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33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slide" Target="slides/slide28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theme" Target="theme/theme1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slide" Target="slides/slide27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presProps" Target="presProps.xml" 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09:38:49.2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1344 1402 870,'2'-6'85,"-2"6"-8,2-8-9,-2 3-7,2 1-7,-2-2 11,0 6 1,0-9 7,2 4 8,-2-3 5,2 1 6,-2 2 4,1-1 0,-1 0-6,0 6-7,3-9-9,-1 7-11,-2 2-8,0 0-3,4-3-5,-4 3-1,0 0-2,10 18-1,-4-5-2,-2 7-5,0 3-2,0 4-2,-1 1-2,3 7-1,-1 0-2,0 1-4,-3 4 1,3-3-2,-1 1-4,-1-8-2,3 1-11,-2-3-16,0-3-23,0-2-25,-1-4-24,2-3-22,1-3-28,3-2-30,-2-9-41,-1 0-97,-6-2-281,11-11-83</inkml:trace>
  <inkml:trace contextRef="#ctx0" brushRef="#br0" timeOffset="356.94">1225 1369 1651,'-13'-5'10,"3"0"4,3-2-5,1 3 16,1 0 10,1-1 13,2 1 5,2-1 4,0-3 0,4 2 1,1-4 0,3 2-5,7 1 5,0-3-4,5 3 0,4-3-10,4 3 2,4 0-2,-1 2-6,10 2-1,-6 1-3,2 2-3,-1 0-4,7 5-1,-3 0-2,-3 4-2,0-1 1,1 3-6,-6 4 2,-3 1-1,-1 2 1,-7 7-2,-4 0 1,-7 0 0,-4 2 1,-6 4-3,-6 6 3,-7 5-2,-8-2-1,-2 2-2,-14 10-2,6-11-2,-11 5 2,6-12-3,4-5 1,7-6-3,1-2 1,1-3-3,2-2-17,2-3-28,0-3-34,1-3-43,6-3-35,2-2-38,4-6-65,1-3-124,3-5-224,2-4-101</inkml:trace>
  <inkml:trace contextRef="#ctx0" brushRef="#br0" timeOffset="765.14">2466 1145 1688,'11'-8'-14,"-8"2"17,4 1 7,-2 0 4,-5 3 16,0 2 9,0-9 6,0 9 4,-7-5 0,2 1-5,0 2-2,5 2-7,-20 0-1,8 0-2,-6 2-6,2 2 1,-5 1-5,-3 2-3,0-3 1,0 2-4,0 2 0,1-2-3,4-1-1,0 0-1,2 0-3,4 1 0,-2-3-2,5 4-4,2-4 2,-1 2 1,4 2-5,1-2 4,2-1 4,2 4 1,0-1 4,2-1-1,2 1 6,1 2 0,-1 0 3,1 2 3,1 3 0,2 0 0,1 3 2,-1 3-5,0 3 4,4 0-2,-4 1-2,2 7-1,1-1 0,-2 1-3,-1 1-2,0 1 0,1-1-1,-5-3-2,2-1-6,-2-1-22,1-3-24,-1 1-32,1-5-38,1-2-31,0-3-39,-2-5-90,2-3-375,2-2-142</inkml:trace>
  <inkml:trace contextRef="#ctx0" brushRef="#br0" timeOffset="974.69">2388 1543 1759,'-9'-4'11,"-2"0"14,2-1 3,2 1 9,1 1 9,-1-4 15,0 1 6,3 1-6,2-3-5,2 3-10,3-5 0,4 0-8,7-2-4,2 1-28,3-2-31,3 1-35,4 2-47,0-6-55,4 3-136,0-3-270,-1 3-69</inkml:trace>
  <inkml:trace contextRef="#ctx0" brushRef="#br0" timeOffset="1151.65">2813 1233 1579,'-6'-5'13,"0"1"12,2-1 8,-3 1 12,3-2 10,-1 3 4,3-5-6,2-1-5,2 2-6,7 0-4,0-3-2,5 3-9,4-3-19,4 1-29,2 1-35,1 1-32,3 2-36,-3-2-46,2 1-131,-7 2-142,0 3 49</inkml:trace>
  <inkml:trace contextRef="#ctx0" brushRef="#br0" timeOffset="1348.61">3059 1130 1263,'-8'1'49,"8"-1"16,-16 3 15,16-3 13,-10 1 14,10-1 6,-10 2-1,6 0-15,4-2-10,-9 7-7,8 1 3,-3 2-5,4 6-3,-5 2-6,5 3-8,0 5-4,0 1-4,3 6-6,1 3-26,-1 2-38,6 2-42,-5 0-54,3 7-48,-4-10-91,1-1-182,-1-5-129,3-3-64</inkml:trace>
  <inkml:trace contextRef="#ctx0" brushRef="#br0" timeOffset="1789.42">1598 2309 1450,'-17'-2'-23,"2"0"16,5-2 13,-4 2 5,6 0 19,0 2 11,-2-2 14,10 2 6,-13-2 5,6 0-4,7 2-8,-13-2-3,13 2-10,0 0-2,-10 0-7,10 0 6,0 0 2,0 0 12,0 0 7,38-4 2,-3-3 7,19-4 0,35-9 9,12-2 7,12-7-1,5 0-2,11-5-7,39-5-4,10-4 5,6-1-5,-2 5-4,-13 1-6,-33 9-7,-11 2-4,-18 3-5,-10 4-4,-19 1-2,-15 8-3,-16 0-5,-9 2-7,-9 4-13,-3 2-17,-7-2-19,-4 3-24,-7 2-29,-2 2-37,-6-2-48,3 6-35,-3-6-59,-11 9-153,1-2-49,-1 2-100,-4-1-63</inkml:trace>
  <inkml:trace contextRef="#ctx0" brushRef="#br0" timeOffset="2553.02">3504 4062 1500,'0'0'-9,"0"0"4,0 0 9,0 0 7,0 0 5,0 0 15,0 0 17,0 0 11,0 0 8,0 0-1,0 0-4,0 0-6,0 0-9,0 0-2,0 0-5,0 0-2,0 0 0,0 0 5,8 6 1,0-1-4,3-5 7,4 3-5,6-1-2,6 0 6,8-2 2,16 0 7,12-2 14,41 2 8,14-4 1,13 3-1,16-4-4,9 4-10,2 1 1,0 1-11,-4 2-1,-3 0-7,-12 1-3,-9 0-7,-9-1-12,-16 3-15,-9-4-23,-22 0-21,-14-2-15,-14 3-15,-4-1-6,-8-2-7,-4 0-10,-6 0-24,-4-2-26,-7 2-22,-3-3-7,-5 1-27,-5 2-68,-5-2-360,5 2-121</inkml:trace>
  <inkml:trace contextRef="#ctx0" brushRef="#br0" timeOffset="2942.78">3966 4425 1712,'-41'6'-19,"1"-1"7,10-1 2,3-1 6,2 3 13,3-5 20,3 0 30,0 1 18,4-2 11,2 3 5,0-1-3,3-2-4,0 0-7,3 1-10,7-1-4,0 0-4,0 0-1,0 0-3,0 0 2,40-3 2,-8 0 0,14 1 2,43 1 1,14-3 4,19 0 1,20 0 5,19 0 9,10 4 8,48 0 0,1 2-11,0 0-6,-2 0-6,-44 0-10,-9-2 2,-15 1-8,-16 2-6,-13 0 2,-18-3-9,-24 0-6,-20 0-6,-9 0 2,-7 0-6,-5 0 4,-4-3-2,-4 3-4,-7 0-6,1 0-13,-4-3-29,0 3-27,-3 0-31,-2-1-46,0-1-66,-3 2-74,-2-4-143,-1 0-102,-2 1 39,0-3-179,0-1-152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10:00:06.155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4518 1310 1127,'0'0'100,"7"3"-43,-7-3-23,3 1 8,-3-1 15,0 0 2,0 0-5,10 2-6,-10-2-3,0 0-6,7 2-2,-7-2 2,0 0-2,0 0 5,0 0-2,0 0 3,7 4 3,-7-4 14,0 0 2,0 8 1,0-5 5,0-3 4,-5 8-3,1-5 0,-2 1-2,2 0 0,-2 0-4,-1-1 0,1 2-8,0-1 1,1-1-2,5-3-3,-11 5-2,5-4-2,6-1-4,-10 0-1,10 0-5,-12-1-9,12 1 5,-12-7-4,8 4 0,0-2-5,0 0-2,0 0-2,2-2-5,-1 2 3,1-1-2,2 0-4,-2 1 1,2-1-4,2 0 2,-2 1-3,0 5 0,7-9-8,-5 2 5,4 3-1,-2-1 2,2 1-4,0 0 2,2 1-1,-2 1 3,-6 2-1,16 0 0,-16 0 4,15 5 0,-4 1 1,-2 1 4,-1 4-1,2 2 5,-1 2-1,-2 2 0,1 3 6,-2 6 0,-2 1-4,0 1 1,-2 2 2,-4 8-3,-4-1 4,-2 2-1,-4 3 1,-8 1-10,1-4 1,-5 2 0,0-5-12,-2-2 11,0-2 3,-1-1-3,1-2 0,3-7 4,-2-1-7,2-4 0,1-2 5,4-1-1,-4-4 2,5-3 2,0-1-3,0-2-5,3-2 4,0-1-1,0-2 6,3-3-5,-1-1-5,3 0 4,-2-3-3,3 1-5,4-1 0,0-1 2,2 0-3,0-3-1,2 2-5,0 0 6,2 1 2,0 0-4,2-1 3,2 3-5,0 1-1,1 1 2,2 1 0,1 4-2,1 0 8,1 2 6,6 0 4,-2 5-3,1 1 1,2 3 2,4 0-5,-3 0-5,0 2 1,1 1 4,1 0-3,-1-3 3,0 5-4,-1-1 0,-2 0-1,2-4-21,-1 2-18,-1-1-16,2 2-25,-4-7-42,0 1-45,1-1-59,1-3-67,2 2-175,-5-2-69,4-4 71,-5 0-175,3-2-130</inkml:trace>
  <inkml:trace contextRef="#ctx0" brushRef="#br0" timeOffset="2621.44">4654 1377 1668,'-2'-6'-64,"-1"3"12,3 3 8,-1-9 17,-1 6 7,2 3 10,-3-10 2,1 8 6,2 2 2,-3-9 1,3 5 3,0 4 9,-2-9 3,0 5 7,2 4 8,-2-8 7,2 8 6,-2-7 6,2 7 7,-2-5 4,0 0 5,2 5 6,-7-9-2,6 5 0,-4 0 1,0 0 4,4-1-1,-3 1-1,-1 0-5,1 0-5,4 4-3,-8-5-7,0 0-1,5 3-10,-4-1-2,7 3-6,-13-2-5,13 2-2,-17 4 0,10 2 0,-2-1 1,1 6 4,-1 1 7,2 3 3,-1 8 0,2 2 0,2 4-1,0 5 4,0 6 7,4 3-2,-2 3 7,2 7-8,0 2 1,2-3 2,-2 3-6,0-3 3,0-7-5,0 1 1,-2-2 0,0-1-8,0-5 3,0 1-3,-5-3-3,4-5 5,-3-2-3,2-1-3,-4-1 1,1-3-2,-1 0-3,-3-2-4,0-3 6,-1 0-4,-4-3 0,0-1-8,1-3-1,-2-2 1,-2 2-1,0-4-5,0-2-6,-2-1-15,0-1-15,0 0-12,-1-1-11,2-3-11,-2 0-20,1-1-23,-1-1-30,2-4-42,2 0-43,2-3-45,-3-4-101,6-2-144,-1-5 30,4-1-142,3-2-115</inkml:trace>
  <inkml:trace contextRef="#ctx0" brushRef="#br0" timeOffset="2853.62">4058 2014 1815,'0'0'54,"7"3"0,-7-3-2,0 0 16,11 2 14,-11-2 12,0 0 3,10 0-5,-2 0-1,-8 0-5,24-2-1,-5-1-2,7 1-3,5-5-7,11 2-8,12-3-4,1 1-9,4-1-1,-3 1-5,4 1-26,-3 1-27,-10-2-42,-3 4-42,-3-2-53,-5 3-48,-6-1-71,-1-1-151,-8 0-23,-2 0-109,-4-1-48</inkml:trace>
  <inkml:trace contextRef="#ctx0" brushRef="#br0" timeOffset="3136.58">5056 1617 1562,'2'-5'77,"0"-4"15,-2 4 10,2 0 7,-2 5 8,2-9 4,-2 6-7,0 3-13,0 0-5,0 0 9,0 0 8,7 20-7,-7-4-7,4 1 0,-2 3-7,0 6-7,1-1-9,1 4 3,-2-1-12,4 1-9,-4-1-4,2 1-8,1-1 2,-3 1-5,1-3-9,0 2-19,-1-4-30,2-2-27,-3-5-37,2 1-42,0-1-35,4-1-38,-1-4-43,0-3-85,-1-4-131,5-1 13,1-2-122,1-4-63</inkml:trace>
  <inkml:trace contextRef="#ctx0" brushRef="#br0" timeOffset="3506.83">5486 1804 1652,'0'0'77,"-2"-8"14,2 8 6,-2-7 12,2 7 11,-5-4 2,5 4-8,0 0-7,0 0-2,0 0-1,-13 13 3,9-2-2,2 1-6,-2 5-10,2-2-2,0 4-6,0 0-7,2 3-3,0-2-4,2-1-2,0 2-11,2-2 0,0 1-5,3-3-5,-2 0-5,5-3-3,-1-1 1,1-2-7,4-3 0,0-3-1,-1-1-4,3 0 4,-2-6-7,2-2-2,0-1-1,-2-1-1,0-5-1,-2-6-8,-3-1-1,0-3 3,-5 0-5,-2-2 1,-4 2-5,-2-2-2,-5 0 0,-2 7-15,-1-2-10,-6 3-8,2 4-9,-1 3-18,2 1-16,-2 5-25,5-1-25,-2 3-35,2 3-36,4-1-29,1 5-46,3-3-128,2 2-84,2-1-169,0-5-150</inkml:trace>
  <inkml:trace contextRef="#ctx0" brushRef="#br0" timeOffset="4082.93">5990 1804 1784,'2'-6'28,"-2"2"24,0 4 12,0-9 17,0 9 20,0-5 8,0 5 0,0-7-9,0 7-12,0 0-8,0 0-7,0 0 3,-2 21 4,2-9 2,0-1-4,2 7-5,-2-3-9,2 2-3,2 1 3,0 0-13,3-1-4,-2 0-2,1 0-6,0-1-5,0-1 0,0-2 1,0 1-5,4-5-2,-2 1 0,3-3-5,-1-3 0,0 0 0,4-4-1,-2-2-3,3-2-5,0-2 5,-3-1-9,3-3 1,0-2-1,-2-5-4,1-1-2,-2 0-2,0-3-2,-2 4 4,1-1-5,-5 3 7,3 1-2,-3 2 3,-1 3-2,-1-2-4,2 6-1,-4 1 3,2-1-3,-4 5 0,0 0 1,0 0 5,14 14 2,-8-3 5,0-2 3,0 5-5,3 1 0,-1-1 7,5 2-8,0 0 2,1-2-4,2 1 3,-2 2 6,1-6-4,1 2 4,-2-1-3,0-5 9,2 1-1,-2-4 4,1-1 6,-2-3 4,-1 0 8,1-3 2,-3-1 2,1-4 1,-2-2-2,-1-1-2,-4-2-9,0-2-4,-2-3-2,-2-3-2,0 0-2,-2-4-8,-4 3-1,2-1-2,-2 2-4,-3 0-18,0 3-22,1 1-30,2 6-24,-3 2-27,0 0-38,2 2-43,0 4-50,0 1-55,7 2-180,-6 0-69,6 0 75,0 0-209,0 0-173</inkml:trace>
  <inkml:trace contextRef="#ctx0" brushRef="#br0" timeOffset="4763.93">7956 1914 1867,'2'-9'14,"-2"2"16,0-6 5,2 4 21,-2-4 19,0 0 10,-2-2 12,2-1-1,-2-1-2,-4 2-6,2 0-4,-2-1-7,-2 1-6,-1 0-3,-3-1-8,-3 3-8,-4 1-1,-5 5-7,-1 2-5,0 1-1,-5 6-2,1 0-4,-1 5 1,-4 2-3,7 4-1,3-1-8,3 1 0,1 3-4,4-1-2,6-1 3,3-1-4,2 0 2,5-2 1,2 1-6,8-3-5,2-1-6,3-3-5,4 2 0,2-5-6,3-2 4,-2-2 0,3-2 1,1-4 1,-2 0 4,-4-1-1,1-3 6,-1 1 6,-5 2 7,0-3 6,-5 5 7,0-3-1,2 2 0,-4 2-4,-2 1-2,-2 3-5,-4 2-1,0 0-3,10 9 1,-7 3-4,-1 1 2,1 5-1,-1 2-5,2 7 4,0-1-1,0 8 1,3 1-2,-3 3 0,3-2-1,0 5-1,-2-1 9,0-2-3,-1 0-2,-2-1 2,0-6 0,-4 1-7,-2-3 4,0-2 2,-6-2-8,2 0 5,-7-6 3,1-1-11,-6-2 7,2-6-2,-6-1 0,3-7 6,-2-2-4,1-2-6,-3-5 5,2-2-6,0-6 2,4 0 1,-2-8 0,6 1-11,0-5-9,5 2-1,5 0-13,3 0-4,2 3-10,6-4-5,4 4-10,6-2-13,4 0-20,4 2-32,5 1-36,9 1-46,-1 0-58,-3 3-147,0 0-66,-4 3-159,5 1-133</inkml:trace>
  <inkml:trace contextRef="#ctx0" brushRef="#br0" timeOffset="5134.37">8363 1811 1737,'-1'-7'19,"-1"1"28,2-1 30,-2-2 27,2 2 17,0 2 9,0-3-3,2 2-6,-2 1-11,2 0-18,-2 5-4,8-3-8,-8 3-5,15 5-3,-7 3-2,2 3-10,2 2-1,2 1-5,-2 3-3,0 2-7,0 1-4,-1-1-1,-2 0-12,-3-4 3,0 0-1,1-2-6,-3 0 0,-2-3 1,2 0 0,-4-1 12,0-3 3,0-2-4,0-4-4,0 0 1,0 0-4,0 0-9,-12-12 4,7 3-4,5-2-8,0-7-5,0 1-20,5-1-16,-1-6-24,4 0-26,1 2-34,6 0-35,0 3-33,4 4-38,-1-1-60,8 3-129,-5 1-66,5 5-161,-4 2-133</inkml:trace>
  <inkml:trace contextRef="#ctx0" brushRef="#br0" timeOffset="5550.57">9132 1714 1743,'9'-2'42,"-4"0"32,-1-2 35,-2 0 27,0-3 12,-2 0 18,0 1 16,-2 0-11,-2-1-1,-1 1-3,1-1-7,-3 0-12,1 4-14,0-1-14,-4 1-10,-4 6-10,2-1-13,-3 3-6,-2 5-8,0 2-8,-3 1-8,1 2-5,3 3-7,1 0-5,0 3 0,0-2-4,5 0-2,-1-2-10,5 0-5,0-2-10,4-1-11,0-4-9,2-1-3,2 0-3,3-3-4,4-1-4,2-3 9,-1-2 1,3-4 0,2-2-6,0-1 11,0-4 0,1-2 0,1-2-4,-2-1 4,-2 1-4,0 0 14,-2 4 11,-1-1 8,-2 2 5,-1 3-9,0-1-5,-1 5 5,0-1-4,-6 4 0,10 2-6,-3 1 9,0 3-3,1 2 0,0 2 2,3 0-4,-1 1 6,1 0 0,2 2-6,-4-2-3,5 1-15,-3 0-25,4 1-27,-1-4-46,-3 0-49,4-1-60,-1 1-67,2-6-111,-2 1-154,-1-3 48,1-1-260,-1-1-249</inkml:trace>
  <inkml:trace contextRef="#ctx0" brushRef="#br0" timeOffset="6018.07">9630 1621 2008,'5'-9'30,"-3"0"36,-1 2 14,-1 2 6,3 0 0,-3 5-6,0 0 10,0 0 11,0 0 4,0 0 0,12 22 6,-7-7 0,1 6-4,0 4-7,2-1-5,2 2-13,-2 6 1,2-1-13,-2 0-8,0 2 3,-2-5-15,-2 1 1,2-1-26,-2-3-23,-2 0-15,1-6-5,-1-2-8,0-2-3,-2-1-22,0-5-13,-2-4-11,-3-1-18,5-4-14,-8 0-14,8 0-16,-14-11-2,2 0-4,4-2 6,-2-7 4,-4-2 2,4-9 14,0-1 10,0-4 13,3-2 15,3 1 17,-3 1 18,5 5 25,0 2 24,2 0 22,0 4 12,2 0 8,0 0 6,5 6 6,-1 2 10,2 2 8,3 1 2,1 4 5,4-1 6,0 4-4,2 3-4,0 2 0,4 2-2,-3 2 1,-1 5-13,2-3-2,-2 4-5,0 2-1,-3 0-5,-3 1-5,-2 0-10,0 3 3,-5-2-7,2 2-4,-7 1 2,0 2-4,-7-2-15,2 1-34,-5-3-40,0 0-51,0-2-57,1-1-49,-1-2-70,-1-6-135,2 0-47,1-2-143,8 0-110</inkml:trace>
  <inkml:trace contextRef="#ctx0" brushRef="#br0" timeOffset="6444.66">10005 1316 1839,'4'-10'86,"0"5"6,0 0-2,-1 2 1,-3 3 1,0 0 18,0 0 4,17 10 5,-9 1-5,1 5-7,1 5 3,1 1-7,2 5-9,-1 2-9,1 1-8,0 0-7,-3 1-8,-1 1-3,1-3-10,-3-2-3,-1-1-5,-1-1-1,-1-2-3,-2-3-3,-1-3-3,2-1 0,-1-5 5,-2 1 0,2-3-3,-4-3 1,2-2-11,0-4 1,0 0 2,0 0-11,0 0 1,-5-29-1,8 16-2,-1-5 0,6-4-10,-2-2 5,5 0-11,2 2 4,0 0-3,4 3 3,-2 2-5,3 1 0,4 3-2,-1-2 5,3 8 3,-4 1 3,2 2 3,-1 3 11,0 2 4,-2 5 6,3 2 5,-2 2 3,0 0-2,-1 5 1,-3-1-4,0 1 3,-4 2-6,-2-1-1,1-1 0,-4-1-5,-1-1-1,0 2-32,-2-4-37,1 3-57,-5-4-60,0 0-82,0-3-87,-2-2-179,-3-1-41,1 0 79,4-4-234,-8 2-202</inkml:trace>
  <inkml:trace contextRef="#ctx0" brushRef="#br0" timeOffset="7521.93">12588 1385 1116,'3'-9'155,"-1"-1"-30,0-2-4,-2 2-8,0-3 1,0 2 4,0 0-2,0 0-7,-2 1-2,-3-2-2,3 5-7,-4-3-6,0 4-9,-3 1-15,-1-1 2,-3 4-4,-2 2-7,3 2-3,-6 1-6,2 2-3,-1 4 0,2-1-6,0 3-3,3 0-9,0 3 3,1 1 0,6 0-5,0 0 2,4 3 2,2-1-2,6 2 0,3 1 1,6 2-2,1 1-4,8-1-2,-2 1-3,5 0-2,-3 0 5,0-2-8,-4 1-3,1 0 6,-2-1-8,-4-4 6,-4 2 0,-5-4 1,-5 2 2,-2 1 4,-5-3 0,-3 0 3,-2-2-4,-8 1 0,2-3 2,-6-1-6,1-3 1,0-3 2,0-2-4,-3-2 8,4-4-9,-6-4 1,5-3 3,-1 0-9,6-6 4,0-1-2,6-3-2,4 2-4,2 0 1,4 0-3,4 1 0,5-4-1,3 3-13,3 2-16,5 0-27,0 2-28,4 1-42,1 2-50,5 5-60,-3-3-92,5 5-195,0-1 51,2 3-200,6 0-163</inkml:trace>
  <inkml:trace contextRef="#ctx0" brushRef="#br0" timeOffset="7742.24">13352 1610 2083,'0'0'131,"-7"2"17,7-2 16,-7 1 29,7-1 4,0 0-4,0 0-13,0 0-18,0 0-18,0 0-13,0 0-14,19-10-11,-4 8-10,3-5-28,4-1-31,4 5-45,-1-3-36,3 0-38,-3-1-56,5 1-59,0 0-70,2-3-147,-6 4-120,3-3 69,-5 1-216,2-2-175</inkml:trace>
  <inkml:trace contextRef="#ctx0" brushRef="#br0" timeOffset="7988.64">13912 1344 2110,'-4'-7'113,"-1"1"8,1 2 13,2-1 1,2 5 10,-4-4-1,4 4-17,-4-4-15,4 4-6,0 0-9,0 0 7,0 0 10,4 23-11,0-8-4,2 1-8,1 6-9,0 0-10,-1 4-6,2 0-7,-1 2-1,-1 0-16,-2 3-28,2-3-37,-2 3-36,-1-3-41,0-3-44,-3 0-53,6-1-58,-6-6-57,2-5-137,-4-2-46,2-2 36,0-2-138,0-4-97</inkml:trace>
  <inkml:trace contextRef="#ctx0" brushRef="#br0" timeOffset="8256.56">13917 1348 1789,'-5'-15'75,"1"2"25,-1-1 20,3 4 16,0 2 9,0 0-2,2 0-11,2 0-9,4 1-17,1 2-5,6-4-3,4 6-6,2-2-2,2 5-7,2 0-10,1 0-7,1 3-5,0 2-7,1 4-6,-3-2-1,-1 3-8,-4 1-2,0 2-3,-4 0 0,-5 1-10,-3-1 2,-2 2-7,-7 1 6,0 1-17,-8 0-24,1-1-18,-7 3-29,2-3-31,-4-1-46,2-2-51,0 2-38,2-8-71,0-1-136,3-2-42,2-4-184,5 0-159</inkml:trace>
  <inkml:trace contextRef="#ctx0" brushRef="#br0" timeOffset="8522.57">14408 1198 1894,'6'-9'83,"-4"5"27,0-1 13,1 0 20,-1 2 16,-2 3 4,0 0-2,4-8-9,-4 8-20,0 0-11,0 0-18,0 0-1,0 0-3,6 16 2,-2-4-7,-2 4-4,0 0-3,3 5 0,-3 3-5,5 0-7,-3 3-8,2-1-6,-2 1-8,2 0-3,-2 2-4,3-1-4,2-1-5,-3-1-12,2-3-29,0 0-34,2 0-43,2-4-37,-4-5-58,5-3-79,-3-4-83,6-3-180,-5-2-5,5-2 56,-3 0-222,-1-6-182</inkml:trace>
  <inkml:trace contextRef="#ctx0" brushRef="#br0" timeOffset="8682.05">14535 1501 2121,'-13'-4'106,"5"2"4,3-1 4,5 3-3,-6-7-7,6 7-10,11-8-14,1 6-6,8-5-19,4-1-43,11 1-64,-5 0-72,3-1-69,1-1-83,4 1-127,0 1-255,3-2-153</inkml:trace>
  <inkml:trace contextRef="#ctx0" brushRef="#br0" timeOffset="9008.6">16414 1219 1772,'5'-6'55,"0"1"26,-4-1 21,2 0 23,1 2 15,-4 4 4,5-7 9,-5 7-8,4-5-16,-4 5-9,0 0-19,0 0-7,0 0 7,6 14 2,-2-4-6,-2 7-10,0 0-3,3 2-8,-3 5-12,1 4-2,2-2-3,-3 0-6,0 3-7,0 0-32,3 0-34,-3-2-43,0-3-49,-2-3-53,0-1-58,3-2-46,-3-5-118,0-3-102,0 0 24,-3-5-152,1-3-116</inkml:trace>
  <inkml:trace contextRef="#ctx0" brushRef="#br0" timeOffset="9284.07">16374 1235 1729,'-3'-12'63,"1"0"24,-2 5 18,4-3 12,0 5 5,0-2-3,4 2-5,0 1-3,6 0 2,6 2-9,2 0-5,6 2-1,5 2-7,3 3-4,4 3-7,0-1-8,0 4-4,0 2-9,-2 0-7,-2 5-5,-5-1-5,-1 2-1,-8 1-5,-2-4-7,-6 3 0,-4 2 2,-4-4-7,-6 2 1,-3 0-10,-3 1 6,-5-1 0,-3 3-21,-4-3-24,1 1-32,-5-3-38,6-4-53,-2 0-52,3-3-47,3-3-101,0-3-124,4-2 8,2-2-151,1-2-112</inkml:trace>
  <inkml:trace contextRef="#ctx0" brushRef="#br0" timeOffset="9528.67">17006 1215 1779,'7'-6'112,"-1"3"21,-2 1 9,-1-2 7,-3 4 1,8-4-3,-8 4-16,8-4-14,-8 4-11,0 0-11,11 6 5,-5 0-5,1 1-3,-1 3-9,2 4-14,-1-1-4,3 3-3,-1 4-6,-1-1 1,-2 2-13,1-1-7,-1 4-30,0-4-24,-1 1-29,-3-1-40,2-3-54,-1 0-68,-1-3-50,-2-2-127,2-2-103,-2 0 31,4-5-136,-2-1-93</inkml:trace>
  <inkml:trace contextRef="#ctx0" brushRef="#br0" timeOffset="9742.6">17318 1156 1873,'-5'-10'147,"0"3"10,4-1 6,-1 3 7,2 0-7,0 5-2,2-7-22,2 2-16,3 2-8,3-1-11,7 1-12,5-1-6,2 2-27,3-1-24,3 1-34,-2-1-47,0 2-43,-5-3-50,1 4-49,-2-4-51,-4 2-137,-4-1-95,-3 3 33,-3-2-107,-8 2-48</inkml:trace>
  <inkml:trace contextRef="#ctx0" brushRef="#br0" timeOffset="9950.69">17512 1106 1589,'-4'6'70,"4"-6"14,-4 7 19,4-7 23,0 7 19,0-2 4,2 1-4,2 2 3,-2 1-8,5 2-4,-3 1-8,2 3-15,0 1-11,1-1-1,0 2-14,1 4-9,0-2-21,0 2-32,-2 0-46,2-4-53,-2 0-70,0 0-74,-4-2-90,2 0-137,1-1-21,-1 0-163,-2-5-128</inkml:trace>
  <inkml:trace contextRef="#ctx0" brushRef="#br0" timeOffset="10429.63">18440 1001 1923,'-2'-3'101,"-3"-2"23,4 0 17,1 5 14,-4-5 16,4 5-6,-3-8 0,3 8-20,-3-4-20,3 4-11,0 0-15,0 0-11,0 0 8,3 19-2,0-8-2,1 7-8,2-1-6,0 6-8,-2 0-9,2 4-2,1-1-11,-3 3-32,3-1-42,-3 1-39,-2 0-40,0-3-53,-2-1-56,2 0-45,-2-7-61,0-3-120,-2-3-44,2 0 34,0-7-126,-2 1-77</inkml:trace>
  <inkml:trace contextRef="#ctx0" brushRef="#br0" timeOffset="10814.56">18387 1119 1680,'-2'-17'39,"-1"0"33,2 5 19,2-2 12,2 2 5,1 1 3,-1 0-5,7 1-2,2 1-2,4 1-7,4 0 1,4 3-1,3-1-5,5 4-5,-2 2-16,0 4 3,0 0-8,0 4-6,0 0-10,-4 1 4,-6 2-11,0 0-3,-7 2-6,-5-2 1,-4 4-4,-6-2-3,-2 2 1,-5 0-9,-3 1 5,-6-1-3,2-2-4,-1 1 1,-2-1 0,0-4-4,5 1 1,-2-3-5,4 1 1,-1-3-4,3 1 8,3-1-11,-2 2 1,3-4 5,0 4-11,2-2 6,0-1-1,0 2 4,4 1 6,6 0 6,-4 1 0,4 1 1,2-2 10,0 2-9,5 1 5,1-1-2,-1 2-1,2-4-2,3 1-8,3 1-28,-2 0-25,2 1-29,1-3-39,1 1-62,2-1-73,-4-2-122,5 2-161,-1-4 58,3 2-211,0-3-174</inkml:trace>
  <inkml:trace contextRef="#ctx0" brushRef="#br0" timeOffset="11240.71">19315 1331 1974,'1'-9'60,"-1"0"36,0-1 26,0 3 15,-1-5 16,1 2 4,-2 0-2,-2 3 8,0-2-6,2-1-11,-2 2-9,0-1-14,-2 1-15,0 3-9,-2-1-12,1 2-12,-5 0-3,0 2-12,-2 2-5,-6 2-2,4 4-8,-3 0-5,-1 3 0,2 0-7,-2 5-3,4 0-7,0-2-2,2 4-6,1 0-22,5-2-15,0 2-12,3-3-10,0 2-5,5-3-5,3-1-4,-1-1 1,3-3 4,1 1-3,4-3 6,-1-3 3,1 1 4,3-6 1,0 1 12,-3-2-2,5-1 6,-2-3 11,-1-1 4,3-1 6,-4-2 5,2 1 11,-3 0 8,0 1 9,0 1 1,-4 1-1,1 1-6,-2 2-6,0 3-2,3-1 3,-8 3-6,0 0 1,17 5 4,-12 0-6,3 2 3,-2 1-2,2 0-5,-2 1-12,4 2-24,-4-1-30,1 0-39,0 0-50,2-3-56,2 0-45,-5 1-124,2-4-115,3-3 29,-1 1-167,2-2-124</inkml:trace>
  <inkml:trace contextRef="#ctx0" brushRef="#br0" timeOffset="11987.95">19810 877 1797,'0'-12'103,"-2"2"18,2 3-6,-2 3-1,2-2-10,0 6-4,0 0 18,0 0 5,0 0 2,11 25-4,-3-11-11,-2 4-13,5 1-7,-3 2-7,0 2-15,1 2 0,-1 2-6,-1-1-8,2 1-7,-5 0-1,-1 0-6,2-3-10,-1-1-8,-3-5-7,2 0 0,-1-1 0,1-4-1,-1-1-3,-2-2-6,0-3 4,-2-2-8,-1 0-2,3-5-3,-8 1 6,8-1-5,0 0 4,-18-9-4,4 3 2,2 1 0,-1-3 1,-4 1-5,2 2 1,-3-1-3,0 1 5,2 3-7,-4 0 4,-1 2-3,3 4 6,0-2-3,1 3 2,0 4-1,4-2 0,-1 1-1,4-1-7,0 5-5,6-5-9,-1 1-11,4 1-4,2-4-5,2 6-5,3-6-5,4-1-5,0 2 1,0-4-1,3-2 2,2 0 1,2-4 5,-1 2 9,0-2 1,-2-2 7,3 1 4,-4-2 10,2-3 11,-3 2 13,2-2 9,-2 3 14,-2-1 7,-2 3 2,0-2 0,0 4-7,-2-2-6,-1 5 2,-5 0-4,10 0-2,-10 0-1,8 5-1,-1-2 1,-2 4 2,1-2-4,0 3-1,2-1 0,0 1-2,4-1-1,-2 1 1,3 0 1,1-3-1,2 2 1,-2-4-1,1 1-6,0-4 6,0 0-7,1-2 4,0 0 0,-2-1 4,-2-4 3,2-1 9,-4 1 5,0 0 3,-1-5 6,2 3-2,-5-2-1,3-1 3,-4 0-3,0 1 4,0 2 0,0 1-7,1 0-8,-2 3 1,-2-2-8,0 4-5,-2 3 4,0 0-3,0 0-2,0 0-2,11 10 1,-8-5-3,1 3 1,-1 0-4,1 1-15,0-2-25,0 4-31,-1-4-45,1 1-62,0-1-64,-2-1-100,0 0-176,2-1 35,-4-1-201,0-4-175</inkml:trace>
  <inkml:trace contextRef="#ctx0" brushRef="#br0" timeOffset="12151.35">20172 923 2047,'-3'-9'67,"2"1"5,-1 1-1,2 3-9,2-1-5,-2 5-14,4-5-32,-4 5-46,14 2-57,-2 3-53,-1-2-115,3 3-386,-1 2-142</inkml:trace>
  <inkml:trace contextRef="#ctx0" brushRef="#br0" timeOffset="12664.54">20576 1061 1886,'0'0'77,"12"-2"21,-12 2 16,10-3 11,-4 3 9,2-2-6,1-1-3,1 1-7,1 0-2,0 0-7,1 2-9,2 0-3,-2 2-10,3-2-6,0 4-4,0 1 0,0 0-12,0 3-10,-1-1-4,-3 2-6,3 3 0,-1 0-4,-4-2-5,1 2-9,-5 2 4,0-3-1,-1 0-9,-1 2 0,-3-4 1,0 2-13,-3 0-10,1-3-5,0 1-9,-3-2 3,4 0-2,-3-1-6,2-2 3,2-4 5,-6 3-5,6-3 11,0 0-6,0 0 0,-9-12 9,10 4-4,2 1-7,2-4 4,3 0 1,-3-6-1,10 1 2,-5-1 4,0 0-8,3 2 9,-2 0 11,-3 3 6,3-1 9,-1 3 11,-4 0 2,0 2 9,2 1-6,-4 2-4,0 1-1,2 0 1,-2 2-1,-4 2 2,0 0 1,15 8-1,-10-3 2,-1 4-2,0-2-8,-2 3-2,2-1 1,3 2-4,-3 1-2,-2 2-1,4-2 1,-2 0-1,3 1-5,-5-4 2,5 1-4,-3 0-3,2-3-21,0 3-28,4-3-30,2 1-29,-2-4-55,3-1-69,4 3-73,-3-6-101,6 0-145,3 0 35,2-2-261,3 0-257</inkml:trace>
  <inkml:trace contextRef="#ctx0" brushRef="#br0" timeOffset="12884.72">21671 1088 2333,'-10'-4'103,"4"2"27,0-2 15,0 2 18,6 2 3,-2-7-4,2 7-13,0 0-14,12-10-13,-2 7-10,3 1-11,1-1-11,6 1-12,0 0-9,0 0-37,3 1-44,-2 1-54,2-2-53,1 0-74,4 0-77,-7 0-137,2-2-112,-2 0 37,3-1-206,-1-1-182</inkml:trace>
  <inkml:trace contextRef="#ctx0" brushRef="#br0" timeOffset="13314.66">22470 918 1983,'0'0'68,"0"-8"28,0 8 17,-2-7 15,2 1 0,2 3-1,-2 3-4,2-10-6,-2 3-12,2 5-8,-2 2-14,6-10-3,1 5-16,-1 2-2,1-1-4,3 2-7,2-1-6,2 3-9,-2-2 0,3 2-5,4 2 0,-2-2-6,-1 3-1,0 1-8,-2 0-1,0 3-3,0 2 4,-1 0-7,-3 2 3,-2 0-3,-3 3 0,-2-1-5,-3 1 5,0 1 0,-8 0 2,0 1-8,-2 1 1,-5-2 4,2 2-5,-2-3 0,-1 1-1,-3-2 7,4 0 10,0-4 8,2 4 9,-2-6 13,5 1 9,-1-1 13,2-2 7,3 1 9,0-2 8,0 2-6,2-4-9,2 1-9,2-3-8,0 0-8,0 0-4,0 0-12,0 0-23,16 2-23,-6-2-27,6-2-33,0 2-31,1-2-39,3-1-45,0 1-63,8-2-67,-2 0-122,3-2-114,1 3 36,8-3-264,0-1-266</inkml:trace>
  <inkml:trace contextRef="#ctx0" brushRef="#br0" timeOffset="13759.68">23680 840 2082,'0'-9'-21,"0"5"34,2-2 22,2-1 22,-4 0 22,4 0 16,-2 1 10,-1 0 3,4 1-3,-3-1-2,1 2-4,-3-1 0,0 5-7,5-7-9,-5 7-7,0-5-10,0 5-4,0 0-10,-12-4-6,2 4-4,-2 0-1,0 1-12,0 2 1,-3 2-1,0 0-7,0-2-5,3 1-6,-2 0-2,2 2-9,4-2 1,-1-1-2,-2 1-2,5 0 1,-3 1 1,3-1-4,2 3 6,0 0-3,0-1 8,2 1-5,-1 1 0,3-1-3,0 3-2,0-1 6,3 0 6,-1 1 0,2 4 3,0-3 2,0 4-4,0 0 1,3 1-2,-3 1 11,0-2-10,1 1 4,1-1-2,-2 2-1,0-1-5,1-1-7,-3-2-17,2 0-25,-2-2-25,0 2-40,-2-2-45,1 0-50,-1-6-75,3 3-159,-3-2-44,-3-2-196,2 1-172</inkml:trace>
  <inkml:trace contextRef="#ctx0" brushRef="#br0" timeOffset="13953.02">23501 1056 1821,'-7'-2'37,"1"-3"41,2 1 20,0 1 15,4 3 3,-4-8 5,4 8-8,4-7-13,2 3-10,2 0-7,4 2-12,4 0-22,1 0-37,3-1-46,2 3-66,2 0-65,3-4-91,1 1-160,2 1-241,-5-3-153</inkml:trace>
  <inkml:trace contextRef="#ctx0" brushRef="#br0" timeOffset="14338.71">24230 846 1791,'-2'-6'44,"2"-3"38,0 5 29,-4-2 21,4 0 16,0 0 3,0 0 6,-1 1-3,1 5-12,-4-10-8,2 7-12,0-1-20,-2 0-14,-3 3-4,-3-2-11,1 1 2,-3 2-15,-2 2-11,0-2-12,-1 3-2,0 2-9,0-1-6,-1 1-13,2 1 2,0 0-7,-3 1-1,4-1-6,3 1 4,-3 2-1,3-2 5,1 1-2,-2-1-2,5-1-5,0 1 4,-1 4 1,3-4 5,4 3-4,-2-3 0,2 2-1,0 2-1,2 1-2,1 0 2,-2-1 3,4-1 0,-3 5 2,1-2-3,0 1 5,1-1-4,-1 0-3,0 0 4,1-1-1,-1 0 0,2 1-5,-3-4-15,1 3-26,0-3-30,-1 1-38,0-3-43,1 3-48,0-6-66,-1 2-163,-2-3-50,2 1 47,-2-4-106,0 6-44</inkml:trace>
  <inkml:trace contextRef="#ctx0" brushRef="#br0" timeOffset="14524.45">23939 1091 1623,'-6'-3'104,"0"-1"25,6 4 16,-9-6 7,5 4 5,4 2-16,-2-5-13,2 5-16,0 0-7,12-7-14,-3 4-28,4 3-34,2-5-46,1 5-58,6-2-70,-3-3-83,2 3-200,0-1-2,5-3-134,-1 0-64</inkml:trace>
  <inkml:trace contextRef="#ctx0" brushRef="#br0" timeOffset="14700.7">24565 851 1490,'-5'-5'73,"5"5"39,-4-6 17,4 6 7,0 0 1,4-9-6,-4 9-11,15-4-15,-5 1-9,2 1-12,7 2-15,1 0-35,1-1-50,0 1-61,1 0-69,-1-2-79,1 2-163,-4-2-246,-3-1-132</inkml:trace>
  <inkml:trace contextRef="#ctx0" brushRef="#br0" timeOffset="14863.89">24774 800 1716,'-7'3'4,"1"5"42,2 0 38,-2 0 28,2 1 12,-3 4 2,2 1 0,1 0-7,0 1-10,2 2-6,2 0-18,0 2-36,-2 0-56,0 2-76,2 4-67,-4 1-148,0-3-145,-7 2-177,-2 1-118</inkml:trace>
  <inkml:trace contextRef="#ctx0" brushRef="#br0" timeOffset="17266.66">5579 5020 775,'2'-4'149,"2"-2"-61,-1 2-17,-1-2 5,0 2-5,-2-1 3,0 5-4,2-10-1,-2 7 5,0 3 0,2-7 6,-2 7 4,0 0 0,-2-7-1,2 7-2,0 0-3,0 0-5,0-5-4,0 5-5,0 0-7,0 0-2,0 0-3,0 0 1,0 0-1,0 0-2,-17 15 2,11-3 1,-3 1 2,-1 4-2,3 3 2,-1 5 0,-2 6-3,-2 1 0,4 2 1,2 3-3,-4-2 1,7 4-11,-1-5 1,4-1-3,-2-3 2,4-1-7,2 0 0,5-5 3,-1 0-5,2-2 1,6-3 2,-2-4-3,7-3 4,1-3-2,2-4-2,-2-2 2,4-3 3,-1-4-3,1-2 0,-2-3 6,0-4 1,-5-5-6,3-3 1,-4-5-9,-3-3 0,-2-2-5,-6-3 0,1 0-2,-6 4-7,-2-3 4,-7-1 0,1 1-2,-4 3-6,-2 1-3,0 7-1,-2 0 0,-5 5 2,1 2 3,-2 2-10,-4 3-9,0 2-13,1 3-14,0 3-13,2 2-11,-1 2-16,4 1-20,-1 4-23,0 1-24,6-1-26,-2 4-32,3 2-30,5-1-43,3 0-127,0 1-59,1-2-153,3 0-111</inkml:trace>
  <inkml:trace contextRef="#ctx0" brushRef="#br0" timeOffset="18721.6">5937 5213 1529,'0'0'-84,"0"0"17,0 0 15,0 0 10,0 0 10,0 0 12,0 0 11,4 10 9,-4-10 11,0 0 5,0 0 8,-2 5 5,2-5 1,0 0 7,0 0 0,0 0 5,0 0 2,0 0 5,0 0 0,0 0 2,0 0 6,0 0 4,0 0-1,0 0 3,0 0 4,0 0-6,0 0 0,0 0-1,0 0 0,0 0-2,2 7 2,-2-7-1,0 0-4,0 0 3,0 0-6,0 0-1,0 0-1,0 0-8,0 0 0,0 0 0,0 0-3,0 0 0,0 0-2,0 0 2,0 0-6,0 0 0,0 0-1,0 0-5,0 0 1,0 0 0,0 0-4,0 0-1,0 0 0,0 0-4,11 2-4,-11-2 2,0 0-4,0 0 1,8 0-1,-8 0-2,7 1 0,-7-1-1,0 0 2,8 3-4,-8-3 5,0 0-3,9 0 0,-9 0-2,0 0-3,8 1 3,-8-1 1,0 0-4,0 0 4,8 0-3,-8 0 2,6 3 2,-6-3-2,0 0 3,8 1 3,-8-1 0,0 0 3,12 2 2,-6-2 2,-6 0 2,11 0-5,-11 0 1,13 0-1,-13 0-2,17 0 1,-9 0-3,2 0-1,4 0 1,-2 2-3,5-2 2,0 2-5,0-2 2,4 0-3,2 0-1,0 0 0,3 2 1,4-2 1,2 0-6,0 0 0,3 0 2,0 0 3,4 0-4,3 0 4,1 0 0,2 0 3,3-2-1,1 0-6,2 2-3,7 0 5,5 0 1,-2-2 0,3 0-7,-1 2 5,1-4-1,23 0-1,-1-1 0,2-3-1,1 3 2,1-5-4,3 4-5,-1-3 8,7-2 2,0 1-10,7-2 1,4 0 1,7 1-1,5 0-2,8 2 1,5-1 7,3 0-5,0 1 0,-1 1 6,3 1-2,-5 1-2,1 0 7,-1 1-2,-1-2-5,-1 2 4,-6 0-6,-4 0 6,-7 0-2,-5 1-2,-4 0 1,-4-3 1,-6 1-1,-3 0 1,-4 1 3,-3-3-3,-15 3 1,-11 0 2,1-1-1,-5 2-1,-10-1 3,-3 1 12,-4 1 6,-7 1 13,-5-2 8,-4 2 7,-3 0 1,1 0-1,-7 0-4,3-1-8,-6 1-6,2 2-6,-2-2 3,-1-1-9,0 3-3,-1-2-7,-2 1-3,1 1 0,0-2 1,-9 2 3,14-2-3,-14 2 1,11 0-5,-5-3 2,-6 3 7,9 0-7,-9 0 6,9-3-19,-9 3-6,0 0-7,8-2-19,-8 2-5,0 0-6,4-4-7,-4 4-4,0 0-6,0 0-6,4-3-3,-4 3-4,0 0 0,0 0 4,0 0-4,6-2-1,-6 2-3,0 0-10,0 0-2,0 0-5,0 0-5,2-6-13,-2 6-11,0 0-23,0-4-20,0 4-25,0 0-74,-2-9-391,2 9-158</inkml:trace>
  <inkml:trace contextRef="#ctx0" brushRef="#br0" timeOffset="21270">11784 4865 1763,'0'0'-10,"2"-6"19,-2 6 13,1-7 15,-1 7 15,3-6 15,-3 6 7,2-8 7,-2 8 5,0-5 2,0 5 1,0 0-2,2-6-3,-2 6-7,0 0 5,0 0-3,0 0-5,0 0-7,0 0-3,-2-7-8,2 7-7,0 0-1,0 0-1,-16 11 8,13-4 3,-7 1-6,2 3-5,-2 3 2,0 1-9,0 2-2,-1 2-4,2 2-3,0 0-3,4 3-2,-2-4-1,3-1-1,2-2-1,2 0-4,2 0-2,2-2 5,5 1-7,1-4 2,3-1 2,4-4-11,7-1 8,-1-1-5,0-2-4,0-3 2,1-4 3,3 0-4,-3-3 1,0-1 0,-2-3-2,-2-4-2,-2-1-5,-3 1 10,-3-4-3,-3-1-5,-2 0-5,-7 1 6,0-1-3,-7 2 1,-4-1-3,-1-1-1,-5 3-9,-2 2 0,-2 4-13,-1-1-6,-1 4-11,-2 1-19,4 3-16,-3 2-20,3 2-25,2 0-28,2 4-34,3 2-22,2-1-35,2 1-86,3 2-105,4-2-217,3 1-146</inkml:trace>
  <inkml:trace contextRef="#ctx0" brushRef="#br0" timeOffset="22046.69">12169 4964 1691,'0'0'9,"0"0"18,0 0 12,-4-4 12,4 4 19,0 0 12,0 0 10,0 0-4,0 0-7,0-5-7,0 5-1,0 0-6,8-4-1,-8 4-5,11 0-3,-11 0-1,11-2-6,-3 2 0,-8 0 2,17 0-1,-7 0 2,2 0 2,0 0-2,1 0 3,2 2 0,0-2 1,-1 0-6,4-2-1,0 2-4,3 0 0,-1-2-10,0 0-3,4 2-6,-3-2 2,5 2-7,-1-1-1,2 1-5,5-2-1,0 2 1,1-2 0,6-1-4,3 1-1,5 1 0,11-3-4,1 1 1,27-4 4,6 2-4,9-1-4,7 2 1,4-3-2,7 1 6,2 0-5,8 2-3,7 1 3,5-2-2,3 3 0,-4-3-4,-5 2-2,-5-2-1,-3 3-10,-4-3 0,-5 1 1,0-1-2,-3-1 1,1 0 0,3 1 3,2 1-1,2-2-1,-1 1 5,5-2-3,7 1 1,1 2 2,-2 1 1,1-1-1,-3 2 5,0 0 0,-1 1-2,-3-1 2,-8 2-2,-5-3-1,-6 2 2,-12-1 3,-4 2-1,-17-2 3,-14 0-6,-1-2 3,-12 3 2,1 1 3,-3-4-5,-1 1 7,-3 1-2,-1-1 2,-7 1 2,-4-1 10,0 3 5,-6-3 10,-1 1 0,-2-2-3,-3 2 4,-2 1-1,2 1-6,-6-2 2,1 0-3,-3 2-7,1-2 0,0 2-2,-3 0-2,-2-2-1,-6 2 3,16 0-11,-10-2 4,-6 2 3,12 0-8,-7-2 10,-5 2-13,10 0-11,-10 0-9,9-2-10,-9 2-23,0 0-28,8-2-31,-8 2-32,2-3-43,-1 1-40,-1 2-48,0 0-125,-1-10-79,1 5-202,0 5-174</inkml:trace>
  <inkml:trace contextRef="#ctx0" brushRef="#br0" timeOffset="22423.96">18329 4577 1825,'0'0'5,"-4"-7"27,1 4 24,3 3 20,-5-7 21,5 7 13,-5-4-2,5 4-1,-3-3-9,3 3-8,0 0-6,0 0 4,0 0 3,-17 7 4,10-3-10,1 4 8,-2 0 2,3 3-5,-1 2-2,2 0-6,-2 2-1,4 3-14,0 0-1,-3 0-2,10 3-10,-1-2 0,0 4-2,4-4-10,1 0-2,5 1-1,-1-3-2,4-3-5,2 0 1,-1-3-7,4-3-1,-1 0-1,0-7 0,1-1-5,1 0 1,-2-5 0,0-3 1,1-2 0,-6-3 0,2-2 4,-4-3-2,-1-1 2,-6-1 0,-1-1-5,-4 0 0,-4 2-3,-5-1-7,-3-3-3,-7 5-32,-1 3-47,-6-3-49,-6 5-69,-2 4-96,-4-2-156,-4 2-132,-3 1 60,-12 1-277,-6 0-279</inkml:trace>
  <inkml:trace contextRef="#ctx0" brushRef="#br0" timeOffset="23706.59">6180 8252 620,'0'5'127,"0"-5"-31,0 0-11,0 0-1,0 0 1,0 0-1,0 7 0,0-7-6,0 0-1,0 0 3,-2 6-2,2-6 2,0 0-1,0 0-1,0 0-3,0 0-3,-2 4-4,2-4-2,0 0-4,0 0-4,0 0-1,-2 7-5,2-7-1,-4 4 3,-1 0-4,1-1-1,0 3 3,-2 2 0,-1-1 3,1 5 4,-1-1 1,-1 4 6,2 0-6,-2 2 4,4 3-6,-3-3-7,3 2 2,1 2 0,3 0-1,0-1-10,3 2 2,3-2-6,1 2-3,0-1 5,6-4 0,0-2-3,1-3 1,6-1-1,1-2 6,2-3-5,1-2-6,-1-4-1,5-2-3,-2-4-2,-2 1-1,0-5 3,-3-2-1,-1 2-7,-4-6-3,-5-1 0,3 0 4,-5-5-6,-5 4 2,-4-1-5,0-2-1,-7-2-3,-2 2-1,-2 2-3,-2 0-2,-5 4 3,-1 1-8,-1 4-9,-4 3-10,2 1-13,0 2-18,-1 3-17,4 1-23,-2 1-23,3 3-32,2 0-28,0 4-49,6-5-57,1 4-146,5 1-61,2-3-156,2-1-143</inkml:trace>
  <inkml:trace contextRef="#ctx0" brushRef="#br0" timeOffset="24675.52">6572 8506 1655,'0'0'-36,"-10"-2"30,10 2 19,-7-3 16,7 3 21,-6-2 11,6 2 9,-6 0 2,6 0 1,0 0-1,0 0 1,0 0-1,0 0-2,0 0 2,0 0-1,0 0 2,0 0-1,0 0-3,0 0 4,0 0 2,0 0-2,0 0-1,27 2-5,-17 1 5,2-3-7,2 0 2,1 0-7,4 0 1,0 0-6,0 0-5,6 2 4,1-2 1,8 0-5,3 0-2,8-2-9,5-1-1,6 1-5,3 2-4,3-2 2,2-1-9,-1 1-1,5 0 2,21 0-3,-13 0-4,-11 1 0,4 1-3,-2-3 7,0 2-7,24-1-1,-13 0-11,-11 0 8,24-2-1,2-2 0,2 3 0,7-1-1,2-1-2,7 1-5,0-2 5,0-1-5,-1 4 2,0 1 3,-4-2-8,-3 2-3,-3 1 5,2-1-8,0 0 1,3-2 2,1 2 1,5 2-4,-1-4-1,6 2 7,-4-1-3,-2-1 1,0-2 3,-4 1 7,-2 1-9,-5-1 1,-3 0 0,-2-1 2,-5 2-2,-14-1 2,-15-1-1,-3 2 0,-10 0 3,-1 1 2,-6-1 7,-6 0 15,-5 3 5,-1-3 5,-5 1 4,-3 2 0,0-4-4,-2 5-9,-5-2-1,3 2 2,-3-2-2,-3-1-2,1 3-9,-1-2 4,-1 2-3,-9 0-7,17 0 2,-11-2 1,-6 2-2,15-2-1,-15 2 0,11 0 3,-5-2 4,-6 2-1,11-1 0,-5-2-4,0 1 2,-6 2-5,16-5 1,-10 3 1,2 0 0,-2 0-7,5 1-1,-2-2 5,-1 2-2,2-3-3,-1 2 0,1 0 1,-1-1 0,2 3-3,-3 0 2,2-2 5,2 0-1,-2-1 3,1 1 1,3 1 8,-1-1-1,1 2 0,1-5 3,3 5 0,-2-3-4,-3 1 2,0 0-4,0 2 1,-3-2-2,0 0 0,2 2-2,-4-1-2,-8 1 2,14-2-3,-7 2 0,-7 0-1,11-3-5,-11 3-1,10 0-4,-10 0-4,9-1-9,-9 1-7,0 0-6,0 0-8,10 0-8,-10 0-8,0 0-17,0 0-20,0 0-31,0 0-39,0 0-51,-23 4-61,23-4-68,-17-3-149,10 2-43,-1-1 80,8 2-156,-10-6-108</inkml:trace>
  <inkml:trace contextRef="#ctx0" brushRef="#br0" timeOffset="25127.44">12178 8028 1674,'2'-6'20,"0"-1"30,0 0 23,-2 2 18,0-1 20,2 0 11,-2 1 11,0-1-5,0 6-8,0-10 1,0 7-18,0 3-8,-6-5-9,6 5-8,-13 0 3,13 0-7,-16 8-3,4-1-3,1-1-4,1 4-4,-2 3-1,1 1-2,1 3-1,-1 2-8,3 3 1,0-2-12,3 3 8,2-3-9,0 2-2,6-3-5,2 2-2,2 0-1,1 0-5,2-4 2,3 0-2,1-2 0,4-2-4,1 0-2,2-6-3,-2-3 4,3 0 4,-2-4 1,4-3 2,-5-2 10,2-2 3,0-4 5,-3-2 5,-4-4-7,-2-2-2,-1-2-4,-4 0-2,-3-2-3,-4 0-4,-4-3-4,-1 2-2,-5 2-2,-3 0-3,-3 2-3,-2 2-20,-3 6-20,0-1-30,-2 4-24,1 2-23,1 3-36,2 2-46,2 2-57,3 0-49,-2 2-131,6 0-102,1 1 40,1 1-177,4 2-161</inkml:trace>
  <inkml:trace contextRef="#ctx0" brushRef="#br0" timeOffset="26360.62">12549 8151 1748,'0'0'-50,"-7"-3"15,7 3 10,-7-2 22,7 2 21,-4-5 15,4 5 13,0 0 9,0 0-1,-8-2 4,8 2 0,0 0-3,0 0 1,0 0-4,-6-3-2,6 3-4,0 0-2,0 0-3,0 0-5,0 0-3,0 0 0,0 0 0,0 0 12,0 0 3,0 0 0,0 0-1,0 0 2,0 0 4,0 0 3,10 15-1,-4-13 5,1 1 1,0-2-6,3 1 1,0 0-4,3 0 1,4 0-4,2 0-4,5-2-1,6 1 2,13 1 3,4 0-2,3 0 1,13-2 2,2 2-11,26 0 4,0-1-7,3 2 3,1-3-8,-2 0 0,2 0 3,-4 0-10,2 0 4,-2-3-4,1 0-1,-1-1 7,8-1-12,-3-3 5,3-2 0,2 2-4,0 0 0,0-1 0,-2 2-7,8-3-7,-7 1 5,4 1-2,3 1 4,-2-1-5,-1 4 2,2 0 0,-2 1-4,-1-1 1,2 0-1,-6 2-1,0 0 2,1 2 1,2-2-6,-1 2 6,-2-3-4,0 5-1,-6-2 5,-16 0-8,-7 0 3,-1-2 4,-2 0-7,-2 0-3,-1-2 10,-5 0-2,-3 1 3,-9-1 0,-5-2-4,-4-1 3,-7 4-3,1-3 5,-4 0 2,-1 3 0,-3-3-3,-3 3-1,0-2-5,0 2 3,1 0-1,-3-2-2,4 2 3,-2-2-3,2 3 1,2 1-4,3 0 4,-1-5 1,1 5-1,0 1-4,-1-2 3,3 0 3,-2 2-4,-4 0 4,6-2-2,-3 4 0,6-2 2,-4 0-4,1 0-4,-5 0 5,3 0 2,-3 0-1,-1 0-4,-1-2 4,0 0-2,-2 0 2,-1 1 2,0-1-6,0 0 3,-1 0 0,0 0-1,0 0 4,-3 1 2,4-3-9,-1 2 5,2 0-1,-2 2-2,3-2-1,-3 0 0,2-1-2,-1 3 7,2-1-8,-1 1 7,0-1-3,1-2 2,-2 3 1,2-3 0,-1 2-2,-2 0 3,-2 1-3,2-2 2,-4 0-3,-1 2 1,0-3-2,0 3 4,-1 0-4,0-3 0,0 3 1,-3-2-2,1 0 4,0 2-1,-2-2 5,0 2-7,-3-2 4,-6 2 5,15 0-3,-8-2-3,-7 2 1,13 0 4,-13 0-4,8-1-1,-8 1-1,8 0 0,-8 0-4,6-3 7,-6 3-2,0 0-17,0 0-5,0 0-22,0 0-15,0 0-12,0 0-18,0 0-23,0 0-33,0 0-32,0 0-36,0 0-31,0 0-73,-22-3-142,17 1-37,5 2-145,-6-6-138</inkml:trace>
  <inkml:trace contextRef="#ctx0" brushRef="#br0" timeOffset="26772.56">18777 7737 1764,'-5'-8'-2,"3"4"37,-2-1 30,0-2 32,1 0 16,-3 1 11,2 0 0,0 1-1,0-2-5,0 4-2,-6-2 8,4 5-4,-2-3-6,8 3-9,-17 0-10,9 3 3,-3 2 2,2 2-2,-1 3-10,2 1-1,-1 2-5,0 4-7,0 1-1,4 2-12,-1 4-3,1-3-6,3-1-7,0 4 0,2-3-4,2 0-4,3 4-5,3-3-4,0 2 1,2-4 0,2-2-1,3-1-7,3 1 2,2-4-3,-2-3 1,4-1-3,-4-7-2,2 2 1,-1-5-3,-1-3 2,2-2 1,1-5 1,-4-4 3,-2 0-5,-1-5 2,0-1 0,-7-2-3,2-2-3,-5 0-1,-4 1 1,-6 0-6,-4 1-1,-7-4-4,-2 3-23,-7 3-41,-1 2-41,-5 1-56,-2 6-81,1-2-102,1 7-223,-3 2-13,2 0 76,3 4-253,-2 1-246</inkml:trace>
  <inkml:trace contextRef="#ctx0" brushRef="#br0" timeOffset="30096.94">8265 8172 1992,'0'0'-58,"-13"2"17,13-2 17,0 0 23,0 0 24,-1 4 22,1-4 10,0 0 9,0 0-1,0 0 3,0 0 4,0 0 6,0 0 5,-6 4 3,6-4 1,0 0 6,0 0 0,0 0-3,0 0 6,0 0 6,0 0-14,0 0 4,0 0-6,0 0-15,0 0 3,0 0-11,0 0-1,0 0-20,0 0 4,-2 3-6,2-3-3,0 0-1,6 9 6,2-4-1,0 0 3,4 5-4,1-2 8,0 3 4,10 1 2,4 3-3,3-1-3,6 2-4,2 3-4,4-1-3,3-1-4,-5 0-6,3-2 2,-7-1-5,-5-1-3,1-2 0,-4 0-1,-5-3-2,0 2-3,-6-2-1,-1-3 0,0 1 2,-2 0 3,-3-3 1,0 1 4,0 0 1,-3-1 1,-2 1 5,2-2-8,-1 2 3,0-2-6,-1 1 0,-6-3-3,10 2 1,-6 0-5,-4-2-2,9 5 1,-9-5 1,6 1-4,-6-1 0,0 0 2,7 3-4,-7-3-1,0 0 4,0 0-3,0 0 1,0 0-3,0 0 2,0 0-1,0 0 0,0 0-2,0 0 0,0 0 0,0 0-2,0 0-1,0 0 2,0 0-2,0 0-2,0 0 1,-29-3-2,29 3-1,-13 4 3,-1-1 1,1 2 0,-3 1 0,-5 1 1,-4 3-6,-5 3-19,-4 1-18,-3 1-19,-7 2-23,2 2-32,-1 0-34,2 2-51,9-3-59,2-3-62,3-1-143,5-2-78,2 0 66,4-3-229,-1-1-200</inkml:trace>
  <inkml:trace contextRef="#ctx0" brushRef="#br0" timeOffset="34022.17">8290 4947 1771,'0'0'-106,"-17"4"21,17-4 14,0 0 18,0 0 9,0 0 12,0 0 10,-8-2 6,8 2 12,0 0-1,0 0 8,-5-6 5,5 6 3,0 0 2,0 0 4,-5-3 1,5 3 3,0 0-2,0 0 4,0 0 0,-4-5-1,4 5-7,0 0 8,0 0-1,0 0-6,0 0 1,0 0-1,0 0 4,0 0-1,0 0 8,0 0-4,0 0 3,0 0 0,0 0-2,-8-2-4,8 2 0,0 0-1,0 0-5,0 0-1,0 0-1,0 0 1,0 0 1,0 0-4,0 0 6,0 0 0,9 16 7,-4-12 1,-2 0-3,4 1 6,-1-1-2,2 1 6,3 3 2,0 1 1,3-1 1,5 4 3,3 0-2,-2 2 0,5-4-7,3 5 1,0 1-3,4-3-2,-3 3-2,3-1 0,-2 0-3,-1-2 0,-3-2-3,0-2-1,-4 2-3,0-2-1,-5-1-2,-1-3 2,-2 3 6,-2-3 12,-1-1 5,-1 0 3,-1 0 6,0 0-3,-3 0 0,2-2-3,-2 1-2,0 0-3,0 1-4,0-3-2,-2 1-1,-4-2-4,6 4-2,-2-2-3,-4-2-1,0 0-4,7 2 0,-7-2-3,0 0-1,0 0-1,0 0-1,0 0 3,0 0 0,0 0-5,-11 7 2,11-7-4,-14 2 0,4-2 2,2 2-3,-2-2 0,-3 4-1,-4-1 0,-2 1 2,-5 4 0,0-1-1,-2 3-2,-6 4 2,3-2 2,-4 3-3,3 0 2,2 0-1,-2 3-5,2-3-7,5-1-15,1-2-12,4 1-17,-1 1-25,4-4-23,0-1-32,5-2-25,-2 1-26,4-6-47,2 0-155,6-2-220,-10-2-107</inkml:trace>
  <inkml:trace contextRef="#ctx0" brushRef="#br0" timeOffset="34964.61">8493 4100 1506,'0'0'-84,"0"0"19,0 0 16,0 0 9,2-5 16,-2 5 10,0 0 7,0 0 8,0-4 2,0 4 6,0 0 9,0 0 2,0 0 0,0 0 8,0 0 3,-2-9 2,2 9 3,0 0 0,0 0 0,0 0 6,0 0-1,0 0 3,0 0 5,0 0-2,0 0 0,0 0 3,-2-6-2,2 6-6,0 0 0,0 0 0,0 0-4,0 0-2,0 0-3,0 0-6,0 0-2,0 0-2,0 0-2,0 0 0,0 0-4,0 0-1,0 0-3,0 0-4,0 0 2,0 0-1,0 0-3,0 0-1,0 0 0,0 0-4,0 0-1,0 0 2,0 0-2,0 0 2,0 0-3,6 22 4,-1-11 3,-3 0 11,2 4 8,0 3 8,2 3 1,-1 1 3,1 3 1,1-2 5,-1 3-2,0 0-3,-1-2-1,0 1-4,0-2 2,1 0-3,-1-4-3,-3 0-2,2-2-4,0 0-2,0-2-2,-2-4 0,1 4-2,-3-7 4,1 1 5,2 2 6,-1-4 10,-2 1 8,2-2-5,-2-1 0,2 1-10,-2-3 1,0-3-11,0 7 1,0-7-23,0 0-27,0 0-40,0 0-57,0 0-62,0 0-80,0 0-187,0 0-44,0 0-103,0 0-96</inkml:trace>
  <inkml:trace contextRef="#ctx0" brushRef="#br0" timeOffset="37070.44">8021 9283 1569,'0'0'-25,"0"0"26,0 0 4,1-5 9,-1 5 12,3-5 16,-3 5 6,4-5 5,-4 5 4,2-4 0,2 1 2,-4 3 6,2-7 7,-2 7 4,4-5 5,-4 5 3,3-5 1,-3 5 2,0 0 2,0 0-5,3-5-1,-3 5-6,0 0-6,0 0-7,0 0-6,0 0-7,0 0-4,0 0 6,4 13 9,-3-1-5,4 2 5,-1 4 3,0 1-4,0 5 6,0 5-4,3-3-4,-3 4 2,3-2-4,1 3-4,-2-3 10,-1-1-2,1-1-8,0 0-1,-2-4-6,1 2-4,-1-6-2,1-1-5,-3-1 0,2-1-3,-2-2-4,0-2 1,0-1 5,2-1 14,-2-1 9,-2-1-3,2-4-4,0 1-6,-2-4-6,0 0-4,0 0-3,0 0-2,9-20-4,-4 9-4,-1-2-2,-2-2-6,4-4-3,-2-1-6,0 0-2,1-5 0,1 2-4,-1 0 2,1 0-2,0 0 2,-1 2-1,-1 4 0,0-2 0,0 4 0,0-1 0,-2 5-2,0 0-1,1 2-7,2 3 5,1 0-2,-2 2 2,-4 4 1,0 0 2,14 10 3,-8-3 6,3 5 3,-3-1 1,3 4 2,2 2-2,0 3-1,2-1 3,1 0-2,-2 0-1,1 1-1,2 0 1,-2-3 0,-1 2-2,1-2 0,0-2-1,-3-1 2,-2 0-3,3-4 0,-2 0 0,-1-1 4,-1-1 1,-1-1 11,-2-2 10,2-2-1,1-1-3,-7-2-2,0 0-2,17-8-3,-11 1-1,-3-4-2,4-2-2,-3-5-2,4-3-2,-4-3-3,-2-3-1,0-2-1,0 0 0,0 0-2,0 1 0,-2 5-2,0 2-5,2 2-6,-2 3-11,0-3-21,0 7-28,0 0-24,0 3-28,0 1-22,-2 1-28,0 2-43,2 5-49,0 0-39,-6-2-55,6 2-132,0 0-32,0 0 41,0 14-181,0-14-158</inkml:trace>
  <inkml:trace contextRef="#ctx0" brushRef="#br0" timeOffset="37898.54">8783 9780 1766,'0'-4'30,"0"4"26,0 0 7,-2-5 10,2 5 13,0 0 17,0 0 7,0 0 2,-2-6 0,2 6-9,0 0-6,0 0-9,0 0-9,0 0-6,0 0 5,0 0 6,0 0 2,0 21 3,0-12 0,-2 2 2,2 1 3,-2 2-3,-1 1-9,3 2-4,-4 0-4,2 0-2,0 0-8,0 0-3,0 1-5,0-3-6,-1 2 1,2-2-7,1-1-5,-2-1-2,2-2-3,0-1 0,-2 0 8,2-3 8,-2-1 9,2-2-8,0-4-4,0 0-5,0 0-6,0 0-1,0 0-6,16-16-1,-12 7-3,3-1-4,-1-3-4,0 0 1,1-4-3,-1 1-2,1 3-3,-1-2 0,-2-1-1,2 1-1,0 0-3,-2 1-1,2 0 3,-2 4-3,0 0 1,0 1 3,0 1 0,0 1-5,-2-2 0,0 4-1,-1 2 2,5-1-2,-6 4 8,8-3 4,-8 3 0,15 5 4,-8-3 3,1 5 3,-1 1-1,6-1 0,-1 3-1,-2 1-4,3 0 0,-1 1-1,4 1-2,-4 0-1,4 2 0,-2-5-2,-2 2-1,2 0-2,-4-3 1,3 0-1,-3 2 0,1-4-1,-4 0 2,1-4 2,-2 4 6,0-2 13,0-1 8,4-4-4,-10 0-5,10 0 0,-10 0-5,13-6 1,-7 1-2,-2-3-5,2-1-1,-1-4-1,-1 1-4,0-3 2,-1-3-3,1 3 0,-4-4-5,2 2-3,-2 2-5,0-2-11,0 0-11,-2 0-19,0 3-21,0-1-27,-1 1-39,3 2-34,-2 4-46,0-4-55,-2 3-63,0-1-50,3 0-132,-3 1-65,2-1 39,-1 0-302,2-1-323</inkml:trace>
  <inkml:trace contextRef="#ctx0" brushRef="#br0" timeOffset="38291.23">9279 9069 2248,'-3'-9'-28,"1"0"24,0 2 29,-3-1 25,4 1 24,-1 0 20,-2 1 11,0-2 5,4 3-1,-1-1-9,-1 2-5,2 4-6,-2-5-9,2 5-7,0 0 3,0 0 5,0 0 1,0 0 1,11 20-5,-6-9-7,2 6-4,0 0-1,-2 3-8,5 1-1,-4 2-4,2 0-8,-2-1-7,4 4-2,-4-4-1,-1 3-5,2-4-5,-5-1-19,2-2-21,1-1-31,-3 0-32,0-4-38,-2 2-44,0-4-66,0-4-51,-2 1-94,0-5-98,2-3-15,0 0-185,0 0-163</inkml:trace>
  <inkml:trace contextRef="#ctx0" brushRef="#br0" timeOffset="38715.75">9548 8999 1870,'4'-4'37,"-2"1"22,0-1 18,-2 4 17,1-7 16,-1 7 0,5-3-2,-5 3-6,0 0-2,0 0 2,0 0 2,0 0-5,-12 17-5,3-5 2,-2-1-6,1 0-4,-4 4-1,-2 1-12,2-1-10,-1 0 0,2-1-5,0-3-2,3 0-10,0-1-10,-2-1 6,4-1-6,2-1 1,0 0-1,1-2-1,1-1-1,0 2 1,1-2-8,1-1 5,2-3-3,0 6 0,0-6-5,0 0-8,7 6 1,-3-1-5,-4-5 4,7 4-5,-3-1 3,2-1 0,-2 3-3,2-2 7,1 4 4,2-4-2,-1 3 7,2 2 9,1 1-2,2-1-1,0-1 2,-1 3 0,3-1 0,0 1 3,1 0-5,4 1 0,1-1-2,-2-2-1,0 3-3,-2-2-3,0-3-4,-2 1-32,-3-1-56,2 1-60,-4-5-110,-2 0-152,0-2-211,-8 0 35,16-7 74,-10 1-311,-2-3-291</inkml:trace>
  <inkml:trace contextRef="#ctx0" brushRef="#br0" timeOffset="45864.18">4088 5102 945,'13'-5'229,"-13"5"-85,11-2-50,-7 0 4,2 1 3,-6 1 4,9-4-4,-5 0-12,2-2 8,-2 3-1,0-3-2,3 3 4,-2-4-1,-1 2 0,0 0 1,2-2-12,-2-1-1,0 3-4,2-3-5,-1 1-1,-3-1-8,1-2 2,-1 2-12,-2-1-1,2 1-10,-4-1 3,0 0-3,-1-2-1,1 1-10,-3 3-4,-1-4-3,-2 4-1,0-1-5,-1 1-2,-3 1-6,-1 2 2,0 2-3,-2 2-5,-2 0-4,-1 4 7,-2 2-3,-4 2 2,3 5-1,-1 4-1,-5 4-4,7 1-1,-4 7 5,6 0-4,-4 9-3,5-1 3,0 6 0,4-6 2,5 0-4,0-1 6,4 0 2,0-3-4,4-5-7,2 1 9,0-3-5,4 0 3,0-4 3,0-2 1,5-5 0,0-2 7,-1-2-7,3-7 2,1 1 4,0-2-6,-2-3 2,5-5-1,-2-2 4,0-2-7,1-6 5,2-5-7,-4-2 3,4-4-1,-4-3 1,1-2-6,-3-4-3,0 4 2,-4-4 3,0 2 2,0 2 7,-1 4 5,0 2 0,-3 2 2,0 3 11,0 2 5,0 3 1,1 0-1,-3 0-6,2 3-6,-2 3-5,0-1-2,1 4-9,2 1-3,2 2 6,-7 3 2,17 8-2,-6 0 2,2 3 1,3 7 3,-1 0-3,2 7 1,2 0 0,-2 4-4,2-2 0,2 1 2,-1 0-6,-2 1-38,2-1-43,0 1-52,0-2-55,3 2-91,-7-7-112,6 2-206,-1-2 71,1-3-264,-6-2-270</inkml:trace>
  <inkml:trace contextRef="#ctx0" brushRef="#br0" timeOffset="46917.93">4512 7755 2345,'-2'-6'51,"0"1"-4,-1 1-8,3-1 3,0 5 14,-2-7 7,2 7-2,0 0-5,0 0 1,0 0 9,0 0 9,0 0 0,13 27 7,-7-12 2,3 5 2,1 8 2,-3 3-2,8 5-1,-3 6-2,1 1-6,2 2-6,-2 1-2,-1-1-4,1 0-6,-2-1-6,-1 0-5,-2-6 0,-1-2-6,0 0-4,-2-3-1,0-5-3,-1-2-3,0-2-1,-2-5-6,3-1 2,-3-1-1,0-3 12,0-2 7,0-3 9,-2-1-4,2 0-6,0-4-5,-2-4-3,0 0-3,0 0-5,0 0-5,7-16-2,-5 8-3,2-1-1,1-2 1,-1-3-6,2 2 1,0-2-3,0-3-3,8 0 1,-4-3-3,5 1 0,-1 0 2,4 2-5,-1-2 2,3 2-3,0 2 1,-1 1-2,0 1 0,-1 1-4,0 3 4,-1 4-2,-2 0 2,2 5-1,-3 0 3,2 5 1,-2-3 9,-2 9 6,2-2 5,-4 3 10,-4 0 1,-1 2 3,-3 1 6,0 1 5,-6 2 2,-3-1-2,-1 1 2,-5 2-2,-4 0 0,-4 1-8,-2-1-4,-5-3 1,1-3-5,-2 1-8,-2-3-27,4-2-46,-3-5-57,5 1-64,1-6-94,4-2-118,-4-3-199,3-3-43,2-4 67,-1-3-396,3-2-433</inkml:trace>
  <inkml:trace contextRef="#ctx0" brushRef="#br0" timeOffset="49974">14873 7770 2477,'0'0'-97,"9"-2"27,-9 2 30,9-2 29,-9 2 22,6-3 17,-2-2 11,-4 5 10,4-3 10,-4 3 4,4-3 8,-4 3 0,5-5 3,-5 5-3,0 0-3,4-3-6,-4 3-3,0 0-3,0 0-6,6-2-1,-6 2-8,0 0-4,0 0-2,0 0 1,0 0 6,11 5 7,-4 0 5,-1 1 0,2 0 0,3 4-10,1 1 17,5 1-1,2 1-3,1 2-2,5 3-2,2-3-3,3 4 6,1-2-8,1 0-8,1 0-1,-1-2 0,-3 2-1,1-5-4,-8-1-6,0-1-1,-3 0-2,-4-3 7,0 1 7,-2-3 3,0 1 0,-1 0 4,-2-2 1,-1 0-4,0 2-2,-1-5-3,-2 3-3,-3 0-4,5-2-6,-2-1-2,-6-1-1,7 4-2,-1 0-3,-6-4-2,7 2-2,-7-2-4,6 4 0,-6-4-1,4 3-3,-4-3 0,4 7 1,-6-2-1,-3 0-1,0 4 1,-4 4 3,-4 2-4,-4 2 0,-2 4 1,-2 0 0,-6 4 1,3-2 1,-4-2 0,0 2-5,2-5 2,-2 3-1,2-3 1,1-1 0,6-1-14,2-6-21,2 2-23,3-2-27,0-3-24,4 1-25,2-3-36,2-1-50,2 0-56,2 2-44,0-6-117,0 4-122,0-4 44,0 0-205,0 8-209</inkml:trace>
  <inkml:trace contextRef="#ctx0" brushRef="#br0" timeOffset="50423.43">14960 9073 2001,'-6'-2'37,"0"-1"15,6 3 12,-9-3 17,9 3 23,0 0 12,-11-1 5,11 1-10,0 0 5,0 0-14,-6-2 5,6 2 12,0 0 2,0 0 4,22 6-4,-12-5-4,5-1-7,4 2-7,0-2-10,5 0-10,-2 0-8,6 0-6,-3 0-6,1 0-19,0 0-42,-4 0-50,2-2-55,-1 1-78,0-2-90,-1-2-128,1-1-152,-2-1 31,-3-1-223,-2 3-234</inkml:trace>
  <inkml:trace contextRef="#ctx0" brushRef="#br0" timeOffset="50676.54">15685 8816 2267,'-5'-7'107,"1"0"27,0 2 28,2 2 26,-2-4 13,1 3-2,3 4-9,-6-5-14,6 5-18,0 0 14,0 0 12,0 0-3,-4 19-2,6-7-8,2 5-11,3 5-11,-3 2-13,4 4-14,-1 4-9,1 2-10,1 3-13,-1-1-23,0 4-29,-5 0-76,4 1-63,-1 0-91,-4 1-104,2-7-104,-6 4-199,0-8-40,-2-1 69,-4-3-387,2-1-434</inkml:trace>
  <inkml:trace contextRef="#ctx0" brushRef="#br0" timeOffset="53663.46">14239 4555 2374,'0'0'-141,"-5"3"26,5-3 18,0 0 18,0 0 34,-4 4 12,4-4 18,-2 5 11,2-5 4,0 0 13,0 0 2,0 0 10,0 0 4,0 0 7,-5 3 2,5-3-1,0 0 3,0 0-4,0 0 1,0 0-2,-2 5 8,2-5 4,0 0-3,0 7 5,0-7 4,0 7 2,2-3 1,-2-4 0,9 9 1,-2-3 1,3 2 1,2-1 2,6 0 0,5 4-1,7 0-3,4 2-1,6-3 3,5 3-4,3-1-1,0-1-1,-3-2-3,-4-1-8,1 1-1,-7-3-2,-3 0-4,-2-1-3,-5 2-5,-3-5 4,-4 1-5,0 1 15,-2 0-2,-1-3 2,-4 4-1,0-2-2,-1-1-1,0 0-1,0 2-1,-2-3-11,-2 2-7,0-2 7,0 2-2,1-2-6,-7-1 2,11 2-6,-7 0-1,-4-2-6,6 5 5,-6-5-3,2 2 2,-2-2-9,0 0 8,-8 13-1,1-8-2,1 1 0,-5 1 1,1 3-4,-7 1 3,0 1 1,-4 1-4,0-2-1,-2 3 2,1-2 1,-1-2-4,3 2 2,0-2-4,0 1-2,6-4 4,1-1 4,0 1-10,3 0-13,1-3-17,1 1-19,2-1-20,-1-2-38,7-2-63,-7 2-57,7-2-54,0 0-129,5-12-98,-3 5 43,3-3-120,0-2-91</inkml:trace>
  <inkml:trace contextRef="#ctx0" brushRef="#br0" timeOffset="54006.78">14975 3783 1651,'0'-17'35,"0"0"24,3 3 18,-2 1 20,-1 1 24,0 3 7,3 1 12,-3 2-5,2-2-7,0 1-22,-2 2-10,2 1-7,-2 4-12,0 0-11,0 0 3,0 0-15,4 16 1,-2-7-3,-2 6-7,2 4-3,1 1-5,-3 8 1,2 2-6,-2 2-6,2 2-35,-4 5-36,2 1-50,0 2-63,0 1-72,-2 1-148,-3-1-145,0-4 83,0 0-97,-1-5-39</inkml:trace>
  <inkml:trace contextRef="#ctx0" brushRef="#br0" timeOffset="56948.73">8720 10651 1529,'2'4'42,"-2"-4"6,2 3-4,-2-3-1,0 0 12,0 6 13,0-6 11,0 0 8,2 4-2,-2-4-5,0 0-6,0 0-6,0 0-2,0 6 0,0-6-3,0 0-1,0 0-1,0 0-3,0 0 3,0 0-1,0 0 4,4 5-2,-4-5 6,0 0 0,6 2 1,-6-2 6,16 0 3,-8 2 2,4-2-3,3 0-1,7 0 1,6-2-2,9-2 0,7 1 2,16-5 6,21-5 3,3-5-1,3 0-3,7-2-6,1 0-5,-4 0-10,-3 2-4,-3-2-10,-4 5-12,-18 1-14,-11 3-18,-2 0-20,-10 3-19,-6 0-20,-7 3-21,1-1-19,-9 2-22,-6 0-39,-5 1-35,-2 3-49,-6 0-26,0 0-49,0 0-104,-31 2-43,12-1 24,-6 5-116,-5 2-58</inkml:trace>
  <inkml:trace contextRef="#ctx0" brushRef="#br0" timeOffset="57326.11">8985 10819 1708,'-26'8'94,"5"-1"3,-2-4-8,8 2 4,0-2 13,2 1 15,2-2 11,3 1 1,0-3-12,0 2-3,0 0-9,2 0-7,6-2-16,-8 4 8,8-4 9,0 0-6,0 0 1,0 0 4,18 5-2,-4-5 0,-2 0 2,10 0-2,1-1-7,8-2-3,4 2-2,9-3 0,9-2 0,4-1 0,22-5-2,1 1 4,2-5-4,1 0-8,-4 2-7,-1 0-6,-13 1-4,-11 4-9,-4 2-6,-7-1-4,-3 2-6,-5 0-5,-5 1-4,-3 1-12,-3-1-7,-4 2-8,-2-1-7,0 3-7,-2-2-11,-3-1-12,-2 4-18,2-1-18,-3-1-20,0 0-21,-2 2-33,2-2-33,-4 0-66,0-1-83,-4-2-127,0 2-110,-2 3 41,0-13-314,-2 5-325</inkml:trace>
  <inkml:trace contextRef="#ctx0" brushRef="#br0" timeOffset="58584.2">15274 10159 1726,'0'0'181,"0"0"-92,6 5-38,-6-5-17,2 2 0,-2-2 17,2 5 14,-2-5-1,0 0-2,9 3 0,-9-3-1,0 0 2,13 0 4,-13 0 2,14-1 5,-6-1-4,4 0 4,0-1 2,7 1-1,3-3 8,5-1-6,7-1 6,6-3 11,8-1 1,8 0-1,22-5-2,3 1-1,-3 1-2,3 1-4,-16 2-6,-7 1-9,-3 3-5,-1-1-7,-8 2-7,-5 3-5,0-3-3,-11 2-8,-1 0-13,-6 1-20,-2 1-13,-8 0-22,-4-1-30,-5 3-19,-4 0-27,0 0-24,0 0-25,-49 5-29,17-3-26,-8 5-18,-15 3-8,-4-3-4,-24 6 0,-3 1 10,-2 1 25,2 2 52,3 2 56,5-1 22,1-1 22,18-4 16,8-1 25,7 1 8,6-4 25,4-1 9,5-1 13,5 1 12,1-2 13,5-3 17,6 3 12,4-3 11,6 0 2,2-3-1,0 0 2,18 2 8,1-7-6,9 5 3,6-5 6,10-1 12,13-1 4,26-4 6,4-1 5,2 3-1,-3-3-9,-7 1-13,-14 5-15,-12 1-8,-9-1-16,-5 0-34,-8 1-37,-1 2-51,-4-1-58,-7-1-89,-3 0-110,-5 2-204,-4-1-22,-5-1 68,-4-1-245,2 6-191</inkml:trace>
  <inkml:trace contextRef="#ctx0" brushRef="#br0" timeOffset="62580.56">11991 5121 746,'0'0'77,"0"0"-20,0 0-13,0 0-6,0 0 3,0 0 1,0 0-2,0 0 4,0 0 0,0 0 3,0 0 2,0 0-7,0 0 0,0 0 0,0 0 1,0 0 4,0 0 1,0 0 3,0 0 5,0 0 4,0 0 3,0 0 0,0 0-2,0 0 0,0 0-2,0 0 1,0 0-5,0 0-1,0 0-5,0 0-3,0 0 1,0 0-2,-6-17-7,6 17-3,0 0-2,-4-2-1,4 2-3,0 0-3,-2-7-2,2 7 0,0 0-5,0 0 0,-4-3 0,4 3-1,0 0-1,-2-4-2,2 4 0,0 0-1,0 0 1,0 0 0,0 0-1,0 0 4,0 0-2,-6-4 2,6 4 2,0 0 5,0 0 0,0 0-1,0 0 1,0 0-3,0 0 4,0 0-4,-1-6 2,1 6 0,0 0-2,0 0-2,0 0-1,0 0-1,0 0-4,0 0 0,0 0-6,0 0 7,0 0-2,0 0-7,0 0 8,0 0 3,0 0-3,0 0 5,0 0-1,0 0 1,0 0-1,0 0-1,0 0 7,0 0-2,0 0-9,0 0 6,0 0 0,0 0-2,0 0 1,0 0-3,0 0 1,0 0-13,0 0 7,0 0 0,0 0-2,0 0 2,0 0-4,0 0-1,0 0 1,0 0 0,19 2-2,-19-2-2,13 4 9,-5-2-11,0 0 4,2 2-2,0-1 1,3 1 1,2 1-1,-1 2 3,3-1-4,0 1-1,4 3 3,-4-5-4,4 5 3,0-1 0,1 0-5,1 2 4,-2-4 2,0 4 1,1-1-4,0 1 2,0-3-3,-1 4 3,3-1 3,-4 0-6,4 1 5,-1 0 3,1-2 0,-2 2-4,4 0 2,2 3-5,-1-1 5,5 1 3,-2-1-6,1 3 1,-1-5-2,2 4 8,0-3-8,-1 2 0,1-1 5,0-1-5,-1-2 3,1 2 9,0 1-6,-2-2-3,1 3 4,-1-2-4,1 0 2,-1 0 5,2 1-8,1-1 5,-5 2-1,5-2-2,-1 2 3,2 2 2,-1-5-1,1 5-4,2-1 4,6 1-1,-1 0 5,-1-2-3,0 3 1,3-1 3,-2 1-7,3-3 7,-9-1-6,5 5-2,-4-4-2,-2 0 1,7 3 2,-7-1 1,-1-1-4,1 1-3,0-2 3,0 3 1,-1-3-3,0 3-3,5 3 2,2-1 2,-2-2 2,1 3-1,0-1 6,1-2 0,1 3-4,3 1 3,-2-4 2,1 3 0,-1 0 2,1-1-5,-1 1-3,0-1-2,3 1 2,-5 1-2,3-2 1,-4 1 1,0-1-2,2 0 3,-4 1-1,-5-4-3,2 0-2,-2 0 3,-1 2 7,1-2-11,-2 1 5,-1-1-6,3-1 0,0 1 4,-1 1 7,3-1-6,2 3-1,3 0-2,-1 1 0,0 0 1,1 0 1,-2 0-4,1 2 1,0-2-1,3 1 2,-3 0 1,0-1 2,0-1-4,1 2-1,-4-1 4,1-2-1,-2 0 7,-4-2-9,1 1-1,1-1 0,0-3 3,-2 3 0,1 1 2,0-3-4,2 2 2,0-2 1,0 1-2,3 1 2,4 0-2,0-1-2,3 3 7,-1-3-8,-2-1 5,-4 1-4,6 1 1,-6-2 2,-2 0 0,0-2 2,-4 2-6,0-1 3,0-1-1,0-1 3,-4 0-5,4 1 4,-5-2 3,1 0-1,4 1-5,-3 2 2,5-3 1,-2 2 0,-1 1 3,3 0-4,0-3 2,-3 2-1,3 0-2,0-2-2,-1 3 4,-1-1 2,-2-5-2,-3 3-2,2-4-1,-1 3 4,-2 2-6,3-2 6,4 1-3,-3-4 5,4 4-2,2 1-7,-3 0 8,3-3-4,-2 1-2,3 1 4,0-2-2,-2 3-2,2-2 4,0 1-5,-1 0-1,-2-1 3,0 1-2,-4-1 0,-4-1 6,5-1-1,-4 0-1,1 1-2,-1-2 4,-2 1-2,3 1 2,-3-1 1,-1 1-7,-2 0 2,4-2 7,-1 3-6,1-2-2,-3 2 2,6-1-2,-6-1 0,2 1 0,0-2 3,-1 0 0,-5 0-2,-1 1 1,4-3-1,-6 3 4,4-2-6,-4-3 1,-1 3-1,2 0 1,-2-1 0,1-1 1,-2 2 1,2-1 0,-1 0 1,-1-1 0,-1-1 1,2 2-1,-3 0 2,2-1-3,0-1 1,-2 1 0,1 0-4,-1 0 8,1-3-5,0 3 2,-1 0 5,0-2-5,1 1-3,2 2 2,-3-2-1,3 1-2,0 1 3,0-5 3,-1 5-6,-2-1 1,4-1 6,-4 0-3,-2 0 5,1-1-9,0 0 0,-1 0 2,-1 0 0,-1-1-3,-1 1 1,-5-2 3,9 2-1,-4 0 2,-5-2-2,9 2 2,-9-2-6,7 2 2,-7-2-2,7 1 0,-7-1 7,6 3-3,-6-3 0,0 0 2,7 3-15,-7-3-18,0 0-31,0 0-55,0 0-81,0 0-95,-17-13-187,5 8-89,-4-5 90,0-1-229,-4-1-202</inkml:trace>
  <inkml:trace contextRef="#ctx0" brushRef="#br0" timeOffset="66691.65">12318 8208 1849,'0'0'-76,"0"0"21,0 0 12,5-4 15,-5 4 13,0 0 17,0 0 13,6-1 13,-6 1 2,0 0 6,0 0 9,0 0 7,0 0 8,4-4 3,-4 4 7,0 0 7,0 0-2,0 0-1,0 0 3,0 0 5,0 0-3,0 0 7,4-4 0,-4 4-1,0 0 2,0 0-7,2-6-7,0 2-3,-2 4-6,7-7 2,-2 1-6,0 1-1,1-1-1,1 1-3,-1-3 3,0 1-2,3-2-5,1-1 6,-2 1-3,4 0-7,0-2 2,0 1-2,1-2-1,0 1 0,4-2 1,0-2 0,2 3-4,3-2 1,3-1-3,3-2 2,0 0 5,9-6 1,1 4 6,-1-4-1,3 1-1,6-2 1,9-10-1,-9 10-5,-3-1-2,12-9 3,-9 8-11,-4 4-2,1-2 0,-3 4-5,1-3-1,-1 2-4,2 2-2,1-2-1,-3 0 0,2 2-2,-1-2-2,1 0 3,-2 2-3,1-1 1,-2-2 0,3 3-2,-1-3-1,-1 0-5,0-1 3,1 1-5,-1-1 2,2-3 0,-1 0-2,0 2-2,13-11 0,-10 7-2,-1 3 1,-3-2-1,0 3-2,-1-1 0,1 2 0,-3-2-3,4 2 1,-3 0 0,0 0-1,2 3-2,1-4 1,-1 4 1,3-1-2,-1-1 2,-2 2-1,5-1 1,-3 0-2,-3 2 2,4-2 0,-1 2 0,-1-2-3,-1 1 2,-6 5 0,4-5 0,-6 5-1,-1-3 2,3 1-1,-4 2 2,-1-2-2,1 1-2,-2 1 4,-1 0-2,1-1-2,0-1 2,-3 2 0,-1 1 0,0-1 0,0 2 0,3-2-2,-1 0 0,2 0 1,-3 1-1,3 1 2,-2-3 1,-2 4-3,-1-1 2,5-1 0,-4 1 0,-2-1-1,4 2 0,-4-1 1,1 2-2,0 0 1,-2-2 1,2 1-2,1 0 0,-1 1 0,2-2-2,-2 0 2,1 4-1,-2-4 2,5 2-2,-4 0 3,6-3 0,-1 0-4,2 2 1,-1-4 1,-1 3-1,-1 1 3,3-3-2,0 2-2,2 0 2,-1 0 2,1-1-3,-2 0-2,1 1-1,-1-1 0,0-1-4,-1 2 0,3-2 0,-2 0-3,-1 0-4,1 1-2,0-1 3,-4 1 1,3 2 0,1-1 2,-8 1-1,4 0 3,-3-2 1,3 1 1,1 0-1,-3 0 0,-1 0 2,0-1 3,-1 0 1,-1 2-3,0 0 2,0-1-1,-5-1 1,4 1-2,1 2-1,-2-3 1,2 3 0,1-3 0,1 3 1,0-2 0,0 1 4,7-3-5,0 1 1,1-1 2,1 1 1,1-1 1,2-2 0,-4 4 0,2-2-2,-1 0 0,-3 0 3,3-2 2,-2 2-2,-4-1 0,4-1 1,-2 0 0,-3 2 0,1-2 0,-3 1-2,3-1 1,-1 0 0,-4 1-4,-2 3 3,5-2-2,-4 1 3,4 1 1,-3 0-1,1 2 0,0-3 1,2 3-1,-3-1-1,0 1 3,0 0-2,-1-1 1,0 3 1,0-3-1,-3 3-1,0 1 1,2-3-1,-5 3-3,4-1 3,-2 1 2,1 0-2,3 0 1,-5 1-3,5 1 4,-3-1-4,3 1 4,-1-2 1,-3 3-5,3 0-3,-2-2 4,3 1-4,-4 1 4,-1-1 0,0 1 0,0 0 1,-1-2 3,0 3-1,-2-1 3,-1-1-4,-1 1-1,1 0-1,-4 1 0,1 0 2,-3 0 0,4 3-4,-3-3 3,0 2 0,-6 2-1,9-4 0,-4 3-3,-5 1 5,8-5-1,-3 4 2,-5 1-2,6-4 2,-6 4 0,0 0 1,8-4-2,-8 4 0,5-3 0,-5 3 0,3-7 0,2 5 2,-5 2-2,6-5 2,-6 5-5,5-3 6,-5 3-4,6-5 0,-6 5-1,4-6 2,-4 6 0,4-1-2,-4 1 0,4-4 1,-4 4-6,0 0 1,6-4-7,-6 4-15,0 0-9,0 0-24,0 0-27,0 0-16,0 0-24,0 0-44,0 0-54,0 0-68,-18 9-123,6-9-152,-1 2 47,-4-4-199,-4 1-213</inkml:trace>
  <inkml:trace contextRef="#ctx0" brushRef="#br0" timeOffset="67836.27">16112 5767 1853,'0'0'-84,"0"0"11,-2-9 21,2 9 22,0-5 14,0 5 17,-2-6 13,2 6 9,2-6 12,-2 6 14,-2-7 7,2 7 5,0 0 3,0-6 4,0 6 4,0 0 3,0-6 0,0 6-1,0 0-1,0 0-7,0 0-1,2-5-5,-2 5-4,0 0-5,0 0-5,0 0 0,2-5 0,-2 5 7,0 0 0,0 0-2,16 3-6,-16-3-2,14 6 1,-5-5 0,-1 3 2,5 2-3,-1-2 0,3 1 5,0 1 2,2 1 0,2-1-3,5 1 5,-4 1-2,4 1-1,1-2 7,3 1-2,-2-3 1,-2 4-1,-1-4-7,-3-2 0,-1 1 11,0-1-6,-2 2 0,-2-1 9,0-2 4,-5 1-2,3 0 0,-4-3-4,1 1-2,0 1-9,-1-2-2,0 2-5,-1-2-3,0 2-3,1-2-6,-9 0-1,13 0-1,-13 0-5,11 2-2,-11-2 0,10 0 0,-10 0-3,7-2 6,-7 2-4,0 0 2,10 2-4,-10-2-1,0 0 1,11 0-5,-11 0-1,0 0-1,0 0-1,8-2-1,-8 2 0,0 0-3,10-2 1,-10 2-2,0 0-3,11-2 5,-11 2-3,4-2-2,-4 2 1,7-1 2,-7 1-4,0 0 2,8-3 1,-8 3-3,0 0 2,0 0 0,0 0-2,7-1 3,-7 1 2,0 0-3,0 0 2,0 0-2,0 0 0,0 0-1,0 0 1,0 0-3,0 0 2,0 0-3,0 0-1,0 0-2,0 0 5,0 0-3,0 0-1,0 0 2,0 0-1,0 0-1,0 0 3,0 0-1,-17 15-3,8-10 3,-2 5-1,-1 0-3,-5 0 9,2 4-5,-2 1 2,0 2 3,0-1-2,1 3 0,-4-2-16,1 3-31,2 4-43,0-4-36,1-3-60,-3-1-76,6 1-92,-3 1-227,4-6-13,-5 2 81,5-4-255,-4-1-256</inkml:trace>
  <inkml:trace contextRef="#ctx0" brushRef="#br0" timeOffset="69161.66">16087 6743 1997,'0'0'-77,"-9"-3"21,9 3 17,0 0 24,0 0 26,-8 0 20,8 0 16,0 0 6,0 0 2,-7-2 2,7 2 5,0 0 4,0 0 9,0 0-4,0 0 3,0 0-3,0 0 1,0 0 0,0 0-1,0 0-1,0 0-5,0 0-1,0 0-5,0 0-4,0 0-7,0 0 0,0 0-8,0 0-5,0 0 5,0 0 8,0 0 3,0 0-5,0 0 7,7 13-8,-1-10-1,-1 4 8,3-2-3,1 3-1,-4 0-3,5 1 4,5 3 0,-5-1-3,0 0 6,5 5-5,-2-1 4,0 2 0,1-2-3,2 3 2,-2-2-1,1 3-1,2-2 3,-2 3-4,1-3-2,2-1-2,-4 2-2,1-2-4,-2-2-4,0-2-3,-3-1-5,-2 1 0,2-3-2,-2 1-3,0-3 0,-2 0-2,-1 0 3,1-1-2,-1-2 0,-1 1 4,1-1-1,-2 0-5,1 0 1,0-1 0,-1 1-6,1 0 2,-4-4 0,3 3-3,-3-3 0,5 4-3,-5-4 1,4 4-1,-4-4 2,5 4-4,-5-4 3,0 0 0,4 3-1,-4-3 3,0 0 1,2 5-3,-2-5 2,0 0-1,0 0-4,0 0 4,5 4-3,-5-4-3,0 0 2,0 0 1,0 0-4,0 0 5,0 0-4,0 0 1,0 0 1,0 0-4,0 0 2,0 0 1,0 0 0,0 0-2,0 0 3,0 0-2,0 0-1,0 0 2,2 4-3,-2-4 1,0 0 0,0 0-2,0 0 2,0 0-3,0 0-2,0 0 0,0 0 1,-16 7-1,5-1-2,-1-1 3,-4 3 0,-4 3-1,-5 2 3,-7-1 0,-2 2 1,0 1-2,-6 2-6,5-4-22,-2-1-46,8 1-53,4-5-69,-1-3-112,4-1-207,4-1-111,3-6 71,0-2-367,4-2-401</inkml:trace>
  <inkml:trace contextRef="#ctx0" brushRef="#br0" timeOffset="74167.55">8601 3812 313,'-4'-4'58,"1"-2"-2,-3 2-2,4-2-9,-4 2 1,2-1 6,-3 1-3,2-1-7,-1 1 3,0-2 2,0 2 3,0-1 4,2 0-4,-5 2-2,2-2-3,-1 2-4,2-1-5,-3 3-1,-1-1-1,1 0-4,0-1-4,-1 3 11,0-2-10,-1 4-3,-2-2-2,1 3 1,-1-1-5,-2 1 6,0 4-1,1 0-8,-4 3 5,2 1 1,-3 0-6,3 4 6,0 1-1,-3 3-4,6 0 5,-4 4 6,0 3-4,2 1 6,-1 3 3,0 3 1,4-1-4,-2 4 6,2 0-1,4 1 2,-1 1-5,3-2 5,1 2 2,2-6-2,3 1 1,0-2 1,2-1 2,2 0 1,2-1-1,3-3 2,-1 1 3,5 2-1,2-2 3,1-3-5,2 1-1,1-4-1,-3-2-4,4-2 2,2 0 3,3 0 0,4-2-1,-4-6-2,1 2-2,1-2 0,5-3 6,0 0-3,0-3-4,1-1 0,2 0-4,5-4 1,1 2-2,-2-3 2,2-3 0,-3 0-1,-1-1 0,-1-3-2,0-2 1,-1-1-3,-3-4 1,-1 0-6,-5-1 1,3-6-1,-6-3-6,-1-1-1,-3-3 1,-3-1-5,-3-4 1,-2 0-1,-3-4-5,-2-2 2,-4 0-10,-4-2 5,0 0 3,-2-4-4,-6-1 2,1 3-6,-6 0 2,1 3-3,-3 5 5,-1 5-1,-2 0-3,-4 4-6,0 4-5,-3 4-5,-6 4-8,1 3-13,-6 3-12,-2 4-11,-1 0-10,5 7-14,-7 2-6,5 3-16,0 3-11,7 2-11,-1 4-14,4 0-21,1 3-24,3 3-62,1-3-398,6 1-145</inkml:trace>
  <inkml:trace contextRef="#ctx0" brushRef="#br0" timeOffset="76673.9">11513 4181 1626,'0'0'-103,"0"6"16,0-6 15,0 0 12,0 0 7,0 0 10,0 0 8,0 0 4,0 0 6,0 0 4,0 0 2,0 0 10,0 0 3,0 0 0,0 0 3,0 0 3,0 0 4,0 0 1,-2-17 3,2 17 5,-2-7-5,2 7 8,-4-4-2,4 4 1,-1-6 1,1 6 1,-2-7 5,2 7-4,-2-7 7,2 7 1,-2-5-8,2 5-1,-3-6 1,3 6 3,-3-6 1,1 2 0,2 4 0,-2-5 8,2 5-5,-5-8 3,3 3 7,2 5-1,-5-5-4,3 2 7,-2-1 0,4 4-8,-6-8 0,4 4-2,2 4 0,-7-8-2,4 5-2,3 3 2,-6-6-6,0 3-3,0 1 2,0-2-2,0 1-3,6 3-1,-13-2 0,13 2-1,-14-3-4,14 3-1,-14 3 1,8-2-3,6-1-2,-16 4 3,8 0 0,0 1-2,0 1-1,2 0 1,-3 3-2,1 2 2,-1-2 6,3 4-3,-1-2 1,1 2 0,2 0-2,0 3-1,0-2 1,2 1 4,0-1-3,2-2 4,0 0-4,2 1 6,0-2-2,0 2 3,2-3 1,2 0-3,0-1 4,3-1-3,-1-1 2,-1-1 1,1-1-3,1 2 2,-1-4 6,0 0 1,2-2 4,0-1-2,-10 0-2,16-4 0,-7 1-1,0-1-7,-1-4 5,1 2-2,-2-3-3,2-3 0,-3 1-5,4 0 3,-5-3-3,4 3-1,-5-2 2,2-2-1,-1 6 2,-1-5 0,1 2 2,-1 3 2,-2-2-1,-1 2-2,2 1 1,-1-1 3,-2 4-5,2-3 0,0 1-1,-2 1-1,1 0 1,-1 6-1,4-7-2,-2 2-1,-2 5 0,-2-8-1,2 8 0,2-5-4,-2 5 2,2-6 1,-2 6-5,0 0 0,0-6 0,0 6-1,0 0-2,0 0 1,0 0 0,0 0 0,0 0 1,0 0 1,4 17 0,-4-10-1,0 1 4,0 1-1,2 0-2,-2 1 2,2-1 0,0 3 2,2-1-3,-2 0 2,3 3 3,2-1-1,-3-2 0,2 4 0,0-4-4,0 0-16,3-2-14,0 0-28,1 1-34,1 2-46,1-5-36,-3 1-98,4 0-362,-5-4-133</inkml:trace>
  <inkml:trace contextRef="#ctx0" brushRef="#br0" timeOffset="81109.54">19549 4541 1678,'0'0'-57,"0"0"16,0 0 13,0 0 14,0 0 20,0 0 10,0 0 10,0 0 10,0 0 10,0 0 9,0 0 8,0 0 5,0 0 0,0 0-4,22-3 3,-22 3 0,0 0-2,0 0 0,0 0-1,2-9 1,-2 9-1,0 0-8,0-8 1,0 8-3,0-7-2,0 2-2,0 5-4,-2-10 1,2 4 1,-4 1-4,4-1 0,-1 1-1,-1-3-2,0 2-7,-3-1 1,4 0-2,-3-2-3,-3 3 1,3-1-3,-2 1-2,0-1-8,-1 1 1,0 3 0,-2-4-1,2 4-5,-4-1 2,2 1-5,-1 0-2,-1 3 2,1 0-3,-3 0 2,2 3-7,-1 0 4,-4 1 4,2 4-5,-1-1-1,1 3 3,-2 1 3,4 0-2,-2 5 1,0-1 0,3 1-3,0 2 0,4 3 3,1-4 0,0 5-5,3-4 3,3 3 3,0-2-1,2 2-3,2-4 2,2 0-1,3 1-1,0-3 3,1 0 0,0-4-3,3 3 2,0-4-2,0-3 0,1 1 2,0-3 0,0-1-1,-2-2-3,2 0 4,-2-4-2,-1 0-1,4-4-2,-5 0 0,3-3-3,0-1 0,-2 0 2,-1-2 1,0-2-3,-1-1-3,2 1 4,-5-2-4,2 0 4,-1 2 6,-1-1 6,-1 1 2,1 0 1,0 1-3,-3 1 0,1 2 5,0 1-1,0-2-2,-2 3 1,-1 1 5,2-1 0,1 1-1,-2 1 1,0 0 4,0 0-6,1 3 6,0-4 2,-2 4-2,-1 3 1,5-8 3,-5 8-6,2-5 2,-2 5-6,2-4 0,-2 4-6,0 0 1,1-6 0,-1 6 0,0 0-2,3-4-5,-3 4-3,0 0 7,0 0-6,0 0 3,0 0-4,0 0-4,0 0 9,13 8 0,-9-4 1,-4-4 3,4 9 8,0-3 3,1 4 3,-3-2 12,2 2 2,0 2 4,1 1 0,-3 1 2,4 0-1,-2 3 1,0-2 2,0 2-9,2-1 0,0 0-3,0 1-3,0-2-1,2 1-3,-1-1-3,3 0-1,1 2-1,4-4 0,-1 1 3,4-1-6,0-1-10,2-3-33,3 1-48,2-3-50,0-1-82,0-4-118,-1 0-226,0 0-102,-1 0 104,0-1-349,7-2-375</inkml:trace>
  <inkml:trace contextRef="#ctx0" brushRef="#br0" timeOffset="84693.26">18486 4641 770,'9'-3'67,"-9"3"-10,0 0-14,0 0 4,6-1 2,-6 1-2,0 0 0,0 0 1,11-2 1,-11 2 5,0 0 4,7-3 1,-7 3 2,0 0 4,6-2 0,-6 2 4,0 0 2,0 0-1,4-5 0,-4 5-7,0 0-2,0 0-2,0 0-3,4-4-3,-4 4-4,0 0-3,0 0-2,0 0-5,0-5 1,0 5-2,0 0-3,0 0-5,0-6 1,0 6-7,0 0 0,-6-6-3,6 6-1,-4-4-3,4 4-3,-7-1-2,7 1-4,-11-4 3,11 4-2,-12-2-2,5 2-1,7 0 1,-14-2-1,14 2-4,-11 0 5,4-2-3,7 2 1,-12 0-2,12 0-2,-10 2 1,10-2 1,-12 0-2,6 2 3,0 0-3,0-1 1,6-1 1,-11 4 0,5 0 0,0 0-1,-1-1 3,3 2 1,-3 0-2,3 2 2,-2-3 2,2 2-1,-1 2-1,0 0 3,-1-3 0,2 4 1,-1-1 0,2 2 2,-1 0-1,1-1 4,0 1 0,1 1 1,2 0 0,-6 1-2,5 0-1,-1-1 3,0-2-4,0 2 1,2-1 0,0-1 2,0 1 0,2 0-1,0 0 1,0-1 1,2 0-2,1-1 5,-3 0-2,4-1 2,-2-1-2,2 2 4,1-1-2,0-1-3,-1-1 5,-1 1 0,4-1 2,2 0-2,-1-3 2,0 1-2,2 0-2,-2-1 2,1-2 3,2 0-6,-1 0 5,1-5 1,0 3-2,0 1 3,-1-3 1,1 1-4,0-4-1,-3 2 5,3-1 1,-2 0-8,-1-3 0,1 1-1,-3-1-5,3-1 2,-5 0-3,0-1-1,1 0 3,-4 2-2,2-4 0,-1 2 0,-3 0 0,-1 0-2,0-1-3,3 0 3,-6 1-5,3 0-2,-3-1 0,3 1 3,-4 2-1,0-3 1,0 2-4,-2 0-1,-1 1-2,-2 2 2,1 0-1,0-1 0,-5 1-1,3 2 0,-5-1 0,4 3-3,1-2 6,-4 2-2,2 1 6,1 0-12,-1 2 0,-1-2-3,0 2 0,3 0-2,-1 2-7,0-2 2,1 2-3,1 0-4,1-2-8,8 0-1,-15 3-9,8-1-14,-1 2-19,2 0-21,2 0-30,-2 1-36,2 0-40,-2 1-39,0-1-105,2 1-130,2-1-161,-2 3-133</inkml:trace>
  <inkml:trace contextRef="#ctx0" brushRef="#br0" timeOffset="91524.47">4779 9184 456,'6'0'126,"-6"0"-52,0 0-23,10 0-6,-10 0-1,0 0 5,11 2-3,-11-2-5,0 0 11,8 0 0,-8 0 7,0 0 8,7 2 5,-7-2 5,0 0-2,0 0 5,0 0-4,0 0 0,0 0-4,11 0-4,-11 0-2,0 0 0,12-6-2,-4 2-5,4-3 0,3-2-9,3-1 0,3-4-1,6-1-2,1-2 0,2 0-4,-3-3-6,1 4-1,0-1-5,-4-1-12,-1 5-4,-6 1 3,-1 2-1,-3 1-2,-2 1-3,0 3-2,-2-1-10,-4 2-11,-1 4-11,-4 0-9,0 0-1,0 0-12,-18 12-1,11-5 0,-7 4 3,0 0 4,-5 0-1,2 2 9,-3-2-1,0 3 4,1 1 3,0-2 5,-1 0-2,2 2 2,1-2 0,2-4 7,2 0-1,3 1 3,-1-3 2,0 0 1,4-2 2,0 0 5,2 0 11,3-3 9,2-2 3,0 0 10,0 0 1,23-12 2,-7 2 5,2-3-1,8-6 1,-3 3-4,5-4 1,-5 3-6,-2 2-2,0 2-4,-1-2-1,-5 3-3,1 4-5,-3-1-1,-2 0-4,-1 4-5,-4 2-2,-2 3-4,-4 0-13,0 0-14,-9 17-3,-2-8-11,0 6 0,-8 0 0,2 3 4,-6 0-1,3 2 3,-3-1 7,4-4-1,0 2 4,0-1 2,2-6 4,4 2 3,0-2-3,3-1 0,2-1 6,4-3 1,-1-3 6,5-2 8,0 0 5,0 0 7,21-11 10,-6 2 10,4-7 9,2-3 9,3-3 12,3-2 10,3-4 2,0 0 0,-1 1 1,-5 2-4,1 7-4,-6-2-8,-3 5-7,2 1-3,-6 2-3,1 2-7,-2 0-1,-4 2-5,5-1-6,-6 1-3,0 2-2,0 1-2,2-2-4,-4 2-3,2 1 1,-2 0-6,0 0-6,0-1-4,1 3-11,-1-2-11,0 1-17,-4 3-15,4-4-24,-4 4-25,5-6-24,-5 6-30,0 0-20,0 0-25,0 0-48,0 0-107,0 0-214,0 0-70</inkml:trace>
  <inkml:trace contextRef="#ctx0" brushRef="#br0" timeOffset="94608.4">11320 7604 1490,'-4'-8'-43,"0"3"19,2-1 18,-3 0 12,3 1 24,-2-2 20,2 1 15,0-2 14,-1 3 2,1-2 4,0-1 3,0 5 5,0-3 4,0 3 3,2-3-1,0 6-5,-2-5-1,2 5-8,-2-7-5,2 7-5,0-5-8,0 5-12,0 0-3,0 0-11,-2-6-2,2 6-2,0 0-3,0 0 1,12 11-6,-5-3 1,1 2 3,1 1 4,1 6-9,3 2 0,1 2 0,0 1-1,-2-2-4,1 3-5,0-3 0,0 4-5,-2-5 9,2 1-9,-3 0 2,-3-5-5,2-2 0,-3 1 0,0-1-1,1-1-1,-2-3 1,-1-2 0,-1 2-3,2-2 6,-1 1-2,1-4 5,-3 1 0,0-1-1,-2-4 0,2 4-5,-2-4 3,0 0-2,0 0-3,0 0-1,0 0-1,0 0 9,-15-13-13,15 13 4,-2-12 1,-2 6 2,2-1-9,0 0 5,2 0 0,-2-2-5,2 1 9,0 0-6,0-1-2,0-1 0,0 0 1,2 3-4,0-3 3,1 1-3,2 0-2,0-2 5,3 2-2,0-5 0,3 2 2,2 0 0,-3 1-2,3 0 2,-2 1-1,1 3-1,-1-3 0,-1 2 3,-1 3-6,0-1 6,-3 0-2,2 2-2,0 3 2,1 0 1,0 1 2,1 0-3,-10 0 1,15 2 0,-7 5 3,-1-4-3,-3 5 4,1-1-4,-1 3 5,-2 1 2,-2-1 0,-2 4-2,0 1 3,-5-2 4,1 2-4,-6 0 0,5-1 3,-6-2-5,3 2 0,-4-3 4,2 1-6,0-3-2,-2 1 3,2-3-12,-1 1-18,-2-1-20,4-4-32,-1-2-30,2 2-35,-2-3-46,4 0-37,-2-4-64,3-2-135,-2 2-41,4-1-140,0-1-104</inkml:trace>
  <inkml:trace contextRef="#ctx0" brushRef="#br0" timeOffset="95502.25">11801 7469 1594,'0'-4'-29,"0"4"27,0-7 16,0 7 29,0-8 16,0 8 18,0-7 10,0 1 7,0 6 4,-2-8 5,2 4-1,0 4-1,0 0-2,2-10-7,-2 10-8,0-5-2,0 5-8,0 0-2,0 0-6,2-6-11,-2 6-2,0 0 0,7-1-1,-7 1 0,10 0-3,-10 0-1,18 5 0,-9 1-5,4 0-1,2-1-2,-3 2-2,4 2-5,-2 0 3,2 2-5,-2 1-1,-2 0 0,2-2-15,-2 2 6,1-2 2,-4 0-4,1-1-4,1 1-3,-5-6 5,2 4-2,-3-1-4,1-2 3,-1 1-2,1 0 2,0-3-5,-2 1 7,-4-4 7,6 4-3,-6-4 1,0 0-6,0 0 4,5-11-10,-5 5 5,0-2-2,0-2-9,-3 1 8,1 0-4,-1-4-1,3 1 0,-1 3 1,-1-2-7,0-2 0,0 2 1,-1 1-2,3 1 7,-1 2-3,-1-1-2,2 0 8,0 1 1,-2 0 1,2 2-1,0-1-3,0 1-7,0 5-1,-4-8 5,4 8-7,4-5-3,-4 5 11,0 0-7,12 0 1,-12 0 1,14 3 2,-5 1-5,1 0 9,1-1-5,2 1 0,0 2 4,-2-2-6,1-1 5,-1 2 3,-1-2-7,0-1 1,0 3 8,-2-5-4,0 5 1,-2-3 15,2 0 13,-8-2 1,0 0 0,14-4-9,-10-1-3,-2 2 0,2-1-2,-4-1-4,0-3-2,0 0-3,-2-1-2,-2 0 1,0 0 0,0-6-4,-2 4 2,2 0-6,-4 2 1,4 1-2,-2-2-9,2 3-20,0 0-12,2 0-24,-2 3-15,-1 1-18,5 3-13,-11-3-27,11 3-28,0 0-25,-10 6-26,8-2-20,2 3-16,0-7-71,-2 7-100,2-7-41,2 9-91,0-3-56</inkml:trace>
  <inkml:trace contextRef="#ctx0" brushRef="#br0" timeOffset="96078.83">12331 7393 1464,'6'2'-22,"-2"2"21,-4-4 15,7 4 18,-7-4 18,10 1 3,-6 1 12,-4-2 10,6 4 15,-1 0 6,-1-1 0,0 2 3,3-2-1,-3 4 0,2-2-6,-2 1-8,2 0-3,1 1-5,0 2-4,-3-1-8,2 0-7,-2-1-5,2 0-3,1 0-6,-5 1 0,2-5-8,0 3 4,1-3 2,-3 2 15,-2-5 5,3 5 3,-3-5-5,0 0-8,0 0 0,0 0-8,0 0-1,10-13-8,-10 7-3,0-1-6,-3-1 2,3-2-7,0 0 2,-2-1-7,2 0-1,-2 0 3,-1 1-8,3 0 8,-1 0 9,1 3 2,-2-1 1,2 1-2,0 2-1,0-1-8,0 1-3,0 5-5,0-11-2,0 11-1,0 0 1,6-4-2,-6 4 2,0 0-2,17 9 2,-11-6-6,3 2 4,0 2 2,-3-2-1,4 1-3,-2 0 4,2-1-6,-4 1-4,2-3 8,-4 2-1,3-2 7,-3 1 5,0-1 14,0 2 11,-4-5 12,9 2-2,-9-2-7,0 0-5,0 0-3,7-12-1,-7 9-6,0-6-2,-3 2-6,1-1 3,-2-3-6,-1 0-6,-1-1-9,0-1-12,-1 0-1,1 1-13,-2-1-12,2 4-18,-4-1-30,2 0-27,0 3-31,-3 1-37,0 3-41,3-2-42,0 4-31,-3-1-98,3-2-122,-1-1 24,0 2-121,1-1-107</inkml:trace>
  <inkml:trace contextRef="#ctx0" brushRef="#br0" timeOffset="96363.89">12368 6860 1623,'-4'-14'0,"2"2"30,-1 3 22,3 1 30,-1 1 18,-2 1 7,3 2-2,-2-1-9,2 5-12,0-6-10,0 6-4,0 0 4,0 0-1,0 0-1,20 10-5,-12-3-6,3 4-5,-1 4-8,3-1 1,0 3-7,-2 0-1,3 3-3,-1-1-6,0 0-6,-1 0-10,1-2-14,0 2-31,-3-1-27,-2-5-31,1 2-31,0-4-32,-3 0-31,0 2-26,1-8-85,-5 1-92,2-3-166,-4-3-52</inkml:trace>
  <inkml:trace contextRef="#ctx0" brushRef="#br0" timeOffset="96618.7">12586 6890 1476,'-2'-13'-18,"0"1"29,-2 5 28,2-2 25,0 2 19,-2-1 17,1 3 12,1 1-7,2 4-5,-4-10-10,2 9-11,2 1-5,0 0 1,0 0 1,0 0-3,-12 7-5,7-1 1,3 4 0,-3-1-5,3 1-8,0 1-3,0 2-2,2-1-8,0 2-2,0-3-6,2 2 2,2 0-7,1 0 4,4-4-7,-1 2-2,5 0-3,1-3-19,6-3-31,-2 1-57,4-1-72,1-5-90,3 0-232,0-3 10,2 1-144,-2-4-111</inkml:trace>
  <inkml:trace contextRef="#ctx0" brushRef="#br0" timeOffset="98480.41">12252 8086 1552,'0'0'-67,"0"0"13,0 0 9,0 0 3,0 0 9,0 0 10,0 0 2,19-1 9,-19 1 1,0 0 1,0 0-4,0 0 7,0 0-4,0 0-1,0 0-6,0 0-23,0 0-24,0 0-64,0 0-190,0 0 165</inkml:trace>
  <inkml:trace contextRef="#ctx0" brushRef="#br0" timeOffset="100521.21">5147 8833 884,'3'-2'-18,"-3"2"4,7-5-1,-7 5 1,3-4 4,-3 4-1,6-4-3,-6 4 0,0 0 3,9-2 0,-9 2-2,5-2 3,-5 2 2,10 0 2,-10 0-2,0 0 2,14 4 0,-10 0-10,-2 0-16,0 1-50,3-1-111,-5 1 66</inkml:trace>
  <inkml:trace contextRef="#ctx0" brushRef="#br0" timeOffset="101406.57">5240 8915 591,'-4'-5'25,"4"5"4,-2-7-6,2 7 0,-4-3-1,4 3-3,0 0 5,0 0 7,0 0 3,0 0 2,0 0 8,0 0 1,0 0 6,20 10 9,-13-7-2,0 3 4,0 2 5,2 0 2,2 3 6,4 4-2,-2 2 4,5 6 0,2 3 5,5 5-2,3 3 1,12 18-1,7-1-2,-2 1-2,9 1-4,-4-3-5,1-3-6,1 0-1,-1-2-5,-1-3 0,-1-5-1,1 2-1,-5-10-2,-5-1-4,5-3-3,-1-3 2,15 7-4,-6-6 1,11 3 2,-9-7-3,-9-4 2,6-1-9,1-1-1,-3-2 3,7-1-1,3-3 0,-1 2-8,2-6 3,1 0-3,-1-2-3,0-2-3,-1 1-4,-3-4 0,-8 0-1,-3 0-5,1-1 3,-3-2-2,-1 2-2,-6-3 7,3 2-10,-3-1-1,0 1 0,-8-1-1,-1 0 1,-3-1-3,0 4 7,-5-1-6,-2 0-2,1-1 2,-3 2-1,-2-1 2,-1 1 0,0 0-3,-3 2 1,1-2-2,-4 3-13,2-1-16,-2 0-17,2-2-22,-5 1-26,2 0-25,-6 3-47,8-5-42,-6 3-33,-2 2-70,-4-12-106,2 6-199,-2-1-113</inkml:trace>
  <inkml:trace contextRef="#ctx0" brushRef="#br0" timeOffset="101732.24">7582 9465 1737,'-6'-3'-2,"0"-2"-1,2 3 10,-5-1 11,4-1 31,-1 3 19,6 1 0,-8-7-7,4 4-6,4 3-8,0 0-5,0 0 6,0 0 5,0 0 12,0 0 2,14 13 2,-3-6 8,4 0-9,4 4 5,2 0-5,2 1-4,-1 1-3,5 5-5,-3-3 7,5 2-4,-6-2-9,1 1 6,-5-3-2,2 1 2,-4 1-10,-3 0 5,0 0 0,-4-2-2,-2 2-3,-3 1-6,-3-1 4,-4 2-13,-3 0-22,-5 0-33,-8 2-47,0-1-49,-1-1-58,0-2-60,-5-2-142,1-3-115,2-2 54,2-6-129,1-2-70</inkml:trace>
  <inkml:trace contextRef="#ctx0" brushRef="#br0" timeOffset="108681.3">16828 5383 1514,'0'-11'-16,"-2"7"15,0-1 21,2 5 19,-4-9 18,1 4 14,3 5 10,0-10 6,0 7 3,0 3 0,-2-8 0,2 8-2,0-8-5,0 8 0,0-5-3,0 5 1,0 0-3,2-6 0,-2 6-1,0 0-5,0-6-1,0 6-9,0 0-1,3-3-11,-3 3-2,0 0-1,0 0 3,0 0 0,16 9 9,-9-1-5,2-3-4,1 7-1,0-2 1,4 3-5,-2 2-4,1 2-10,2-2 3,0 5-1,-3-3-2,3 2-3,0-2-5,-3 0 2,2 0-8,-4-3 0,0-1 1,-2-2-3,1 0-2,-2 0-3,-1-3 4,1 1-3,-1-2 4,-2-2-2,0 1 8,0 0 6,-1-2 1,-3-4-6,3 4 6,-3-4-5,0 0-7,0 0 6,0 0-6,0 0-3,-13-20-1,10 11-4,-5-3 1,1-1-2,1 0 1,-3 0-4,1-2-5,-3-5 0,3 5 8,0 2-2,1-1 1,-2 3-6,5-3-2,-2 5 6,2 1-7,-2 1 0,1 0 2,0 0 0,3 2-15,-2-1-12,2 0-13,2 6-11,-2-5 0,2 5-12,0 0-22,0 0-31,0 0-37,0 0-38,6 14-46,-6-7-92,4 1-188,1-1 25,-2 3-143,-1-1-134</inkml:trace>
  <inkml:trace contextRef="#ctx0" brushRef="#br0" timeOffset="109943.92">16785 6961 1684,'-2'-5'51,"2"5"16,0-7 5,0 7 12,0-8 16,-2 5 13,2 3 9,0 0 3,0-8-2,0 8-12,0-6-15,0 6 1,0 0-1,2-5 0,-2 5-11,0 0-8,0 0-4,0 0-5,-2-6-2,2 6-4,0 0-2,0 0 1,0 0 6,0 0 6,2-6-1,-2 6 0,0 0-2,0 0 1,6-5-2,-6 5-6,4-7-2,-2 4-7,2-2-9,2-2 1,-2 0-6,2-1-2,1 1-1,-3-1-4,5-1-3,-5 0-5,2 1 2,1-1 0,-3 2-1,0-2-1,0 3 0,0-1 0,-2-1-3,2 4 3,2-1-5,-4-2-3,0 4 0,2-2-5,-2 2 0,-2 3-2,2-6-5,-2 6-3,4-3 3,-4 3-3,0 0 1,0 0-2,0 0 0,10 12 0,-8-4-1,3 1 3,-5 2-3,4 2 2,1 2 1,-1 0-3,0 1 3,0 1 0,0 0-1,1 0 1,1 0 0,-2 1-3,0-2 3,2 2-3,-1-3-18,0-2-23,-1 1-27,0-1-25,0 0-39,-2-3-33,2-1-53,-2 0-48,0 0-38,-1-4-98,-1 1-106,0-1-4,0-5-224,0 8-227</inkml:trace>
  <inkml:trace contextRef="#ctx0" brushRef="#br0" timeOffset="110151.03">16930 7155 2019,'-6'2'47,"1"0"26,5-2 13,-6 5 17,6-5 22,-5 4 7,5-4-2,0 0-2,-4 4-5,4-4-5,0 0 7,0 0-9,0 0-2,30-6-12,-13-1-9,7 1-10,3-3-9,8-3-6,4 2-13,1-1-45,-1 2-60,-1-3-70,-3 1-93,-3-1-104,2-1-221,-10 1 30,-4 1 83,-1-2-172,-5 1-95</inkml:trace>
  <inkml:trace contextRef="#ctx0" brushRef="#br0" timeOffset="115812.04">9154 11277 1613,'-2'-5'5,"0"-1"7,0 0-7,0 1 4,-1-2 8,3 7 18,-4-8 17,1 6 15,3 2 3,-4-7 3,2 4 3,-2-2 8,4 5 10,-4-5 9,4 5 7,-4-4 1,4 4 1,0 0 0,-4-3 0,4 3-9,0 0-4,-4-4-1,4 4-21,0 0-9,0 0-13,0 0 5,0 0 6,-9 16 3,6 0 1,1 3-1,2 8 0,-2 3 6,2 2-1,0 7-3,2 0-9,0 1-4,3 1-6,-1-1-1,1-2-9,1 0 1,0-3-5,0-2-6,-2-6-1,3-4-6,-2-2-20,-3-4-23,2 1-22,0-5-26,0-4-37,-2-5-34,2-3-32,-4-1-33,0 0-36,13-11-39,-11 0-79,-2-5-112,0-4-9,0-1-164,-2-8-137</inkml:trace>
  <inkml:trace contextRef="#ctx0" brushRef="#br0" timeOffset="116280.55">9239 11017 1850,'-16'-18'28,"-2"1"14,-4 6 8,3 0 6,-4 1 11,-2 0 18,-3 5 8,-1-2 5,-5 2 0,0 3-5,-3 4-7,-3 1-12,0 3 2,-3 5 1,-3 6 4,1 3 0,7 6 7,-13 15-1,9 6-16,5 7 4,5 7-2,4 5 1,9 3 4,6 4-5,11-10-5,4 0-2,11 16-7,6-1-5,7 0-4,5-5-1,7-5-10,4-3-5,7-8 0,3-4-4,5-8 2,-1-8-4,9-8 0,-11-12-4,-5-6-2,-2-9 4,1-4-4,5-7 5,13-14-5,-1-9-3,-3-11-3,-5-5-4,-4-13 2,-9-9-2,-3-13-3,-7-6 2,-12-3 3,-4-2-1,-14 2-6,-6-2 5,-13 5-9,-8 1 2,-9 8-3,-11 3 3,-9 13-1,-11 5-5,-8 7 6,-1 11-7,-4 7-3,-2 11 8,-3 7-1,14 11-2,7 6 0,5 7-9,2 7-28,-9 12-27,16 1-38,13 0-47,5 7-50,11 8-68,0-2-96,12 1-200,5-2 62,9 8 66,6-3-191,14 12-123</inkml:trace>
  <inkml:trace contextRef="#ctx0" brushRef="#br0" timeOffset="117054.53">15259 10982 1933,'0'-7'91,"0"-1"-10,0 1-5,4-1 3,2-1 14,3 1 13,3-2-1,2 0 0,4 1 0,4 0 2,1-1 0,3 3-3,1 0-5,2 2-1,1 2-10,-2 0-10,1 3-5,-5 2-10,3 2 2,-1 3-8,-6 3-2,-2 2 3,-3 1-7,-5 2 3,-6 0-3,-4 5-5,-4-2-2,-6 5-3,-7 2-3,-5 0-3,-5 5 7,-5-1 2,0-3-2,-4-1 1,3-1 8,3-6 0,0 1 1,3-3 2,1-6-1,2 2-1,4 0-2,0-3-3,6-1-1,1-1-5,-1 1-3,4-2-1,0-2-4,1 1-4,6-3-2,3-2-4,0 0-3,0 0 1,26 2-4,-4-4-2,8 0 1,9-2-2,5-1-3,13-1 2,2-2-2,24 1-3,-13-3-15,-9 4-27,-2-1-40,-1 1-29,-8-3-43,-7 1-47,-5-2-60,0-1-59,-9-4-68,1-2-125,-10-2-32,-1-1 39,-8 0-232,-1-4-221</inkml:trace>
  <inkml:trace contextRef="#ctx0" brushRef="#br0" timeOffset="117502.66">15991 10639 2019,'-31'-17'-10,"1"4"23,-2 1 15,3 0 22,-8-1 23,-6 0 19,-4-4 15,-2 4 8,-3 1 9,-2 2 3,-3 3 0,-2 3 0,-3 2-1,-1 4 0,-20 9 2,-2 4 0,3 7-3,1 4-9,5 9-1,8 0-4,5 11-4,5 4-3,10 4-8,5 5 0,11 3 0,10 9-9,9 7-6,11 4-7,6-1-5,10 2-8,13-3-3,4-4-6,7-3-5,8-2-5,6-5-1,3-3-4,2-8-2,4-6-3,5-4-3,2-11-3,1-8 0,8-8-3,-10-11-2,-1-7-2,25-9-1,1-9-2,3-6-3,-2-9 0,0-6 0,-6-10 0,1-8-4,-3-10-3,-3-8 2,-5-2 0,-7-2 1,-10-4-6,-8-1-1,-13-1 0,-12 0-1,-14 2-2,-15 1-3,-14 0 1,-8 4-1,-13 4-4,-13 1 1,-12 10 0,-12 8 1,-4 8 0,-5 7-9,-4 7-29,0 7-28,0 7-16,3 9-24,14 5-24,8 6-32,1 1-45,7 5-57,3 3-62,8-2-122,5-2-112,8-3 31,8-1-285,6 0-305</inkml:trace>
  <inkml:trace contextRef="#ctx0" brushRef="#br0" timeOffset="117944.91">16735 9665 2452,'0'0'50,"1"6"5,-1-6 9,0 0 15,8 4 5,-8-4 10,0 0-1,10 2-9,-10-2-8,0 0-8,7 2-7,-7-2-4,0 0-9,8 0-8,-8 0-2,0 0-4,0 0-5,4 3 2,-4-3-8,3 5 2,2-2-6,-5-3-3,2 7-10,0-2-9,2-1-8,-2 0-17,-2-4-24,2 7-29,-2-7-38,2 4-42,-1 0-52,-1-4-117,0 0-162,0 0 51,-20 0-136,7-2-77</inkml:trace>
  <inkml:trace contextRef="#ctx0" brushRef="#br0" timeOffset="118852.76">9337 10314 1531,'0'0'-63,"0"0"9,0 0 9,0 0 13,11 0 8,-11 0 14,0 0 2,0 0 2,0 0 0,0 0 1,0 0 1,9 1 0,-9-1-7,0 0 6,0 0 3,0 0-4,0 0 3,10-1 0,-10 1-3,0 0-7,0 0-22,7 3-39,-7-3-140,0 0-92,0 0 178</inkml:trace>
  <inkml:trace contextRef="#ctx0" brushRef="#br0" timeOffset="128760.7">20372 4270 1211,'6'-7'121,"-6"7"-21,6-4 1,-4 0-12,-2 4-4,8-5-3,-4 1-3,1 2-3,-5 2 6,6-8 4,1 5 4,-3-4 10,0 5 3,-2-4 3,3 4-1,-5 2-4,8-7 3,-7 4 3,-1 3-7,9-6 3,-8 4-4,-1 2-8,6-3-2,-6 3-2,4-4-16,-4 4 4,0 0-12,5-4-12,-5 4-7,0 0-7,0 0 1,0 0-9,0 0-1,0 0-2,10 9-2,-8-3-3,1 3 3,2 1 1,-1 5 1,1 1-3,0 2 0,-1 0 1,0 5-4,-1-1 0,4 2-2,-4 0 1,3 0 1,-2 0-4,0-2 1,-2-2-3,2-2 1,1 2-3,-3-3 1,1 0-5,1-2 3,-2-3 3,0 2-2,0-5-5,-1 2 0,-1-2-7,3 1 1,-1-3 0,-2 1 0,2 0-11,0-2-4,-2-1-16,0-5-16,2 10-12,-2-6-20,0-4-38,-4 5-29,4-5-32,-4 4-41,4-4-38,0 0-68,-8 0-127,8 0-35,0 0-190,0 0-170</inkml:trace>
  <inkml:trace contextRef="#ctx0" brushRef="#br0" timeOffset="129090.52">20289 4575 1741,'-4'-5'-13,"-1"-1"35,3-2 32,-3 2 23,1 1 24,0-1 17,2 1 2,0-1 2,-2 2-4,4 4-3,-2-7-7,2 7-13,4-8-8,2 6-10,4-1-6,8-2-11,3 2 3,7-1-1,6-2-1,6 2 3,2-1-9,3-3-5,-1 2-8,3 1 2,-1-2-6,-1 2-8,-5-1 4,-4 2-4,-3 0-22,-6 1-15,-3 1-24,-4-2-28,-2 2-49,-4 1-62,-2-2-59,-9 2-76,3-3-154,-6 4-14,0 0-144,0 0-115</inkml:trace>
  <inkml:trace contextRef="#ctx0" brushRef="#br0" timeOffset="133041.83">21538 4027 1688,'0'0'-3,"-2"-8"11,2 8 17,0-9 18,-2 5 19,0-2 11,2 1 17,-2-1 5,2 6 0,-2-9 2,2 3 7,0 6 2,-3-7 3,3 0 6,0 7-6,-1-5 0,1 5-2,0-6-4,0 6-3,-3-6-4,3 6-3,0 0-8,-2-4-13,2 4-2,0 0-6,0 0-6,0 0-16,0 0-2,-2-5-2,2 5-5,0 0-18,0 0 10,0 0 1,0 0-8,4 22 1,-4-14-2,3 3-2,-2 1-5,4 3 6,-3 2-2,2 1-7,0 4 6,2 3-8,-2 0 7,3 1-2,0 2-5,-3 1 4,2-3-5,-2 4 8,3-4-4,-1-1-4,-2 1-2,0-2 4,1-5 1,-3 1-2,2-5 5,1 2-5,-3-5 2,0-1-1,0 2 2,0-3-6,0-1 10,-2-2 1,2 0-6,-2 0 8,2-2-4,-2-5 0,0 4-6,0-4-2,0 0 0,0 0 4,-4-16-6,4 9-9,-2-2-1,0-3 2,2 1-2,0-3-4,0 3-4,2-4 1,0 1 1,0-1 8,2 0-4,0-1-2,4 4 1,0-1 2,0-1 1,2 2 3,3 1-5,2 0 3,0 1 4,1 2-5,1 2 2,2 1-1,2 1 3,-1 1-2,0 0 1,0 3-2,1 0 1,-2 3-2,0-2 6,1 3 2,-6 0-7,3-1 4,-4 3-2,0 2 8,-1-3-1,-3 3 6,-3 2 8,-3-2 1,-3 3-3,-5-2 3,-2 3-3,-3 0 1,-3-4-2,1 4 2,-6 0-6,0-3 5,-2 1 0,-3 2-1,2-5-3,0 1-8,-1-1-3,4-2-9,-1-1-21,0 2-12,4-2-22,-3-1-19,4-2-24,-1-1-34,2 0-40,3 0-51,-1-1-66,5-5-143,0 1-59,2-1 67,2 1-128,4-1-63</inkml:trace>
  <inkml:trace contextRef="#ctx0" brushRef="#br0" timeOffset="133690.67">22245 4218 1567,'0'-7'39,"-2"2"20,2-3 24,0 1 19,0-1 14,0 0 15,0 1 1,-2-1-5,2 1-12,2 0-6,-2 7-9,0-9-13,0 6-10,0 3-7,0 0-8,0 0-1,0 0-3,0 0-4,17 16 1,-13-3 1,1 2 3,1-1 1,0 5-8,1 3 2,-1-2-5,0 1-3,-2 1-3,3-4-2,-2 1-5,-1-2 0,0-1-6,0-1-7,-2-1 7,2-3-6,-2-1 5,2-1 2,-2 0 19,1-1 13,-1-1 15,-1-3-3,2 1-8,-3-5-8,0 0-4,0 0-3,0 0-4,11-16-8,-7 6-6,-3 1-3,4-2-6,0 2-1,-1-3 2,-2 0-7,2 3-4,0 1 4,0-1-9,-1 3-4,-1 1-7,3 1 1,1-1 3,-6 5 1,12 2-5,-4 2 1,4 2 5,-2-1-2,3 5-1,-1 0 3,1-1-2,0 3 1,1 0-1,0-3-3,-2 2 6,-2-2-1,3-1-1,-2 2 1,-2-4 3,-1-1 0,-2 1 16,0-2 21,0 0 5,2-4-4,-8 0-4,0 0-2,10-9-1,-8 1-8,0-1 1,-2-4-6,0 2-3,0-6-1,-2-3-2,0 2-5,-2-2-1,2-2-2,-2 1-9,1 0-9,0 5-13,1-2-18,0 2-14,-1 4-23,2-1-27,1 4-22,-2-1-34,0 3-44,2 2-34,0 5-31,2-6-50,-2 6-148,0 0-98,0 0 69,0 0-236,3 17-222</inkml:trace>
  <inkml:trace contextRef="#ctx0" brushRef="#br0" timeOffset="134276.33">22862 4393 2207,'0'0'76,"0"0"2,0 0 10,0 0 2,0 7 1,0-7-10,0 6-1,0-6 3,0 11 1,2-5-2,0 3-1,0 1-5,0-1-3,0 3-3,0 0-7,0-1-7,0 0 2,-2 1-12,2 0-1,-2-4-2,2 2-7,1 0 2,-3-3 11,2 4 4,1-6 8,-3 0 10,2 2 7,-2-2 10,0-5 0,2 4-7,-2-4-11,0 0-9,0 0-2,0 0-5,8-16-9,-6 6-4,0-1-5,2-2-3,0-1-6,0-1-4,1 0-2,-1 2 0,1-2 0,-3 3 2,2-1-2,0 3 5,-2 1-1,0 2-7,0-1-1,1 2-4,1 0-7,0 2 4,-4 4-5,0 0 0,15 4 3,-8 2 0,1 2-2,0 1-1,0 0 1,4 2-2,-2 2 4,0-2-3,3 2 1,-3 0-2,0-1 2,4 0-2,-4-1 3,2 0-3,-4-1 1,2-3 3,-1 4 4,-3-6 13,0 0 13,0 0 8,3-2 1,-2-3-3,-7 0 4,14-3 0,-8-2-5,2 0-3,-2-3-3,-2-3-3,2-3-5,-4-1-4,2-2-3,-2-2-1,0 0-5,-2-1-3,0-2-14,-2 3-18,0 2-22,0-3-30,-2 6-29,0-1-41,0 3-27,-4 0-43,-2 3-51,4 1-63,-4 0-88,4 1-174,-3 0 20,5-1 72,-3 0-273,5 0-256</inkml:trace>
  <inkml:trace contextRef="#ctx0" brushRef="#br0" timeOffset="134547.54">23300 3750 2315,'0'-16'89,"0"4"17,1 3 14,-1 1 7,0 1 15,3-2-13,-3 4-12,2 0-9,-2 5-17,2-7-6,-2 7-11,0 0-7,14 9-6,-6 2-3,2 2-9,-3 2 0,5 4-2,-4 4-5,4 3-8,-4-2 1,0 1-2,-2 1-3,1 0-12,0-1-26,0 2-26,-2-1-30,-1-2-44,0-3-48,-1-3-54,1-2-50,-2-3-114,0-1-139,0-3 45,2-4-155,-2 2-121</inkml:trace>
  <inkml:trace contextRef="#ctx0" brushRef="#br0" timeOffset="134900.76">23561 3805 1802,'2'-14'57,"0"2"39,0 3 29,-2-1 24,2 5 7,0-3 2,-1 3-5,-1 0-10,0 5-28,0-5-1,0 5-6,0 0-8,0 0-13,0 0-2,0 0-5,-18 17-3,9-7-10,1 1-5,-5-2-2,3 3-10,0 2-1,-2-3-4,0 0-8,2 0-4,1-1-1,0-2-1,1-1-5,2 1-3,1-2-5,1-1 1,0 1-7,1-1-2,2-1-1,1-4 4,6 9-1,0-3-2,3-2-7,-1 1 2,7 0 2,-2 3-2,3-3-1,0 3-2,0 0 3,0-1-1,3 1-2,-3-1 6,2 0-2,-2 1-1,-1 0-1,1 0-9,0 0-30,0-1-37,-2 0-51,-4 1-66,5-1-84,-7-5-126,1 3-144,-1-3 36,1 1-220,1-3-219</inkml:trace>
  <inkml:trace contextRef="#ctx0" brushRef="#br0" timeOffset="135063.81">24088 4016 2290,'4'-4'170,"-4"4"14,6-4 11,-4 0-4,-2 4-15,7-4-17,-3 0-21,-4 4-44,6-4-52,-1 1-53,-5 3-80,6-5-100,-4 2-147,-2 3-199,0 0 67,0 0-211,0 0-175</inkml:trace>
  <inkml:trace contextRef="#ctx0" brushRef="#br0" timeOffset="146918.64">19937 8032 382,'-2'-4'127,"0"-1"-31,2 5-23,0 0-7,-2-8-3,2 8 8,0-5 0,0 5-2,0 0 7,0 0 2,0 0 3,0 0 6,-3-7 5,3 7 0,0 0 3,0 0 1,0 0 8,0-6-2,0 6-4,0 0-5,0 0-8,0-8-8,0 8-7,0-6-1,0 1 1,0 5-2,3-8-9,-1 2-2,-2-1-6,2 1-1,0-2-6,-1-1-1,-1 0 0,0-2-5,0 1-3,0-4-2,-1 3 1,-1 0-2,0-1-4,0-1-1,-2-1-4,-1 3-1,-1-3-3,-2 3-1,3 0-4,-3-1-2,1 5-1,-4-1-1,1 0-3,0 3 3,-1 0-3,-2 4 2,2 0 3,-1 1-5,0 0 0,-6 2-3,2 5 4,-2 1 1,3 1-1,-1 2 2,-2 2-1,2 1-3,1 1 1,0 0 1,1 2-4,3 2 2,2-2 3,0 0 1,5 3-1,0-3 2,4 1-5,0 0 1,4 1 2,0-2-1,5-2 1,0 2-5,-1-3 2,3-1 0,1-2 1,1-1 0,0-3 0,-1 0 0,4-2-5,-2-2 6,1-2-1,-2-5 1,4 3 3,-3-3 1,2-3 0,-2-3 2,0 0 0,2-5 2,-2 0-7,-1-2 3,1-1-1,-4-1-5,-2 0 2,2-2 3,-3 2 8,1 2-2,-3 1 6,0 2 0,3 0-1,-6-1 2,2 5 11,0 0-14,-2 1 4,2 2-3,-2-3 0,0 4-6,0-1 4,1 0-8,-1 2 1,1 2-5,-3 3-5,3-7 5,-3 7-5,0 0 9,0 0 10,3 15 6,-3-6 5,0 2 8,0 0 6,0 1-7,0 4 4,2 0-4,-2 0-4,2 2 2,2-2-7,0 1 2,2 2-1,3-1-1,4 1-3,-1-3-4,5 2-14,1-1-41,2-2-60,0 0-95,3-3-120,-4-3-253,2 1-36,-3-4 82,-2-1-269,5-3-272</inkml:trace>
  <inkml:trace contextRef="#ctx0" brushRef="#br0" timeOffset="147874.8">20721 7833 1937,'-15'0'-95,"15"0"32,0 0 27,0 0 28,0 0 19,0 0 21,0 0 12,0 0 6,0 0 7,0 0 3,0 0 5,0 0-4,0 0-1,0 0-6,0 0-2,15-6-3,-15 6-3,10-3-4,-1 0-2,-1 2 1,2 1-4,4-2 2,0 2-4,5-2 3,3 0-5,0 2-1,1-2 2,7 0-3,-2 0 1,2 1-1,0-2 5,-3 2-5,-3-1 2,-4 0-1,2 2 0,-5-2 5,0 0-1,-2 0 1,-4 2-3,-1-3-2,-1 3-5,-9 0-1,0 0-3,1-2-5,-1 2 6,0 0-4,-30 2-5,14-2-1,-4 0 0,0 5-2,-8-1-2,0-2-1,-1 1-1,-1 1-3,0 0 3,3 0-3,-1 0 0,2 0 0,7-1-2,1-1-2,1 0 0,4 0-2,3 1 0,4-3-5,6 0 6,0 0-1,0 0 1,0 0-3,40 0 0,-19 0 1,1 0-2,4 0 2,4 0 0,1 0-1,1 0 7,0-3-5,-7 3 3,-1-2 1,0 2 0,-7 0-5,3-2-2,-5 2 2,-4 0-18,-6 0-31,-5 0-46,0 0-58,7 4-68,-7-4-141,0 0-149,-17 6-163,7-2-170</inkml:trace>
  <inkml:trace contextRef="#ctx0" brushRef="#br0" timeOffset="151261.43">12327 7921 1678,'2'7'-94,"-2"-7"21,2 4 10,-2-4 11,0 0 11,0 6 18,0-6 16,0 0-3,0 0 5,4 4 2,-4-4 13,0 0-7,0 0 4,0 0 15,2 3-7,-2-3 6,0 0 4,0 0 5,0 0 7,2 4 2,-2-4 0,0 0 6,0 0-5,0 0 5,0 0-2,0 0-1,0 0-1,0 0-3,0 0-2,0 0 0,4 4-7,-4-4-1,0 0-2,0 0-2,0 0-3,0 0 4,0 0-2,0 0 4,0 0-2,5 1-2,-5-1 2,0 0 0,0 0-1,0 0 1,0 0-4,0 0-1,0 0 1,11 0-1,-11 0-3,0 0-1,0 0-1,0 0 0,0 0-5,0 0 1,12 3-1,-12-3 0,0 0-4,0 0 3,0 0-2,0 0-3,7 0 6,-7 0-4,0 0 3,0 0-3,0 0 1,0 0 3,0 0-3,11-3-2,-11 3 1,0 0 1,0 0-3,10-1 2,-10 1-2,0 0 0,7-2-1,-7 2 0,0 0 0,0 0 0,12-4-2,-12 4 1,0 0-10,4-2-13,-4 2-14,0 0-22,0 0-21,0 0-22,0 0-36,0 0-17,10 0-38,-10 0-105,0 0-219,0 0-20</inkml:trace>
  <inkml:trace contextRef="#ctx0" brushRef="#br0" timeOffset="157092.39">21582 7521 1364,'-2'-6'-42,"4"1"19,-2 5 21,0-8 20,0 1 12,0 7 15,0-7 10,0 7 17,0-7 7,0 7 5,0-8 4,0 8-1,3-6-3,-1 3 5,-2 3 1,0 0 0,2-8-4,-2 8-2,2-4-1,-2 4-10,0 0-5,0-6-7,0 6-6,0 0-7,0 0-7,0 0-2,2-5-4,-2 5-6,0 0-3,0 0-1,0 0-1,6 13 2,-1-6 1,-3 5 0,4 3-1,-1 0 3,1 9 0,0-2-2,-2 3-5,2 3 2,-1-2-3,4 3-1,-5-4-2,2 4-1,-2-3 0,0 1-5,3-1 2,-3-2 0,-1-2-1,2-2-4,0-1 0,-3-4 2,0 2-6,2-3 4,-1-3-1,-1 0 0,-2-1 5,2-2-2,-2 1-1,2-2 1,0-2 0,-2-1-1,0-4-1,0 0-3,0 0 2,0 0-2,0 0-4,0 0 3,8-14-3,-8 6-1,2 1 7,-1-3-7,-1 1 1,3-2 2,-3-1-1,2-1-3,0 1-2,-2-1 4,6 0-2,-4 2 0,2-3 1,0 0-3,2 3 0,0 0 0,-1 1 1,7 0 0,-1 1-1,0 1-3,3 5 0,2-3 2,-2 2 1,3 3 1,2 1 2,-2 0-3,0 0 1,2 1 0,0 1-3,-2 1 4,0 3-1,0 0-2,0-1 1,-5 3 1,4-1 1,-4 2-4,-5-4 5,1 3 0,-5 1 2,0-1 3,-6 2-4,0-3 6,-6 3-2,-5-1 7,-2-1-2,-6 0 1,-2 1 1,-3-3 2,-1 0 0,-2-2-6,-1-2 0,3 4-1,0-6-5,3 1 3,4 0 1,0-1-5,1 0-16,2 0-32,3-1-35,0 0-49,4-5-64,1 5-48,4-2-86,4-2-168,0-2 19,2 7-84,6-11-63</inkml:trace>
  <inkml:trace contextRef="#ctx0" brushRef="#br0" timeOffset="157798.09">22193 7648 1529,'2'-8'-15,"-2"1"36,2 2 22,0-1 16,-2 0 20,2 1 15,0-2 11,0 2-2,-2-1 3,0 6 2,4-6-3,-2 2-3,-2 4-8,4-5-6,-4 5-3,8-2-3,-8 2 3,0 0-6,16 13 1,-8-3-5,1 2 3,-1 6 1,1 1-8,-1 4-5,1-2-5,-2 0-5,2 2-3,-1-1-3,0 1-8,-4-3-5,2-3-3,-2 1-1,0-1-4,1-5-5,-2 2 3,0-3-1,-1-2-4,1 0-4,1 2 23,-2-5 6,0 0 3,0-3-5,-2-3-4,0 0-5,0 0-6,0 0-1,9-11-2,-7 2-6,4-3-4,-4-2 2,1-1-4,2 0 0,0-3-1,2 3-1,-4 0-3,4 2 1,-4-1-5,4 3-1,-4 2-2,2-1-3,2 3 0,-2 1 1,1 2 0,0 0 0,3 4 0,-9 0-1,16 8 3,-5-4-6,0 5 6,-1-1-7,0 3 4,4 0 1,-4 3-1,3-1 3,-3 1-2,1-2 2,0 1-5,-1-2 2,-2 0 2,2-1-1,-4-1 4,0 0 2,0-4 5,0-1 20,-2 2 4,3-5-4,-7-1-5,0 0-5,13-7 0,-9 3-1,1-4-6,-1-3 0,-2-1-1,2-3-1,-3 0-2,2-7-3,1 2 1,-2-3-1,2 0-3,-2 3-2,2-2 4,0 3 0,-2 4-7,-2 0-18,2 1-26,0 3-31,-2 3-31,0 1-1,0 1-32,-4-1-27,4 7-40,-12 0-39,12 0-36,-13 7-71,8-1-164,-4-1-14,3 3-139,-1 0-164</inkml:trace>
  <inkml:trace contextRef="#ctx0" brushRef="#br0" timeOffset="158390.46">22777 7825 1840,'4'4'6,"-4"-4"17,6 2 11,-6-2 7,4 5 8,-4-5 7,5 4 16,-5 2 9,3 1 7,-2 4 1,2 0-4,-3 0-1,2 2-5,-2 3 3,0 1-4,0 0-2,-2 1-10,-1-2-5,3 0-5,0-3-1,-1 3-5,1-4-6,0 0 10,-3-3 5,3 3 11,0-4 11,0-1 11,0 0-5,0-2-6,0-5-11,0 0-6,0 0-5,0 0 1,0 0-10,13-19-7,-9 9-7,2-1 2,0-2-6,-1-2-6,3-2-10,-1 1-4,1-1-4,1 2 9,-3-1-6,2 3 0,-2 0-1,4 2-5,-4 1 0,-2 0-4,2 2-1,0 1 1,-1 1-4,3 4-1,-1-1 6,1 3-3,-8 0 0,15 3 5,-7 3-2,1-1-6,0 3 4,-2 1-1,2 3-2,-1 0 5,2-1-2,-2 0 4,-3 4-6,4-5 12,-2 2-11,1-1 4,-4-1 0,3-3 3,-2 1-3,1-1-1,-2 0 9,2-2 6,0-2-4,0 0 0,4-1 1,-10-2-3,14-6 6,-6 2-6,3-3-2,-1-3 0,2-2 0,-4-1-2,2-3 0,0-4-1,0 1-4,-4-4-2,0-2-20,-4 3-14,0-2-12,-4 4-9,0-1-14,-2 1-16,-4 1-22,-2 1-29,0 0-36,0 5-44,-1 4-49,-2-5-107,1 4-194,1-1 71,1 1-129,2-1-121</inkml:trace>
  <inkml:trace contextRef="#ctx0" brushRef="#br0" timeOffset="158709.86">23264 7190 1751,'0'-15'11,"0"4"37,2 2 29,-2-1 18,0 5 14,2-3 2,-2 3-4,2-2-15,-2 7-6,4-5-10,-4 5-2,0 0 2,16 9 2,-10-1-1,-1 5-1,4 3-2,-2 1-2,2 4-5,-4 1-8,2 2-6,-1-4 1,-1 5-9,-2-2 0,0-2-3,-1-1 1,-2 3-9,0-1-1,0-4-8,0 2-22,-2-3-20,2 0-26,-3-2-34,2-3-33,-1 0-34,2-1-43,-2-4-60,-1-2-101,-1 0-148,2-3-159,2-2-150</inkml:trace>
  <inkml:trace contextRef="#ctx0" brushRef="#br0" timeOffset="158988.82">23529 7321 1747,'2'-8'-25,"2"2"42,-2 1 37,-2-3 26,2 2 21,-2 0 6,0 1-5,2-1-11,-2 6-6,0 0-6,-8-4-3,8 4-2,0 0 1,-19 6 0,11 0-6,1 1 3,-2 3-9,3 0 1,0 0-5,0 2 5,4 0-5,2-3-3,2 3-1,2-2 1,2 2 5,2 0-8,6-1-3,2 3-7,3-2-1,3 1-8,-1 2-10,4-6-27,-2 0-42,0 1-72,6-3-95,-5-4-194,-2 1-171,-1 0 89,1-7-129,0 3-116</inkml:trace>
  <inkml:trace contextRef="#ctx0" brushRef="#br0" timeOffset="159504.34">21764 8736 1764,'-6'-4'9,"3"-2"15,3 1 8,0 5 16,7-11 20,2 7 14,4-4 5,4 3-1,6-3-6,6 1-7,14 0-8,3 3-5,11-2-3,9 3-5,25 1-2,2 0-6,3 2-1,4 0-8,-3 2-4,-4 0-3,0 0-5,-18-1-13,-16 2-20,-9-2-20,-7 1-20,-11-2-17,-9 0-23,-3 2-34,-10-2-24,-4 2-16,-6-2-31,0 0-76,-29 0-308,2 2-80</inkml:trace>
  <inkml:trace contextRef="#ctx0" brushRef="#br0" timeOffset="159684.03">22209 8789 1522,'-32'10'-49,"11"-5"21,2 0 41,6-1 41,3-3 28,6 1 6,4-2 0,0 0 6,0 0 5,0 0 2,24-9-5,-6 4-8,10 2-6,5 1-8,8-1-5,7 0-7,12 1-8,1 2-3,3 0-5,1 0-18,-2 0-42,0 5-59,-5-2-66,-9-3-77,-7 2-151,-9-2-281,-13 2-145</inkml:trace>
  <inkml:trace contextRef="#ctx0" brushRef="#br0" timeOffset="159840.58">22665 8961 1864,'-7'2'47,"7"-2"2,0 0 15,0 0 22,0 0 10,0 0-2,31-8-9,-11 6-7,5 2-10,10 0-14,1-2-54,10 4-90,-1-2-123,3 2-251,1-4-155,-2 0-116</inkml:trace>
  <inkml:trace contextRef="#ctx0" brushRef="#br0" timeOffset="-115077.46">9376 10005 365,'7'6'15,"-3"-3"-4,0 3-4,0-2-3,0 0-2,-2 1 3,0 2 2,2-4 4,-4 2-2,0-5 5,0 8 1,0-2 0,0-6 3,-2 7 3,2-7 0,-2 10 0,0-8 2,-2 2-6,4-4 2,-6 7-2,2-1-3,0-3 0,-1-1-1,-1 3 6,1-2-6,-1 4 4,0-2-7,-1 1 3,1 0-3,0 1 2,0-2-2,2 4-4,-4-4 2,4 3-4,-3-1-2,4-2-10,-1 2-4,0-2 2,0 1 2,-2-2 6,5 0 11,1-4 9,-6 5 2,6-5 2,-5 7 4,5-7 8,-4 0 2,4 0-4,-4 5 4,4-5-1,0 0 3,0 0-5,0 0 2,0 0-1,0 0 4,0 0 7,0 0-1,0 0 0,0 0 0,-13-8-4,13 8-3,3-8 4,-3 8 6,8-7-3,-2 3 4,0-1 1,3-1 1,0-2-3,3 1-2,3 0 0,1-4-4,4 4 0,1-4 0,2-1-8,1 0-1,-3 2-3,2-2 0,0 2-7,-1 0-1,-6 3-2,2 1 1,-6 0-8,1 1-2,-5 0 2,-2 5-4,-6 0-3,0 0 4,0 0-4,-19 10-2,5-3 2,-8 5 0,0 0-1,-8 3 0,0 3 0,-3-3 1,1 0-2,-3 2 2,3 3-2,3-6-1,4-2-1,2 0-1,3-4 3,4 0 0,-3 0-1,9 0-1,3-5-3,2 1 1,5-2 1,0-2 2,17 0 1,0-4-1,8-1 0,1-5 2,6-2-1,1 2 6,-1-4-3,2 2 2,-1 0-1,-7 4-3,0-1 1,-5 1-1,-3 1 1,-2 2-5,-4-1 5,-3 3 0,-2 0-5,-5 2 4,-2 1-2,0 0 2,0 0-6,-28 9 6,12-3-3,-3-1-2,-3 3 7,1-1-1,0 1 3,-3-1-2,3 2 2,4-4-1,2 1-4,3 0 2,2-3-3,0 1 3,8-2 1,2-2 2,0 0-3,15 3-5,-2-3-10,4-3-10,0-3-18,6-1-13,1-3-28,1 3-28,-2-3-49,-2 0-122,-1 0-313,-8 0-92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10:03:47.043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1659 1872 1343,'7'-2'289,"-1"-1"-92,-1 0-31,-5 3-18,12-5-7,-8 3-11,0-2-12,-4 4-10,9-5 4,-8 0-1,4 2 5,-3-2 8,-2 5-3,8-5 1,-5 1-1,1 1-3,-4 3-2,5-8-2,-2 4-3,0 1 2,-1-3-4,-2 6 1,4-6-4,-4 6-7,0 0-13,-6-5-9,-2 3-11,8 2-8,-30 5-6,5 1-5,1 2-4,-8 3-6,0 0-5,3 1-4,-1 1-5,3-1-10,0-1-7,4-1-10,3 0-4,0 1-13,1-2-5,7-1 0,-1 1 0,2-2 2,1 2 1,4-4 2,-1 1 3,1 0 3,1 2 0,-1-5 2,4 5 1,-2-3 0,2 1 3,-3 1-1,3 0 2,2 0 0,0 1 3,-2 3-3,2 0 4,2 4 5,-2 1 2,2 3 2,1 0 1,-1 6-11,2 1 4,-2 1 7,0 2-5,0 0 4,2 1 2,-1-2 1,-1 3-3,0-4-10,0 1-19,0 0-32,3-4-28,-3-4-30,0-2-44,-2-1-54,2 0-54,2-5-49,-2-4-142,0 1-78,2-1 36,0-3-192,-1-1-185</inkml:trace>
  <inkml:trace contextRef="#ctx0" brushRef="#br0" timeOffset="198.13">1291 2380 1972,'-4'-8'63,"0"3"22,-1 1 12,0-1 9,5 5-2,-2-10-4,2 10-5,9-9-8,0 1-7,1 3-9,5-4-7,2 2-4,7-1-12,3-1-24,0 1-42,5-3-62,2 4-79,0-4-75,-1 1-166,-3 3-50,-2 0-134,1 2-83</inkml:trace>
  <inkml:trace contextRef="#ctx0" brushRef="#br0" timeOffset="461.49">2028 1906 1639,'0'-15'24,"0"2"27,0 2 17,0-1 17,0 3 18,-1-2 1,1 2 1,0 4-8,0-5-9,-2 5-8,2-3-14,0 2-24,0 1-35,0 5-27,0 0-28,0 0-39,0 0-50,0 0-73,0 0-161,0 22-203,-2-10-74</inkml:trace>
  <inkml:trace contextRef="#ctx0" brushRef="#br0" timeOffset="694.05">2058 2138 1757,'3'5'103,"-3"-5"14,2 4 7,-2-4 11,0 0-1,3 4-4,-3-4-10,0 0-13,2 5-10,-1-1-9,2 2-11,-1-1-6,0 3-8,3-1-4,-1 1-4,-1-1-3,4 4-3,-3 2-4,5-2-21,-3 0-29,3 1-32,-3 0-52,3-1-65,-1 0-66,-4-2-114,0-1-146,3-1 35,0 2-114,-1-1-61</inkml:trace>
  <inkml:trace contextRef="#ctx0" brushRef="#br0" timeOffset="1022.06">2375 2149 1770,'0'-8'126,"0"2"10,0 1 11,0-2 1,0 7 0,0-7-1,2 1-12,-2 6-18,6-1-12,-6 1-3,0 0-7,24 5-7,-14 2-11,3 2-3,-3 2-8,3-1-6,2 5-8,0-2-5,-2 2 1,-1 3-2,-1-5-7,-2-2-1,-1 2-6,-2-3-5,0 0 5,1-3 7,-5-1 5,2-3 1,-4 1 8,0-4 4,0 0 4,0 0 2,0 0-5,-15-16-8,11 4-4,0-2-4,0-3-10,2 0-8,0-2-22,4-2-33,0 0-32,2-1-31,4-3-37,3 2-52,0 1-45,8 0-57,-3 1-111,4 4-133,1 0 35,5 2-215,3-1-202</inkml:trace>
  <inkml:trace contextRef="#ctx0" brushRef="#br0" timeOffset="1335.82">3035 1833 2018,'5'-7'58,"-3"4"24,-4-1 16,2 4 15,-8-6 4,8 6 7,-10-2 6,3 0-2,7 2-6,-18 0-7,10 2-16,0 2-7,-3 0-9,3 0-7,1 3-13,1 1-5,-2 0-5,7-1-16,-1 4-7,2-1-13,2 1-7,7 2-11,-1-2 2,3 0-4,3 0 2,-1 0-2,4 3-5,-2-2 3,2-1 6,-2-2-3,-2 3-1,1-5 2,0 3-4,-2 0 5,-2-3 0,1 1-5,-2-2 7,-3 1 12,-2 1 1,0-1 6,-1 0 8,-6 1-3,-1 2-1,-2-2-4,-5 1 0,-2 0-4,-1 1-7,-2-3-21,2 4-24,-3-4-34,0-1-54,2-1-56,1 1-75,-2-4-129,6-2-138,2-2 56,-1 0-164,5-3-127</inkml:trace>
  <inkml:trace contextRef="#ctx0" brushRef="#br0" timeOffset="1570.12">3429 1758 1817,'7'-10'79,"-1"3"26,-1 0 29,-3-1 20,0 1 29,0 5 8,-2 2 3,2-5-14,-2 5-20,4-3-16,-4 3-18,0 0-10,0 0-6,11 13 1,-9-1-16,4 0-7,0 4-8,1 2-9,2 2-4,1 3-5,0-3-7,1 6-2,-2-1-8,1-1-22,1 0-36,-3 4-48,0-4-53,0-4-69,-4 4-69,0-2-65,0-5-117,-2 0-94,-2-5 40,2 0-211,0-2-191</inkml:trace>
  <inkml:trace contextRef="#ctx0" brushRef="#br0" timeOffset="1750.83">3429 1970 2097,'-15'-11'80,"4"4"24,-1 1 13,4 1 9,2-1-4,2 1-9,2-1-16,4 0-8,2-2-7,8 1-10,3-2-25,8-4-34,7 2-42,1-2-64,6 4-78,-1-4-127,2-1-147,11 2-23,3 1-95,6 2-65</inkml:trace>
  <inkml:trace contextRef="#ctx0" brushRef="#br0" timeOffset="2177.43">4884 1804 1751,'0'-10'100,"2"3"12,1-5 13,-3 0 12,0 1 3,0-2 5,-3 0 5,3-1-2,-2 1-15,0-4-5,-2 4-8,0 0-13,-2 3-15,-3-2-10,-4 3-10,1 3-5,-3 0-10,-4 5-4,0 1 0,-1 1-14,2 3-14,-2 4-17,-1-1-10,5 0-14,-2 5-13,4 0 3,1-1-7,4 0 0,3 3 1,4 1-4,2-2 0,4 1 0,2-1 3,3 0 1,6 2 8,-1-1 1,3-1 0,5-1 6,-3 0-1,0 1 2,1-4 3,0 3 0,-3-1 3,-2-1 3,-2-2 6,-1-1 10,-2 0 5,0 1 14,-4 0 9,-2-1 6,-2-1 4,-4 1-3,-5 1-4,0 0-5,-6-2-4,2 2-4,-6-3-3,0-1-23,0 1-34,-2-1-37,0-4-60,2 0-60,2 0-66,-2-4-128,6-1-112,3-1 43,4-3-127,-1-2-79</inkml:trace>
  <inkml:trace contextRef="#ctx0" brushRef="#br0" timeOffset="2394.01">5135 1632 1671,'8'-5'85,"-4"1"24,-1 0 22,2 2 17,-5 2 13,9-4-4,-5 3-8,-4 1-16,0 0-20,0 0-4,11 7-10,-7 1-3,-2 1-5,3 4-9,1 2-6,-2 3-12,0 2-6,2 2-1,3 0-6,-2 2-31,-2 0-37,0-3-52,-1-1-73,2 4-87,-6-5-146,-2 1-137,2-4 50,-3 1-169,2-2-128</inkml:trace>
  <inkml:trace contextRef="#ctx0" brushRef="#br0" timeOffset="2559.26">5171 1885 1957,'-5'-11'121,"-1"0"10,5 1 15,-1 3-4,2-4-14,0 4-15,2-2-10,5 1-9,0 1-30,5-1-40,1 1-53,4-2-61,6 2-69,0 1-66,3 1-139,2 1-78,-2 2-141,9 4-84</inkml:trace>
  <inkml:trace contextRef="#ctx0" brushRef="#br0" timeOffset="2933.57">5917 1760 1724,'12'-6'84,"-6"3"31,0-3 26,-4 0 17,0 1 15,0 1 8,-2-2 0,0 1-11,0 5-5,-8-13-12,4 9-16,-4 1-16,-4 1-8,0 0-14,0 4-13,-6 0-5,-2 4-13,3-1-4,-6 4-5,3 2-7,3 2-7,-2-2-8,2 2-13,0 0-12,5-1-14,1 2-17,0-5-4,5 2-4,-1-2-7,5-1 8,0-1 6,4-2-5,3-3 6,3 0-2,-8-2-1,22-4 7,-8 1 6,3-6-4,-2 4 1,2-3 20,-3 1 11,2 1 10,-5 0 17,2 1 11,-3 1 10,0 0 3,-4 0-8,3 2-6,-1-1-5,-2 3-12,-6 0-2,13 2-5,-7 1-2,1 1-1,-1 2-1,0 1-9,4-1-32,-2 3-39,2 0-38,3 2-34,-3-5-51,3 1-45,2-2-48,2 1-41,-2-2-66,1-2-140,6-2 32,0 0-201,5-4-179</inkml:trace>
  <inkml:trace contextRef="#ctx0" brushRef="#br0" timeOffset="3535.55">6408 1765 1841,'17'-17'16,"-1"3"42,-8-1 39,1 1 26,-5 2 23,-1 1 28,-3 3 0,-1 1 2,-5 1-2,0 1 0,-5-2-11,-2 4-18,1 3-13,-4 0-14,1 1-6,-1 1-13,1 5-14,0-2-9,1 3-7,0-1-7,6 2-5,-2 1-7,4 1-11,-1 2-10,2-1-8,5 0-8,0 1-6,5 1-2,4 1 0,1 0-7,4 2-5,4-1 3,5 3 3,3-1 0,2 0 1,-2-1-2,2 0-1,-3 0 3,-3-4-17,-3 1-5,-1-1-9,-7-2-3,0-1 11,-3 2 0,-4-3-6,-4-1-5,-2 1-4,-2-1-6,-2-3 1,-5-1 0,0 1 4,-1-5 1,-3 3 10,2-3-1,0-3 5,1 3 7,2-3 5,-1-1 7,3-1-4,2-1 5,5-2-2,2 1 0,5-1 9,2-2-2,7 1 3,1-3 4,6-3-3,4 1 5,1-4 7,3 1-3,2-1 3,3-4 0,-3 2 0,2-2 3,-7 1 8,7-6 5,-8 5 5,-3-4-2,1-1 4,-4 1 0,-4-3 3,-2 1-6,-3 0 4,-3 3 3,-1 2 1,-5 2-2,2 2-5,-6 2-5,2 2-3,-2 2-6,-2 1-4,-3 4-5,1 2-1,-1 3-2,-1 1-2,8 2-1,-16 4 0,6 1-1,4 2 2,-2 3-3,-1 2-1,3 0 0,-1 3 1,3-1 0,2 2 0,2 1 2,0 0 3,2 1-1,2-1-2,1-2 1,3 0 0,1 1 0,-1-3-12,2-2-26,4 0-47,0-1-54,1-4-77,2-1-107,0-3-143,5-4-124,-1 2 42,12-4-292,4-3-315</inkml:trace>
  <inkml:trace contextRef="#ctx0" brushRef="#br0" timeOffset="3714.15">7655 1512 2453,'0'0'112,"2"-7"28,-2 7 19,2-6 7,-2 6 10,0-5-7,0 5-16,4-6-20,-4 6-6,2-6-39,-2 6-52,4-2-44,-4 2-73,0 0-85,0 0-73,0 0-119,0 0-183,0 0 56,0 0-207,1 17-186</inkml:trace>
  <inkml:trace contextRef="#ctx0" brushRef="#br0" timeOffset="3855.87">7660 1656 1905,'0'5'85,"0"-5"28,0 6 7,0-6-3,0 0-8,5 6-15,-1-5-6,-4-1-21,0 0-51,0 0-84,0 0-103,20-5-188,-18 0-83,-2 5-128,0 0-70</inkml:trace>
  <inkml:trace contextRef="#ctx0" brushRef="#br0" timeOffset="5139.03">2521 3918 771,'3'-5'202,"-3"5"-33,4-7-18,-4 7-15,2-3-9,-2 3-5,0 0-8,4-6-10,-4 6 1,0-5 0,0 5 1,0 0-3,2-6-5,-2 6-1,0 0-6,0 0-8,2-4-7,-2 4-10,0 0-7,0 0-9,0 0-1,-8 19-2,4-7-5,-1 1-2,-4 2-2,3 0-2,-2 6-5,-1 1 1,0-2-2,-1 0-5,-1 6-10,1-6-18,0 4-31,-2-1-31,2-2-40,0-3-35,3 2-37,-4-2-43,1-9-77,1 4-107,1-3-234,2-3-135</inkml:trace>
  <inkml:trace contextRef="#ctx0" brushRef="#br0" timeOffset="5384.01">2294 4084 1744,'-2'-10'16,"2"3"23,0 2 21,-3-1 20,3 6 13,3-9 11,-3 9-3,0-5-8,0 5-9,2-5-3,-2 5-5,11 0 1,-11 0-1,15 5-4,-7-1-3,3 4-1,0 1-7,1 1-6,3 2-5,2 3 0,-2 2-8,-1-2-5,3 2-3,-2 0-5,2 0-19,-2 0-27,0-1-34,2-1-41,-2 0-51,-1-2-50,-1-2-108,0-4-163,-2 0 1,1 1-74,-4-4-39</inkml:trace>
  <inkml:trace contextRef="#ctx0" brushRef="#br0" timeOffset="5651.62">2832 4042 1481,'0'-15'66,"-1"1"29,1 3 25,-2 1 24,2 2 15,0-1 16,-3 4 5,3-1 3,0 0-23,0 6-14,-3-9-12,3 5-16,0 4-21,0 0 1,0 0-12,0 0-1,0 0-3,-6 19-15,4-9-5,0 0-1,0 5-9,-2-2-2,2 2-2,2 3-6,-4-4-7,4 3-1,0 0-33,2 1-29,0-1-39,0-2-41,0-4-53,4 3-65,5-4-58,0-3-144,1 0-85,3-3 41,4 0-132,0-2-102</inkml:trace>
  <inkml:trace contextRef="#ctx0" brushRef="#br0" timeOffset="6008.06">3179 4071 1618,'0'-8'56,"-2"1"29,0-2 25,-2 1 15,0 4 23,2-1 9,-2-2 1,-1 1-3,3 2-12,-2 1-17,4 3-5,-6-4-15,6 4-6,-9-2-12,9 2-7,-11 6-4,7 0-7,0-1 2,0 4-7,2-1-7,-2 1 0,1 3-5,3 0-3,0 1-3,3-2-4,-1 3-7,2-3 0,2 3-2,0-2-1,3-4-4,0 1-2,-3-1 1,7-1-5,-3-4 5,1 1-3,0-4 2,1-4 4,3 1 2,-2-4 3,-3-1 2,0-1 1,-1-2-5,-3-2-1,1-3-4,-5 0-2,-2-2-8,-2 0 3,-2 2-8,-4 0-8,1 2-15,-2 0-22,-1 3-21,0 4-30,-2-2-30,0 1-44,0 5-50,3 1-58,-2 0-60,3 0-143,1 2-69,7 0 47,0 0-167,0 0-153</inkml:trace>
  <inkml:trace contextRef="#ctx0" brushRef="#br0" timeOffset="6251.32">3421 3866 1894,'0'-8'86,"0"8"11,2-7 7,-2 7 3,0 0-5,4-3 1,-4 3 12,13 2 11,-2-1-1,6 4-2,1-1-8,4 7-15,3-4 3,1 4-13,6 3-4,-5 1-11,3 1-7,-5 3-10,-2-2 1,-1 4-5,-6-2-6,-3 1-5,-5 6-23,-5-2-26,-8 5-31,-7-1-53,-14 6-68,-4 4-83,-16 5-137,-6-3-162,-8 0 57,3-4-187,-2 2-164</inkml:trace>
  <inkml:trace contextRef="#ctx0" brushRef="#br0" timeOffset="6702.48">2765 5854 1893,'-5'-4'38,"1"0"16,-1 0 6,2 1 20,3 3 20,-11-4 12,6-1 2,5 5-6,-8-2-13,8 2-8,0 0-8,0 0-9,-16 9-8,8-1-4,2-1-4,0 4-5,-1 0-4,2 3-9,-4 1 3,3 0-9,-2 3-25,-1-1-40,0-2-53,1 0-59,0 1-52,-1-6-80,-2 2-134,5-4-32,-2-2-121,3-3-66</inkml:trace>
  <inkml:trace contextRef="#ctx0" brushRef="#br0" timeOffset="6927.4">2578 5757 1785,'-2'-7'126,"0"2"7,0 1 7,2 4 4,0 0-5,0 0-14,0 0-9,0 0 1,0 0 2,0 0-8,19 12-10,-11-2-7,3-1-9,0 3-7,1 3-6,3-1-4,-2 1-11,2 3-13,0-1-25,2 1-22,-1-1-32,0 0-35,0-3-34,-3 3-57,2-2-68,-2-4-68,-1 0-129,0-2-40,6-2-174,-1-2-138</inkml:trace>
  <inkml:trace contextRef="#ctx0" brushRef="#br0" timeOffset="7200.34">3290 5612 1946,'-13'-12'80,"-1"3"16,4 2 22,0 1 18,4-1 27,-2 4 6,2-1-9,0 0-14,2 3-17,4 1-9,-12 1-4,6 3 2,2 3-8,-3 0-4,0 3 0,3 6-2,-2 0-5,0 0-8,1 2-9,-1 5-9,4-3-6,0 2-1,2 0-8,-2 0-6,4 0-6,0 3-17,2-2-33,0-2-37,5-1-27,-1 0-35,1-5-49,2-2-61,5 1-71,-2-6-112,4-3-134,1-1 14,3-4-259,-2 0-265</inkml:trace>
  <inkml:trace contextRef="#ctx0" brushRef="#br0" timeOffset="7504.9">3641 5623 2143,'-2'-6'40,"0"-1"24,-2 1 24,2 1 27,-2-1 18,2 1 10,2 5 0,-5-4-11,5 4-13,-2-5-11,2 5-3,0 0 2,0 0 0,-7 14 2,5-7-5,0 3-5,-1 0-9,2 1-3,-1 2-8,2 1-8,-2 1-6,2 2 1,-2-3-11,2 1-2,2 2-7,0-3-2,-2 1-3,3-1 0,2-2-9,1 1 1,1-1-4,4-3-2,-1 1 0,2-3-2,4-1-7,1-2-16,0 0-25,2-3-30,0 1-18,0-4-34,0 2-28,1-3-48,-4-3-51,1 3-53,0-3-91,-2-3-139,-3 0-3,2 1-264,-6-1-270</inkml:trace>
  <inkml:trace contextRef="#ctx0" brushRef="#br0" timeOffset="7697.99">3890 5688 2218,'0'0'51,"-10"-6"23,10 6 19,-6-2 11,6 2 7,0 0-11,0 0 3,0 0 8,-6 8 2,8-1-9,-2 2-5,2-1-15,0 2 0,-1 4-7,2 0-10,-1-4-4,2 5-12,-3 1-36,6-1-18,-5 0-43,2-1-61,-2 1-67,2-4-72,-3 2-155,2-4-116,1-1 64,-2-1-151,3-2-103</inkml:trace>
  <inkml:trace contextRef="#ctx0" brushRef="#br0" timeOffset="7963.02">4086 5420 1906,'0'-8'148,"0"0"8,0 4 11,0 4 16,2-5 2,0 2 5,-2 3 2,15-3-5,-4 6-10,1 1-8,6 2-10,3 4-8,-2-1-10,6 6-13,0 4-6,3 3-9,-2 0-9,1 9-10,-4-4-6,-2 2-7,-5 1-9,-4-2-5,-6 1-3,-4 0-9,-6-1-29,-4 5-45,-10-1-64,2-2-61,-12 1-89,1 1-99,-5-7-139,-5-1-133,-1-4 39,5-3-345,-1-4-390</inkml:trace>
  <inkml:trace contextRef="#ctx0" brushRef="#br0" timeOffset="9281.03">2924 7755 2476,'-4'-9'-19,"2"3"28,-2 1 27,4-2 27,-4-1 25,2 3 12,2-1 7,0 6-1,-4-9-5,4 9-18,-2-4-12,2 4 1,0 0-4,-12 15-2,5-4-7,1 3 0,-3 5-7,1 0-3,-3 4-8,-1 1 3,1 5-2,0 2-11,-1-1-37,0 1-31,2-3-45,2-3-52,0-2-61,-1-2-57,1-4-95,0-2-133,0-3-8,4-5-119,0-2-105</inkml:trace>
  <inkml:trace contextRef="#ctx0" brushRef="#br0" timeOffset="9521.09">2741 7774 1713,'0'-8'79,"0"0"21,-1 3 12,1 5 6,0-9 9,0 5-4,0 4-12,1-5 6,-1 5 9,0 0 5,0 0-8,20 11-4,-10-2-2,0 0-8,0 2-8,4 2-7,0 2-10,2 2-6,0 2-7,-1 0-5,7 2-9,-6-1-13,2 2-38,1 0-36,2 2-40,-6-5-52,0-1-64,2 1-68,-4-3-118,3-1-148,-2-2 27,2-2-146,-2-4-137</inkml:trace>
  <inkml:trace contextRef="#ctx0" brushRef="#br0" timeOffset="9769.36">3531 7657 1912,'-6'-11'74,"1"0"31,-1 1 30,0 3 27,0 0 13,2 2 1,0 1-15,-2 1-13,0 0-10,6 3 3,-12 7-12,8 1-7,-5 3-8,5 0-8,-2 4-10,1 2-9,1 0-8,2 3-7,2 0-3,0 0-11,2 2-5,0-1-2,2 2-25,1 0-40,3-1-42,1 0-41,1-5-46,2-1-59,2-1-77,-2-6-109,5-3-179,-2-1 62,2-3-222,0 0-220</inkml:trace>
  <inkml:trace contextRef="#ctx0" brushRef="#br0" timeOffset="10115.02">3821 7706 1934,'-2'-8'50,"0"0"25,2 3 15,0-1 16,-2 1 14,2-2 2,0 7-7,2-10-9,2 5-5,3 3-6,0-2 0,5 1-10,-1 3-5,-1 0-4,2 2-12,0-1-5,-2 3 5,0 0-17,1 3 6,0 3 0,-5 0 0,-1 1 3,-1 0 12,-4 3 1,-4 1 1,1 0-4,-5 1-2,-3 2 1,-2-2-9,1-1-5,-2 2-4,4-3-5,2-1-2,-3-1-4,3-1-6,1-2-6,1-1-3,0 0 0,1-1-1,3 1-2,2-2-1,4 0-1,1-5 1,3 3-19,1-2-15,4-2-22,1 2-1,6-2-23,0 0-42,4-4-62,-3 0-73,5-3-80,-1 1-154,1-5-71,8 2 45,-6-4-196,5 0-189</inkml:trace>
  <inkml:trace contextRef="#ctx0" brushRef="#br0" timeOffset="10385.17">4267 7522 1967,'-7'-9'57,"1"-1"31,1 2 27,3 3 18,-2 0 14,4 1 10,0-2 2,0 6-5,4-8-9,3 5 4,-1 0 1,-6 3 3,23 3-7,-9 0-4,4 5-2,3-1-11,0 6-9,7 3-10,-3 3-9,-1 1-8,-2 2-12,2 1-5,-6 0-8,0 2-4,-6-3-5,-5 3-5,-4 0-8,-4 0-28,-8-1-46,-1 5-62,-7-2-72,-8-3-89,1-3-109,-3 2-177,-7 3-64,0-4 67,0-5-302,-4 2-322</inkml:trace>
  <inkml:trace contextRef="#ctx0" brushRef="#br0" timeOffset="11017.02">3165 9564 2273,'0'-5'-2,"0"-1"31,0 6 24,-4-7 19,2 3 12,2 4 7,-5-6 1,5 6-2,0 0 4,0 0-3,-16 15-2,11-5 1,-2 2-3,1 1-3,0 2-9,-2 3 1,-3-1-8,0 5-12,0-3-1,0 1-7,1 0-3,0-1-18,-1-2-29,2-1-38,2-3-44,-1-2-47,-4 2-58,6-6-65,-1 0-117,2-4-121,0 0 27,5-3-127,0 0-91</inkml:trace>
  <inkml:trace contextRef="#ctx0" brushRef="#br0" timeOffset="11232.16">2991 9485 1736,'-6'-11'78,"2"2"31,-3 4 16,3 2 14,2-2 2,2 5-9,-4-4-7,4 4 21,0 0-1,0 0-8,8 20 5,2-11-6,0 4-9,9 3-8,-1-2-11,5 6-9,3-3-12,2 2-13,1 0-4,1 0-31,0 1-34,2-1-36,-3-4-41,-1-1-79,-1 1-103,-8-2-162,2-2-144,-6-1 70,0-1-206,-1 1-189</inkml:trace>
  <inkml:trace contextRef="#ctx0" brushRef="#br0" timeOffset="13971.48">3896 9201 1825,'0'0'-57,"-2"-6"19,2 6 20,-2-6 19,0 3 23,2 3 15,-5-6 17,5 6 4,-3-8 4,3 8 3,-2-5 7,2 5 8,-2-7 7,2 7-2,-3-3 3,3 3-1,0 0-3,-1-5-5,1 5-5,0 0-3,0 0-8,0 0 5,0 0 6,-12 13-5,8-4 9,-3 3 5,1 3 8,1 4-9,-3 4 4,1 2-4,1 3-4,0 0-4,-2 5-9,1 2-4,0-3-10,1-4-3,2 3-2,0-4-6,2-1 0,0 2-4,2-6-7,2-1-10,0-1-18,6 0-24,0-2-19,6-1-20,-4-5-17,3-2-31,2 0-41,0-5-44,0 1-52,2-3-85,-1-3-146,-1 3-23,2-6 58,-2 1-111,-1 1-53</inkml:trace>
  <inkml:trace contextRef="#ctx0" brushRef="#br0" timeOffset="14402.88">4181 9239 1649,'-2'-7'73,"2"-2"19,-2 1 23,2 3 15,0 1 14,-2-3-1,2 7-3,0-8-11,0 8-11,0 0-8,0 0 9,0 0 5,0 0 0,-12 17-8,7-3-6,-2 1-1,1 2-4,2 5-7,-4 0-6,3 4-9,-1-2-3,4 2-8,-2 1-4,2-2-12,0 1 0,0-1-5,2-2-5,2-5-6,0 4 4,2-3-10,4-2-3,-1-1 5,3-3-5,3-2 0,0-1-4,1-2 0,2-6-5,0 3-2,3-5-2,-4-2-4,2-1 0,-3-4 0,0 0-2,-4-3-4,1-1 0,-7-2 1,2 1-3,-6 0-2,-2 1-3,-2 2 1,-2 1-3,-3 1-1,-3 1 0,-3 3-7,4 1-19,-3 2-16,-1 0-34,5 2-32,-1 3-37,2-3-39,1 3-56,1-1-52,0 0-75,1 0-123,6-1-47,0-3-231,0 0-258</inkml:trace>
  <inkml:trace contextRef="#ctx0" brushRef="#br0" timeOffset="14734.99">4707 9012 2274,'-9'-4'41,"3"-1"22,0 3 18,1-2 16,5 4 6,-7-4-2,7 4-3,-2-5-6,2 5 19,0 0 6,0 0 1,30 5 10,-11-1 1,7 0-6,4 2-1,-1 1-4,4 3-9,2 2-5,-1 1-7,-1 2-9,1 3-5,-6-1 0,-1 3-2,-1 3-8,-7 2-3,-2 1-4,-9-1-4,-3 4-3,-5 0-4,-9 2-8,-1 1-3,-8 1-15,-4 4-45,-6-3-49,3-2-63,-8-1-78,3-2-94,-3-5-98,5-2-218,-2-6 40,5-1 79,2-1-273,1-4-260</inkml:trace>
  <inkml:trace contextRef="#ctx0" brushRef="#br0" timeOffset="15417.36">3718 11105 2045,'0'0'-38,"-11"-1"36,11 1 23,-9-2 32,9 2 30,-6-2 22,6 2 12,0 0 0,-7-2 2,7 2-5,0 0 2,-7-2-8,7 2-16,-12 4-6,6 1 5,-4 5 3,-1 2-6,-3 3-11,-4 2-7,2 0-9,-6 4-7,1 4 1,0 0-5,0-3-11,-3 5-18,3-2-28,0-2-39,0 0-47,-1-2-58,2-2-73,-2-7-82,5 1-164,-1-2-33,1-3 63,6-3-103,1-3-46</inkml:trace>
  <inkml:trace contextRef="#ctx0" brushRef="#br0" timeOffset="15651.11">3275 11218 1552,'0'-7'67,"0"-1"22,2 2 15,-2 1 14,0-2 6,0 2-1,0 5-9,5-8 4,1 7-3,2 1-1,-8 0 2,26 5 4,-12 4-10,5-1-9,3 4-5,-4 1-8,6 0-7,-1 7-11,3-2-6,-3 5-1,0-3-8,1 0-14,-3 2-32,-6-4-30,4 0-40,-5-1-61,4 1-75,-6-9-77,-1 4-194,1-4-28,1 0 62,-1-1-103,1-1-41</inkml:trace>
  <inkml:trace contextRef="#ctx0" brushRef="#br0" timeOffset="15957.29">4094 11026 1672,'-6'-12'119,"0"3"27,0 1 22,2 3 15,-2-1 10,2 2-11,2 0-19,2 4-20,-6-6-16,6 6-1,0 0 5,-10 12-6,6-4-4,-3-1-3,3 5-5,1 1-6,-2 2-2,2 2-8,-1 3-14,0 2-4,-1 2-7,3 2-7,2 1-2,-2-1-4,2 3-6,2-2-5,-2-1-5,4 1-2,-1-2-13,3-1-32,-1-1-31,7-2-50,1-5-53,-1-1-65,6-4-74,-2-3-72,6-3-162,-3-1-49,2-2 55,2-1-212,1-2-208</inkml:trace>
  <inkml:trace contextRef="#ctx0" brushRef="#br0" timeOffset="16515.3">4497 11028 1960,'0'0'3,"1"-6"33,-1 6 36,0 0 34,0 0 21,-1-9 14,1 9 6,0 0-5,0-4-9,0 4-7,0 0-14,0 0-13,0 0-7,0 0-5,0 0 2,0 0 7,0 0 0,8 19-5,-3-10-10,-1 3-1,2 0-2,-1 3-7,1-1-6,0 3-5,-2 1-7,0-1-1,3 2-7,-2 0-2,-1-2-3,-2 0-14,0-1-37,0 1-38,-1 0-43,2-4-51,-3-1-59,2 0-71,0-1-54,0-4-145,-1 3-59,-1-4 40,3-3-141,-1 1-130</inkml:trace>
  <inkml:trace contextRef="#ctx0" brushRef="#br0" timeOffset="16891.3">4844 10869 1718,'-5'-5'0,"5"5"26,0 0 21,0 0 17,0 0 20,0-6 13,0 6 4,0 0 2,0 0-6,0 0 8,0 0 1,0 0 2,0 0-5,20 4 0,-20-4 0,13 7 3,-6 1 1,4 0 0,2 0-3,2 3-5,0 2-2,0 0-11,2 3-3,2-1-7,-3 2-7,2 1-6,-2 0-6,2 0-11,-4 2-2,-1 0-7,-2 1-3,-3-3-13,-3 2-25,-3 0-38,-4 0-53,-7 2-78,1-1-104,-7-2-165,-4 5-132,-3-4 77,-1 1-216,2 0-207</inkml:trace>
  <inkml:trace contextRef="#ctx0" brushRef="#br0" timeOffset="17717.5">3599 12726 1782,'0'0'-100,"0"0"23,0 0 18,0 0 16,0 0 12,0 0 11,0 0 5,0 0 0,0 0-1,0 0 8,0 0-2,0 0-2,0 0 3,0 0 1,0 0-2,0 0 3,0 0-6,0 0-16,0 0-10,0 0-25,0 0-44,0 0-108,0 0-81,0 0 185</inkml:trace>
  <inkml:trace contextRef="#ctx0" brushRef="#br0" timeOffset="18275.02">3604 12874 867,'0'-6'74,"0"-1"14,3 1 15,-3-2 23,2 0 18,-2 1 17,2 1 10,1-2 1,-3 1 3,1 3-4,-1-2-5,0 6-1,3-9-12,-3 6-2,0 3-13,0-7-12,0 7-13,0 0-10,0 0 4,0 0 1,-11 14-3,5-6-7,-2 3-8,-3 2-6,0 1-10,-1 3-4,-1 2-6,-2-1-8,0 2-17,-1-2-39,2 2-36,0-1-41,-1-4-54,2 0-57,1-2-56,1-3-80,3-2-135,-1-4-54,0-1 26,1-3-127,8 0-111</inkml:trace>
  <inkml:trace contextRef="#ctx0" brushRef="#br0" timeOffset="18496.84">3387 12698 1846,'0'-13'83,"0"4"26,2-1 21,-2 0 12,0 5 16,0-1-7,2 2-17,-2 4-2,8-4 0,-8 4 0,15 2-11,-4 4-1,2 2-8,2 2-12,2 3-5,1 2-12,2 0-6,3 5-6,1-2-8,-5 3-21,6-2-32,-2 1-42,0 2-38,-4-5-49,2 2-57,3-2-51,-3-2-41,0-1-118,-1-4-131,0-1 53,2 1-143,0-5-106</inkml:trace>
  <inkml:trace contextRef="#ctx0" brushRef="#br0" timeOffset="18769.02">4359 12533 1871,'-4'-12'112,"0"3"19,0 1 17,2 1 17,-3 1 8,1 2-12,2 1-9,2 3-10,0 0-8,-15 1-1,15-1-9,-13 12 0,9-3-9,-2 3-5,0 5-5,1 0-2,0 4-8,1 2-7,0-1-10,-1 3-9,4 0-6,1 2-3,-2-5-6,2 2-3,3 0-5,0 0-25,1 0-26,2-7-39,4 3-36,-3-6-43,6-2-58,2-5-76,3-1-63,0-2-140,4-4-88,1-2 37,2 0-203,4-4-207</inkml:trace>
  <inkml:trace contextRef="#ctx0" brushRef="#br0" timeOffset="19230.15">4832 12521 1898,'-2'-9'53,"-1"1"28,1 3 18,0-3 18,0 2 13,0-2 3,2 3-4,2-1-12,2 0-10,1 3-9,3-3-3,0 4-7,2-1 1,3 3-12,-3 0-4,4 3-11,-1-1 3,-1 2-4,3 1-10,-5-1-2,0 2 0,-3 1-9,0 1-5,-5 1-6,0 1 0,-4 2-3,-2 1-2,-4 0 2,1 0-11,-4 1 0,2-3-6,2 0-10,-2 1-2,1-2-1,-1-1-3,5-1 2,-3-2-4,3 1 2,1-1-2,2-2 6,1 1-5,1 1 3,2-2-2,4-1 3,1 2 3,-2-1 5,3-1 0,2 3 8,1 0 5,-2-1 4,4 1 4,-2 2-5,3-3 4,-2 2 3,-3 1 11,3 1 5,-3-2 2,2 1 6,-4 1 9,-2-1 1,0 1 8,-4 1 2,-2 0-1,0 1-8,-2-2-5,-4 1-5,0 1-4,-4 1-3,-2-3-8,0-1-25,-3 1-40,0-1-44,-2-3-36,1-1-48,-2 1-66,1-5-67,-2-2-101,7-3-161,-3-2 2,3-3 73,-1-1-215,6-7-184</inkml:trace>
  <inkml:trace contextRef="#ctx0" brushRef="#br0" timeOffset="19501.65">5210 12339 2005,'9'-2'108,"-2"0"-6,-2 0-9,-5 2 26,13 0 31,-5 2 34,1 2 5,1-3 4,1 5-1,2 2-5,2-1 0,-2 3-4,1 2-10,4 1-6,-2 2-9,1 0-2,1 5-12,0 2-12,2 2-11,-4 2-8,-1 3-5,0 3-15,-4-2-7,-3 2-8,-5-2-8,-3-1-4,-1 2-11,-3-3-31,-6 5-45,-3-3-63,-2 0-76,-2-4-78,-7-1-101,2-5-115,-4-1-218,1-2 72,-1-3 78,3-4-344,-3-3-350</inkml:trace>
  <inkml:trace contextRef="#ctx0" brushRef="#br0" timeOffset="20438.73">3855 14000 2309,'3'-6'-46,"-3"6"35,2-7 33,-2 7 27,0-7 19,0 7 19,0-8 8,0 8-2,2-2-4,-2 2-6,2-5-7,-2 5-9,0 0-4,0 0 5,0 0 3,-6 19 6,-1-5-2,1 3-2,-4 1-5,3 4-6,-4 0-2,-1 4-7,-2 0-5,2 1-3,-3 0-8,0-3-13,3-2-34,-3 0-33,2-3-42,2-2-52,1-3-55,0-1-49,-2-4-92,4-3-106,0-2-51,1-2-134,7-2-123</inkml:trace>
  <inkml:trace contextRef="#ctx0" brushRef="#br0" timeOffset="20684.92">3607 14064 1709,'-3'-14'34,"0"-1"41,-1 10 31,1-7 29,2 7 19,1-1-3,-2 3 1,2 3-10,0-8-22,0 8-3,0 0 5,0 0 8,13 4 0,-3 3-9,1 2-5,-2 5-10,5-1-4,0 5-7,-1 0-7,2 4 0,2-3-19,0 5-7,0 1-3,-3 0-6,4-2-26,-4 3-34,2-7-29,-4 3-40,3-2-30,-3 1-25,4-1-38,0-1-59,2-3-53,-2 0-143,1-4-87,2 0 27,2 4-132,0-9-114</inkml:trace>
  <inkml:trace contextRef="#ctx0" brushRef="#br0" timeOffset="21036.82">4779 14053 1804,'-2'-15'38,"2"3"22,-2 1 25,2 1 17,0 1 17,-2 0 9,2 2 6,0-2 3,-4 1 7,4 3 0,0-1-8,0 6-4,0-8-6,-1 5-12,1 3-5,0 0-14,0 0 6,0 0-2,0 0 0,-7 14-8,5-4 3,0 5-7,-2 1-3,2 1-5,-2 3-10,2 0-4,0 3-4,-2 2-6,4-1-5,-2 1-4,-1 2-4,3-4-14,0-1-27,3-1-39,1 3-24,2-2-33,2-3-38,0-4-51,6-3-62,2-2-72,0-3-142,5-1-97,-3-2 34,3-4-206,5-3-220</inkml:trace>
  <inkml:trace contextRef="#ctx0" brushRef="#br0" timeOffset="21353.26">5315 14072 2141,'0'-8'52,"-4"-1"19,3 1 22,-3 1 18,-1 0 10,-1 4 11,-2-2-9,1 1-5,-2 4-15,2-3-1,7 3-16,-18 3-4,12 1-5,-3 1-3,4-2-8,-1 6-6,3-1 0,-2-1-3,3 2-1,4 2-8,1 0-3,2 2-5,3-2-4,0 0 0,2 3-8,4-2 2,-3-2-3,3 6-1,2-3-6,-2-1 2,-2 0-2,2-2-7,-2-3 1,0 4 0,-4 0 4,3-2-8,-2 1 4,-5 0-1,0-3 0,-4 3-7,0 0 7,-4-1-19,-2-2-19,-1 3-36,-6 0-37,1-3-52,-4-3-62,0 4-64,-3-6-92,0 1-136,0-3-17,-1-3-183,1-2-198</inkml:trace>
  <inkml:trace contextRef="#ctx0" brushRef="#br0" timeOffset="21505.96">5139 14057 1988,'6'-11'17,"2"3"7,-1 0 10,4 0 12,-2 1 2,7 1 0,-2-2-4,4 3-6,-2-4-25,4 4-48,-2 2-66,-1-5-102,1 4-191,-2-2-139,6 4-37</inkml:trace>
  <inkml:trace contextRef="#ctx0" brushRef="#br0" timeOffset="21809.02">5572 13856 1666,'0'0'110,"-6"-5"10,6 5 8,0 0 10,-2-4 15,2 4 1,0 0 11,0 0 5,21 2-2,-8 3-1,1-3 4,6 6 1,1 2 4,5 1-1,4 4-7,-2 2-8,2 3-9,5 4-13,-4 2-8,-1 2-13,-7-1-4,-2-1-13,-4 4-7,-2-3-7,-5 2-6,-5 0-8,-5 0-5,-2 2-18,-9 1-42,-6 0-55,-6 4-63,-3-3-59,-3-1-73,-4-1-78,-2-6-82,4 2-185,-5-4-3,-1-2 65,-1-1-278,0 2-291</inkml:trace>
  <inkml:trace contextRef="#ctx0" brushRef="#br0" timeOffset="22342.32">4014 15380 2160,'-2'-7'-17,"4"0"26,-2 1 32,0 0 24,0-1 26,0 1 13,0-2 5,0 8 4,2-10-5,-2 10-1,0-5-14,0 5-6,2-2-1,-2 2 19,0 0 3,0 0 7,-2 21 0,0-8-9,-2 3-7,-1 1-4,-4 5-9,4-1-8,-5 4-1,-2 6-14,-1-5-9,1 3-33,2-3-45,-1-3-46,0 0-45,1 0-57,0-5-60,0-3-54,0-2-120,2-2-118,2-2 27,-3-7-167,2 3-160</inkml:trace>
  <inkml:trace contextRef="#ctx0" brushRef="#br0" timeOffset="22581.03">3793 15405 2050,'-2'-13'133,"0"5"28,0 3 12,2 1 23,0 4-7,2-7-14,-2 7 1,7-2-3,-7 2-6,19 5-8,-6 3-8,1-3-9,2 6-10,1 1-13,6 1-11,-2 3-12,2 3-7,0 1-4,-2 2-13,5-1-7,4 6-5,0-1-12,-6-3-39,6 3-47,2 1-54,-5-5-53,-1-2-68,0-1-76,4-3-81,0-2-165,3 1-42,0-5 87,3 0-251,1-5-233</inkml:trace>
  <inkml:trace contextRef="#ctx0" brushRef="#br0" timeOffset="22926.01">5380 15447 2042,'0'-13'55,"0"5"23,-2-6 14,2 4 6,-2 0 20,-1 1 25,3 1 9,0-1 4,-2 3 0,2-3 1,-2 2 2,2 1-1,0 6-3,-2-9-5,2 5-4,0 4-14,-2-7-13,2 7-12,0 0 1,0 0 3,0 0-5,-22 19 0,16-12-4,-2 7-1,2 1-4,0 4-5,-3-2-4,2 8-6,1-1-8,2 0-4,2 2-2,0-4-8,2 2-7,2 4-5,2-5-2,0 4-8,5-5 1,2-2-30,1 1-25,2-7-37,4 3-39,3-5-55,5 0-46,-3-6-61,4-1-73,5-5-77,-5-3-164,5 1-48,-2-4 61,3-6-345,4 3-382</inkml:trace>
  <inkml:trace contextRef="#ctx0" brushRef="#br0" timeOffset="23325">5929 15417 2692,'-16'-5'71,"6"-2"15,0 7 19,0-3 38,5-1 13,-2 1-2,7 3-12,-10 0-14,10 0-13,-8-3-14,8 3-11,0 0-6,0 0-7,0 0 4,0 0-13,20-4-5,-10 2-4,6 0-7,0 1-4,2-2-4,1 2-2,0-3-5,0 0-3,-3 4 0,0-3-7,-2 1-2,-1-1 0,0 2 7,-2-1 10,-3 2-2,0-2 6,-8 2-5,16 0-3,-10 0-5,-6 0-3,8 2 1,-6 1-4,-2 5-3,0 0-2,-2-3-2,2 3-2,-2 5-1,-1-1 0,0 5 5,-1-4-4,0 5-1,-1 1-1,-2 5-2,0-3 0,4 2-2,-1 0-1,-3 0 1,3-1-3,0-1-19,2-1-30,0-3-37,0 0-46,2-3-47,-2-1-45,2-2-60,4-1-67,-2-7-96,4 1-130,1-1 2,-7-3-312,16-3-362</inkml:trace>
  <inkml:trace contextRef="#ctx0" brushRef="#br0" timeOffset="23644.89">6441 15204 2597,'-6'-8'51,"3"4"27,-1-4 31,1 5 26,3 3 21,-1-2 9,1 2 3,-2-9-8,2 9-8,0 0-8,0 0-13,0-5 5,0 5 6,0 0-3,0 0-3,27 7-4,-16 0-2,4-3-26,-1 5-3,3 0-13,0 3-4,3 3-6,-3 1-6,-1 2-4,2 2-4,-4 5-5,1 1-5,-4-1-2,-5 1-3,-6 2-4,-2 1-2,-6 5-19,-8-1-38,-4 4-60,-6 0-69,-1-4-59,-5-1-90,6-10-119,-8 4-206,7-5-25,-1-6 65,3 0-401,2 0-454</inkml:trace>
  <inkml:trace contextRef="#ctx0" brushRef="#br0" timeOffset="28313.12">5024 13906 2437,'-6'3'-110,"6"-3"22,-11 0 26,11 0 19,-8 3 23,8-3 18,0 0 14,-11 0 8,11 0 2,0 0 5,0 0 7,-8 0 12,8 0 11,0 0 10,0 0 8,0 0 10,-11-3 6,11 3 8,0 0 2,0 0 1,0 0-4,0 0 3,0 0 9,0 0-10,-9 0-2,9 0-10,0 0-7,0 0-9,5-9-8,-5 9-9,6-5-4,0 1-4,-1 0-4,1 0-8,3-1 7,-3 1 4,0 1 3,3-2 2,-3 2 3,0-2 0,1 1-1,0 1-5,-1-1-2,0 3-3,0-4-8,0 1-2,3 3-5,0-3 0,-1 2-3,1 0-6,1 2-1,3-2-1,-2 1-2,1 1-1,-1 0-2,4 0 1,-1 0-3,-2 1 0,2-1-1,-1 2-1,-1-2-10,-2 2 2,4 0-3,-4 0 3,1 0 6,-1 1-6,-1 1 2,-2 2 3,3-1 1,-2 2 3,-2 3 0,0-3 1,0 2 6,0 4-3,-4-1 3,0 0 0,-2 1-2,-2 0 3,0 2-1,-4 2 2,0 1 0,0-3-1,-2 3 1,-2 2-2,1-5-2,0 0 3,-1 0-2,1-1-1,3-1-2,-2-1-1,2 0-2,1-3-1,-2-1 3,3-1-5,0 0 4,0 1-3,2-4 5,-2 1-1,2-1 5,0 2 1,2-6 3,-6 5-3,6-5 0,0 5-4,0-5 1,0 0-1,0 0-3,0 0-2,0 0 0,0 0 0,14 2-2,-14-2-1,0 0-1,0 0 2,12-2-2,-12 2-2,0 0 0,14-3 1,-8 1-2,-6 2 2,10 0-3,-4 0-1,-6 0 1,13 0-1,-13 0-1,13 2 2,-6 1 3,-1 2-4,2-2 1,-2-2 1,0 2 2,2 4 2,-2 0 1,2-3-3,-2 2 2,1 1-1,1 0 0,-1 1 2,-1-1-2,0 0-1,1 1 4,-1-1-2,-2 1 4,2-1 0,-2 3 0,2-2 4,-2 0 1,0 1 0,0-1 3,0-1 3,-2 0 3,0 3 4,0-3 3,-2 1 2,-2 2 4,-2-1 2,-2-1-3,0 3 3,-6-1-4,2 0-1,-5 1 0,-2-1-3,-2 1-3,1-2-3,-6 3-2,3-4 0,-3 1 3,4-1-8,-2-1-2,-1-1-2,4-2 0,2 1-4,2-2-13,0-2-28,3 1-39,-2-2-53,4-2-48,2 1-41,-1-6-68,3 2-73,2-4-90,2 0-197,2-3 4,0 0 83,4 1-321,-2-3-358</inkml:trace>
  <inkml:trace contextRef="#ctx0" brushRef="#br0" timeOffset="31098.96">4849 12446 2238,'0'0'-112,"0"0"20,0 0 20,0 0 20,0 0 21,-11 5 11,11-5 16,0 0 11,0 0 7,-6 2 12,6-2 14,0 0 12,0 0 7,-2 5 10,2-5 9,0 0 6,0 0 4,0 0 4,0 0 0,0 0 0,0 0 0,0 0 3,0 0-4,0 0 4,0 0-4,0 0 4,0 0 0,0 0-3,0 0-3,0 0-2,0 0-7,0 0-8,19-5-4,-4 1-8,-1 1-3,5-2-4,4 0-4,5-2-4,1 0 4,1 1-1,7-1-2,-4-1 2,-1 3-5,-4 1-2,-1-2-4,-2 0-5,-6 2 1,1 3-4,-4-3 1,0 1-1,-5 1 1,3-1-3,-4 1-1,1 0-3,-2 0-3,-1 2 2,-8 0-6,0 0-2,12-2-1,-12 2 1,0 0-3,0 0-2,0 0 0,0 0 2,0 0-4,0 0-2,-24 8 0,14-5 0,-2-1 0,-3 1-2,-2-1 1,-2 0-1,-2 1-2,-6 4 1,3-2 0,-3 1 0,-2-1-1,3-1-2,-2 3 4,2-3-2,3 2-1,2-2 0,2 0-1,2 2 0,0-4 1,2 1-2,5-1 4,-3 1-3,2 0-1,3-3 3,0 2-2,2 0 0,-4 0 0,10-2 3,-10 2 1,10-2-2,-12 1 4,12-1 5,-11 2-7,11-2-5,-7 2 4,7-2-1,-6 2-2,6-2-1,-6 2 2,6-2-1,0 0-3,-7 2-3,7-2-2,-4 4 3,4-4-2,-2 9 9,2-1-7,-2 2 4,2 1-6,-2 2-1,2 4 8,0 1 3,-2 0 1,0 3 2,0-1 3,-2 0-1,0-1-1,4 1 1,-1-1 0,-2-2-2,1-3-1,2-1 6,-2 0-3,2-2-3,-2-2 6,2 1-3,0-3 4,0 1 1,0-1 1,0 0 5,0-7-1,2 4-2,-2-4 0,0 0-1,0 0-3,0 0-1,20-11-2,-16 7 0,2 0-1,-2-3-2,3 5-1,-3-6 0,2 1-1,1 0 0,1 0-1,-1 1-2,1-2-2,-2 1 2,5-1-1,-1 0-3,-1 4-1,3-1 4,1-3 1,-2 4-3,4 1 2,-3-1 0,2 0-3,-2 2 2,5 0 1,-4 2-4,-1 0 6,3 2-1,-2 0 0,2 0 2,-1 2 0,2 1 4,-4 3 0,3-1 2,-1 4 1,0 0 1,-2-2 1,-1 4 2,4-1 3,-5 1 3,-1 0 3,1 1 3,-4 1 6,1-2 4,-4 3 3,1-1 6,-8 0 6,1 0-2,-4-2 2,-3 3-1,-5-3-1,1 3-1,-7-3-3,4-1-3,-3-1-3,-1 0-4,-3-2-2,4-2-5,-4 1-4,5-6 8,0 3-11,0-5-3,2 2-3,2-2-19,-2-2-25,5-3-30,-1 3-43,4-3-45,1-1-41,4-1-61,1 1-64,3-2-80,3 3-181,1-3-76,-1 3 96,4-1-345,0 1-382</inkml:trace>
  <inkml:trace contextRef="#ctx0" brushRef="#br0" timeOffset="35277.96">5220 3825 655,'6'-8'34,"-4"3"-7,-2-2 13,2 0 4,-2 0-4,0-1 4,0 0 4,0 3-5,0-3-2,-2 2 0,0 0 10,0-2 3,2 3 5,0 5 3,-7-7 2,5 1 0,2 6-4,-3-8 0,3 8-3,-4-3-4,0-1-7,4 4 2,-10 0-1,10 0 0,-11 4 3,5 1 1,-3 2 2,-2 7-3,3 2 1,-2 0 2,1 4-5,-1 1-1,7-1 0,-1-1-5,0 3 2,4-2-2,0 0-3,1-1-2,4-2 0,0 1 5,5-5 1,-1-2 4,2 0-1,-1-3-4,5-2-2,-3-5-5,1 1-1,-1-5-2,2-3-1,-2-4-2,-2-1 1,-1-4-4,2-4-4,-3-4 5,-2 0-4,1-2-7,-3 0 4,-4 3-10,2 1 1,-2 1-1,-2 3-4,0 0 1,0 2-3,-2 2-2,-3 3-12,0 2-11,0 1-16,0 3-31,-4 4-17,3 0-27,-2 2-35,1 1-24,2 3-20,1 0-38,0-3-119,0 4-243,1-2-90</inkml:trace>
  <inkml:trace contextRef="#ctx0" brushRef="#br0" timeOffset="36097.98">5333 3775 1486,'0'0'-78,"0"0"15,-4 8 15,4-8 18,-2 5 16,2-5 13,0 0 13,-2 4 10,2-4 12,0 0 10,-2 6 4,2-6 10,0 0 2,0 0 6,0 0 3,0 0 2,0 0 2,0 0-4,0 0 1,0 0-1,0 0-1,0 7-6,0-7-4,0 0 0,0 0-5,0 0 0,0 0 8,0 0-5,0 0 5,14 0-3,-14 0-2,12 0 1,-12 0-5,14 0 1,-4 0-2,1-3-1,0 3 3,2 0 0,3-2-4,6 2-2,-1-2-2,2 2-5,6-2 0,3 2-2,5-1-2,1 1-7,6 0-1,3 0 0,1-3-4,10 2 1,5-2 0,3 3-2,22-5-6,-14 1-2,-8 2 5,2-1-5,-3 0 0,2 2-1,-4 1-6,0-2 4,1 2 0,-2-2 1,-1 0 1,0 2-4,1-2 1,3 0-1,1 1 2,25-3-2,2-1-2,5 0 0,-1-1-1,1 1-5,-1-2 6,-2 2-3,-2-1-5,-2 0 5,3 3-6,-7-3 8,1 1-8,-3-2 4,-17 5-2,-9-4 0,-2 4 2,-6 0 1,-2-1-1,-2 1 2,-3-2-8,-4 3 9,-5-2-3,-2 2-2,-1-1-3,-3 0 10,-1 0-3,0 0-5,-1 0 6,1-1-6,-6 3 0,6-4 0,-2 2-2,-1 0 5,-1-2 2,-4 3-5,4-2-6,-3 2 5,-1-1-1,-4 0 2,1-1-1,-4 2 5,0 1-4,-1-1 0,-1 1 0,0-3 2,-3 3-2,-8 0 0,16-3 2,-6 2-2,-2 1-7,0-1 10,-8 1-3,17-3 3,-11 3 2,-6 0-4,11-1 1,-4-2-2,-7 3-2,8 0 1,-8 0 0,8 0 2,-8 0 3,0 0-1,0 0-5,11 0 6,-11 0-4,0 0 2,0 0-4,7-3-6,-7 3-3,0 0-10,0 0-20,0 0-15,0 0-29,0 0-30,0 0-42,0 0-47,0 0-48,-16-8-106,11 6-171,2 1-147,3 1-171</inkml:trace>
  <inkml:trace contextRef="#ctx0" brushRef="#br0" timeOffset="36591.2">9302 3509 1885,'0'0'-12,"0"0"14,-2-9 18,-1 7 22,3 2 16,-1-6 10,1 6 5,0 0-5,-2-8-1,2 8-2,0 0-8,-5-4-1,5 4-2,0 0-7,-4-4-10,4 4 3,0 0-4,0 0-1,-19 6-3,13-3 1,-3 1-1,1 0 1,0 3-3,-2 2 1,0-1 2,2 3 2,-3 0-4,1 3 1,5-1-2,-1 2-7,2-1 0,-1 3 7,5-3-1,3 4 2,1-3 5,4 3 7,1-2-3,4 1 5,0-2 3,3-3-10,1 0 4,0-2-7,0-3 1,2-2 0,0-1-2,0-2 1,0-2-4,2-2 3,-2 1-3,-1-5 1,-2-2 6,3-2-7,-4-3-1,0-2-2,-3 0-6,0-3-4,-2-3 1,-6 5-1,0-3-6,-2 2-1,-1-3-5,-2 4 1,-3-1-4,0 0 1,-2 2-2,0 2-5,-6 0-2,4 1-13,-4 4-7,-1 3-13,0-1-17,-2 3-12,3 0-11,-4 3-18,4 0-20,-1 3-18,3 0-24,-1 1-15,5 2-24,-1-1-25,3 4-49,-1-5-143,4 4-253,1 0-163</inkml:trace>
  <inkml:trace contextRef="#ctx0" brushRef="#br0" timeOffset="37494.14">9623 3577 1708,'-2'-3'-62,"2"3"19,0 0 25,0 0 31,0 0 9,0 0 14,0 0 5,-4-4 4,4 4 3,0 0-4,0 0 3,0 0-4,0 0-4,0 0-1,0 0-5,0 0 3,0 0-1,0 0 5,0 0 0,0 0 0,0 0 2,0 0 2,0 0 3,0 0 1,0 0 6,0 0 6,0 0 1,0 0 2,0 0-3,24 4 4,-24-4-2,19 0-5,-9 0 0,3 1-5,0-2-2,1 1-4,4 0-4,-2 1-4,6-1-5,-1 0 0,3 0-4,0 0-5,6 0 1,3 0-3,2 0-1,9 0-1,3-1 3,6 1-4,9 0-4,6-3 7,25 2 2,-2-3 1,2 1-2,2 3-1,0-5 1,2 2-7,2 1 2,0-1 3,2 3-5,8-2 0,-2 0 1,6 2-4,-3-1 1,0 1-5,-3-2 1,-5 0 5,-5 2 2,-3-4 5,-20 4 2,-9-3 5,-1 0 6,-4 2-1,-3-3 7,-11 2 4,1-2 0,-5 1 4,-7-1 6,-4 1 1,-1 0-1,-3 1-1,-6-3-3,1 5-10,-4-2 2,1-1-6,-1 1-6,-3 1-1,2-2-5,-1-1-4,1 3-2,0-1-1,4 0-8,1 0 5,5-2 1,1 3-7,2-1 1,-1-1-2,3 3-5,0-1 8,-1-1-5,1 0-2,-2 2 1,-5-1 1,-4-2-2,0 3 5,-1-2-2,-4 2-2,0 0 4,-4-2 1,0 2-5,-1 0 1,2-1-4,-4 1 0,1-2 0,-2 2 2,-8 0-5,16 0 5,-10-2-2,-6 2-2,12 0 4,-12 0-4,11 0 0,-11 0 1,8-3-4,-8 3 0,9 0 4,-9 0 1,0 0-4,15-1 4,-15 1-3,6-1-10,-6 1-5,0 0-2,10 0-20,-10 0-9,0 0-21,6-3-15,-6 3-25,0 0-43,0 0-48,0 0-49,0 0-48,0 0-86,-21-8-165,15 6 22,0 0-174,6 2-192</inkml:trace>
  <inkml:trace contextRef="#ctx0" brushRef="#br0" timeOffset="37966.09">13332 3339 1906,'-10'-5'-29,"9"1"23,1 4 18,-6-7 19,6 7 10,-4-4 8,4 4 2,-4-5-8,4 5 0,-4-4-6,4 4-1,-4-4-2,4 4-3,0 0-3,0 0 4,-8-3-1,8 3 0,0 0 0,0 0-5,0 0-1,0 0-1,0 0 6,-14 7 0,12-3 7,-2 3 1,2 2 0,-3 0 2,1 1 1,2 1 3,2 3-6,-2-1 1,0 4-5,2-2-1,0 3-3,2 0-3,0 0 2,2 1-3,3-2 0,-1 0-6,1 3 7,3-3 4,5 0-3,-1-2 4,3-1-5,0-5-2,2 4 0,3-6 3,1-1 0,-2-2 0,2-2 3,-1-2 1,0-4 1,4-1 5,-1-5-10,-1-3 7,2-1-4,-1-3-11,-5-4 4,1-2 0,-3 0-4,-3 1 1,-5 0-2,-1 0-1,-5-2-3,-4 6-4,-4-2 1,-3 2-6,-5 0-3,-6 5-19,0 0-31,-9 2-31,-5 1-47,-4 4-60,2 6-54,-11-2-120,1 2-166,-7 4 34,-4 0-102,-3 1-92</inkml:trace>
  <inkml:trace contextRef="#ctx0" brushRef="#br0" timeOffset="38851.48">5558 5869 1568,'0'0'-10,"6"-13"25,-6 13 1,2-8 9,1 5 11,-3 3 17,0-10 12,0 3 2,2 0 10,-4 2 3,4-1 10,-2-2-1,-2 2 3,-1 1-5,1-2 5,2 1 2,0 0-3,-2 1-6,-2-2-6,1 4-2,0-4-8,2 4-7,1 3-7,-12-2-8,12 2-6,-15 2-1,3 4-5,2-1-6,-1 4 0,2 2-1,-2 2 0,0 0-7,3 3 4,2 1-6,0-2-1,2 2 2,-1-2-3,5 3 1,5-5-1,-3 1-4,4-1 1,2-4 0,1 1-1,7-5 5,-2-1-1,2-4 2,1 0 2,1-4 2,-2-1 6,1-2-2,-2-1-2,-3-4 2,-2-2-4,4-3-2,-8 2-7,-2-2 3,-2-2-8,-4 0-1,0 2 1,-2-3-5,0 6-7,-4-1-12,-2 2-17,0 4-23,-3 2-20,0 1-39,1 2-30,1 4-37,11 0-40,-17 4-41,9 0-126,1-1-98,1 3-152,0-1-135</inkml:trace>
  <inkml:trace contextRef="#ctx0" brushRef="#br0" timeOffset="39566.04">5729 5813 1746,'11'0'-18,"-11"0"8,0 0 28,0 0 21,2-5 17,-2 5 13,0 0 0,0 0-1,0 0-2,0 0-3,0 0-7,0 0-4,5-4-5,-5 4-3,0 0 7,0 0 4,14 2 9,-14-2-3,17 0 0,-4 0-4,2 0 3,1 2-4,4-2-1,1 2-4,2-2-2,6 3-5,1-3 0,7 0-4,7 0-1,4-3-4,13-1 2,4 0-4,22-3 2,-1-1-3,-4-1-7,4-2 1,-4 2-5,0 1 0,-11 1 0,10-2-2,-8 3-4,-9 0-2,20 1 2,1-1-1,4-1-2,0 5-2,2-5-1,0 4-1,2-3-2,1 2 1,5-1-2,1 1 2,1-3-2,5 1-1,7-3-2,-2 4-2,4 0 6,-1-2-2,-4 2-1,-2-1 2,-10 0 0,-5 1 2,-21 1-2,-10 0-1,-8-1-1,-7 2-1,-5-2 4,-1 2-2,-7-1-2,-5-1 5,1 1 0,-2 0 1,-6-1 0,0 1 6,-1-1-4,-2 1-1,0 0-4,-2 0 3,-2 1-6,0 1 6,-4-2 7,1 1-3,-1 2-8,-4-1 1,2 0-4,0-1 9,0 1-2,1-1-2,-2 1 0,1 0-3,1 2 5,1-5 7,2 1-1,3 2 8,2-2-7,3 1 7,0-1 12,4 0 0,3 0 8,0-1-3,1 1 0,-3-3-1,-5 2-2,-1 3-3,0-1-4,-3 0 2,-2-1-3,-3 3 2,-1-1-2,0 0-5,-3 0-1,-8 2-5,13-2 0,-13 2-6,8 0-8,-8 0-11,0 0-21,9 4-17,-9-4-11,0 0-8,4 4-11,-4-4-20,3 3-20,-3-3-32,0 0-35,0 7-43,0-7-52,0 0-112,0 0-122,0 0 24,0 0-95,0 0-83</inkml:trace>
  <inkml:trace contextRef="#ctx0" brushRef="#br0" timeOffset="40047.44">10250 5326 1568,'-8'-4'-21,"2"-1"21,-1-1 20,1 2 28,0-1 23,-1 1 17,1-3 8,-1 4 1,3-2-7,-2 0 0,-2 3-5,0-1 0,-1 1-1,-3 0-1,1 2 1,0 0-5,-2 2 0,-2 0-3,1 1-6,-3 2 0,2-2-4,-4 4-5,1 2-4,0 0-5,-2 2-2,1 3-7,1-2-3,0 6-5,2-3-1,-3 1-4,6 1-2,-2 2-3,2-2-3,4 0-5,1 2 5,2-2-3,2 0-4,2 1 3,6-3 1,-2 0-2,6-2-1,1 1-3,2-1 3,4-3-4,-1-3 1,6 1 0,-3-3-2,8-2 0,-4-1 3,4-4 0,0-3 8,1 2 7,-1-5 5,-1-3 2,-4-1 4,0-4-3,-3-2-1,-2-1-8,-2-3 2,-5 0-6,-4 3-1,-2 0-2,-2 2-5,-4 0 1,-4 0-8,-3 3-1,-2 3-2,-4 3-17,-4 1-20,2 1-13,0 4-23,-2 2-17,0 2-28,1 0-33,2 3-33,2 5-36,4 0-41,-1-1-73,5 1-127,4 0-37,2 1-102,4 0-93</inkml:trace>
  <inkml:trace contextRef="#ctx0" brushRef="#br0" timeOffset="40731.88">10399 5479 1540,'0'0'-61,"-4"-4"13,4 4 10,-4-5 14,4 5 19,0 0 14,0 0 17,-6 0 12,6 0 12,0 0 17,0 0 11,0 0 5,0 0 1,0 0 9,0 0 5,0 0 2,0 0-5,24 2-1,-24-2-1,22 3-5,-9-3-3,4 0-4,4 0-5,-2 0-6,6-3-3,2 1 0,3 2-2,4-3 1,9-1 6,3 1 0,7-4-2,8 2 0,5 1 2,23-4-4,4 3-11,3-1 10,8-2-11,1 3 2,5 2-9,-2-6-2,0 4-10,-2-1 1,-2 2-6,-1-2-4,0 5-1,-4-3-3,2 2-3,-4 0-4,4 0-2,-4 2-1,0-2 1,0 0-4,2 4-2,-6-4-1,2 1-1,-2 1 5,-2-2-3,-15 2 3,-8-2-5,-6 0-3,-4 2-2,-9-3 6,-4 2-3,-9 1 3,-4 0 3,-5-2 8,-1 0 1,-6-1 1,-2 3-2,-2 0-4,-3-2-6,0-1 9,-2 1-11,-3 0-3,0 2 1,3-1-4,-11 1-4,15-2-7,-9 2 3,0-2-4,-6 2-2,11 0-3,-4-3 8,-7 3 0,6-1 8,-6 1-13,0 0-1,0 0 6,10-2-7,-10 2-3,0 0 1,0 0-9,0 0 5,0 0-4,9 0 5,-9 0-4,0 0-3,0 0 8,0 0-4,0 0 1,0 0 0,0 0-12,8-2-6,-8 2-14,0 0-13,0 0-21,0 0-22,0 0-16,0 0-30,0 0-42,4 5-39,-4-5-71,1 5-137,-1-5-36,0 5-57,0-5-40</inkml:trace>
  <inkml:trace contextRef="#ctx0" brushRef="#br0" timeOffset="41129.89">14022 5296 1517,'-4'-8'12,"0"1"23,2 0 20,-2 0 27,-1-1 15,1 3 11,-1-3 5,1 3 5,-1-1-8,2 0-1,1 0-10,-3 3-4,5 3-11,-5-7-5,5 7-14,-15 3 1,8 1-2,-1-1-3,-3 4 0,1 5-7,-1 0-5,2 3 0,-1 2 2,2 4-9,-1 0-4,4 2-1,1 0-4,2-2-5,4 1 3,2 3-4,4-4-1,2 2-3,4-2 2,1-3-8,0-1 2,4-5 3,1 0-3,0-3 5,2-5 5,-1-2 0,0-2 3,0-3 19,3-4 2,-3-2 2,-2-4 7,-2-4 0,-3-2-5,2-8-4,-8 4-6,-2-5-3,-2 2-6,-4 2-5,-2 2-8,-4-2-1,-4 3-12,-8 3-31,2 1-43,-4 3-54,-5 2-75,-1 3-96,-10-1-140,-2 2-150,-4 1 51,0 4-204,-2-1-221</inkml:trace>
  <inkml:trace contextRef="#ctx0" brushRef="#br0" timeOffset="43918.43">11047 3395 1874,'0'0'-87,"0"0"20,0 0 23,0 0 23,0 0 20,0 0 20,13-11 11,-13 11 8,0 0 4,0 0 6,0 0 3,4-5 4,-4 5 1,0 0 2,0 0-6,0 0-4,2-3-2,-2 3-6,0 0-2,0 0-8,0 0-1,0 0 6,0 0 6,7 8 6,-2-1 2,-3-3 1,5 1 2,0 3 1,-1-3 1,7 5 1,-2-3-3,5 2-2,1 4-1,5-3-7,-4-1-2,3-2-4,-1 3-2,0 0-1,-2-6-7,-4 3-3,1 1-2,0-5-3,-4 3 1,-1-1-3,-2-1 4,4-2-1,-6 2-3,2 0-4,-2-1-6,-2-1 1,1 3 2,-1-2-3,-4-3 1,1 5 0,-1-5-3,-5 11 2,0-5-2,-3-1 2,-2 1-3,0-1 8,-6 1-18,2 1-16,-1 0-16,-2 1-27,0-3-31,-1 0-36,2 2-50,1-4-53,-2 1-133,2-2-118,1 1-102,0-1-90</inkml:trace>
  <inkml:trace contextRef="#ctx0" brushRef="#br0" timeOffset="44341.02">11420 2989 1551,'2'-8'-34,"-2"4"11,0 4 20,2-9 22,-2 4 16,0 5 10,0-5-5,0 5-5,0-8 1,0 8-11,0 0-4,0 0-2,0 0-1,0 0-1,0 0 1,4 18-2,-2-6-1,0-3-3,0 6 3,-1 0-2,2 3-7,-1 0-38,1 1-58,-3 1-84,3-1-230,-6-2-3,3 0 82</inkml:trace>
  <inkml:trace contextRef="#ctx0" brushRef="#br0" timeOffset="45276">6970 3563 1103,'0'0'-14,"0"0"17,0-7 12,0 7 13,0 0 18,0 0 13,0-6 8,0 6 2,0 0 2,0 0 3,0 0-6,0 0 2,0 0-9,0 0-2,0 0-7,2-4-7,-2 4-2,0 0-1,0 0-1,0 0 2,12 10 1,-8-6 1,4 2 1,2 2 7,2-1-2,4 3 1,3-1-3,3 0-4,-4 3 1,4 0-5,-1-1-2,-1-2-4,0 1-4,-4-2-2,0 1-2,-4-1-5,3-3-1,-4 1-2,0 0-1,-3-2 0,0 0-3,-2-1-1,0 3-3,-3-3 1,-3 2-1,0 0-2,-5 2-1,-1-2 1,0 3 0,-2-1-2,-3 1-1,-2-1-1,1 4-5,-1-3-7,1-2-12,-2 2-18,2-1-19,2-1-30,0 0-36,4-1-27,0-2-56,6-3-129,-11-3-305,11 3-135</inkml:trace>
  <inkml:trace contextRef="#ctx0" brushRef="#br0" timeOffset="45625.7">7396 3067 1782,'3'-10'48,"0"1"20,-1 1 16,0 1 12,1 0 17,-2 0 5,2 4-9,-1-4-10,0 4-11,-2 3-11,2-6-9,-2 6-9,0 0-6,0 0-5,15 16-1,-9-7-4,1 6-3,-1 2-2,2 5-9,1 0-20,1 4-39,-3 2-55,1 4-62,-1-3-93,-1 3-241,-1-2-7,-1-2-72,-2 1-61</inkml:trace>
  <inkml:trace contextRef="#ctx0" brushRef="#br0" timeOffset="46818.19">7313 5581 1374,'0'0'-80,"0"0"14,0 0 13,0 0 13,0 0 15,0 0 12,0 0 9,0 0 10,0 0 0,0 0 5,0 0 7,0 0 5,0 0 8,0 0 4,0 0-3,0 0 5,0 0-3,0 0 6,0 0-2,0 0 11,0 0 0,0 0 1,0 0 3,0 0-1,0 0 2,0 0 2,0 0-2,0 0 1,0 0-4,0 0-1,0 0-5,0 0-6,0 0-1,0 0 4,0 0 3,6 15 3,-3-11 4,1 2 2,2 0 1,-1-1 1,3 1 3,3 3-3,-1 0-1,4-1-1,0 1-3,1 0-1,0-1-2,0 1-5,1-1-4,2-1-1,-4 1-5,1 0 1,-2-2-4,-1 1-4,-1-1-3,-1-2 0,-1 1 0,0-1 1,-1-1 1,0 1-1,-2 0 2,-1-2-1,2 3 0,-7-5-2,8 2-3,-4 1 1,0 1-3,-4-4 0,5 4-2,-5-4-6,4 4 1,-4-4-2,0 5 3,-4 1 0,-1-3 0,-1 3 1,-4 2-6,-4 0-1,2-1 0,0 3-2,-6-3-10,4 3-26,-1-1-27,0 1-38,0-3-47,0 1-52,4-3-47,-1 0-126,1-3-106,1 0-165,1 0-138</inkml:trace>
  <inkml:trace contextRef="#ctx0" brushRef="#br0" timeOffset="47919.96">7095 6288 1639,'-2'-6'-19,"0"2"18,-2 1 16,4 3 20,-2-6 19,2 6 16,-2-8 8,0 5 4,2 3 2,0-9-3,0 9-1,0 0-1,-3-7-1,3 7-5,0 0-2,0 0-4,0-6 0,0 6-5,0 0-4,0 0-1,-3-4-7,3 4-3,0 0-4,0 0-6,0 0-1,0 0 3,0 0-1,0 0 0,0 0-2,6 17 1,-2-8-1,-2-1-4,2-1 1,0 2-3,-1 4 2,5-4-1,-2 6 4,-1 0-8,1 1-4,-1-1 7,3 2-10,0-3 4,-2 3-4,0-2 1,-1 2-2,3-3 4,-3 1-5,1-1-4,-2 0 2,2-3 1,-2-2-6,1-2 5,0 1-2,-3 0 1,2-2 8,0 0 12,-2 0 9,2-3 13,-2 1-5,-2-4-5,0 0-5,0 0-3,15-7-4,-11 1-7,1 0 1,-1-1-4,-2-3-4,3 2-2,-1-1-2,-2-1-1,2 1 5,0 1-8,0-1-1,-2-3-6,2 4-1,-2 1 1,3 1 0,-2-1 1,-1 1 2,0-1-4,2 0 2,-4 4-1,0 3-6,4-7 0,-2 2-2,0-1-2,-2 6 2,4-4-3,-4 4 4,7-1 2,-7 1 1,0 0-1,14 4-2,-7-3 4,2 3 1,-3 0-4,2 1 2,-1 2 4,8 1-2,-5 1-4,0-1 2,3 1-2,-1 0 5,2 2 2,-2-2-7,1-1 2,-2 3 0,-1-4-1,3 2 2,-5-1-2,3 0-1,-5-3 2,3 1 1,-3 0 1,0-2 6,-2 0 5,3 0 12,-2-1 9,-1-1 17,0 2 4,-4-4 5,8 2-7,-8-2-6,0 0-6,8-8-4,-3 5-1,-3-3-7,0-2-2,3-2-5,-3 0-2,-2 1-1,2-2-4,0 0 0,-2-3-2,0 4-1,0-3 1,0 0-3,0 2-3,-2-2-4,2 2-14,-2 0-18,2 2-26,-2 0-25,2 1-32,-2 2-33,2-1-37,-3-1-44,3 3-67,0-2-51,-2 0-145,0 1-79,-2-2 52,4 3-211,0-3-217</inkml:trace>
  <inkml:trace contextRef="#ctx0" brushRef="#br0" timeOffset="50654.04">7843 6624 1806,'0'0'-95,"0"0"20,0 0 15,0 0 7,0 0 13,0 0 9,-15-3 1,15 3 10,0 0 3,0 0 10,0 0 7,-11 3 9,11-3 16,0 0 6,0 0 15,0 0 13,0 0 8,-8-4 7,8 4 9,0 0 1,0 0 6,0 0-1,0 0 2,0 0-2,0 0 2,0 0-3,0 0 2,0 0-6,-4-4-4,4 4-3,0 0-11,0 0-4,0 0 0,0 0-8,0 0-4,0 0-6,0 0-3,0 0-6,0 0-6,0 0-4,-2 9 2,-1-3 4,3 1 0,-4 3-4,2 0 4,-1 3-2,0 0-3,1 2-3,-3 1 0,2-1-5,0-2 0,-2 3 2,1-1-3,2-3-3,0-1-2,0-2-1,0-1 2,0-1-1,2 1 1,-2 0 6,2-3 8,-3-1 4,3-4 3,0 0-6,0 0-2,0 0-5,0 0 5,0 0-12,15-17 1,-11 5-2,4 1-3,-5-2 3,4-1-1,-1-1-6,-2 0 5,3 2-5,-3-2 1,2 2 0,-1-1-2,1 2 6,-2 1-4,1 2-2,-1 0 10,-2 1-3,2 1-7,-2 0 1,2 1-5,-2 1 1,2 1 5,0 2-6,-4 2 4,12-2 4,-12 2-1,12 6 2,-6 0 1,1-1-2,-1 2 0,1 2-1,1-1 0,1 4-2,-1-2 5,0 1-1,1 0-7,-2 0 2,1-1 4,-2 0 1,0-2 2,1-1-3,-2 1-7,1-2 7,-2-2-1,2-1 7,0-1 4,1 1 5,-7-3 3,11-5-4,-4 2-2,-2-4-2,2 0 1,-3 0-4,0-3 2,-2-2 0,2-1-9,-2 0 9,-2-2-5,2 0-1,-2 1-1,0 1-4,2 2 0,-2 1 0,0 0-12,0 1-24,0 1-16,0 0-30,0 3-29,0 5-17,-4-6-27,4 6-33,-2-4-38,2 4-30,0 0-29,0 0-75,0 0-95,0 0-32,0 0-109,0 0-90</inkml:trace>
  <inkml:trace contextRef="#ctx0" brushRef="#br0" timeOffset="51057.97">8344 6557 1514,'4'-2'-27,"-4"2"27,5-4 17,-5 4 23,0 0 20,7-4 16,-7 4 7,3-2 6,-3 2-3,0 0-5,0 0-1,0 0-6,5-3-4,-5 3-2,0 0 2,0 0 4,0 0 2,0 0 4,-6 17 4,4-12 2,0 5 5,0-1-7,-2 5 4,-4-1 7,4 4-7,-3 2-2,2 2-7,-1 0-2,-1 2-8,-1 2-6,1 0-4,-3 0-10,1-3-4,1 2-4,0-2-9,0-1 4,2-1 0,0-4-7,2 0-7,-2-3-16,2 3-3,-1-7-14,1 0-13,2 1-9,0-3-10,-1-2-27,3 2-27,0-7-24,0 0-21,3 5-24,-3-5-29,4 0-36,-4 0-59,0 0-96,9-5-76,-7 1-112,-2 4-76</inkml:trace>
  <inkml:trace contextRef="#ctx0" brushRef="#br0" timeOffset="51559.59">8550 6841 1502,'3'-4'6,"2"-1"19,-5 5 23,5-7 13,-5 3 21,0 4 18,4-7 6,-4 3 5,0 4 0,2-6 0,1 2 1,-3 4-4,4-3 3,-4 3-11,0 0-8,0 0-7,2-6-10,-2 6 4,0 0 6,0 0 3,-4 17 1,-1-10-11,5 3-8,-2-1 2,-2 3-13,-1 2-1,0-1-11,2 1 0,-1-1-2,0 0-10,-2-2 7,2 3-6,1-3-1,-3-2-11,3 1 0,1-2-2,0 0 1,0-1-10,0 1 7,0-3-4,0 2-4,2-2 5,-2-1-5,4 1 3,0-1 2,-2-4-5,6 4 2,0 0 0,1-2-2,2-2 1,1 0-2,0 0-4,4 0 11,0 0-11,3-2-1,0 0-1,2 0 2,0-2-2,2 0 0,0 0 3,1 1-5,-2-2-2,0 3 0,1-3-4,-4 3-23,0-2-18,-3 3-10,0-3-25,-2 0-37,-5 0-39,1 1-45,-2-2-42,-1 0-36,-5 1-83,0 4-91,-5-9-30,1 5-125,-2 3-105</inkml:trace>
  <inkml:trace contextRef="#ctx0" brushRef="#br0" timeOffset="51789.21">8766 6900 1626,'0'0'23,"0"0"21,-6-5 23,6 5 19,-5-3 20,5 3 11,0 0 2,-3-4-5,3 4-7,0 0-10,0 0-1,0 0 0,0 0 1,0 0-3,2 15-3,2-5 7,-2-1-9,0 3 0,0-1-10,0 5-8,0-1-3,0 2-16,0 1 3,3-1-7,-1 0-44,-2-1-34,2 2-48,-2-5-63,3 2-78,-5-2-122,0-4-184,0 2 58,-2-2-156,-1-1-122</inkml:trace>
  <inkml:trace contextRef="#ctx0" brushRef="#br0" timeOffset="55445.04">9801 463 882,'2'-10'84,"-4"2"3,2 1-4,-3-1 8,2 1-3,-3-1-9,2 3 2,-2-3-5,2 1 4,-2 0 2,2 2 4,-3-1 2,3 1-2,-2 0 0,0 0-4,1-1-2,-1 2-5,0-1-8,0 0-6,-3 3-7,-1-3-5,-4 5-4,-2 0-7,-2 5-3,-4 0-3,-4 2-3,2 1-7,1 1 0,-3 5-5,3-3 0,2 3-1,2 1-2,3 0-4,-2-2 1,8 0-1,0 3-2,4-3 2,1 2-3,3-4 3,5 5-1,3-3-1,0-1-1,10 1-1,-2 1-1,4 1 1,-1-2-4,3 0 3,-1-1-2,-1 0-1,0 3 0,-2-2 2,2 0-1,-6 0 1,0 1 0,0-3 1,-4 2 4,-1-1 4,-3 1 6,-4 1 3,0-3 3,-4 2 0,0-1 3,-4 0-2,-3 1 3,1-2-1,0-3 1,-4 1 2,0-4 3,2 2 6,-1-6-4,-2 1 3,2-2 11,-1 0-3,1-3 0,0-1-9,3-1-4,0-5-1,2-2 0,1-1-3,3-3-7,2-1-7,5 0-1,1 0-8,6-3-15,1 2-19,4-1-26,0 1-36,1 1-51,2 5-57,6 0-46,-6-2-116,6 3-145,-1 2 49,1-1-119,-1 3-74</inkml:trace>
  <inkml:trace contextRef="#ctx0" brushRef="#br0" timeOffset="60209.44">8055 6042 1456,'0'0'-72,"0"0"14,0 0 7,0 0 10,0 0 7,0 0 12,0 0 6,0 0 8,0 0 7,0 0-2,0 0 4,0 0 4,0 0 9,0 0 7,0 0 1,0 0 3,10-13 8,-10 13 5,0 0 0,0 0 8,0 0-1,0 0 6,0 0 0,0 0 5,0 0 2,0 0 2,0 0 0,0 0 8,0 0 3,0 0-6,0 0-5,0 0-5,-3-5-1,3 5-3,0 0-1,0 0-1,-3-6-4,3 6 3,0 0 0,-4-6 3,4 6-3,-4-5-4,4 5 0,0 0-3,-4-3 0,4 3-6,-8-2-5,8 2-1,0 0-5,-10-3 1,10 3-3,0 0-1,-10 0 0,10 0 0,0 0 0,-15 3-2,9-1 0,-1 1-1,0-1-3,1 3 1,-1 1-1,2-1 0,-1 1 4,-1 1 7,-2 1-6,5-1-1,-2 3-1,2 0-1,0 1-1,1-1 5,-1 1-3,4 0 1,-2-2-2,4 4 3,0-2 1,3 0-7,-3 0 6,4-1 0,1 2 0,2-1 1,1-3 4,0 1 2,0-3 1,2-1 2,2 2 7,-1-5-6,-1-1 1,-2 2 0,4-3-1,-2 0-2,1-3 9,-1 0-11,-1-2 4,2 3-1,-3-7-7,2 2 0,-4-1 0,2-1-4,-2-2-4,-1 1 7,0 0-6,-3-1-4,2-1 9,-4-1-15,2 2 0,-2-1 2,-2-1 0,3 1-2,-3 3-3,-3-3 3,3 2-5,-2-1 3,0 2-2,0 0 0,0 1-1,0-1-2,-2 2-1,0-1 3,-3 3-6,0 1 3,1 0 4,-2 0-1,0 1-2,-3 1-2,0 0-1,1 0 2,-1 2 2,-1 0-2,0 0-2,-1 2 6,3 0-5,-3 2 1,3-3-2,-2 5 5,-1 0 0,0-1 1,0 2-2,3 1 1,0-1-1,-2 3-2,2-1-4,2 2 1,1 0 3,-1 1 3,1 0-2,2 1 3,0 0-4,0 0 3,-1 1-2,4-1 0,-2 1-3,2 1 8,2-3-7,-2 2 4,4-2 0,-2 3 3,2-3-8,2 1 6,2 1-2,-1-3 1,1 0 3,0-2 1,3-2-6,-1 1 13,3-1-9,-4-2-6,5-1 9,1 0-1,-3-4 1,1 2-8,2-4 4,-3 2 4,2-4 1,1-2-9,1 1 6,-2-3 1,-2 1-5,3-5 3,-2 0-1,-1 0-2,1-2-4,-1 1-9,-1-3 1,0-1-13,-3 2 5,0 0-13,0-1-13,-2 3-9,1-1-19,-2 2-39,-6 0-59,3 2-82,-7 1-142,-1 0-141,-4-2 61,-6 3-160,0-1-132</inkml:trace>
  <inkml:trace contextRef="#ctx0" brushRef="#br0" timeOffset="63423.97">3293 956 1369,'3'-8'46,"-3"0"-23,2 1 17,-2-3 3,0 3 11,0 0 12,0-3 6,0-2-7,-2 2 6,2-1-1,-3 0-1,3 2-5,-1-1 6,1 1 2,-2-1-1,2 2-1,-2-1 1,2 1-5,0 3-6,-2-1-9,2 1-5,0 5-7,-2-10-5,2 10-4,0-5-5,0 5-2,0 0 2,0 0-2,6 16-1,-4-6 0,2-1 1,0 1-4,-1 3 4,2-1-2,3 5-3,-4-2 0,2-1-2,-2 1 2,-1 2-3,2-5-1,0 5 0,-1-3-3,0 1-12,0-1-19,-2 1-24,3-1-25,-1-3-23,-2 0-27,4 1-37,-1 0-34,-1-5-75,-2 1-137,4-3-185,0-3-86</inkml:trace>
  <inkml:trace contextRef="#ctx0" brushRef="#br0" timeOffset="63770.62">3601 866 1708,'2'-7'31,"-1"1"12,-1-1 8,3 3 13,-3-2 11,0 6 6,2-8-5,-2 8-5,-2-6-9,2 6-5,0 0-5,0 0-5,-16 12-7,5-4-1,-2 1-7,1 0 0,-5 6-1,2-6-6,0 4-1,1-1-3,0-3-1,2 0-3,1 2-3,3-2 2,-3-1-2,5-3-2,-1 1 0,1-1-6,1-1 5,4 0-2,1-4-1,1 7-1,-1-7-1,7 4 0,-1-1-1,3-2-3,-1 3 1,1-1-2,4 2 2,1-3 1,2 3-1,0-1-1,3 2-1,0-1 1,0-1-1,1 0 3,-2 2-4,4-1-14,-3-1-21,-1 1-27,0-2-34,0 1-43,0-3-53,-4 1-123,1-2-365,-2 3-174</inkml:trace>
  <inkml:trace contextRef="#ctx0" brushRef="#br0" timeOffset="63955.84">3885 966 1913,'0'-8'6,"0"8"4,-1-7 3,1 7 10,0-9 5,0 9-2,1-9-2,4 6-4,1-4 0,0 0-5,2 1-5,3 1-13,2-3-24,-2 3-29,5 0-30,-4 2-45,1 1-70,-3-3-345,4 5-48</inkml:trace>
  <inkml:trace contextRef="#ctx0" brushRef="#br0" timeOffset="64118.91">4014 1006 1578,'-4'7'45,"-1"1"6,1-2 9,2-1 19,-2-1 8,2 2 10,2-3-4,0-3-12,0 0-7,0 0-9,3 6-7,-3-6-4,20-4-21,-10 2-26,8-1-30,0-3-38,10 0-44,0 1-52,-1-5-111,5 1-361,-4 1-126</inkml:trace>
  <inkml:trace contextRef="#ctx0" brushRef="#br0" timeOffset="64496.05">4578 716 1806,'-5'-8'14,"-1"1"9,-2 1 9,-3 0 25,4 1 12,1-1 10,-2 2 3,-1 0-9,5-1-8,-2 3-6,6 2-7,-13 0-6,13 0-2,-11 7-6,5 1-2,2-1 2,2 3-3,2 1-1,0 3-1,0 1 1,4 1-3,-2 1-4,4-2 4,2 2-8,1-2 2,2 1-3,2-1 1,0-2 1,4 0 0,-4-3 3,5 0 7,1-5 2,0-1 2,3-2 0,-2-2 3,0-4 6,-2 0-1,3-6 0,-1 0-1,-4-6 5,0 1-12,-6-5 0,-2-2-3,-3 1-4,-3 0-2,-4 0-5,-3 2-3,-3 2-16,-6 1-21,-4 5-27,-3 2-37,-4 3-43,2 6-45,-1 2-56,-4 2-118,7 1-184,2 1 48,3 0-83,6 1-62</inkml:trace>
  <inkml:trace contextRef="#ctx0" brushRef="#br0" timeOffset="65301.79">5196 821 1464,'2'-4'5,"-2"4"7,0 0 4,0 0 6,3-3 11,-3 3 4,0 0-1,0 0 0,0 0-6,0 0-5,0 0 1,0 0 2,5 10 7,-5-3-3,0 0-3,0 3-2,2-1-7,-2 0 3,0 2-2,2-1-5,-2 2-24,2-2-42,1 1-63,-3 0-142,2-2-271,0-1-31</inkml:trace>
  <inkml:trace contextRef="#ctx0" brushRef="#br0" timeOffset="68092.44">3898 1245 1381,'0'0'-38,"-6"5"15,4-2 6,2-3 16,-8 4 21,8-4 13,0 0 15,-4 4 1,4-4 4,0 0 0,0 0-4,-4 3 5,4-3-3,0 0-1,0 0 4,0 0-4,-2 6 2,2-6-1,0 0-7,0 0 0,0 0-4,0 0-1,0 0 2,0 0 1,0 0 9,22-1-1,-8-4-1,7 2-2,9-5-6,7 0 0,15-2-3,26-8 1,5-1 1,4 1-4,6-4-1,-2 5-4,-4-3-2,-2 4-5,-7 1-2,-17 3 1,-13 3-5,-8 1-7,-3 3-16,-8 0-20,-3-1-17,-4 3-18,-6 1-21,-5 2-28,-5 0-26,-6 0-20,0 0-30,0 0-65,0 0-361,-31 14-111</inkml:trace>
  <inkml:trace contextRef="#ctx0" brushRef="#br0" timeOffset="68573.91">4158 1359 1646,'-19'9'-27,"2"-4"10,2-1 19,4 2 21,3-4 20,0 1 21,2-1 12,2 0 8,4-2 0,-10 2-1,10-2-2,-6 2-4,6-2 0,0 0-4,0 0-1,0 0-1,0 0-6,0 0-1,0 0-5,0 0-3,28-11-3,-9 3 2,6 0-4,12-2-2,11-3 0,21-6 3,8 1-2,6-3 1,-1 0 3,1-1 1,-2 3-7,-8 2-4,-11 4-2,-14 2-6,-8 1-1,-4 2-2,-4 3 1,-4-1 8,-5 1 8,-1-1 1,-4 2 14,0 0 5,-4 1 3,-1-1-7,0 1-13,-2 0 1,-3 0-7,2 1-7,-5 2-1,6-2 2,-3-1-13,-2 1-3,-1 0-2,-5 2-4,14-1-7,-10-2 5,-4 3-6,11-1 1,-11 1 3,9-3-7,-9 3-3,6-1 1,-6 1-8,0 0-4,7-2-7,-7 2 2,0 0-12,7-2-2,-7 2 3,0 0-4,0 0-6,0 0-14,9-2-5,-9 2-6,0 0-11,0 0-13,0 0-15,0 0-26,0 0-45,0 0-53,-2-4-66,2 4-158,0 0-81,-15-3 80,9 0-117,0 0-63</inkml:trace>
  <inkml:trace contextRef="#ctx0" brushRef="#br0" timeOffset="71017.42">6240 466 1422,'0'0'-81,"0"0"13,-6-3 7,6 3 6,0 0 6,-9-4 5,9 4 7,-7-3 3,7 3 6,0 0 2,-10-3 2,10 3 5,-8-2 11,8 2 7,0 0 12,-9-2 3,9 2 12,0 0 7,0 0 12,-9-1 11,9 1-1,0 0 6,0 0-5,-6-3 15,6 3 1,0 0-2,0 0 1,0 0 1,0 0 2,0 0-3,0 0 0,-4-3-2,4 3 5,0 0-5,0 0 3,0 0-6,0 0 6,0 0-8,0 0 4,0 0-11,0 0 0,0 0-6,0 0-5,0 0-4,0 0-7,0 0-5,0 0-5,-7 9-1,7-1-1,-1 2-3,1-1 1,0 4 0,0-2 0,0 6-1,0-1-5,1 0 4,2 0-1,1-1 1,0 3 2,0-3 0,0 0 1,3-3 6,2 1 1,-4-1 7,2-3 6,1 0 7,2-1 2,0-3 1,0-2-4,3-3-2,-1 0-7,4-3-2,0-2 1,0-1 0,0-3-5,0-2-2,0-4-6,-2 3 4,-1-5-8,1 0-2,-4-2 0,-2-1-5,-3 4 7,1-1-9,-2 2-3,-3-2 3,-1 5-8,-1 0-5,-3 3-5,-5-1-8,1 2-6,-2 5-5,-4 0-11,2 2-11,-3 1-11,0 4-12,-2-1-12,3 2-12,-2 2-19,2-1-20,1 1-22,3 2-17,1 1-16,3 0-10,-3-3-47,7 0-97,-2 2-264,4 0-105</inkml:trace>
  <inkml:trace contextRef="#ctx0" brushRef="#br0" timeOffset="71273.27">6678 670 1672,'0'0'24,"13"-1"21,-8 1 14,2-2 16,-4-2 13,-3 4 10,13-4 3,-13 4-7,8-2-7,-4 0-10,-4 2-14,0 0-6,0 0-7,13 4-4,-11 0-5,-1 2-1,2-1-5,-1 2-5,0 1 1,-2 1-10,2-1-17,-2 2-18,0 1-25,0-1-27,0-3-39,-2 5-36,4-5-43,-2 1-86,1 0-143,-1-4-134,4 0-48</inkml:trace>
  <inkml:trace contextRef="#ctx0" brushRef="#br0" timeOffset="71548.89">7002 377 1466,'0'-8'25,"-2"1"9,2 0 15,-2 0 19,2-1 24,-2 3 13,2-1 9,0 6-6,0-9-12,0 5-13,0 4-10,-2-6-7,2 6-6,0 0 0,0 0 3,0 0-4,6 16 1,-4-7-7,2 1-1,-3 3-2,7 2-5,-2 0-5,-1 5-1,1 0-24,0 1-55,1 3-75,1-2-99,0 2-238,-2-4-11,2 3-112,-2-4-77</inkml:trace>
  <inkml:trace contextRef="#ctx0" brushRef="#br0" timeOffset="72542.85">7335 670 1681,'0'0'47,"6"-3"4,-6 3 0,0 0-4,4-2 1,-4 2-2,0 0-6,0 0-2,0 0-8,0 0 1,4 11-5,-5-6-2,1 5 1,-3 0-2,1-1-23,0 1-35,2 1-54,0 2-59,-2-4-144,2 4-267,2-6-62</inkml:trace>
  <inkml:trace contextRef="#ctx0" brushRef="#br0" timeOffset="73492.95">7896 499 1403,'0'0'-46,"4"-2"25,-4 2 9,0 0 16,4-4 15,-4 4 6,0 0 9,0 0-2,0 0-1,7-2 0,-7 2-3,0 0 0,0 0-1,4-3-1,-4 3-7,0 0 4,0 0 11,0 11 3,0-4 0,0 1 1,-2 2 2,4 1-4,-2 2-1,0 1 2,2-3-3,0 5-1,2-2-2,-1 0-3,3-1 1,-2-1-2,0-2 5,0-1 4,0 0 2,4-3 6,-2 2 4,2-5 2,0 3-1,-2-4 1,2-2 1,-8 0-2,18-4-3,-9 0-1,-3-2-3,1 1-5,-2-4-1,2-1-2,-2 1-7,-3-4 0,2 2-5,-4 0-2,0-2-1,0 2-4,0 2-2,-3-4-4,2 6-9,-3-1-10,-4 1-11,1 1-8,2 2-11,-1 3-14,-4-2-11,3 0-13,7 3-13,-20 3-10,12 0-21,2-2-12,0 1-16,0 2-23,-4-2-64,10-2-328,-8 3-67</inkml:trace>
  <inkml:trace contextRef="#ctx0" brushRef="#br0" timeOffset="73847.98">8260 609 1452,'0'0'-51,"5"4"18,-5-4 18,0 0 6,4 4 27,-4-4-2,0 0 22,4 2 10,-4-2 5,0 0 3,0 0 5,2 5-1,-2-5-3,0 0 3,0 0-2,0 0-5,2 4-7,-2-4-7,0 0-3,0 7-5,0-7-2,0 5-2,0-5-3,0 8-2,0-4 0,0 3 0,0 1 0,-2-1-1,2 0-3,0 3 1,0 0-4,-2-1-3,2 1-2,-2-3-24,2 3-24,-2-3-24,2 1-44,0 0-40,-2-2-93,2-1-350,0-5-90</inkml:trace>
  <inkml:trace contextRef="#ctx0" brushRef="#br0" timeOffset="74175.34">8393 430 1598,'0'0'-18,"0"-6"13,0 6 15,-2-6 12,2 6 7,0-5-1,0 5-3,0 0-8,0 0-1,0 0-1,0 0-3,0 0-1,0 0 3,0 0-4,0 0 3,5 21-1,-3-13-1,0 3 2,1-1-4,0 0 1,-1 2 0,1 4 1,1-3-3,-2 0-24,2 3-23,0-1-27,0-1-32,0-2-37,1 0-98,0-2-207,-1-1 50</inkml:trace>
  <inkml:trace contextRef="#ctx0" brushRef="#br0" timeOffset="74412.04">8658 597 1202,'0'0'30,"0"-7"17,0 7 16,0 0 4,0-6 3,0 6-6,0 0-10,0 0-7,0 0-3,0 0-4,0 0-1,0 0-2,6 13-6,-3-4-3,-3-2-1,2 1-1,2-1-2,-3 3-1,2-3-13,-1 0-28,0 4-39,1-2-35,-2-1-38,-2-1-104,1-1-257,0-1 4</inkml:trace>
  <inkml:trace contextRef="#ctx0" brushRef="#br0" timeOffset="74769.45">8745 473 1356,'-5'-7'21,"1"0"14,2-1 11,-2 1 17,2-1 6,2 2 0,-2-1-6,2 1-7,2-1-7,2 0-5,0 2-4,0 1-5,4 0-6,-1 0 0,4 1-3,-2 3-6,-1-2 0,1 2 1,1 0-5,-1 2-1,-3 1 4,0 1 0,0 1-2,-2 3 5,2-1 1,-2 1 0,-2 2 1,0 2 1,-2 1-2,-2-2-2,-2 5-1,2 1-4,-4-2-2,2 0 1,0-1-2,0 1-3,2-4 1,2 2-2,-2-4 0,2 2-4,0-3 1,2 1-2,2-3-9,2 1-8,4-2-24,0-2-29,4 1-28,1-3-32,3-2-38,-2-1-98,2 0-318,-3-1-79</inkml:trace>
  <inkml:trace contextRef="#ctx0" brushRef="#br0" timeOffset="74992.88">9107 602 1651,'0'0'53,"0"0"20,0 0 12,0 0 13,-9 6 5,9-6-2,0 0-11,0 0-10,0 5-9,0-5-8,0 6-7,0-6-5,3 11-3,-3-6-4,0 5-5,0-3-4,2 4-17,-2-4-26,2 1-32,-2 1-29,0-1-38,2 2-40,-2-5-69,0 1-157,0 0-239,0-6-111</inkml:trace>
  <inkml:trace contextRef="#ctx0" brushRef="#br0" timeOffset="75444.76">9120 294 1683,'-10'-10'-22,"-2"3"16,6 4 23,0-1 12,2 0 7,2 1-3,2 3-3,0 0-4,2-8-2,-2 8-4,10-4-4,-1 4 0,2-2-2,-1 2-1,-2 2 3,3-2-5,0 2-1,-1 2-4,-1-2 4,-1 4-1,-1-2-4,1 4 6,-4-4-2,1 5 0,-3-2 1,0 1-2,-2 1 0,0 0-4,0 1-2,-2-1 2,0 1-1,2 0-1,-2 0 8,2-1-8,-3 0 3,3-1-4,3 2 1,-3-1-1,2-2 2,0 1-1,0 0-3,2 0 3,0 0-2,0-4 0,0 5 2,3-5 0,0 3 3,-1-2-2,0 0 5,1 0 3,1-1-3,0 2 3,-1-1 0,-1-1-1,1 1 1,-3-3-3,2 4 2,-2-2 0,-3 2 0,2 0 1,-3-1-4,-3 3 3,2-2-14,-3 1-28,-4 1-32,0-3-42,1 2-48,-6-4-118,0 1-276,1-4-49</inkml:trace>
  <inkml:trace contextRef="#ctx0" brushRef="#br0" timeOffset="76215.57">9223 211 1507,'0'0'-6,"-4"-6"14,4 6 10,-3-6 7,3 6 6,-1-3-1,1 3-1,0 0 3,0 0 4,0 0 3,0 0-4,0 0 6,26 9 2,-21-5 0,4 0-1,-2-1-2,1 4-1,1-2-2,1 3-1,-2 0 0,1 1-7,-1 1 3,4 1-1,-4 0-6,0 3 3,-2 1-1,1-2-3,-3 5 0,2 1-3,-1 0 0,-3 0-2,0 3 0,2 3-2,-2-1-1,1 4 1,-3-3 2,0-3-7,0 4 3,-3 2-2,1-3-1,0 0-2,0-1 0,0-2 2,-3 0-3,1-3 3,0 2 1,0-4 1,-3 2 4,1-1 0,0-1 2,-4 0-4,-4 0 1,-1 0-1,-3-2-3,-5 0 1,-7 3-1,2-1-1,-4-2-2,-8 2-1,-2 0 1,-5-3-2,1-1-2,-3-2 1,-2 0-3,1 0 1,-4-4 1,9-4-2,-1 2 0,-3-3-4,5-2 2,-3 0 1,1-2-3,-1-3 1,1 0-1,1-2-1,1-2 6,-5 0-7,9 0 1,0-3 2,1 3 1,3-4 0,1-1 0,3 1 5,4-2 0,-1-1 0,5 1 1,4-2-1,0 1-3,1-1 0,3-2 1,2-1-3,2 3 0,2-5-1,0 1 0,2 1-3,2-4 1,2 5 0,2-2 0,4 1-2,2-4 3,2 0 1,0 1-4,2 0 0,6 1 0,-4-2 4,3 2 0,-2-1-3,3 0 0,-1 2-1,1 0 1,0 2 2,0-1-4,0 6 2,4-5-2,-3 5 1,1-3 0,2 4 0,1-1 1,2-1 1,-2 2 0,5-1-1,-4 0 2,6-2 0,1 0-2,1 0 4,2-1 3,4-1 4,-3 1 3,7-4 0,3 2 2,-7 4 1,8-2-2,-6 3-1,2 1-1,2 1-3,-3 1 0,7 4-1</inkml:trace>
  <inkml:trace contextRef="#ctx0" brushRef="#br0" timeOffset="76536.04">9235 2 3088,'20'1'3,"1"2"-1,-3 0-1,-2 1 0,1-2 1,-7 2 0,3-3-2,0 2 2,-2-2 0,-2 1 0,-1 0 2,0 0-3,0 0 2,0 0 0,-2 2-2,0-2-1,0 0 0,-2 1-1,3-1 2,-7-2-3,11 5 4,-11-5-2,6 3 1,-2-1-2,-4-2 4,9 3-2,-9-3-2,6 5 4,-6-5-2,6 4 0,-5-3-2,-1-1 3,5 4-2,-5-4 2,4 4 0,-4-4 0,5 3 0,-5-3 2,5 4-2,-5-4-1,0 0 0,2 5 2,-2-5-5,0 0-15,0 0-19,0 0-28,0 0-39,2 5-55,-2-5-62,0 0-174,0 0-69,-16 0-111,16 0-76</inkml:trace>
  <inkml:trace contextRef="#ctx0" brushRef="#br0" timeOffset="105086.08">23385 1054 692,'2'-5'112,"-2"5"-43,2-7 9,0 3-21,-2 4 13,-2-8-7,2 8-14,-2-7-3,2 7-4,-6-8 3,-1 3 0,3 5 1,-5-4-1,3 1 1,-2 1-2,-3-1 3,1 3-3,-5 0 5,4 0 3,-3 0-2,-4 3 2,1-1 1,0 3-4,0 0 0,1 1-5,-2 0-1,4 1-5,1 1 0,-2 3-4,4-1-2,1 2-5,4-1 4,2 2-3,2 2-2,4 0-4,4 1 1,2 3-4,7-1-2,-3 0-1,6-1 1,2 6-1,2-4-3,-2 2 0,2-1-3,-4-2-1,1-1 0,-5 2 0,1-2-2,-3 1-3,-3-3 6,0-3 1,-6 5 0,0-4 7,-3-2 3,-3 1 3,-2 1 3,-6-4-4,-3 1 2,0 0 0,-2-5 0,-2 1 1,2-3 1,-3 1 1,1-4 0,0-4 2,0 4 3,2-9 2,1 1-2,2-3-3,0 0-4,7-5-3,0-1-3,1 0-1,8-3-6,3-2-1,2 1-3,3 2-9,4-2-9,4 4-10,5-1-10,0-2-15,4 5-14,-1-1-27,1 4-31,-2 2-37,1 2-37,-5 1-60,-2 1-150,-4 0-212,-2 2-110</inkml:trace>
  <inkml:trace contextRef="#ctx0" brushRef="#br0" timeOffset="106890.25">23239 1809 1565,'0'0'-45,"-8"-3"18,8 3 19,0 0 14,0 0 10,-3-4 7,3 4 10,0 0 2,0 0 2,0 0 2,0 0-2,0 0 6,0 0 0,0 0 2,-4-4-2,4 4-2,0 0 2,0 0-3,0 0-2,0 0 1,0 0-4,0 0-3,0 0 1,0 0-7,0 0-1,0 0-2,0 0-4,0 0-4,-13 8 4,7-1 1,-4 3 4,-4 2 5,0 5 1,-10 1 1,1 1-4,-5 5-2,-6 2-4,-1 1 0,-1-1 0,0 1-2,-1-2-2,10-5 1,0 1-5,-1 0 0,3-4-2,1 3 1,0-3-4,4-2 2,3-2 0,-3 0-3,6-2-8,1-2-1,0-2-1,3 4 2,-1-4-6,1-1-8,2-2-4,0 3-9,0-3-19,2 0-22,0-2-26,6-2-22,-8 1-19,8-1-24,0 0-49,-7-7-400,7 3-109</inkml:trace>
  <inkml:trace contextRef="#ctx0" brushRef="#br0" timeOffset="107553.02">23292 1794 1597,'0'-5'-49,"0"5"23,0-7 4,0 7 25,0 0 3,0-5 8,0 5 9,0 0 4,0 0 0,2-5-1,-2 5-2,0 0 1,0 0 0,0 0-1,0 0 1,0 0-2,0 0 2,0 0 2,0 0-2,0 0 1,0 0 1,0 0 11,0 0 4,0 0 5,10 15 1,-6-8 3,-2 1 6,3 1 0,1 6-1,1-3 2,-1 3-2,4 4 1,1 0-2,1 4-4,3 4-3,4 0-2,1-1-6,3 9-2,3-4-3,1 4-3,0-2-4,5 3 0,-3-6-9,3 4-2,-4-3 0,-3-6-1,1-4-4,-5 0 2,0-1-3,-4-3 1,1-3-2,-6 0 1,0-3 0,-1 0-1,0-1 8,-3-2-2,1-1 2,-3-1 3,0 0 0,-2-1-3,3-1-10,-2-2-18,-1 1-27,-4-3-37,8 0-51,-8 0-60,0 0-91,7-7-168,-2 3-236,-5 4-175</inkml:trace>
  <inkml:trace contextRef="#ctx0" brushRef="#br0" timeOffset="111774.85">24446 2714 1070,'6'-5'50,"-6"5"9,6-8 10,-4 4 17,0 1 13,1-3 12,1 0 2,-2-1-2,0 2-5,1 0-6,-3 0-2,2-2-2,-2 2-4,0-1-2,-2 0-10,2 6-6,-5-7-10,-1 3-3,-1 2-6,-1-2-5,-2 2-2,-4 2 0,2 0-1,-5 2-3,0 0-2,-2 2-1,2 2-4,-2-3-5,-1 5-2,4-2-3,1 1-3,-1 1-1,2 2 0,2-3-3,-1 2 0,5 1-5,1 0 2,3-1 0,-2 1 0,5 0 4,1 2-1,5 0 3,-1-1 1,2 2 3,1 1-4,2-1 3,2 1-1,-1-2 0,5 4 0,-3 0 1,1-2-2,2 1 2,-5-1-4,1 0-1,-3-3-6,0 2-2,-1-2 1,0 3 1,-3-4 3,0 1-2,-2-2 7,-2 2-2,-2-3 4,-1 3 0,0-4-2,-5 2 5,2-3 3,-4-1-1,2 2 0,-3-6 4,1 1-3,-1-2 4,-3-3-2,4-1 2,-3-2 4,3-3-2,0-1 0,1-4-3,3 2-4,2-6-2,2 1-5,2-1-4,2 1 0,0 1-9,2-1-2,5 1-1,-2 1-8,8 2-12,0-1-6,4 1-15,1 3-14,1 3-17,3-1-20,-4 4-31,0 1-37,1 1-32,0 2-43,2 0-42,-4 2-116,0 0-142,-2-1 59,0 3-160,0 0-128</inkml:trace>
  <inkml:trace contextRef="#ctx0" brushRef="#br0" timeOffset="112091.13">24817 2862 1682,'3'-5'15,"1"0"29,-2 0 21,-2 5 22,5-8 25,-5 6 13,0 2 8,5-7-10,-5 7-7,2-3-12,-2 3-14,0 0-8,0 0-6,0 0 2,0 0-1,-12 17 3,3-4 1,-2 6 1,-2 0-5,-6 8-4,-6 3 1,-3 1-9,-4 4-7,0-3-5,-12 12-3,6-11-7,4 0-4,2-5-2,-1 3-5,3-4 1,4-6-14,3 0-8,-1 0-20,4-2-14,2-4-16,2 0-20,2-3-19,2-1-23,-1-1-26,5-1-22,0-1-21,2-3-20,0 1-28,4 0-29,0-1-78,2-5-75,10 0-206,-10 0-105</inkml:trace>
  <inkml:trace contextRef="#ctx0" brushRef="#br0" timeOffset="112455.71">24729 3343 1762,'8'-4'52,"2"0"19,-4 0 18,0 1 19,-2-2 19,2 3 12,-6 2-2,8-5 7,0 2-8,-4 0-12,-4 3-13,6-4-14,-6 4-13,0 0-3,0 0 0,0 0 6,0 0-3,-13 22 0,5-12-2,-3 1-8,1-2-3,-3 4-2,-2 0-5,0 1-9,1 1-4,-1 2-10,-2-2-7,1-1 1,2 0-8,-1 1 0,2-3-2,3 1-3,0 0-1,3-2-3,1 0 1,0-1-2,4 0-4,2-1 1,2 3 5,2-5-1,4 1-5,5 1 1,1-1-1,4-3-10,0 2-16,6-3-21,1 0-27,-1-4-18,6 1-36,-3-5-45,2 0-49,-1 3-55,-3-7-94,1 0-146,-3 0-1,-9 1-228,4 0-225</inkml:trace>
  <inkml:trace contextRef="#ctx0" brushRef="#br0" timeOffset="112662.2">24938 3459 1975,'-3'-5'10,"3"5"19,0 0 16,0 0 24,0 0 27,0 0 23,0 0 13,6 17 12,-4-8 10,0 3-6,-2 1-6,-2 4-12,2 2-9,-5 6-12,4 0-10,-5 1-8,0 3-27,-3 4-45,0 1-46,-1-2-73,-3 0-90,0 1-96,-1 0-160,3 2-63,-4 0 65,1-3-132,3-2-78</inkml:trace>
  <inkml:trace contextRef="#ctx0" brushRef="#br0" timeOffset="113887.95">22641 2786 1506,'-2'-2'-29,"2"2"22,-2-8 22,2 8 14,0-10 14,0 6 13,-2-2 7,2 0 0,0 6 4,0-12 5,0 4 0,0-1 4,0 2 1,0-1 0,0-1 3,0 1 1,0 1 2,0 0-1,-2-1-4,0 1-3,0-2-10,-4 2-7,-2 1-7,0 0-2,-2 3-7,-3 1-2,-4 2-2,0 0-4,-1 4-1,-2 1-2,-1 1-3,-2 3-3,2 3-6,-1 0 3,4 1-2,-2 0-2,3 2-2,0 0 0,4 1-4,5-3 5,0 3-2,2-1-5,4 0-1,4 2 0,2-1 2,2 2-4,3-1 4,2 2 1,5-2-3,-3 3-6,1-4 4,2 1-1,-6 1-5,1-1 2,-1-3-1,-1-1 3,-3 0-3,-1-1 4,0 1-4,-2-4 2,-1 3 5,-4-2-3,-6-1 4,3-2-1,-3 1 0,-1-2 3,-4 0 0,3-2-1,-3-1 2,1-1 0,1-2 2,-2-2 4,0-1 3,-1-1-4,5-4 0,-1-1-2,-1-3-2,4-1-5,3-1-1,0-1-5,4 2 11,2-2-9,0 0-3,4-1 0,3 3-3,2 1-7,4 0-7,4-3-6,2 6-13,2 0-22,0-1-23,1 4-32,-1 1-39,3 1-39,-4 1-34,0 1-71,1 2-138,-2-3-15,0 3-110,-1 0-58</inkml:trace>
  <inkml:trace contextRef="#ctx0" brushRef="#br0" timeOffset="114255.73">23025 2975 1541,'0'0'29,"4"-3"22,-4 3 25,0 0 15,4-4 21,-4 4 10,0 0 3,0-5-2,0 5-7,0 0-11,0 0-11,0 0-9,0 0-7,0 0-2,0 0-1,-19 18 1,8-7 4,-3 4 9,-5 3 0,-5 1-7,-4 9 1,-3 1-18,-3 0-3,-2 1-6,-12 10-4,7-8-4,7-4-6,-1 1-2,5 1 0,-2-6-8,6-1-2,3-5-8,-1 2-5,8-5-13,-4 0-9,6-2-18,1-1-18,3-3-21,-1 1-23,2-3-24,3 0-17,2-4-19,0 2-32,4 0-26,4-3-35,-4-2-95,7 2-99,-7-2-224,17-2-153</inkml:trace>
  <inkml:trace contextRef="#ctx0" brushRef="#br0" timeOffset="114853.5">22894 3528 1644,'-4'-4'-62,"4"4"22,0 0 19,0 0 14,-5-4 20,5 4 15,0 0 3,0 0 9,0 0 4,5-7 1,-5 7 0,4-4 3,-4 4 6,8-4 1,-8 4-1,6-5 1,0 5-5,-6 0-6,0 0 2,16-2-3,-10-1-6,0 1 1,-6 2-4,15-1-2,-9 1-4,-6 0-2,15 1 1,-6-1-3,-3 2-3,1 3 0,2-5-1,1 7 0,-4-4 0,-1 4 2,2 0-1,-4-1 6,1 1 0,-2 2 5,-2 1-1,-2 2 1,-3 0 4,-1 0 4,-2 2-6,-3-2-2,-3 4 3,3-2-3,-8 1-3,2 1 0,-2-3-2,-1-2-5,0 2 1,-2-2 0,3 1 2,-2-4-2,4 0 7,1-1 3,0 1 1,2-3 5,1 1 0,2-2 14,0-1-3,1 1-3,2 0-2,0-2 2,-1 0-15,4 3 4,5-5-7,-6 0 0,6 0-5,0 0-6,0 0 1,24 3 0,-8-6-5,5 3-5,9 0-3,2-5-19,10 5-20,5-2-36,1 0-29,7-2-48,5 3-69,-3-9-87,-2 3-175,0-3-18,-7-1-173,-4-3-163</inkml:trace>
  <inkml:trace contextRef="#ctx0" brushRef="#br0" timeOffset="116165.99">23328 1782 1705,'6'-7'-81,"-4"4"22,2-2 10,0 0 15,1 1 11,-3 0 14,2-2 4,-2 3 19,-2 3 6,4-8 9,-4 8 3,4-6-1,-4 2 2,0 4-1,0 0-1,2-5-3,-2 5-4,3-5 1,-3 5 3,0 0-1,0 0-6,-7-7 8,7 7 3,-8-1 5,2-2 3,6 3 2,-13 0 1,3-1 0,-1 1 4,0 0 3,-1 0-1,-4 1 5,0-1 0,-3 0 1,-1 0-2,-2 3 1,0-2-4,-5-1-2,-3 4-3,0-1-4,-2-1-3,-6 3-3,-4 1-1,-2-1-2,-10 3-1,-5 0-6,-19 3-1,-6 0-4,1 3 1,-9-1-2,1 0-3,-2 0-2,0-1 0,6 2 0,3-3-1,16-2-4,10 0 3,3-2-3,11-1 2,2 1-4,1-2 2,8-1-2,3 0 0,2 0 0,6-2 0,0 2 4,3-2-4,2-1 1,0 3 2,5-4 2,-2 2-2,4-2 2,0 2 0,-1 0 1,2 0 4,0-2-3,9 0 1,-14 0 1,14 0 0,-10 2-3,10-2-1,-11 0 0,11 0 0,0 0-3,-11-2-2,11 2 2,0 0-4,0 0-1,-10-2 3,10 2-2,0 0 1,0 0-4,0 0 1,-6-2-5,6 2 4,0 0-2,0 0 2,0 0-8,0 0 2,0 0-2,0 0-1,0 0-7,0 0-2,11-9-8,-11 9-5,0 0-10,9-2-10,-9 2-14,0 0-15,0 0-24,7-2-26,-7 2-34,0 0-54,5-4-152,-5 4-104,0 0-79,0-8-53</inkml:trace>
  <inkml:trace contextRef="#ctx0" brushRef="#br0" timeOffset="117627.91">20744 2034 1480,'0'0'-24,"4"2"8,-4-2 8,0 0 15,10 0 4,-10 0 15,10-4 3,-10 4 8,6-5 9,0 3 4,-5-2 9,4 0 3,-1-1 8,0-2 6,-1 4 4,-1-3 3,0 0 0,2 1 1,-1 1-4,-3-1-4,0-1-3,0 6-10,-6-8-7,5 5-6,1 3-5,-17-3-7,7 3-3,-6 3-2,0-3-5,-3 7-3,-1-2-2,-2 1-1,0 2-4,1 1 0,4 2-1,-3-2-1,4-1-3,1 2 0,3 0 0,1-1-5,0 3 2,5 0-1,2-3-1,2 2 1,2 0-1,4 3-2,-1-1 1,6 1-1,1-1 0,4 2-1,-2 1 2,3-1-3,-2 2 0,0-1 1,1 1 4,-3 1-2,0 1 2,-1 0 0,-4 0 6,-1-2-1,-2 2 7,-3 1 3,-3-1 1,-4 1 0,1-2 3,-4-1-4,-3 3 3,-2-5 0,0-1-1,1 0 1,0-3 0,2-2 11,0 2 7,-1-4 0,1-3 1,5 0-1,-4-4-2,3 0-1,8 0-9,-9-11 1,7 1-10,2-4 0,7-1 4,5-6-9,5-4-12,9-5-9,3-1-19,7-2-20,14-6-21,6 0-39,1 6-51,4 3-66,-12 4-129,-5 6-188,1-4 64,-6 2-196,1-4-161</inkml:trace>
  <inkml:trace contextRef="#ctx0" brushRef="#br0" timeOffset="130646.06">7881 6890 195,'0'0'54,"-2"5"-19,2-5-12,0 0-7,0 0 3,0 7-5,0-7 0,0 0-1,-2 4 4,2-4 1,0 0 1,0 0 6,0 0 1,0 0 5,-2 5-3,2-5 3,0 0-3,0 0 1,0 0 1,0 0 6,0 0-12,0 0-2,0 0 0,0 0 0,0 0-3,0 0-3,0 0 2,0 0-6,0 0 5,0 0-4,0 0-5,0 0 1,0 0-3,0 0-4,0 0-3,0 0 0,0 0-16,0 0-6,-10-11-2,10 11-6,0 0-3,-4-5-4,4 5-22,-4-3-30,4 3-111,0 0 68</inkml:trace>
  <inkml:trace contextRef="#ctx0" brushRef="#br0" timeOffset="136339.62">11452 5080 681,'0'0'83,"0"0"7,0 0 9,3-3 2,-3 3 9,0 0 2,5-4-1,-5 4-6,0 0-3,0 0-1,0 0-3,0 0 0,0 0-3,0 0 1,0 0-3,0 0-3,0 0-6,0 0-9,0 0 2,0 0-7,0 0-5,0 0-5,0 0-3,0 0-3,0 0-5,0 0-4,0 0 0,0 0 0,0 0-2,12 9 5,-8-7 6,5 2-5,1 1 1,4 1-2,0-1 0,6 3-4,0 3-4,6-2-6,-1 0 1,1 3-7,0-3-8,1 3 2,-1-2-4,-4-3 4,3 4 0,-1 0-8,-4-3-4,-2 0 2,0 0 2,-4-3 0,-1 3 2,0-2-2,-3-3-1,1 3 2,-3-2 1,0-2 1,-1 1-6,2 1 3,-3 1 9,-2-4-2,2 1-8,-6-2 6,9 5-5,-6-3-5,-3-2 5,8 5-10,-8-5 4,4 4-1,-4-4-2,0 9 1,-4-3 1,-1-1 1,-3 5-1,-3 2-4,-3 1 4,-6 2-4,4 0 2,-6 0 4,-1 4-3,-1-2-2,4-2 0,-2 2-4,1-5 5,2 2-5,4-5-1,1 2-9,3-2-2,0-2-9,1 1-13,1-5-10,1 3-9,2-2-21,1-3-26,5-1-26,-6 3-32,6-3-30,0 0-47,0 0-82,0 0-139,0 0-10,19-8-117,-19 8-82</inkml:trace>
  <inkml:trace contextRef="#ctx0" brushRef="#br0" timeOffset="136632.08">12097 6000 1776,'-6'7'72,"0"-7"-1,1 5 6,1-1 15,4-4 11,-9 5 0,6-2-2,3-3-11,0 0-11,0 0-7,0 0-6,18 3-8,-5-5-4,4 1-7,-1-2-9,9 0-21,-2-1-33,4-1-45,0 3-59,1-5-54,0 2-73,-1-1-158,3 0-239,-5-2-141</inkml:trace>
  <inkml:trace contextRef="#ctx0" brushRef="#br0" timeOffset="136872.06">12766 5778 1865,'-4'-11'81,"2"4"22,-2 0 21,2-1 21,-3 1 7,3 1 5,0 2-10,2 4-19,-5-7-14,5 7-8,0 0-6,0 0 1,0 0-5,7 18-9,-5-7-4,5 2-8,-3 2-7,0 0-6,2 2-7,1 1-3,0 2-6,-3-1-27,2 2-36,0-2-41,-2 0-51,-2-1-68,6-1-77,-8-3-120,2 0-151,0-1 31,-4-1-172,2-2-162</inkml:trace>
  <inkml:trace contextRef="#ctx0" brushRef="#br0" timeOffset="138273.97">10094 5448 1724,'0'0'-73,"0"0"14,-4 4 19,4-4 2,0 0 25,0 0 6,0 0 7,0 0 10,0 0 5,0 0 13,0 0 8,0 0 4,0 0 9,0 0 4,0 0 6,0 0 6,0 0 7,0 0 5,0 0 1,0 0-6,-2-14-6,2 14-2,0 0-3,6-11-2,-4 8-2,2-4-2,0 2-5,0 0-1,3-3-2,4-2-3,-3 2-2,5-3-2,-1 2 0,6-6-4,0 1-4,4-1 1,3-2 0,3-2-1,2-1 3,3 0 2,3-4-1,0 2 0,3-1 2,-3-2 0,2 2-3,-3 1-2,3-2 1,1 2-4,-3 0-1,0 0-2,2-2 3,-6 4-1,3-3 2,-5 3-10,-1 0 1,6-3-4,-1-2 0,0 1-5,2 0 2,-3-5-2,5 2-2,0-2 3,1 1 1,-1-1-7,13-8 7,-9 3-3,-4 8 3,1-5-5,-5 3 1,17-10 4,-9 5 1,-7 5 4,3 1 2,-1-1-2,1 1 2,-2-2 3,2 2-1,-3-1 1,16-9-2,-11 3-5,-1 5 4,-3 3-9,-2-1-1,0 1 2,-1 1 3,-3 4 0,2-4-4,-5 3-3,3 1 1,-3 0-1,1 2-2,0-1-7,-2 2 2,-2 1 4,2-1-5,-1 1 4,-1 2-2,3-1 0,-1 1 2,1 0-1,0 0 0,3 0 1,3-1-4,-2 1 4,3 1-1,0-2-2,0 2-4,-1-1 2,2 2-2,-2 1 2,1 1 3,-7 0-4,-1 1 2,-1 2-6,-1-1 2,2 1 5,-6 1-4,2-1-5,-3 2 5,-1-2 1,2 3 1,-4-1-3,4 0 1,-3 1 2,1-2-1,2 3-3,-2-2 4,0-1 3,3 4-5,-4-3 1,2 1 0,3-1 0,-4 0 4,1 1 2,1-2-7,-5 5 1,2-5 4,-1 3-4,-3 0 5,-1 1-7,-1-1 6,0 2-5,-3 0 5,2-1-7,0 0 3,-2 2 4,-3-1-2,2 0-2,-7 2 1,13-2-2,-9 0-2,-4 2 0,9-2 0,-9 2-2,6-2 4,-6 2-7,0 0-7,9-4 2,-9 4-5,4-1-11,-4 1-6,0 0-8,0 0-7,8-3-7,-8 3-10,0 0-2,0 0-12,0 0-36,0 0-48,0 0-38,4-1-41,-4 1-77,0 0-206,-19-4 60,9 1-90,-5 3-58</inkml:trace>
  <inkml:trace contextRef="#ctx0" brushRef="#br0" timeOffset="139032.06">11405 4270 1428,'-13'-3'-50,"13"3"19,0 0 19,-9 3 18,9-3 15,0 0 19,0 0 14,0 0 11,-10 0 8,10 0 13,0 0 6,0 0 3,0 0 1,0 0 4,-6 1 1,6-1-6,0 0-4,0 0-5,0 0-6,0 0-6,0 0-5,0 0-4,0 0-5,0 0-3,0 0-4,0 0 1,0 0-7,18 3-2,-8-3 1,6 0-4,3 0 4,3 3-8,2-3 1,4 2-7,2-4-6,1 4 4,-3-2-4,2 1-5,-1 1 0,-5-2 1,-1 0-5,-1 2-1,-2-2-5,-2 2-2,-4-2 5,-1 0 0,0 2 2,0-2-2,-3 0 1,-2 0 6,4 0-2,-4 0-1,-8 0 4,12 0 3,-12 0 0,13 0 3,-13 0-2,11 0 0,-11 0 1,8 0-6,-8 0-1,0 0-1,11 2 0,-11-2-6,0 0-1,8 0 1,-8 0-2,0 6-7,0-6 5,-6 9-3,0-1 3,-1 1-3,-1 4 1,-3 1-2,0 3-1,-1 2 1,-2 1-1,4-2 1,-2 1-4,1 0-14,0-2-31,3 1-35,-2-3-51,3-2-55,3 1-63,-4-5-94,4-1-196,1-5 47,-1 1-161,4-4-147</inkml:trace>
  <inkml:trace contextRef="#ctx0" brushRef="#br0" timeOffset="140711.55">9501 3747 1628,'0'0'-88,"0"0"24,-9-2 16,9 2 15,0 0 20,2-8 15,-2 8 11,7-5 13,-7 5 5,7-7 7,-5 4 5,-2 3 1,6-4 0,-6 4-6,4-4-4,-4 4-9,0 0-1,0 0-1,10 0-1,-10 0 3,8 10 3,-2-7-4,-2 7 0,4 0 1,-2 2-2,3-1 2,1 4 4,1 0 3,2 2 1,1 0 1,4 0 3,1 3 0,2 1 0,2 0 3,3 0-2,-1 0-3,5 1 1,4 1 0,-1 4 0,3-2-1,4-1 2,1 3-1,11 5 3,6 3-1,-1-3-1,0 2-2,2 0 2,3-5-1,-1 2 3,-1-2-4,-7-5-2,-9-2 4,0-4 2,-1 1-2,0 0 0,-9-3-1,1-1 0,-1-2-1,0 0-3,-2 1-3,-1-3-4,1 1 3,-4 0-2,-1-4 1,1 2-1,0-2-1,3 3-2,3-2-4,-6-1 6,1 1-4,7-2-4,-2 1 2,0-1 0,1 0-2,2-1 2,-1 2-5,0-3 8,0 1-2,3 1-2,-2-2-1,-5-1-4,2 1 4,-2-1 0,1 0-3,-1 0 3,2-1 1,-2-1-1,-1 2 5,1-2 4,3 0-1,-3 0 1,-1 0 0,1-1 2,0 1-4,-3-2-3,3 2 0,-4 0-7,1 0 0,-2 1 2,3-3-4,-3 5 0,1-2 1,0-1-3,-5 1 1,3 1 0,-3-3-4,0 3-5,-2-2 4,3 0-3,-1 1-1,-3 0 4,4 0-2,-2-1 7,-2 2-6,4-2-3,-1 0-4,1 2 0,-2 0 8,6-1-2,-2 2 3,-1-3-7,1 5-2,-1-3 4,3 0 0,-4-1 0,6 1 4,-2 0-6,1 2 2,-1-3 2,2 3-1,1-1-1,-3-1 2,2 0-2,-3 3-3,1-5 2,-2 5 2,1-2 0,-1-1-4,-2 2-3,2-1 5,-3 1 1,1-2-3,-1 3 6,2-1-7,-3 0-1,1 1 5,-5 0-1,4 0 3,-1 1 1,3-1-3,-4 0 2,4 3-1,-1-3-2,3 4 5,-3-4-4,2 3 3,1-1-5,-3 0 0,1-1 0,-2 0 2,2 0-1,-3 1 2,0 1 2,0-3-4,-2 2 1,1 0-4,-3-2-1,0 3 0,-3-3 7,2 1-3,-2-1 4,1 1-2,0 0-3,-2 0 5,-1-3-6,0 3 0,0-2 4,-2-3-6,-2 3 3,1-3 3,-3 1-3,3 0 2,-3 0-6,0 1 2,1-2 5,-1 1-1,0 1-3,1-1 0,0 0 1,-1 0-4,-2 0 8,2 0-3,-2-1-5,0 1 2,-4-4 5,7 5 2,-3-3-3,1 0 9,-5-2-3,4 4-3,-4-4 2,0 0 5,6 4 3,-6-4 7,4 2 1,-4-2 0,0 0-2,0 0 0,0 0-4,0 0 1,9 2-3,-9-2-3,0 0 1,0 0-2,0 0 0,0 0-1,0 0 0,0 0-2,0 0 1,0 0-3,0 0-8,0 0-4,8-6-17,-8 6-9,0-6-20,0 6-26,-2-7-23,2 7-33,-4-9-43,0 2-59,-1-1-57,1-1-142,-4 1-102,-5-3 42,-1 2-156,1-6-146</inkml:trace>
  <inkml:trace contextRef="#ctx0" brushRef="#br0" timeOffset="141295.44">12355 4536 1668,'0'0'-82,"0"0"19,0 0 10,0 0 16,0 0 16,0 0 17,0 0 20,0 0 12,0 0 7,0 0 9,0 0 6,0 0 7,0 0 5,0 0 5,0 0 4,0 0 0,0 0 2,0 0 0,0 0 5,0 0-1,4 13 1,-4-13-2,3 6-5,-3-6 0,6 5 0,1 2-1,-1-2 0,1 0-2,1 3-2,0 0-2,6 3-3,0-2-4,3 8 4,0-5-2,4 3 0,5 4 4,-2 3-4,6 0-3,-2-1-6,1 1-3,-1-2 3,0-1-13,-1 0-2,-4 1-3,-2-6-6,-3-2-1,-1 1 4,-5-3-5,0-1 19,2 1-6,-6-3 10,0-1 5,-1 0 5,-1-1-7,-4 2-3,-2-2-8,-4 1-2,-2 0-9,-7-1 1,-1 1-3,-4 1 5,-3-1-4,-4 1-8,0 4-12,-4-6-22,2 5-23,0-3-19,-1 1-33,1-1-41,1-1-55,1 1-70,2-5-101,1 1-193,1-1 21,2-4-190,0-1-210</inkml:trace>
  <inkml:trace contextRef="#ctx0" brushRef="#br0" timeOffset="145637.52">5715 7665 1860,'0'0'-71,"0"-5"20,0 5 22,2-6 12,-2 6 17,0 0 18,-4-6 4,4 6 10,0-8 10,0 8 0,-2-3 10,2 3 6,-2-6 4,2 6 2,-5-3 5,5 3 0,-4-4-1,4 4-2,0 0-6,0 0-5,-11 0-2,11 0 0,-10 9 1,3-2-3,-1 5-4,0 0-1,1 1 1,0 2 2,1 2-6,2-1-3,0 3 0,2-2-11,0 3 1,2-4-5,2 1 4,2 0 0,2-2-4,0 0 1,5-1-2,-2-3 1,3-1-7,1-4 1,2 0 4,-2-3-5,1 0 2,4-6-2,-2 0 0,-1-1 2,0-4-5,-2-3-1,-1-3-2,-4-1-3,2-5 1,-4 2 0,-5-3-1,-1-1 0,-1 2-2,-3-3-4,-3 0 3,-2 3-3,-3 0-2,-1 3-2,-2 4-3,3 2-1,-3 1-9,0 3-16,0 2-19,3 3-19,-4 2-23,6 4-22,-3 2-34,5 4-20,0-1-42,3 1-64,1 1-139,4-1-240,0 0-147</inkml:trace>
  <inkml:trace contextRef="#ctx0" brushRef="#br0" timeOffset="146341.07">5998 7778 1709,'0'0'-58,"-4"-4"18,4 4 19,0 0 20,0 0 13,0 0 12,0 0 7,0 0 2,0 0 2,0 0-4,0 0-4,0 0-2,0 0-5,0 0 3,0 0 3,0 0 10,0 0 7,0 0 4,0 0 4,0 0 7,12-4 3,-12 4-2,10 0-4,-10 0 1,14-2 0,-6 2-3,1-2-2,2 2 2,1-2-2,1 2 1,4 0 0,2-1 2,2 1-3,3-2-1,3-1-3,4 3-2,2-1-4,3-1-3,6 0-3,3 1 3,1-2-4,1 0-5,7-3-2,4 1-1,25-2-2,3-1 8,3-3 1,4 0-6,9-2-1,8 2-6,7-3-2,4 0-2,3-1 1,5 0-2,4 1-1,8-3 0,3 4-2,4-1-6,-3 2 5,-2 2-1,-7-2-3,-11 5 4,-9 0-6,-10-1 1,-11 1-3,-8 2 0,-18 1 5,-13 0-3,-10 0-1,-1 1-2,-4-1 2,-8 2 0,-1 0 3,-2 0-3,-3-2-5,-5 3 4,-1-3-3,-1 2 9,-1 0-9,1-1 4,-4 0 0,-1 2-2,-2-1 3,0 0-1,-3 0-5,0 0 3,2 0-1,-2-1-1,-2 3 2,-1-3 0,1 1 6,1 0 0,-9 2 1,13-1 6,-9-1 1,2 0-1,-6 2 1,10-5-9,-10 5 4,8-1 3,-4-1-3,-4 2-7,0 0-5,8-2-16,-8 2-13,0 0-44,2-6-37,-2 6-46,0 0-50,0 0-63,0 0-131,-10-7-110,10 7-164,-10-6-170</inkml:trace>
  <inkml:trace contextRef="#ctx0" brushRef="#br0" timeOffset="146763.95">9815 7316 1859,'-2'-3'-4,"-2"-2"6,0 0 20,0 1 14,0-3 24,-2 1 19,2 1 12,-2-1 5,2 1-3,-1-1-5,-1 2-6,1-3-8,-1 4-9,0-1 1,-1 3-4,1-4-9,6 5-3,-12 0-4,12 0-6,-14 6-2,8 1 0,0 0-4,2 0-1,0 3-4,2 1 1,0 3-7,4 0 4,0 4-1,2-3-1,2 2-3,2 5 2,8-4-2,-4 1 1,7-3 2,0 1 0,2-4-1,3-3 2,-1-1 1,3-1-6,-5-4 9,4-3 2,-2-2-5,-1-1 3,2-3 6,0-2-10,-2 0-1,-4-5 12,-3 1-9,-4-2-3,-2-3-6,-1 1 4,-4 0-10,-4-1 4,-2 2-5,-4-2-5,-3 3 4,-2 1-12,-1 3-16,-3 1-19,-2 3-30,0-2-28,-2 4-36,2-1-42,2 6-54,0-4-66,5 2-149,-1 2-65,1-2-147,4 5-149</inkml:trace>
  <inkml:trace contextRef="#ctx0" brushRef="#br0" timeOffset="147323.74">10250 7327 1638,'0'0'-52,"-4"-4"13,4 4 19,-4-4 23,4 4 22,0 0 17,-4-4 8,4 4 9,0 0-1,0 0 0,0 0 8,0 0 5,0 0 2,10-7 4,-1 7 1,-9 0 2,17-1-3,-5 1-3,2-1-1,6-2-6,4 2-6,7-2-3,12 0-5,15-3-1,23-2 0,11-1 3,14 0 2,11-2-2,14 1-2,13-2-3,12 1 1,6 0-3,7-1-4,31-2 7,2 1 4,-32 4-2,-1 0-5,-9-3-12,-9 1 11,-11 2-7,-13 0-7,-15 0 0,-15-3-4,-14 3 11,-19 2 6,-13-1 4,-13 1 3,-3 0 2,-5 0-9,-2-1 4,-5 2 2,0 0-1,-4 1-3,-1-2-8,-2 5-2,-2-5-3,2 3-5,-6 0-5,3 1-2,-3 1 0,1-2-12,-1 2 5,-1 1-8,0-4 5,0 5-5,-1-3 1,-8 3-9,12-2 2,-7 0-5,1 0-2,-6 2-8,9-2-10,-9 2-4,6-3-12,-6 3-10,9 0-19,-9 0-7,0 0-19,10-2-21,-10 2-20,0 0-22,0 0-35,0 0-33,12 2-41,-12-2-82,0-4-146,0 4 31,0 0-100,2-5-63</inkml:trace>
  <inkml:trace contextRef="#ctx0" brushRef="#br0" timeOffset="147759.28">13840 6875 1599,'-4'-2'16,"0"-2"26,0 0 25,-3 2 19,3-1 22,-3-1 11,7 4 6,-8-6-1,8 6-13,-6-4-2,6 4-11,0 0-8,-10 3-6,2 0 6,2 3-6,0 1-3,0 5 2,0-1-3,-1 4 0,1 1-5,1 1-4,3 3 3,0-2-9,2 3-8,0 0 7,2 2-6,5-1 3,1 3-2,5 0-7,1 1 3,4-2-4,3 0 1,0-2-3,0-4 2,7 0 3,-1-1 2,3-4-1,3-1-2,2-5 1,2 0-1,4-3-5,1-1 2,2-2 0,3-5-4,-3 0-1,7-7 1,-3 0-5,-4-6-4,5-3-4,14-8-4,-6-5-2,-15 3-2,-10 1-3,-6-5-4,-12 2-1,-3 2-4,-9 1-4,-8 2 2,-9-1-5,-11-3 1,-7 6-2,-9 2-15,-3 4-29,-6 6-39,-4 4-36,-2 3-42,-5 2-50,-1 6-68,2 3-71,-24 7-179,4 1-74,3 5 93,3 0-254,6 1-249</inkml:trace>
  <inkml:trace contextRef="#ctx0" brushRef="#br0" timeOffset="148674.86">6089 9559 1965,'0'-6'-77,"0"6"21,0-9 8,0 3 19,0-1 17,0 1 19,0-1 11,0-1 5,0 1 10,-2-2 10,2 4 10,-3-3 6,3 2 2,-1 0 6,1-1 3,-2 2-5,-2 0-4,4 5-1,-7-5-1,1 5-6,6 0 3,-15 5 2,6 0 0,-1 6 0,0 2-2,-1 0-1,0 4 2,1 4-2,1-2-2,3 3-3,2-2-8,2-1-4,4 0-1,2 1 0,2 0-5,5-2-2,1-1-1,6-6 4,0 0 2,4-3 3,-1-4-2,3-1 0,0-3 0,6-5-1,0-1-5,-1-5 4,1-4 5,-3-1-2,-3-5-6,-2-1 0,-8-1-6,-1-2 3,-9 2-11,-2 0-7,-4 5-9,-7-4-10,-1 3-4,-4 2-18,-4 4-12,1 1-17,-2 7-17,0-2-25,0 7-29,4 0-39,-2 3-31,4 2-28,1-1-49,3 1-122,2 0-45,4 1-106,3 0-53</inkml:trace>
  <inkml:trace contextRef="#ctx0" brushRef="#br0" timeOffset="149210.81">6398 9531 1430,'6'1'-14,"2"2"29,-8-3 17,10 1 9,-7 1 11,-3-2 17,9 2 5,-9-2 1,9 4 0,-6-2-3,-3-2-2,9 1 2,-9-1 7,10 2 4,0-2-1,-2 2-5,0-2-4,4 2-2,-4-2 1,4 2 1,-1 0-1,4-2-2,0 2 2,1-2-9,4 2 0,3-2-3,-2 0-6,4 0-3,5-2-4,0 0 1,2 0-5,7 0-5,4-2 4,1-1-10,10-1 1,5-3 0,24-2-9,6-4 3,6-5-4,6 1-1,4-2-7,0-2 5,-3-3 2,12 4 1,-4 1 15,5-2 9,-2 2-12,4 0 9,-3 3 3,3-1-5,0-2 3,1 3-5,-2-1 3,1 2-9,-6 0-2,-1 4 3,-5 0-7,-3 3-2,-7-1-1,-4 3-3,-8-2 1,-18 4-5,-7 2 0,-11-1-2,-1-1-3,-3 3 3,-3-1-2,-9 0-2,1 0 11,-6 2 16,-3-1 11,-4 1 8,0 0 5,-3-2 0,2 0-8,-7 1-6,3-2-3,-3 3-6,0 0-4,-3 1-3,-1-3-6,2 1-5,-1 2-11,-8 1-13,10-2-21,-4 0-12,-6 2-21,11-2-15,-11 2-25,8-2-36,-8 2-30,4-3-25,-4 3-36,2-4-54,-2 0-52,0 4-131,-2-11-69,2 4 34,-2 0-159,2-1-149</inkml:trace>
  <inkml:trace contextRef="#ctx0" brushRef="#br0" timeOffset="149641.33">10411 8791 1920,'3'-6'32,"1"1"9,-4 1 11,0 4 14,2-9 21,-2 5 13,0 4-2,-4-7-2,-1 2-6,5 5-7,-8-3-8,0 3-6,8 0-3,-16 1 0,6 1-7,0 3-2,-1 4 0,-2 0-8,1 0 2,1 2 1,0 6 0,0-2-9,3 2-3,2 2-2,0-2-6,4 0-3,0 5 5,2-5-10,2 1-1,4-1 1,4 3-5,2-3 5,0-2 2,0-3 2,8-2 2,-1 0 11,-1-4-6,2-1 5,-1-2 8,0-2 4,0-2 0,-2-3 0,-2-2 0,-1-1-3,-3-3-3,-1-4-4,-3-1-7,-5-2-3,-1-2-4,-4 2-1,-1-2-9,-8-1-3,0 3-14,-2 3-21,-4-1-12,1 1-19,1 2-21,-1 3-33,0 1-35,3 3-43,-2 1-44,6 0-37,-1 2-52,3-1-117,1 3-55,1-2 24,6 2-81,0 0-48</inkml:trace>
  <inkml:trace contextRef="#ctx0" brushRef="#br0" timeOffset="150169.79">10444 8850 1477,'6'5'27,"-2"-3"17,0 3 6,2-2 13,-2 0 22,-4-3 16,8 6 7,-4-5-3,-4-1-5,8 4-8,-2-2-2,0 0-6,-6-2 0,20 0-4,-9 0-2,3 0-3,1 0-10,0 0 2,1 0 5,4-2-4,1 2 1,7-4 6,4 1-3,8-2-6,15-2-2,4 0-5,23-4-1,7 0-2,8 0-11,9-2 4,9 1-6,10 0-5,4-1-2,3 2-1,1-2-1,2 1-5,3 0 6,2 1-1,-1 0-5,-1-2-1,2 2-2,-4-2 0,1 2-8,-2 0 6,1-2-6,-7-2 1,3 4-4,-5-2 1,0 2 4,-1 0-8,-1-1 6,-6 2 1,-6 1-1,-9 2-4,-11-3 2,-9 4-4,-21 1 4,-9-1 0,-14 1 5,-6 3 3,-2-1 5,-4 1 2,-8 0 1,4 0-2,-5-1 1,-3 3-4,0-3 0,-2 2-6,-2-1-2,0 2 1,0-2-4,-3 2-3,1-2-1,-2 2 1,1-2-1,-9 2-2,13 0-2,-7-2-1,-6 2 0,11 0 1,-5-1-2,-6 1-1,0 0 1,13 0 0,-13 0-11,6-2-10,-6 2-23,0 0-28,0 0-26,0 0-23,0 0-28,0 0-30,0 0-35,0 0-43,-16-6-35,11 4-67,1-2-110,-1 1-45,5 3-178,-8-9-181</inkml:trace>
  <inkml:trace contextRef="#ctx0" brushRef="#br0" timeOffset="150539.13">14918 8353 1934,'0'0'12,"-6"-7"18,3 3 22,-1 0 31,0 1 18,4 3 21,-6-8 0,2 3-6,2 3-4,2 2-6,-10-5-13,10 5-3,-12 0-4,12 0-2,-14 7-7,5-1 5,-2 2-7,1 2-6,1 1-3,-1 0-5,3 4-1,-2 0-10,6 1 0,0 1-9,1 1-4,2 1 4,5-2-4,-2-1-8,6 2 2,2 1-4,4-2-8,-1-2 6,6-1 0,-1-1-2,3-4 11,2 0 2,2-2 5,-1-6 5,1 1 9,1-4 8,2-1 4,-3-5 5,-1-1 2,1-5-2,-4-1-8,-4-2-5,-3-4-8,-4 0-6,-5-4-4,-6-1-7,-6 1-23,-9-4-23,-6 2-26,-11 1-31,-4 4-41,-11 0-61,-4 5-70,1 4-84,-23-5-114,12 10-142,7-3 34,-2 5-269,-1 3-304</inkml:trace>
  <inkml:trace contextRef="#ctx0" brushRef="#br0" timeOffset="151690">10564 8886 2052,'0'0'-132,"-13"0"24,13 0 12,-10 0 19,10 0 14,-13 0 16,13 0 16,-8 0 12,8 0 13,-9-1 7,9 1 10,0 0 8,0 0 11,-11 1 10,11-1 5,0 0 9,0 0 1,0 0 2,0 0 9,-6-3 4,6 3-1,0 0 2,0 0-3,0 0 1,30-4-2,-23 2 2,7 0-2,-4-1 0,7 0-1,-2-2 0,3-2-2,2 0-4,4 0-2,1-3-1,1-1-3,6 0 1,3-3 1,8-3-1,0-2-1,7-1-1,16-6 3,3 0 10,6-3-3,3 1-7,3-3-2,2 0 1,0 1-7,6-3-4,0 1-2,-2 0-6,-4-3-4,2 1 2,-5-2-8,-1-1-1,-3 1-3,-4 0-5,2 2 0,-5-4 2,2 3-8,-1-1-2,1 4 3,2-4-5,1 1 0,-3-1 1,6 3-5,0-2 3,-2 0-2,2 1-2,1-1-4,-1 4 4,-2-2-4,1 1 4,-1 1-5,-3 3 2,-4-1 3,-5 3-4,-10 2 8,-9 4-6,-2 1 2,1-5-2,-3 4 3,-4-1-3,-6 1-5,-1 3 4,-3 0 4,0-2-8,-3 2 3,-4 2-2,0-1 0,-2 3 3,0 2-4,-2 1 3,-3 1 3,-1 0-6,0 3-6,-3-2 1,-2 3-7,1 0-2,2 0 4,-3 1-3,0 0 2,-2 1 0,1 0 4,1 0-1,-6 3 1,8-6 4,-1 4-2,-7 2 0,8-3 8,-1 0-5,-2 2 3,4-2 1,-1 2 1,2-1 1,-2 0-2,0-1 1,-2 1 1,-6 2 2,15 0 2,-10-3-3,-5 3 1,10-2-3,-10 2-6,0 0-14,0 0-17,0-2-22,0 2-36,0 0-40,0 0-49,-25 7-57,14-5-140,-2-2-117,-2 3 40,-1-1-77,-6 0-41</inkml:trace>
  <inkml:trace contextRef="#ctx0" brushRef="#br0" timeOffset="152844.19">9619 7449 1425,'7'-4'-48,"-7"4"18,7-6 7,-3 4 11,0-3 13,2 5 6,-6 0 7,9-5 3,-5 3 2,-4 2 10,10-3 7,-10 3 4,11-2 4,-4-1 4,-7 3-1,12 0 11,-12 0 1,17 3 7,-6-3 4,1 2 2,3-2 2,2 2-2,2-1-1,5 3 0,3-1-2,5 2-3,6 1 0,2-3-1,7 3-3,8 2-1,1-1 0,7 4-2,14-3 3,4 6-5,-3-3-4,1 2 1,-3 3-3,0-3-5,0 2-1,-9-4-5,8 5 9,4 0-2,-1-2-4,1 6-5,-2-4-1,4 4-3,4-1-8,2 1 3,2-3-1,0 3-7,2 1-3,-4-2 1,-1 0-1,1 1-3,-3 0 1,-3-3-3,-1 0 0,-1 0 3,-3-1-7,0-1-1,-10-2 0,9 3-3,1-3 1,-13 0 2,-6-3-4,-1 2 2,1-4-1,0 4 0,1-2-4,-2 1-3,1 0 5,3 0 1,-3 1 2,20 4 3,-15-5-4,-6 0 0,1 0 1,-2 1 4,-4-2-1,1 1 1,-3 0-1,2 1-5,-3-3 6,-6 1-3,1 0 10,0-3 7,-3 2-5,0-1 7,3 1 3,-1-1-5,-2 1 6,1-4 2,1 2 2,1 1-3,1-2 5,-3 1-5,5 1-4,-2-3-4,-1 3-2,-3 0 5,0-2-4,-2-1-2,-2 3 2,-6-5-6,0 3-2,-3-2 2,-1 2-7,-6-2 3,2 0 2,-2 0-4,0 0-3,-1-4 0,1 5 2,-4-3-3,3 2 0,-3 0 3,2-2 1,-1-1-2,-1 1 5,2 0 3,-3 0-2,-3-2 3,3 2 0,-5 0-4,4 0 2,-4 0-1,0 0-2,-1-2-5,2 1 4,-3-1-5,3 2 4,-11-2 0,14 2-1,-7-2-1,-7 0 4,13 2-8,-7-2-1,-6 0 10,0 0-6,12 2-2,-12-2 2,6 0-3,-6 0 1,0 0-6,0 0 6,14 0-9,-14 0-19,0 0-28,0 0-35,0 0-64,8-4-104,-8 4-115,-8-7-253,4 1 67,-6 0 81,-1-3-240,0-2-207</inkml:trace>
  <inkml:trace contextRef="#ctx0" brushRef="#br0" timeOffset="154128.14">12284 8576 1803,'-13'1'-56,"13"-1"29,0 0 26,-7 3 25,7-3 22,0 0 17,-6 6 15,6-6 7,0 0-5,-4 2 2,4-2 1,0 0 4,0 0 5,0 0-2,0 0-2,10 5 2,-10-5 2,14 2-3,-2 2 4,1 0-1,1-1-8,6 6 5,2-4-9,4 3-9,1-1-6,0-1-8,2 2-4,0-3-3,1 2-6,-4-1-5,-1 3-4,-1-4-4,-8-1-4,4 0-6,-6 2-4,-3-3 4,-1 1 5,-3 1 2,-3 3-2,-4-2-1,-4 1-4,-3 4-2,-1-1-1,-5 2-1,-3 1-2,-2 0-4,0 1-5,-4 1 6,3-2-5,0 2-18,-2-2-28,1-1-24,4 0-23,-3-3-36,4 1-31,2-3-48,3 4-40,-1-9-68,0 3-134,3-3-62,1-1-147,3 3-147</inkml:trace>
  <inkml:trace contextRef="#ctx0" brushRef="#br0" timeOffset="154335.6">12794 9157 1894,'0'0'65,"8"3"5,-8-3-1,14-5 12,-2 2 7,3-4-2,6 4-7,2-5-6,5 2-7,2 3-12,-1-3-32,3 1-50,-2-3-57,1 4-68,-1 1-116,-2-4-181,-3 1-116,-4 2-66</inkml:trace>
  <inkml:trace contextRef="#ctx0" brushRef="#br0" timeOffset="154535.73">13473 8886 1809,'5'-5'146,"-2"1"-11,-1 1-9,-2 3 6,0 0 7,0 0 1,12 12-14,-6-2-5,0 1-10,3 5-12,0 1-8,-1 4-12,3-1-24,-2 6-33,1-2-29,-1 1-56,-3 1-81,-2-1-80,-3 0-171,-2 0-113,-5-2-169,-1 0-172</inkml:trace>
  <inkml:trace contextRef="#ctx0" brushRef="#br0" timeOffset="155438.09">8080 9075 1827,'0'0'-23,"0"0"20,11 0 21,-11 0 25,0 0 19,8 0 15,-8 0 2,0 0 5,0 0 1,6-6 0,-6 6 5,3-4 2,-3 4 4,0 0 0,0 0-1,4-3-5,-4 3 0,0 0-2,0 0-4,0 0-8,6-2-5,-6 2-12,0 0 10,0 0-4,17 2-4,-8 0-7,1-1 2,7 2-5,0 0-6,6 1-4,5 0-4,10 2-4,0-1 1,5 2-6,2-2-1,1 0-7,0 2 2,1-2 3,-7 1-5,1 0-2,-3-1 0,-7 1-8,-3-3 2,-8 1 0,2-1 0,-3-2-1,-6 6 0,-2-5-1,-7 5 2,-4-2-7,-4 1 3,-3 2 3,-4-1-2,-4 4-6,-3 1 1,-8 2-1,-2 1-16,1 2-4,-3 0-19,0 2-16,1-2-11,-2 2-32,5-2-28,1 0-39,-1 0-46,7 1-40,-3-5-61,6 2-149,0-1-38,4-4-163,2 2-156</inkml:trace>
  <inkml:trace contextRef="#ctx0" brushRef="#br0" timeOffset="156006">8207 9878 1772,'0'-7'7,"0"7"20,-2-10 19,2 7 22,0 3 24,-2-6 8,2 6-8,0 0-12,0 0-7,0 0 7,0 0 1,0 0 1,0 0 9,17 17-1,-11-10-4,1 6-3,-1 0-4,2-2-2,-3 2-2,6 0-2,-7 1-3,2-2-10,0 1 0,-3-4-15,2 1-8,0 0-1,-4-3 1,4-1 1,-3 2-2,1-3 12,1-1 3,-4-4-10,5 3-2,-5-3-2,0 0-5,0 0-2,16-11-1,-14 6-5,1-1-5,0-1-2,1 1-3,0-2-5,-2 5 5,4-4-12,-2 2-3,2 1-3,-2 3 3,-4 1-1,17-3-2,-7 6 4,0-2 0,4 3 8,0-1-6,-1 2 0,0-1-5,2-1 3,0 1-1,-5 0 0,3 0 0,-3-1 7,2-1 21,-2-2 18,-2 0-4,0-3-1,1-1 2,-2-2-7,-1-1-1,0 0-4,-2-2-4,0-1 0,-1 1-4,-1 0-4,-2-2-7,-2-2-21,2 2-31,-3 0-34,-1 1-21,2 1-33,-4 0-35,2 1-48,0 1-45,-3 4-34,0-1-85,3 0-134,0 1 12,4 3-120,-6-3-117</inkml:trace>
  <inkml:trace contextRef="#ctx0" brushRef="#br0" timeOffset="156510.84">8718 9893 1720,'6'1'51,"-6"-1"18,8 4 6,-4 0 2,0-2 14,-4-2 13,5 6 5,-2-1-1,-1 2-8,2-3-2,-3 6-1,2-2-9,1 1-1,-2 3-6,2 0-7,0-2-2,1 0-2,-1 0 0,-2 1-10,2-1-2,1-3-6,-1 3-10,-2-2 0,0-4-3,0 3-6,1-2 6,1 0-2,-2 0 5,-2-1-4,0-4 0,0 0-6,0 0-3,0 0-1,0 0-6,6-15 3,-4 7-9,0 1-3,-2-1 8,2-2-9,0 1-3,2 1 0,-2 1 0,0-2-6,2 1 2,-2 4-3,0-1-3,0 0-1,2 2 2,0-2-4,2 3 6,-6 2-4,15 0 0,-4 2 0,-1 0 4,1 1-4,-1 0 1,1-1 2,2 1 0,-1 2 4,1-1-4,-2-4-4,-1 5 9,-1-3 11,-1 2 19,0-2 15,2-2 17,-10 0 0,12-2-10,-6-1-4,0 0-5,1-2-2,-3 1-7,1-1-5,-1-3 0,-2-1-8,-2 2-7,0-1-15,-2-1-20,2 1-20,-2 1-22,0 0-29,-1 0-38,1 3-41,-2-1-46,2 3-49,-3 0-53,5 2-110,-6-2-124,6 2 63,0 0-157,0 0-139</inkml:trace>
  <inkml:trace contextRef="#ctx0" brushRef="#br0" timeOffset="156743.47">9232 9904 1745,'11'-2'33,"-8"0"22,-3 2 23,0 0 18,9-2 14,-9 2-1,0 0-11,0 0 2,0 0 1,11 8 1,-11-3-7,1 1 2,-1 3 1,3 4-7,-3-2-9,2 0-6,-2 2-3,0 5 0,0 1-13,0-2-9,0 2 3,2 0-18,-2 0-27,0-1-42,0 0-55,0-1-62,2-2-69,-2-4-95,5-1-171,-3-3 17,4-2-133,2-3-99</inkml:trace>
  <inkml:trace contextRef="#ctx0" brushRef="#br0" timeOffset="157114.16">9522 9978 1789,'0'-4'79,"0"4"13,0-6 11,0 6 15,2-5-3,-2 5-2,0 0 8,0 0-5,0 0-7,0 0-4,3 15 0,0-8-7,2 0-10,1 2 4,1-1-18,1 1-5,1-1-13,-1 1-3,2-1-5,2-3-5,0 2-11,-2-2-6,1 1-6,-1-4-6,0-1-2,2-1-1,-2 0-3,-2-1-2,2-3 4,-4 0-5,0 0 1,-2-2 4,0 1-2,-2 0 5,0-2 7,0 2 7,1-1 8,-1 2 0,-2 4-7,3-6 1,-1 3-5,-2 3-5,0 0-1,0 0-3,0 0-2,0 0-5,-2 17 8,2-10-1,-3 5-3,3-2 1,0 1-2,0 2-13,0 4-30,-2-2-31,2 1-47,-3-1-48,1 0-57,0 2-37,-4-5-101,2 1-162,-4-2 14,-1-2-147,-4 1-144</inkml:trace>
  <inkml:trace contextRef="#ctx0" brushRef="#br0" timeOffset="157536.03">8796 9639 1730,'-4'-3'-33,"-1"-2"27,3 1 22,2 4 26,-4-3 25,4 3 11,-4-5 9,4 5 4,0 0-2,0 0-3,-9 0 1,9 0-9,0 0-1,0 0 2,-10 8-7,6-1-8,4-2-6,-2 5-8,2-3-1,2 2-6,-1 1-3,6 0-3,-3-1-3,5 1-2,3-3-5,1 1 4,4-2-5,3 0-4,-2-5 1,5 1-8,-1-2-3,-2-2-5,2-2 0,-3 1-2,-2-5-3,0-1 0,-7-2 3,0 1-2,-2-4-3,-6 1 1,-2 0-2,-4 0-2,-6 1 3,0 0-2,-6 3-1,1 1-12,-5 3-18,-5 1-25,2 1-34,-1 3-39,3 3-45,-3-1-50,4 2-134,-4 1-101,3 1-109,3 1-70</inkml:trace>
  <inkml:trace contextRef="#ctx0" brushRef="#br0" timeOffset="165791.09">21659 6261 645,'-6'2'235,"-3"1"-76,9-3-33,-7 1-20,7-1 0,0 0-10,-10 2 4,10-2-8,-6 2-5,6-2 0,0 0-9,-6 4-4,6-4-7,0 0-5,-7 3-8,7-3-5,0 0-1,-4 4 1,4-4 0,0 0 6,0 0 0,13 6 1,-5-4-4,4 0-5,8 1-5,-1-3-2,2 0-4,4 0-4,-2 0-2,5-3-4,-2 1-2,0-1-3,-2-4-4,0 2-4,-3-3-7,-2 2-5,-4-3-4,-1 2-4,-1-4 2,-2 2-5,-3-2 4,-4 1 0,1-1-2,-7 4 2,-1-3-3,-3 2 5,-2 0-4,-7 1 0,-2 1 3,-2 1 1,-2 3 4,-5 0 4,1 2 4,-3 2 5,-1 1 8,0 1 2,-1 3-1,4 3 4,-4 4 5,0 1-1,3 4 3,0-2-6,4 6 8,-1 0-5,5 2-3,0-1 1,3 5-2,3-3 0,3-1-1,3 2-2,4-2 0,3-5-1,3 6 3,7-6 0,0 3 0,10-2 4,5-2-6,4-4 1,3-1-2,5-3 1,3-1-2,-2-3-6,-1-1 4,4-1-2,-8-5 0,0 2-13,-6 1-23,-3-3-45,-6 0-67,2-3-92,-10 1-103,-2-1-201,-1-2 42,-5 0-144,-2 0-128</inkml:trace>
  <inkml:trace contextRef="#ctx0" brushRef="#br0" timeOffset="169503.95">22025 5533 1695,'-4'7'-42,"0"-5"25,2 1 20,2-3 21,-7 6 8,3-4 14,4-2 2,0 0 3,-2 6-6,2-6-2,0 0 1,0 0-3,23 0 1,-23 0-4,22-2-2,-10-1-7,1 3 0,1 0-4,2 0 0,-4 0-5,0-1-22,4 2-32,-4-1-39,1 0-43,-3 0-70,0-1-166,2 1-156,-2-4-14</inkml:trace>
  <inkml:trace contextRef="#ctx0" brushRef="#br0" timeOffset="169686.99">22445 5341 1386,'2'-12'11,"-1"0"26,2-2 23,-1 2 13,-2-1 6,0 2-4,0 0-5,2 1-7,-2 1-6,0 1-32,2 0-29,-2 4-26,0 4-24,0 0-41,0 0-31,0 0-68,0 0-294,0 0 7</inkml:trace>
  <inkml:trace contextRef="#ctx0" brushRef="#br0" timeOffset="169937.89">22472 5470 1269,'2'9'-18,"-2"-2"12,0 1 11,0 1 28,2-1 20,-2 1 22,0 1 17,2 0 8,0 1 8,0 0 5,0 2-1,1 3-6,-3-1-7,1 0-5,2 0-6,-1 0-5,-2 1-9,0-3-4,-2 2-5,-1-1-7,2-2-3,-4 1-4,1-2-7,-4 1-1,-1-2-5,1-2-7,0 2-21,-1-4-28,-2-1-32,3-2-34,-1 0-39,1-3-43,8 0-39,-12-3-92,12 3-140,-3-12-96,5 3-35</inkml:trace>
  <inkml:trace contextRef="#ctx0" brushRef="#br0" timeOffset="170278.93">22734 5513 1397,'11'-4'13,"-9"2"24,3-2 20,-5 4 16,0 0 7,7-4 8,-2 3-7,-5 1-7,9-2-10,-9 2-6,14 0-6,-5 2-5,2-1-4,-1 1-6,0 2-3,3 2-2,-2 1-1,-2 0-1,-1 0-5,0 3-1,-2-1 3,-1 0 1,-5 2 5,0-3 0,-7 4 0,1 0 0,-4-3-2,-1 2-3,-2-2-4,0 1 0,1-3-3,2 2-1,-2-1-1,2-3-2,2 2-2,-1-3 0,2 2 0,4-2-3,-4-1-3,7-3 3,0 7-5,0-7-2,13 5 4,-2-3-5,1 1-8,6 0-16,0-1-20,1 2-28,3-3-30,1 3-41,0-4-55,1 0-115,-3-2-364,0 2-169</inkml:trace>
  <inkml:trace contextRef="#ctx0" brushRef="#br0" timeOffset="170488.09">23197 5568 1844,'2'-9'-7,"-2"1"30,0-1 22,0 3 21,0-2 9,0 3-4,0-2-7,0 7-9,2-7-4,-2 7-8,0 0-1,0 0-5,8 14 0,-6-5-2,0 2-4,0 0-3,0 6-2,0 0 0,0-1-10,-2 1-31,3 1-35,-3-1-40,0 2-44,2-6-70,2 3-145,-4-5-252,4 0-100</inkml:trace>
  <inkml:trace contextRef="#ctx0" brushRef="#br0" timeOffset="170705.26">23389 5516 1650,'2'-11'2,"-1"4"25,2-3 9,-1 4 6,0 1-2,0-2-4,-2 7 7,0 0 6,0 0 4,0 0 6,20 14-1,-14-2-5,-2-1-3,3 2-2,-1 3-8,-2 1-1,0 1-2,-2-1-4,-2 3-28,0-1-37,0 3-49,-4-4-46,0 1-64,2-3-135,-2 1-233,-5-4-61</inkml:trace>
  <inkml:trace contextRef="#ctx0" brushRef="#br0" timeOffset="170919.92">23063 5420 1554,'-5'-16'14,"3"1"29,2 1 11,2 2 5,3-2 0,2 4 2,9-1-1,6 0-2,3-1-7,9 3-2,4 1-6,6 3-2,-1-2-6,1 5-22,-1 2-33,-7 0-47,-3 4-57,-3-1-76,0 0-407,-3 4-105</inkml:trace>
  <inkml:trace contextRef="#ctx0" brushRef="#br0" timeOffset="171466.93">22997 6004 1620,'-12'-2'-16,"8"0"14,4 2 16,-12-5 15,12 5 12,-9-3 5,4 3 5,5 0-2,-7-5-1,7 5-2,-6-2-5,6 2-6,0 0-3,-8-4-5,8 4-1,0 0-1,0 0-2,-7-2-4,7 2 1,0 0-3,0 0 1,0 0 1,0 0-3,-8-4 4,8 4 1,0 0 3,0 0 1,0 0-2,0 0 4,0 0-2,0 0-2,0 0 3,27 0-3,-27 0 4,13 0-1,-9-1 0,-4 1-1,13 1-2,-13-1-1,14-1-3,-14 1 1,10 0-1,-10 0-5,10 0 5,-10 0 1,15 0 2,-15 0 2,12 0-1,-1 0 0,1-2 0,4 2-2,2 0-1,6 0-3,5 0-1,5-2-2,9 0-4,1 2 1,3-2-3,-1 0 3,3 2-1,-3-1-2,2-1 1,-4 0-3,-10 0-1,1-1 2,-2 3-2,-3-1-4,-10 1-9,3-2-12,-3 2-18,-6 0-20,-3 0-31,-2 0-28,-3 2-45,-6-2-54,0 0-117,0 0-345,0 0-174</inkml:trace>
  <inkml:trace contextRef="#ctx0" brushRef="#br0" timeOffset="172120.64">23271 6210 1726,'0'-6'-55,"0"6"24,0 0 25,3-5 26,-3 5 19,2-4 13,-2 4 12,0 0 4,2-7 0,-2 7 0,0 0-4,0 0-6,0 0-5,0 0-6,0 0-4,0 0-2,0 0 3,0 0 4,0 0 1,0 0-3,2 22 0,-2-12 1,0-3 0,-2 5-6,0-2-4,2 1 0,-2 0-3,-1 0-3,2 2-2,-1-4-3,0 4-4,0-4-2,-1 1-1,2-3-1,1 3-1,-2-3-5,2-1 1,-2 2-2,2-3 1,-3 0-1,3 0-1,0-5 1,5 6-1,-3-2-1,4-3-1,-1 1 0,4 0-2,1 0-1,0-2 1,0 2 0,1-2-1,2 3-1,0-6-2,-1 3 1,0 0-1,4 0 3,-2-2-1,0 0-1,0 2-2,-1 0 1,-1-2-9,-1 2-5,0-2-16,-3 2-8,0-1-15,-8 1-19,16 0-16,-10-3-24,-6 3-30,12-1-17,-12 1-11,11-2-6,-11 2-10,5-2-25,-5 2-374,8-4-84</inkml:trace>
  <inkml:trace contextRef="#ctx0" brushRef="#br0" timeOffset="172432.33">23435 6282 1629,'-2'-4'11,"-2"1"30,0-1 24,4 4 16,-6-2 19,6 2-3,-4-6-9,4 6-10,0 0-10,0 0-5,0 0-6,0 0 4,-9 12-3,9-7 2,0 5-4,0 2 2,0-2-12,0 4-1,0 1-3,0 2-7,-3 1 0,3-1-7,-2 1-27,0-1-36,-2 1-42,1 2-74,-2-3-44,-1 0-105,-1-2-163,0-1-109,-1 1-74</inkml:trace>
  <inkml:trace contextRef="#ctx0" brushRef="#br0" timeOffset="173990.07">23941 5669 1523,'0'0'-27,"3"-6"25,-3 6 26,0 0 16,0 0 9,2-5 3,-2 5 0,0 0-6,0 0-7,0 0 6,0 0 8,0 0 8,0 0 1,4 13 6,-4-6-2,0 3 1,0-1 1,3 3 1,-3 1-6,0 1-5,1-3-2,-1 5-4,0-4-4,0 2-5,3-1-5,-6-2-2,6 1-5,-3 0-3,0-3 0,0 1-4,0-3-1,0 1 1,0-3 4,-3 2-7,6-2 3,-3-5-1,0 6-3,0-6-2,0 0-4,0 0 0,0 0-1,0 0 0,2-20-1,0 11-5,0 0 1,2-5-3,2 0 0,-2-1-4,3 2 0,2-2-3,-3 2 5,2 1-6,-1 2 2,-1-2-2,2 4-2,1 0 2,-1 3 1,1 3-3,-1-1 2,0 3 0,-8 0-1,18 7 1,-10-4 0,1 5-1,1 1 3,-1 2-2,-3-3 2,1 4 1,-1 0 0,0-1-1,0 0 0,-2-2 0,0 1-16,0 2-15,0-2-20,-2-3-24,0 2-28,2-1-39,-2-1-22,2 1-16,-2-4-45,2-1-126,-1 0-239,-3-3-91</inkml:trace>
  <inkml:trace contextRef="#ctx0" brushRef="#br0" timeOffset="174208.28">24367 5599 1632,'2'-6'2,"0"1"10,-2 5-2,0-4 9,0 4 16,0 0 20,0 0 6,0 0 3,2 20 6,-2-8-3,0 1-4,0 2-5,2 2-4,-2 0-5,3 2-3,-3 1-5,0-1-7,2-1-27,-2 2-27,2-3-26,-2-2-30,2 0-33,3 1-40,-3-5-61,4-3-392,0 1-101</inkml:trace>
  <inkml:trace contextRef="#ctx0" brushRef="#br0" timeOffset="174429.78">24571 5721 1651,'-4'-6'-8,"-1"2"17,5 4 16,-11-4 13,5 4 13,6 0 10,-16 4 2,7 0 6,-2 2 1,1 1 3,-1 3-4,1-1-5,-3 2-1,6 1-2,1 0-7,2 1-5,2 0-3,2-1-5,2 3-3,2-2-20,4 0-22,3 0-29,4 1-38,4-2-40,0-1-65,2-4-118,-1 1-358,-2-2-148</inkml:trace>
  <inkml:trace contextRef="#ctx0" brushRef="#br0" timeOffset="175035.61">23653 5063 1600,'-6'-7'-108,"4"5"26,2 2 20,-3-5 22,3 5 16,0 0 15,-3-5 14,3 5 11,0 0 10,0 0 5,0 0 7,0 0 10,-2-6 3,2 6 1,0 0 4,0 0 10,0 0 3,0 0-2,16 12 1,-11-6 4,0 4 1,4 1 1,1 2-2,0 6 3,0 2 0,5 6-1,0 5-5,4 8-3,1 2-2,6 19-6,0-1-3,-7-8-5,7 9-2,-8-7-2,-2-5-6,-2 1-5,1-1-2,-7 4 1,3 0-2,-2 3-3,-4-3 2,0 3-3,-3-1-5,-4 0 1,-3 0 2,0-1-4,-4 1-3,-10 14 4,0-5-3,-10-4-5,8-11 5,-3-7-2,-4-4 0,1 0-2,-1-4-14,1-3-17,1 0-22,0-9-25,6-1-28,-1-2-24,1-3-38,4-3-35,-2-4-47,4-3-117,-3-3-103,2-3-108,2-2-63</inkml:trace>
  <inkml:trace contextRef="#ctx0" brushRef="#br0" timeOffset="175589.79">21985 5153 1482,'-2'-17'-59,"0"2"22,-1 3 17,1 0 20,0 1 18,0 3 16,0-3 12,0 3 5,-2 0 3,0 1-4,-3 1-4,-2 2 3,1 1 7,-4 3 7,-6 3 8,-3 4 3,-2 6 8,-6 4 7,-9 11 8,-7 16 2,-4 9 0,1 7-3,-6 6-3,5 4-5,1 3-9,3 4-5,1 1-5,-1-1-8,7-2 0,3-1-6,3 0-7,4-2 9,6-2-9,4-7 0,5-7-6,7-8 0,3-8-12,6 0-6,3 1-16,7-6-22,5 5-19,6-4-15,8-3-39,4-7-32,23 11-53,12-11-49,2-2-114,10-4-169,2-7-154,3-3-154</inkml:trace>
  <inkml:trace contextRef="#ctx0" brushRef="#br0" timeOffset="176208.04">24442 5481 1729,'2'-14'-46,"-2"4"34,2 1 24,-2-1 13,-2 3 12,2 0 6,-2-1-2,0 1-3,-3 5 7,-2-1 1,-1 1 1,8 2 5,-21 5 7,11 2-1,-6 0 1,4 5 4,-5 1 1,0 4 0,0 2-1,0 6-2,-1 1-1,5 3-3,-4 0-6,6 1-4,0 0-6,5-3-2,0 2-3,0-2-3,5-3-4,1 0 3,4 0-5,3-2-2,-1-2-2,7-1-1,-2-3-4,9-1 1,-1-4-3,7-2-2,-1-3 0,3-4-1,-2-2-1,3-4-2,5-3-1,-2-6 1,-1-5-3,0-9-1,2-2-4,-6-4 3,-6-5-1,-4-2 0,-5 1-2,-8 3 0,-8 2-4,-10 0-11,-9 2-13,-10 1-30,-2 6-26,-5 9-41,5 6-44,-6 2-88,7 4-207,-6 8-24,2 4-47,-1 2-35</inkml:trace>
  <inkml:trace contextRef="#ctx0" brushRef="#br0" timeOffset="178213.99">8639 6360 1402,'0'0'-40,"4"-3"2,-4 3 16,0 0 0,11-7 7,-7 4 18,2 1 0,3-2 10,-1-1 10,3 1 0,1 0-6,2-2 2,2 1-4,2-1 1,-2-1 0,3 3-2,1-1-11,0 0-15,2 2-27,-1-2-32,-2 1-42,2 3-85,-3-3-141,-4 2 145</inkml:trace>
  <inkml:trace contextRef="#ctx0" brushRef="#br0" timeOffset="178379.44">8963 6393 883,'0'7'-6,"-2"1"12,2-3 6,-2 2 8,2-2 4,0-5 9,0 8 6,0-8-5,2 4 5,4-2-12,-6-2-6,15-2-1,-4 0-11,-1 0-15,8-3-25,-4 2-31,1-2-50,2-2-211,-2 0 160</inkml:trace>
  <inkml:trace contextRef="#ctx0" brushRef="#br0" timeOffset="178666.03">9367 6016 910,'3'-7'40,"-1"2"15,0 0 0,0 1 18,-2 4 9,4-8 12,-4 4 4,0 4 2,5-5-8,-5 5-12,2-4-7,-2 4 0,0 0 11,0 0 2,6 13 6,-2-5 6,-2 1-6,0 7 0,2-1-6,1 0-7,2 5-7,-1 2-7,2 2-6,0 0-7,1 7-4,2-2-6,1 3-37,3-1-45,-2 3-57,6 5-64,-5-9-95,2 0-240,-2-2-126,-3-6-119</inkml:trace>
  <inkml:trace contextRef="#ctx0" brushRef="#br0" timeOffset="179535.54">9653 9828 1575,'0'0'-43,"0"0"10,-10 0 7,10 0-3,0 0 4,0 0 3,0 0 10,0 0 1,0 0 3,0 0 0,19-10 3,-9 7 0,1 1-15,2-3-14,-1 3-21,4-3-35,-6-1-77,3 2-167,-1 0 150</inkml:trace>
  <inkml:trace contextRef="#ctx0" brushRef="#br0" timeOffset="179698.93">9781 9852 1033,'-7'6'76,"3"-3"-3,2 2-7,2-5-5,-7 5-6,7-5-5,0 0-7,-2 5-1,2-5-8,0 0-25,18 0-28,-18 0-34,20-5-41,-8 2-72,2-1-246,1-2 78</inkml:trace>
  <inkml:trace contextRef="#ctx0" brushRef="#br0" timeOffset="179949.78">10003 9500 1250,'-6'-15'101,"-1"4"11,0-1 6,3 5-4,0 0 1,2 2-2,0-1-10,2 6-11,-2-4 2,2 4 5,0 0 0,14 19-4,-7-3-4,4 2-5,1 6-12,5 4-2,3 0-7,3 7-4,2 0-20,1 0-34,-1-2-47,1 1-61,-1-1-72,-5-5-114,2 1-178,-4-5-194,-4-2-154</inkml:trace>
  <inkml:trace contextRef="#ctx0" brushRef="#br0" timeOffset="183329.6">10086 9588 1675,'-17'-4'-85,"17"4"16,0 0 7,0 0 11,0 0 14,0 0 1,0 0 7,0 0 7,0 0 9,0 0 1,0 0 15,0 0 2,0 0 6,0 0 11,0 0 2,0 0 11,0 0 6,0 0-1,0 0 3,0 0 1,0 0-6,-3-3-4,3 3-2,0 0-6,0 0 1,0 0-8,0 0-2,0 0 2,0 0-3,0 0-3,0 0-2,0 0-2,0 0 2,0 0-4,0 0 3,0 0 12,0 0 2,0 0 11,14 14 2,-10-4 7,2-1 2,2 4 0,0 1-2,4 3 2,0 0-4,3 2-4,-1 1-3,4-2-3,-2 0-3,4 1-1,-4-2-4,1 0-3,1-2-4,-4 0 0,1-1 2,-2-3-3,-1-1-3,-1-2 3,-2 3-2,-3-4-4,3-1-11,-3 0-11,-2-1-31,2-1-50,-4 0-57,-2-4-95,0 0-431,0 0-171</inkml:trace>
  <inkml:trace contextRef="#ctx0" brushRef="#br0" timeOffset="185019.53">6293 11102 745,'0'0'208,"0"0"-78,0 0-7,0 0-24,0 0 5,0 0-4,0 0-9,-19-6-7,19 6 2,0 0 2,0 0-1,0 0 1,0 0 3,0 0-3,0 0-2,0 0-2,0 0-2,-5-3-3,5 3-3,0 0-3,0 0-2,0 0-6,0 0-5,0 0-2,0 0-8,0 0 0,0 0-9,0 0-4,-10 11-4,6-8-1,-3 5-1,1 2-1,-2 1-1,1 3 1,0-1 1,1 4-4,0 0 0,3 0 0,2 2-5,-1 1-1,4-4 1,-1 4 4,4-3-10,1-2 1,3-4 0,1-1-5,5-2 5,2-4 4,3-4-12,-2-3 3,2-1 0,1-5-1,0-2 1,0-2-3,-1 0 1,-3-5-3,-1 1 2,-5-2-2,-1-2-9,-7 0 4,1 1 0,-4-2-1,-7-1 2,-1 0-3,-5 0 0,-3 2 2,-1 0-1,-3 6-1,-1 0 0,-3 4-2,0 1 0,0 6-4,3 0-8,-3 4-19,4 4-13,-2 0-24,1 4-34,4 1-28,1 1-37,5 1-31,-1 2-25,4-1-57,4 0-126,2-3-43,2 2-85,2 0-39</inkml:trace>
  <inkml:trace contextRef="#ctx0" brushRef="#br0" timeOffset="185969.58">6375 11135 1416,'0'0'-3,"0"0"12,0-8 6,0 8-1,0 0 14,0 0 8,0 0 10,0 0 0,0 0-7,0 0 0,0 0-9,0 0 0,0 0 1,0 0 11,0 0 2,0 0 5,0 0 4,25 6-5,-15-4 8,-2-1 2,-1 2 7,7-2 3,-1 3 1,4-2-2,-1 0-2,5 1-7,1-1 0,-1 0-1,6 0-2,3 2-5,0-4-4,0 2 0,5-2-4,3 0-6,7 0-1,4-2-3,11 0 1,1-4 2,23 3-6,6-3 4,9-3-5,2-1 3,5-1-4,6-1 0,2-1-3,7-3 0,9 2 0,6-6-5,7 3-1,5-4-2,7 2-3,-7 0 1,3-1 0,-9 3-2,2-1 1,-3 0-2,-5 3 1,-5-2 5,-4 2 5,-6 4-3,-11-2-3,-8 2 2,-11 4-3,-8-1 1,-18 3-5,-14-1-1,-7 2 4,-6 1 1,-6-1 7,-3 2 7,-1-3 12,-6 2 2,-3 1-3,-1 0 2,0 1-5,-6-2-1,1 1 5,-2 0-15,-1 0-5,1 2-13,-3-1-26,-8 1-21,11-2-19,-11 2-19,0 0-16,0 0-22,0 0-19,0 0-27,0 0-33,0 0-27,0 0-39,7-2-128,-7 0-85,0 2-126,0 0-98</inkml:trace>
  <inkml:trace contextRef="#ctx0" brushRef="#br0" timeOffset="186393.75">10799 10631 1795,'-8'-3'42,"0"-1"8,-4 0 22,3-2 22,-4 1 11,0-1 12,0-1-6,-2 3-2,-1-3-3,-2 4-11,-3-2-5,2 2-2,-4-1 1,1 4-4,-3 0 1,2 0-4,-6 4 1,5 0-13,-3 3-2,3 2-4,1 2-1,2 1-5,1 0 0,4 4-5,1-3 0,6 3-5,1-4-1,6 3-3,2-2-2,6 2-3,5-4 2,6 2-7,3-2-3,6 0 1,2-4 0,1 1-7,1-5 0,1 0 4,1-3-6,0-3 0,-2 0 3,-1-3 3,-1-2-1,-2-1-2,-3-2 3,-4-3-1,-4-1-5,-3-1-3,-4 1-1,-2 2-3,-9-1-2,-3 0-3,-4 4-7,-3 0-21,-9 1-23,-1 3-25,-5 0-27,1 4-32,-1 1-36,5 1-45,0 1-46,3 1-45,0 2-98,3-2-147,4 2 35,4 0-135,3-1-137</inkml:trace>
  <inkml:trace contextRef="#ctx0" brushRef="#br0" timeOffset="186941.22">10702 10655 1808,'0'0'4,"0"0"9,0-7 22,0 7 27,0 0 21,0 0 14,-2-5 5,2 5-8,0 0-4,0 0-8,0-5-7,0 5-3,0 0-9,0 0-6,0 0-1,10 0-2,-10 0 3,17 0-6,-4-3-4,8 3 1,9-2 1,8-2 0,9-1-4,16-1 7,30-1 2,11-3-7,14 3 3,9-2-3,9 1-5,2-1-6,10 2-4,4-1 2,11 3-10,5-4 0,3 5-2,37-4-3,-3 0-1,-35 0-2,2 2 4,-4-1-5,34-2 3,-30-1 2,-3 0-12,-9 1 6,-11-1 0,-14-1-3,-15-2 1,-13 1 13,-14-1 11,-12-1 3,-21 3 6,-10 0-3,-4-2 0,-10 1 0,0 0 2,-3 3-4,-2-2-5,3 0-5,-4-1-6,0 2 1,-4 3-6,2-1 1,-1 1-6,1 1 2,-2-2-2,-1 3 1,-5 0-5,-4 0 0,-1 0-1,0 5-1,-5-5 0,1 3-1,-3 0 2,-2 2-2,-6 0-6,10-2 5,-10 2-14,0 0-14,10 0-14,-10 0-19,6-1-17,-6 1-10,0 0-12,0 0-16,0 0-17,0 0-22,0 0-28,0 0-39,0 0-35,0 0-41,0 0-113,0 0-87,-10-8-153,10 8-142</inkml:trace>
  <inkml:trace contextRef="#ctx0" brushRef="#br0" timeOffset="187321.5">15538 10086 1815,'0'0'8,"-4"-7"26,4 7 22,-4-7 24,0 3 18,-1 0 9,5 4 3,-12-4-6,3 1-5,0 3-4,9 0 1,-16 7-3,8-3-2,-3 5-6,2 0 1,1 6-5,2-2-1,-2 4-3,3 1-12,0 6-3,0 2 0,5-1-8,0 4 8,3-2-12,4-1 0,4 4 1,1 1-5,5-5 0,7 1-5,-1-3-2,4-2-2,3-1 0,2-6-9,-1 0 1,3-5-5,3-2-5,-5-4 6,-3-4 5,3-3 8,-2-1 6,-6-6 8,3-2-5,-5-8-5,-4-4-2,-4-3-3,-8 1-1,-4-3-4,-4 0-5,-8-1-3,-4 2-2,-8 0-8,-12 2-28,-9 2-47,-20-2-48,-7 6-65,-8 3-84,-6 7-94,-10 4-234,-10 2 15,-14 4 82,-7 4-189,-9 2-173</inkml:trace>
  <inkml:trace contextRef="#ctx0" brushRef="#br0" timeOffset="188187.83">6769 12698 1789,'0'0'-55,"0"0"18,0 0 21,0 0 24,0 0 16,3-20 17,-3 13 13,0 2 5,0-3 6,0 8 5,0-9 8,0 3 7,0 0 8,-3 1-1,3 5 0,-3-11 2,3 5-3,-1 0 1,-1 2-7,2 4-6,-7-9-4,3 4-7,-2 4-6,-5-1-5,3 2-9,-5 0-5,0 2-4,-1 1 1,-4 4 1,2-2-5,-1 5 0,-3 3-1,2 0 5,0 2-7,2 0-5,1 3 5,2 1-10,2-1 0,5 4-1,2-5-3,4 2 1,4-2 0,2 3-3,8-4 2,-2-1-3,7-1-1,3-2-1,0-5 2,2-1 0,-1-4-4,3-2 1,-4-4 1,4 0-1,-4-3-3,-2-3-2,-1-1 0,-1-4 0,-4-1-2,-3-3-2,-3 1-1,-5-4-1,-1 3 1,-4-3-3,-3 4-8,-3-1-5,-3 1-6,-1 2-13,-6 4-19,2 5-18,-3-1-28,2 5-33,-2 0-38,6 6-33,0-3-34,3 3-56,2 1-122,-1 0-65,3-1-113,6 5-90</inkml:trace>
  <inkml:trace contextRef="#ctx0" brushRef="#br0" timeOffset="188763.99">6924 12743 1616,'0'0'7,"0"0"14,0 0 12,0 0 16,0 0 18,-9-14 13,9 14 3,0 0-3,0 0-2,0 0-8,0 0-4,0 0 0,0 0-4,0 0 7,6-5 2,-6 5 1,7-3 1,-7 3-3,11-2 0,-3 0-11,3 0 2,-1-1-1,6 0-7,-2 0-5,6-1-3,4-1-3,4-1-3,0 0 2,12-3 1,2-1-1,7 0 0,3-3 0,23-2 0,1-3 4,5 1-4,-1-1 6,7-2 0,8 1 9,11-1 5,11 1 7,14-1-10,15 1-1,10 0 1,37-2-5,-34 4-4,2 2-8,2 0 1,0 1-8,-2 1 1,0 2-7,-6 0 0,-8-1-6,-11 2 1,-7 1-2,-10-1-3,-8-1-1,-12 1-1,-6 0-1,-10-3-2,-16 2 1,-9 1-4,-4-2 0,-3-1-1,-2 2 5,-7 2 3,-5-1 14,-7 3 15,-4 1 9,-2-1 4,-3 0-1,-1 4-7,-6-2-2,3 0-8,-4 1-4,-1 2-4,-1-1-5,-1 1-5,-1-2-2,2 2-6,-3 0-2,-2 0-2,2 0-4,-8 2-3,14-1-5,-8-2-6,-6 3-9,8-1-10,-8 1-15,9-5-15,-9 5-25,4-1-33,-4 1-32,0 0-31,0 0-36,0 0-44,0 0-41,0 0-76,-8-7-130,8 7-33,-9-4-231,5 1-258</inkml:trace>
  <inkml:trace contextRef="#ctx0" brushRef="#br0" timeOffset="189167.04">11299 11964 2284,'-7'-4'35,"-1"-2"16,2-1 23,0 0 21,-1 2 14,0-1 9,1 2-5,2 0-11,0 1-10,-2 1-6,6 2-12,0 0-3,-20 3 1,12 3 1,-1 4-9,1-1 6,2 4 2,-5 3-14,2 2 0,1 1-5,0 3-2,4-3-4,0 1-1,1 0-2,1 1-4,4 0-5,1-2-3,1 1 0,3-3-1,0-1-2,6 1-5,-3-4 4,3-1-2,4-4 1,0-1 2,2-3 7,1-4 5,-2-2 5,1-2 1,-1-4 3,0-1-5,-2-4-4,-4-4-3,0-2-6,-3-3-5,-6-2-1,-4 2-6,-1-2-11,-7 0-18,-3 2-18,-4 2-15,-2 2-22,-3 3-30,0 2-19,-4 2-27,1 1-36,1 3-40,6 2-50,0 2-46,-1 1-123,6 0-107,2-1 60,1 3-159,9 0-139</inkml:trace>
  <inkml:trace contextRef="#ctx0" brushRef="#br0" timeOffset="190186.05">11246 11990 1825,'6'3'48,"-2"1"6,2 0 10,0-2 13,-4 3 16,-2-5 13,6 2 2,-6-2-6,6 5-6,-6-5-7,6 3-6,1-2 0,-1 2-6,0 0-3,3-2 2,0 1-4,1 2-1,2-2-3,2 0-4,0-2 4,1 1-7,6-2 1,2 1-2,8-2 13,17 2-2,11-2 2,33-2-8,3-2-6,6 1-4,3-2-11,6 0-2,8 1-6,11-1 1,7-1-6,4 1 0,3-1-5,6 1 1,2-3-4,-5 2 0,-4 1 4,-3-3-1,-2-1 3,2-2 0,1 3 1,-3-4 0,1 3-1,-7-2 0,-2-2-1,-5 3 0,-11-2 1,-2-1-2,-10 3 1,-8 2 3,-8-4-3,-19 4 5,-13 3 1,-9 2 3,-3-1 5,-10 0 2,1 1-5,-6 0-3,-1 2-5,-4 1-5,0 0-2,-3-3-4,0 5-1,1-5-1,0 3-3,0 0-4,3 0 5,-4 1-5,2-2-3,-1 2 3,0 1-1,-2-2-2,-3 0 3,0 0 1,-2 2-5,-2-2 2,1 2 4,-3-2-5,1 2 1,0-1-1,-9 1-4,12-2 0,-6 2-2,-6 0 0,12-3 0,-12 3-3,10 0 1,-10 0-1,10-1 1,-10 1 0,9 0 2,-3-2 0,-6 2-2,15-2 0,-6 2 1,-1-1-6,-8 1-2,15-3-8,-6 0-7,-1 3 1,0-1-2,-8 1 6,19 0 0,-10-1 1,1 1 0,-2 0 5,3-2 2,0 2-1,-3-3 5,1 3-1,1-2-2,-1 1 5,-9 1 1,12-1-1,-3-2-11,-5 0-23,3 0-28,-7 3-28,6-6-23,-4 4-24,-2 2-18,2-5-18,-2 5-16,0 0-20,-2-10-24,2 10-14,-2-5-5,2 5 1,-2-9 5,0 3 5,0 1 8,2 1 24,0-5 31,-4 4 59,4-1 37,-3 0 34,1 1 23,-2 1 25,4-2 23,-4 1 27,1 0 16,0 0 16,3 5 13,-9-7 12,4 2 4,1 3 6,-2-2 1,-2 3-4,8 1 2,-16 0-4,6 1-4,1 3-7,-2 0 4,1 3-1,0 3-3,-1 1-9,1 1-5,1 3 1,-1-1-3,5 3-10,0 2 0,2-3-13,1 7 1,4-5-8,0 2 0,4 4-1,6-3-2,0-3-11,5 2 6,2-5-7,4 0-2,7-3 4,-3-3 0,5-2-6,0-6 4,2-2-1,-3-2 6,5-4 5,-2-3 4,-2-4 0,-5-1-5,-3-7-8,-3-2-3,-6-2-4,-6-1-5,-7-1-1,-4 1-10,-11-5-26,-11-1-24,-10 1-30,-18-4-20,-7 6-34,-8 3-32,0 4-43,9 3-49,6 9-49,-4-2-117,4 6-125,1-1 32,7 1-171,-3 4-168</inkml:trace>
  <inkml:trace contextRef="#ctx0" brushRef="#br0" timeOffset="191227.09">15613 10314 1742,'6'-4'-80,"-2"0"20,2 0 24,-2-1 25,4 2 20,-4-1 15,-2 1 16,2-2 11,0 3 2,-4 2 6,4-7-3,-4 7-3,4-4-1,-4 4-7,0 0-2,0 0-5,0 0-2,0 0-5,0 0 2,-27 4 2,18 3 0,-5-2 4,-3 4 0,-4 1 0,-5 1 1,-2 4-1,-3 3 4,-10 1 0,1 1-4,-6-1 1,-18 12-4,-5-2 3,-3-1 0,-7 0 1,-4 1-1,1 2 2,-1-2 3,-2 0-2,0 3-5,4-3-3,0-1 2,0 0-3,3 1-5,1-1 3,0 1-1,0 0-3,-1-1 4,1-2-4,2 0 4,-2 0 0,1-1-4,-1 0 1,2-2-3,0-1 1,-1-1 2,0 4-7,1-2 5,-1-2-1,5 1 2,-4 0-1,5-1-5,9-6 6,10 2-6,1-2-5,-4 3 2,-11 3-6,6-5 4,7 1 1,1-3-4,-18 7 0,9-4 2,5-4-1,1 1-1,-19 5 1,12-4 2,8 0-4,-1-1 2,3-1-1,1 0-6,2 2 11,3-2-10,1 4 3,8-5 1,-2 2-2,6-3-9,2 3 7,0-1-1,6-4-2,0 2 2,-1-1-2,1 3 1,2-4 2,0 0-1,-1 2-2,-2-2-4,3 1 3,-1 2 4,-3-2-3,1-1-1,-1 2-8,3 0 7,-2-1 2,0 0-10,1 2 8,1-1-5,-3 0 2,3 0 2,0 2-2,-1-1 2,0-1 0,1 4 5,1-3-8,0 0 4,-1 1 0,4-1-3,0-1-6,2 0 10,0-2-5,2 0 3,2-2-1,3 1 1,-1-3-2,2 1 3,2-2 0,-3 3-1,4-5-1,-1 3 3,2-4-4,-1 0-5,6-1-5,-10 6-12,10-6 1,0 0-11,0 0-13,-12-8-12,12 3-19,-2 1-29,2-3-39,-2-3-51,4 1-45,-2-4-118,0-1-157,2-3 57,-2-2-136,-2-4-94</inkml:trace>
  <inkml:trace contextRef="#ctx0" brushRef="#br0" timeOffset="192275.19">10651 10572 1529,'-2'6'-71,"0"1"15,-1-2 16,3-5 19,0 9 17,3-3 19,-1-2 15,2 1 5,3 1 12,-1-2 2,4 1 8,-2 1 6,4 2 5,2-3 4,-1 2 7,2 4-2,0-5 0,1 3-1,4 0-3,1-1 3,0 2 0,1 0-3,3-1 2,0 2-3,0-2-1,8 5-5,-5-2-2,7 1-1,-1 0-3,8 2 1,1 3-8,3-1-7,3-1 1,16 9-6,5-1 0,7 0-5,-2-2 2,8 2-7,0-3 0,2 2 10,3 0-12,1-1 1,-5 1 1,4 0-2,-5-2-4,-1 0 6,-1 0-3,1-3-6,0 0 1,1-1-5,-2-1-2,0 1 1,3-2-4,3-4 7,-2 7-7,4-1 3,4 1-1,1-1 2,4 5-1,-1-1-5,-3 4 6,-3-1 0,-1 0-5,-3 0 2,-2 1 0,0-3 4,-6 2-11,-1-6 2,-3 2 1,-4-1-1,-9-8-5,-7 0 6,-2 2-5,-3-4 6,3 0 7,-4-1 4,2 1 0,-6-3 4,-3 1-3,0 0 3,3-2 5,-6-2-7,2 4-5,-5-2-1,-4-1 2,-2 1-7,-5-1 0,3 0-2,-9-2-2,2 2 1,-3-1-1,-1 0-4,3 1 4,-5-1-7,4 2 8,-3-3-1,1 3-4,0-3 2,2 2 6,3 0 3,-4-1 3,4-1 3,-1 2-2,1-2 6,-2-1 4,4 1 3,-3-2 1,1 3 0,-1-2-1,-1-1-5,-1 4-3,0-4 3,-1 1-5,0 2-2,2 0 2,-2-3 2,1 1-2,1 0 1,-2 1 0,4 1-1,1-1 2,-1-2 3,2 1-3,0-1 3,-1 1 0,1 2-3,-1 0 0,-2-2-1,-2 1-3,0-2-2,-4 2-1,-3 0-2,2-2-1,-4 2-2,0-2-4,2 2-1,-4-2 1,0 1-4,1-1 3,-9 0-5,14 2 3,-7-2-3,-7 0 3,11 0-8,-11 0-4,8 2-9,-8-2-12,0 0-8,10-2-18,-10 2-26,0 0-40,0 0-57,0 0-73,0 0-75,0 0-119,-29-13-141,12 5 35,-4-1-304,-5-1-338</inkml:trace>
  <inkml:trace contextRef="#ctx0" brushRef="#br0" timeOffset="193386.64">8644 12329 2130,'0'0'-104,"0"0"25,-10-4 11,10 4 18,0 0 20,-11 2 18,11-2 17,0 0 15,-16 0 9,16 0 10,0 0 5,-8 2 9,8-2 10,0 0 8,-9 0-1,9 0 6,0 0 5,0 0 4,0 0 2,0 0-3,-10-2-1,10 2 1,0 0 2,0 0 7,0 0 1,0 0-6,0 0-9,0 0-3,0 0-3,23 10-2,-15-7 1,1-1 2,2 0-12,2 4 1,4-2 6,1-1 0,3 3-7,3-1-8,2 0 0,1-2-3,1 4-6,-2-2-4,4-1-6,-4 0-3,1 1-4,-6-3-3,-1 2-4,0 0 0,-2-1-5,-2-1-3,-2 3-1,-2-4 4,1 1 0,-5 0-3,3 1-2,-3-2 1,-1 0 0,-1 2 1,-2 1-7,-2 1 3,-2-5 3,-2 10 0,-2-3-6,-2 1-3,-1 0 5,-1 1-3,-7 3 4,-2 1-1,-3 2 4,0 0-8,-1 0-12,-3-1-14,6 1-19,-4-2-25,5 0-21,-1-1-30,4-2-39,0-1-49,4-1-62,-2-2-76,4-3-155,0-1-29,1 1 72,3-2-135,4-1-91</inkml:trace>
  <inkml:trace contextRef="#ctx0" brushRef="#br0" timeOffset="193715.68">9439 12948 1599,'0'-6'58,"0"1"26,-2-1 19,0 0 22,2 1 29,0 5 23,-2-10 9,2 10-7,0-5-13,0 5-12,-2-7-19,2 7-15,0 0-12,0 0-7,0 0 0,0 0-5,4 22-8,-2-11-11,0 2-11,3 2 0,-3 2-7,2 3-3,3-2-35,-1 6-46,0-4-59,-1-1-76,-1-1-102,2-3-187,-4-2-110,-1-2 83,2 2-226,-1-6-196</inkml:trace>
  <inkml:trace contextRef="#ctx0" brushRef="#br0" timeOffset="194609.28">13503 11838 1923,'-10'-5'-17,"6"3"13,0 0 23,4 2 25,-7-3 26,7 3 24,-7-4 12,7 4 5,0 0 0,-6-4 4,6 4-7,-2-4 5,2 4 6,0 0-4,0 0-3,-4-3 3,4 3-7,0 0-9,0 0-6,0 0-4,0 0-9,0 0-10,0 0-14,0 0-6,0 0 7,0 0 6,0 0 2,17 9-2,-6-3-7,5 1 0,4 0 1,3 4-2,5 0 1,1 0-16,2 1-2,2 1 1,-1 1-7,-1-3-5,-7-1 2,-2 1-5,0-3-4,-3 0 1,-4-1 0,2-1 0,-5 0 0,-1-3 2,-2 3 0,-1-3 0,0 2-5,-4 0-1,-4 2 1,-2-3-3,-3 2-3,-2 4 1,-3-2-5,-6 3 4,-3 0-4,0 3 1,-2 1-2,-7 0-9,3 2-19,0 3-23,0-4-19,0 1-23,7 0-21,-4-2-24,6-3-38,-1 2-42,4-5-39,3 3-49,1-3-102,3-2-162,1 2 61,3-4-218,2 1-213</inkml:trace>
  <inkml:trace contextRef="#ctx0" brushRef="#br0" timeOffset="194829.34">13796 12575 2244,'0'0'125,"0"0"5,0 0 12,0 0 23,0 0-15,0 0-2,0 0-21,0 0-12,19-10-12,-10 9-7,9-3-10,-1-1-9,3 4-30,0-3-37,2 1-43,-1 1-56,0-3-73,0 3-75,0-1-104,3-5-173,-3 0 23,2 1-155,-4-4-142</inkml:trace>
  <inkml:trace contextRef="#ctx0" brushRef="#br0" timeOffset="195023.74">14487 12205 1961,'6'-7'180,"-2"3"22,-2-1-6,-2 5-7,4-2 14,-4 2 15,4-5-6,-4 5 1,0 0 11,13 12-3,-6-1-17,3 2-38,3 4-15,-3 5-13,5 0-12,-3 4-19,4 6-45,-6 2-77,4 7-89,-4-7-107,-2 1-140,-4 2-226,-6-5-41,-2 2 94,-4-1-351,-3-1-359</inkml:trace>
  <inkml:trace contextRef="#ctx0" brushRef="#br0" timeOffset="196033.51">7459 13982 2258,'-6'-5'-109,"2"-1"30,0 0 31,-2 0 22,1-1 18,-1 1 19,2 1 19,-1-3 13,1 1 9,-1 3 11,-1-1 6,4 0 8,-2-1 3,2 2-1,-2 0 0,1 1-6,3 3-11,0 0-4,-13 0-2,6 7 1,0 3 5,-3 4-1,1 1 4,-2 3 7,1 3-8,1 3 1,1 2 1,4-1-7,0 1 3,2 1-12,4-1-5,2 1-3,2 0-1,5-6-8,0-1 4,5 0-6,1-5-1,5-2 1,3-3-9,0-4-4,2-4 4,3-2-4,0-4 0,-1-3 4,1-5-4,-2-3-6,-3-2 3,-3-6-1,-2-4-5,-6 1-6,-6-1 6,-2-2 2,-9 0-9,0 0 3,-10 1-2,-2 2-5,-4 1-2,-2 6-16,-4 2-15,1 6-19,-4 1-21,-1 5-28,1 0-30,3 5-32,2 2-34,0 4-26,3 1-48,5 0-123,0 2-86,5 0-147,2 1-126</inkml:trace>
  <inkml:trace contextRef="#ctx0" brushRef="#br0" timeOffset="196551.87">7679 14033 1735,'5'-3'-17,"-5"-2"23,2 1 18,-2 4 27,0-10 17,0 10 14,-2-7 8,2 7-5,0-6-4,0 6-10,0-6-4,0 6-5,0-5-4,0 5-7,0 0-5,5-8-1,-5 8-2,8-4 1,-2 1 3,1 2 2,4 1-3,3-1-1,1-2 1,1 3-2,8-2 5,6 0-2,1 0-5,7-1 1,7-1 0,8-2 2,7 2-7,24 1 0,7-9-9,10 2 2,7 0-3,9-1-7,8 0-1,7 0 0,1-2-2,13 1-1,9 0-3,9-1 1,44-2 0,-2 4-2,-1-5-2,-37 8 0,5-1-2,-1 0 4,-3 3-4,0 0 3,-4 0 2,-10 1-3,-11 0 1,-13 2-3,-16-1 2,-16 0 3,-10 1 17,-22-1 28,-15 2 26,-12 0 19,-6-2-2,-2 1-9,-2-1-7,-6-1-6,-2 2-4,-1-2-1,-2 3-6,-4-5-4,-1 4-5,2-1-7,-4 3-6,-1-4-2,-1 3-11,-2-1-7,0 1-25,0 0-27,-2 0-34,-6 2-30,10-2-29,-10 2-25,0 0-23,0 0-26,2-3-32,-2 3-36,0 0-29,0 0-66,0 0-124,0 0-24,0 0-171,-18-5-170</inkml:trace>
  <inkml:trace contextRef="#ctx0" brushRef="#br0" timeOffset="196955.52">12321 13568 2015,'-4'-2'57,"0"-3"27,4 5 25,-8-6 14,4 5 2,0-2-9,4 3-6,-9-5-12,9 5-8,-13 0 0,5 0-13,-1 5-1,-1-2 1,0 2 3,-4 2 0,2 4-5,-2-2-6,2 2 0,2 4-5,-3-1-4,7 3 1,-3-2-7,5 2-7,1 3-1,3-3-3,5 1-4,2-1-2,3 1-10,3-1 2,1-3-4,4-2 3,-2-3 1,4-4-6,-2-2 0,2-2-1,-1-2-3,1-5-3,-2 0 3,1-6-1,0 2-4,-4-8-2,-3 1 0,2-2-4,-6-4 2,-5 0-5,0 2 2,-6 0 0,-4 1-6,-5-2 1,-2 3 0,-5 4-14,-3 0-22,0 3-29,-4 3-25,1 3-34,-3 0-41,4 4-50,4 4-49,2-2-51,4 2-146,3 0-62,1 3 43,6 0-101,2 0-79</inkml:trace>
  <inkml:trace contextRef="#ctx0" brushRef="#br0" timeOffset="197408.01">12506 13664 1732,'0'0'51,"0"0"17,11 0 17,-11 0 23,0 0 13,0 0 6,8-4-2,-8 4-5,0 0-7,6-2-9,-6 2-11,0 0-5,11-1-12,-6-1-11,-5 2-1,18-2-9,-5 2-4,6-2-1,2 0-3,9-1-2,6 0-4,9 1-1,14-1-1,4 1 5,31 0-1,2 0-6,9-1 0,7-2-9,2 5 3,9-3-7,5 4 2,17-1-8,12-1 0,6 1 3,4 1-3,5-1-8,6 2-3,-1-2 7,1 2-4,0-2-4,-8 3 1,-15-6 13,-13 3 1,-13-4 6,-18 1 9,-11-2 9,-15-2 12,-19 1 4,-19-1-7,-7-1-2,-14 2-8,0-1-6,-5 0-3,-3-1-5,-4 1-1,-2 2-5,2-1 0,-4 3-10,1-1-14,-3 0-14,1 0-25,-3 1-17,3 1-14,-3 0-14,-6 2-6,10-2-25,-10 2-17,12-3-20,-8 2-19,-4 1-18,8 0-28,-4-2-38,-4 2-60,0 0-116,10-2-40,-10 2-113,4-3-85</inkml:trace>
  <inkml:trace contextRef="#ctx0" brushRef="#br0" timeOffset="197790.14">16495 13404 1618,'3'-6'18,"-3"0"28,2 1 25,0 0 19,-2 5 12,-2-7 4,0 1 1,2 6-1,-6-4-4,6 4-5,-13 0 6,13 0-1,-19 10-1,8-3-8,3 0 1,-5 5-2,2 0 9,1 1-6,2 4-7,-1 2 0,2 2-2,3 1-10,2 2-3,2-2-5,2 7-5,3 0-10,8 2-2,1 1-3,3 0-5,8 2 1,5-3-5,1-2-11,8-5 1,3-3-1,1-1-2,-5-9-3,0-2-1,0-5 1,-5-2-6,2-6 2,-1-5 7,0-6 7,-3 0 6,-3-6 1,-4-4-2,-6-4 1,-5-2-1,-6 3-5,-7 0-1,-5-3-5,-10-1-2,-11-3-4,-9 4-3,-25-1-11,-5 5-40,-3 5-51,-8 3-60,-11 7-80,-4 6-94,-11 4-174,-3 4-115,-4 3 95,-5 3-264,-5 1-265</inkml:trace>
  <inkml:trace contextRef="#ctx0" brushRef="#br0" timeOffset="198668.07">7830 15768 2055,'-6'-3'-79,"-1"1"19,1-3 16,-2 3 16,-1-1 21,3 0 10,-4-4 12,0 2 12,2 2 8,-1-3 7,2 3 6,-4-1 19,2-2 17,-1-2 12,1 2 8,-1 2 2,1-3 5,-2 3 8,5-2-4,-3-1-9,2 3-3,-2 0-9,0 3-7,-1-1-11,-3 4-9,3-1-3,-4 7 0,2-1-12,0 3-4,-2 1-4,2 5-4,1 3 0,5 0-6,2-5 3,2 6-9,4 3 11,4-3-12,5 2 1,3 0-6,8-4-3,5 3 3,1-3-4,4-3 1,2-7 8,-4 4-11,0-8-4,0 0 0,-4-4-5,2-4 11,-2-3-3,-2-3 4,0-4-4,-3-6-4,-5-5-1,-2-2-5,-6 2-8,-2-4-9,-6 0-13,-3-2-1,-2-1-7,-8 3-5,-2 0-1,-2 4-9,-4 4-10,0 6-12,-1 4-13,4 1-16,-4 8-20,3-1-20,5 3-23,-2 5-21,4-3-12,2 6-9,3-3-1,3 4-6,4-2-20,0-2-440,2 3-165</inkml:trace>
  <inkml:trace contextRef="#ctx0" brushRef="#br0" timeOffset="199150.73">7762 15661 1720,'4'4'-82,"0"0"26,4 1 23,-5-3 22,0 3 31,1-3 19,-1 2 15,-3-4 11,7 4-2,-7-4 4,9 4 2,-9-4 5,13 0 5,-5 0 4,1 0 1,1 0-2,2 0 1,4 0-7,-2 0-2,3 0-1,5 0 2,3 0 7,3 0 2,8 3-2,8-3-7,3 0-2,5 0-6,12 0 0,27-3-4,2-1-4,9 0 5,6-5 3,6 0 4,3 1-1,6-3 12,3 1 6,2-4 10,11 3 7,6 1-2,9-4-6,5 5-7,-1-2-10,-1-2-9,3 2-6,-2 1-7,3 2-13,3-1-7,-2-1-2,5 2-4,-5 1-3,-4-2-4,-7-2-2,-6 6 4,-7-3-9,-4-1 0,-7 3-1,-8-5-1,-8 1 0,-7 1-1,-12-1 1,-7 3 0,-22-1 2,-13 0 3,-9 3 4,-3-1 5,-8 4 5,-5-3 2,-1 2 0,-6 2-4,2-1 0,-4 0-6,-1 2-4,-2-4-2,-1 1-4,1 2-2,-2 1 0,-2 0-1,-2-3-6,2 3 2,0-3-14,-9 3-13,12 0-11,-5 0-16,-7 0-13,11-3-14,-11 3-13,10 0-13,-10 0-13,10-3-21,-10 3-30,7-1-53,-7 1-31,4-4-32,-4 4-33,7-8-73,-1 6-110,-2-3-5,0 3-230,3-6-221</inkml:trace>
  <inkml:trace contextRef="#ctx0" brushRef="#br0" timeOffset="200203.05">13200 15238 2036,'0'-10'7,"0"10"29,0-8 28,-2 1 25,0-1 23,0 3 14,0-3 18,0 0 18,0 3-17,-2 1-1,0-1-8,2 0-8,-3-1-8,-1 5-16,6 1-7,-15 0-8,4 1-15,1 5-3,-3 1-4,2 5 2,1 0 3,-2 5-7,0-4-6,4 8-2,0 0-4,1-3-9,5 1 2,0-1-7,4 3 2,1 1-5,7-2-3,0-1-3,6-1-8,0-1 1,6-4-4,-1-4-6,2 4-10,-2-10-11,1 1-6,-2-4-10,2 0-7,-4-7-2,-3 2-6,1-3-1,-4 1 2,-2-4 0,-3 1-5,-1-5 7,-2 1 6,-6 1 0,2 1-1,-4 3 6,0-2 2,-6 1 2,3 4 4,-1-1 2,0-1 3,-2 2-4,2 1-3,2 3 7,0-2-1,-1 0 7,3 3 4,4 1 6,0 0 12,0 0-3,0 0-1,-7 9 5,7-9 4,11 7 2,-1-3 4,5 6 0,3-6 0,-1 5-1,10-1-1,0 0-4,9 1 3,5 0-2,11 2 1,8-1-4,19 2-2,11 0-2,4-1 1,7 0 1,11-1-1,9-1-5,6 3-2,0-7 2,4 3-3,3-1-2,6-1 1,3-2 0,10 0 0,4 0-3,2-1-4,1 3 4,8-2-1,-1 0-2,-1 2 2,-4-2 1,-5-1 4,-2 1 7,-7 0 9,-10 1-8,-13-3-6,-14 0 7,-13 2 1,-24-4 7,-16 0 20,-14 0 12,-9 0 2,-2 0-4,-3 0-10,-8-4-5,0 4-4,-3-2-6,-2 2-6,-2 0-13,-3-2-16,4 2-7,-6 0-9,3 0-5,-3 0-9,-1 0 8,-9 0-8,17 0-2,-9 0-1,-8 0 5,7 0 3,-7 0-2,0 0 5,0 0-2,0 0 7,0 0 1,0 0-5,0 0-12,0 0-1,0 0-9,0 0-7,0 0 3,0 0-2,0 0-10,0 0-7,0 0 0,0 0 8,0 0 0,-10-13 9,10 13 5,0-5 8,0 5 1,-1-6 10,1 6 11,-2-6 9,2 6 5,-2-4 15,2 4 2,0 0-3,-4-6 6,4 6-3,-11-2 0,11 2 7,-13 2 8,5 4 5,-1-5 2,1 6 0,-5 1 2,2 1-2,1 0 0,-3 3 0,4 1-6,-1 1 6,2-1-10,-1 4-4,5-2 3,-2-1-3,6 1 0,0-2-1,4 3 2,2-5-3,5 2 0,3-5-4,6-2 0,-2-3-1,6 1-5,-1-8 5,5 1 0,0-5 6,3-3 18,-3-5 18,-4-3 7,0-4 6,-5 1-1,-9-3-2,-3 4-8,-5-6-5,-6 1-7,-9-1-7,-10 0-2,-9 1-20,-8 1-46,-19-3-46,4 8-43,4 3-59,-2 2-80,0 2-94,-5 3-208,0 0-48,-27 6 94,0-3-296,9 7-297</inkml:trace>
  <inkml:trace contextRef="#ctx0" brushRef="#br0" timeOffset="201875.84">12469 13721 2091,'0'0'-82,"0"0"21,3-3 17,-3 3 23,0 0 1,0 0 11,0 0 8,-6-8 4,6 8 5,-7-2 3,7 2 8,-8-2 5,8 2 4,-9-2 9,9 2-2,-13 0 2,13 0-1,-11 0-1,1 0-1,10 0-3,-12 2-1,12-2-2,-13 0-4,13 0-3,-10 0 0,3 2-5,7-2 0,0 0-1,-11 0-1,11 0 2,0 0-4,-10 0 0,10 0 0,0 0 3,0 0 0,-8 2-1,8-2 1,0 0-4,0 0 1,0 0 2,0 0-4,0 0 4,0 0-2,0 0-1,0 0-3,0 0 0,0 0 1,0 0-1,0 0 3,0 0-2,0 0 3,0 0-1,0 0 0,0 0-2,0 0-1,0 0 1,0 0-3,0 0 1,0 0-2,0 0 2,18-9 0,-18 9 1,0 0 0,9 0 7,-9 0-4,7-2 4,-7 2 7,0 0 3,0 0 4,10 0 5,-10 0 1,0 0 4,8-2-1,-8 2 0,0 0 0,10 0 0,-10 0-2,9 2-4,-9-2-3,11 0 0,-4 2 2,1-1-3,0 1-2,3 0 4,0 0-6,-1 2 3,5-2-2,2 3 3,2-1 6,5 3-2,1 1-4,9 1-7,0 2 3,6 2-4,5 2 0,3 0-1,1 1 1,16 8-6,-9-4 2,10 6-1,3 1-3,-3 2-3,6-2 4,-3-1 4,1 4-10,5 3 5,0-1 1,0 0-4,-1 1 4,2 1-3,0-2 3,1 3-5,2 1 4,7-1 0,1 1-6,2 1 6,1-6-2,0 3-9,-1-3 9,-4 1 4,-6-2-12,0-2 5,-5 0-7,3-3 4,-6-1 6,0 1 1,-4-2 11,1-1 2,-1 2 3,-10-7 0,13 5-1,1 0-3,-2 0-2,2-1-5,0 0 3,1 0-2,-4 0-2,2-1-5,-12 0 3,-12-6 0,3 3-1,-3 0-4,-1 0-1,-1-3 1,-1 4-4,3-2 5,-1 1-1,-1 0-5,0 3 1,1-6 1,-1 5 3,7-5-1,-4 3-3,-1 0 5,1 3 1,-1-3 1,1 1 4,-1 2-1,-1-1 5,-1-1-8,-3 1 1,-5-5-4,-2 1 6,-2 0-8,-3-1 2,-4-4 0,-2 4-1,-1-6 0,-3 2-2,-4-3 1,2 3 3,-3-3 1,4 0 8,-6 0 10,5 1 2,0-1 2,2 0 0,3 1-2,-2 1-3,0-1 2,1 0-6,3 0 0,-4-1-1,0 0-4,-4-1 3,1 0 0,-2 0-4,-2-1 4,-3-3 0,1 2 0,-1-1 3,-1-3 0,0 7-7,-3-6 0,0 2-5,2 0-1,-1-3-3,-7 0 0,11 4 1,-5-2 0,0 0-2,-6-2 2,11 2-4,-4 2 2,-7-4-1,10 0 0,-10 0-3,0 0-22,8 0-32,-8 0-73,0 0-61,0 0-69,-18-14-75,0 7-92,2-5-185,-8 0 36,-1-4-304,-3-1-358</inkml:trace>
  <inkml:trace contextRef="#ctx0" brushRef="#br0" timeOffset="202938.9">16968 13632 2233,'0'0'-83,"-5"-6"21,5 6 12,0 0 15,-4-4 22,4 4 12,0 0 11,-6-3 10,6 3 4,0 0 0,-12-3 5,12 3 8,-13-2 3,7 2 4,-5 0 6,0 2 4,-1-2 2,-4 5-1,-2-2 2,-3 2-3,-6 0 1,0 1 2,-6 3-4,-5 2 1,0 1-5,-11 3-5,-21 6-2,-2 1-5,-2 2-1,-7-2-5,3 5 2,-1 0-2,-1 4-4,0-3 1,1 2-3,5 1 2,0 3-2,0-3 0,4 4 0,0-2 0,2 0-1,3 1-6,-1-4 6,1 2-5,-2-1 3,0 1-4,-3-3-2,-2 2-1,2-2-1,-2-2-2,0 1-6,4-1 8,1-3-3,1 1 0,11-4 0,6-2-3,3 0 3,-1-3-6,0 1 2,1 1-3,1-1 2,-1 1 1,2-3 0,1 0 0,1 1 0,2-3 0,1-1-4,-3 0 1,2-1 2,-1 1-3,3-1 2,-2-2-1,1 0 0,1 2 0,1-3-5,1-2 3,-2 1 1,3 3-3,4-4 0,1 1-1,3-1 2,0 1-1,-1 1 2,0-1 1,3 2-1,-1-1-2,-1 0 0,3 2 2,0-2-4,0 1 6,-2 1-2,3-2-1,-1 1 1,2-1 1,-2 1 1,3 2-6,0-3 4,0 2-4,1-2 0,0 1 3,3-1-1,0 1 2,2-1-5,3 1 4,-4 1 0,4 0-5,-3-3 7,4 2 0,-2 1-3,3-4-2,-2 1 5,0 0 0,2 0-4,2-2 4,-1 3 0,1-4-1,-3 4 0,2-7-2,1 4 4,0 1-4,-4-4 4,4 4-1,0 0-6,0-5 6,-1 5-1,2-3 0,3-1 0,-2 0-4,2 5-6,4-7-5,-9 2-12,9-2-7,-7 3-11,7-3-25,0 0-30,0 0-26,0 0-39,20-19-43,-7 8-70,4 1-148,7-9-35,0 1-130,11-7-90</inkml:trace>
  <inkml:trace contextRef="#ctx0" brushRef="#br0" timeOffset="203617.31">15237 14098 1644,'-4'-5'17,"1"0"22,0-2 21,1 2 28,0 1 25,2 4 12,-4-8 9,2 5-3,2 3-2,0-6-4,0 6 4,0 0-6,-4-8-1,4 8-9,0 0-8,0 0-13,0-5-14,0 5-7,0 0 7,0 0-5,10-2 4,-10 2-4,20 3-3,-4 0-3,3 1-6,2-1-3,6 1-3,1 3-4,4-5-6,-3 4-6,1-2-3,0 1-4,-4-1-4,1 0-1,-8-2-3,2 0-1,-4 3 0,-2-5-1,-2 3 1,1-1-2,-3 0 0,0-2 2,-3 3-1,1-3 0,-1 2-4,-2 0-2,-6-2-1,13 2-6,-6 0 4,-7-2-7,4 4 4,-2-1-4,-2-3 6,-6 11-6,-1-3 0,-1 4 0,-1-2-4,-1 3 1,-3 2 3,-2 2-4,-2 0 0,1 2-8,-4-2-30,-1 5-36,2 1-47,-5-2-67,7-4-76,-1 2-117,1-3-217,-2 0 36,4-4 77,0-1-188,0 0-165</inkml:trace>
  <inkml:trace contextRef="#ctx0" brushRef="#br0" timeOffset="204215.67">15354 14797 1860,'2'-3'38,"0"-5"17,-2 2 10,2 1 15,1-1 14,-3 1 12,2-1 7,0-1 3,0 5-6,-2-5-1,0 7-10,2-8-3,0 3 5,-2 5-7,0-6-3,0 6-11,3-5-8,-3 5-5,0 0-8,0 0 17,0 0 7,0 0 0,23 9-2,-15-3-2,3 2-1,4 2-1,2 1-3,4 2-5,-1 0-4,5-1-5,-3 3-7,4 0-3,-3-4-3,1 3-5,-4-2-5,0-1-3,-1-2-3,-4 1-7,0-3 0,-3 1-1,-3-2 3,2-1 7,-3 0 4,0-3 0,-5 5 2,0 1-3,-6-5-3,-2 5-3,-5 1-1,-6-3-3,-6 3-5,-6 4-13,-4 3-34,-5-3-39,-3 6-42,0 1-50,-2-3-69,4 5-88,-4-5-178,3 3-125,1 1 87,5-9-326,4 5-340</inkml:trace>
  <inkml:trace contextRef="#ctx0" brushRef="#br0" timeOffset="204947.74">15128 15470 2288,'-4'-5'-6,"0"1"26,-1-4 31,1 2 26,-1 0 17,3 1 9,-3-1 3,5 2 6,0 4-7,-3-7-2,1 3-8,2 4-11,0 0 7,0 0 3,0 0 4,15-3 3,-15 3 0,21 8 6,-7-2 1,4 2-3,0-2 0,4 1-11,1 4-7,-1-1-6,0-3-6,2 2-8,-3-2-7,1 4-3,-6-5-7,1-2-1,-4 2 0,2-1 3,-5-2 0,-2 0-3,4 1-1,-8 2-7,-4 0-3,-4-1-2,-5 4-2,-6 3-3,-6 1-24,-11 1-46,-8 3-60,-5 5-53,-22 4-67,-3 0-84,-3 1-94,10 0-230,10-7 44,11-5 76,6-3-266,3 0-263</inkml:trace>
  <inkml:trace contextRef="#ctx0" brushRef="#br0" timeOffset="206153.54">10371 15132 2023,'0'0'-75,"-4"3"16,4-3 18,0 0 24,0 0 25,0 0 28,0 0 12,4 9 9,-4-9 8,0 0 6,0 0 7,0 0 7,0 0 5,0 0 5,4 2 1,-4-2-9,0 0 0,0 0-6,2 6 14,3 0 7,0-2-2,1 2-1,4 5-3,3 2-5,4-1-6,4 4 1,3-3-7,3 5-6,-1 1-6,4-1-10,0-1 1,0 1-8,0-4-5,-1-1-5,-5 0-1,-3-3-9,0 0 1,-5-1 0,0-1 14,-2-3 4,-1 2 10,-2-2 7,-2-2 8,-2 3 3,3-3 1,-4 2-3,-1-3-9,0 2-7,-1-3-8,-4-1-7,2 6-7,-4 0-2,-2 2-6,-2-1-1,-4 0-4,-3 5-2,-3 3-1,-2 3-3,-8 3-2,-1 1-1,-5 3-1,-2 2-2,-2 2-1,3-3-17,-2-1-26,2 2-33,6-6-37,3-1-39,-3-5-49,5-1-60,3-1-74,-2-2-116,4-4-146,0-4 33,5 4-299,-1-7-337</inkml:trace>
  <inkml:trace contextRef="#ctx0" brushRef="#br0" timeOffset="206564.12">10264 16486 2420,'-11'0'26,"0"-4"20,3 4 14,8 0 22,-15-3 15,15 3 13,-12 0 11,12 0 0,-10 0-13,10 0-11,0 0 9,0 0 0,0 0-8,23-5-4,-9 3-13,7 2-9,0-3-10,3 0-20,3 2-46,1 1-45,-4-4-54,0 2-72,0 2-75,-3-4-134,-1 2-134,2 0 33,-5-1-189,-3 0-169</inkml:trace>
  <inkml:trace contextRef="#ctx0" brushRef="#br0" timeOffset="206817.74">10668 16255 1909,'-2'-8'101,"0"3"24,0-2 11,0 0 11,0 4 20,-1-3 32,3 6 8,-2-8-3,2 8-9,0-7-17,0 7-15,0-6-14,0 6-15,0 0 4,0 0 7,0 0-3,0 0-6,15 15-11,-9-3-15,2 0-8,2 3-9,-4-1-10,2 7-31,0 3-56,3 0-64,-4-1-80,1 2-98,1 3-115,-7-1-197,0 0-45,0-5 62,-2 2-347,0-2-371</inkml:trace>
  <inkml:trace contextRef="#ctx0" brushRef="#br0" timeOffset="207483.99">10210 16261 2493,'0'0'17,"-6"-2"12,6 2 18,0 0 13,-7-4 14,7 4 11,0 0 1,0 0-7,0 0-1,0 0-15,0 0 7,0 0 8,-4 11 17,6-5-1,2 8-1,1-2 4,1 5-4,1 3-5,-1 3-6,1 2-6,3 6-10,0 0-4,0 3-6,0-2-15,-2-1-51,2 2-57,-2-5-71,-4-1-102,-3-4-122,2 2-183,-1-4 27,2-6 67,-2 0-186,0-1-133</inkml:trace>
  <inkml:trace contextRef="#ctx0" brushRef="#br0" timeOffset="208298.03">14395 16329 2077,'-9'0'199,"9"0"-14,0 0 4,0 0 15,0 0 11,0 0-7,0 0-17,0 0-20,0 0-16,0 0-14,39-2-12,-16 2-19,0 0-10,7-3-33,-1 1-40,1 2-50,0 0-46,-3-2-48,-1-2-59,-3 3-67,0 1-57,-2-4-131,1 1-95,-4 2 32,4-4-183,-1 3-171</inkml:trace>
  <inkml:trace contextRef="#ctx0" brushRef="#br0" timeOffset="208504.67">15104 16101 2158,'0'0'186,"0"-8"0,0 8 7,0-6 22,0 6 16,0 0 1,0 0 13,0 0 12,0 0 16,0 21-21,2-8-40,-2 5-23,3 5-21,-1 6-11,0 0-14,2 10-48,1 0-60,-3 4-86,0-1-100,-4 1-142,-5 5-224,-4 0-147,-1-2 68,-5-4-477,0-4-545</inkml:trace>
  <inkml:trace contextRef="#ctx0" brushRef="#br0" timeOffset="-213023.41">14582 3191 1630,'-5'-10'6,"1"2"24,-2 3 17,1-1 21,3 0 18,-1 1 19,0 1 14,3-1 0,0 5 3,-4-8-3,1 4-10,3 4-5,-1-6-9,1 6-2,0-6-14,0 6-7,0 0 10,0 0 3,0 0-2,11 16 3,-1-6-1,0 5-4,3 1 5,0 6-7,3 4 4,0 1-3,2-2-3,0 5-10,0-1-8,-1-1-3,3 1-4,-4-1-4,2 0-1,-2-1-7,-1-1 5,-2-6-1,0 1-3,-2-4-2,-1 0-1,3-3 0,-6-3 3,0 1 4,1 0 9,-2-5 12,-1-1 12,0-1 13,1-1-5,-3-4-9,-3 0-7,14-8-7,-8 3-5,2-7-8,-1 0-5,2-5-4,-2-4-5,0-2-7,-1-1-6,1-5-8,-1 1-20,-2-1-14,3-5-8,-4 6-6,2-1-17,-3 3-13,3 2-18,-3 2-17,0 6-23,2 1-26,-2 0-32,0 3-32,-2 5-17,2 2-26,-2 5-33,7 0-36,-7 0-137,7 8-78,-1 0 74,-2 0-184,2 3-144</inkml:trace>
  <inkml:trace contextRef="#ctx0" brushRef="#br0" timeOffset="-212498.64">15324 3522 1732,'0'0'-14,"0"0"26,2-5 22,-2 5 18,0 0 24,0-7 23,0 7 9,-2-5 8,2 5-1,0 0 2,-4-5-4,4 5-6,0 0-5,0-7-3,0 7-10,0 0-12,0 0-6,0 0-6,0 0-11,0 0-5,0 0-1,0 0-1,0 0 12,2 20-2,-2-11 2,0 3 2,0-1-1,2 2-11,-4 6 1,2-1-1,2-1-9,-2 2-2,0 0-5,0-2 2,2 0-8,0 2-13,-2 0-26,2-2-24,2-1-24,0-3-34,-4-2-39,2 1-37,2 2-44,-2-6-33,0 0-61,0-2-129,0-2-18,-2 2-169,4-5-121</inkml:trace>
  <inkml:trace contextRef="#ctx0" brushRef="#br0" timeOffset="-212195.89">15613 3548 1766,'0'0'65,"-2"-5"19,2 5 11,-2-6 13,2 6 8,-2-6 6,2 6 2,0 0-6,0 0-15,0 0-6,0 0-12,0 0-7,0 0-5,0 0-8,2 17 0,0-9-8,-2 2 1,4 1-8,-4 1-4,4 3-2,-2-2-4,2 4-9,-2-1-5,2 1-18,1 0-23,0-2-33,-4 0-41,2 1-49,1 1-54,0-4-49,-2-2-107,2-1-111,0-3-219,3 1-174</inkml:trace>
  <inkml:trace contextRef="#ctx0" brushRef="#br0" timeOffset="-211779.11">16102 3223 1850,'0'-7'27,"0"1"23,0-2 16,-2 1 13,2 0 16,0 2 11,0 5 0,0-8-8,0 8-13,-2-5-9,2 5-7,0 0 2,0 0 2,-4 22-3,2-9-6,-1 1-5,3 1-4,0 4-7,0-1-6,3 0-1,-3 3-5,4-1-2,-2-1-3,0 2 5,1 0-13,2 1-17,-1-3-21,5 1-24,-4-4-34,2-2-35,2-1-34,2-1-34,1-2-31,1-5-26,0-3-87,1 0-70,2-4-186,0 0-77</inkml:trace>
  <inkml:trace contextRef="#ctx0" brushRef="#br0" timeOffset="-211473.2">16413 3360 1542,'4'-15'2,"-2"4"40,0-2 24,-4 5 31,2 0 25,0 0 17,-2 0 7,2 5-4,0 3-6,-3-11-13,3 11-9,0 0 0,0 0-6,0 0-1,-9 19-12,7-10-4,0 2-8,2 3-3,2 1-8,0 0-6,2 3-8,-2-3-8,1 0 1,4 0-2,-3-2-4,3 0-12,0-1 9,1-3 0,-2-1 4,3-2 5,1-3 9,1 0-3,0-6 8,-1 2 2,3-5 1,-5 1 6,1-5-4,-1-1-8,-3-3-5,-5 1-5,0 0-8,-3-3-8,-3 1-17,0 1-18,-1 2-26,-1 0-39,-4 3-29,2 1-33,-2 1-45,1 1-57,1 3-58,1-2-66,3 3-159,-2-2-3,4 0 61,-1 1-181,0-1-131</inkml:trace>
  <inkml:trace contextRef="#ctx0" brushRef="#br0" timeOffset="-211234.68">16505 3142 1965,'0'-3'108,"5"-2"2,-3 1 7,-2 4 4,5-6-2,2 4 6,-7 2-2,18 0 10,-3 2-6,5-1-8,0 5-5,6 2 7,-1 0-6,5 4-1,2 0-9,-1 4-7,-3 2-5,2-2-8,-5 3-7,1 1-7,-6 0-8,0 3-6,-8-3-4,-3 2-19,-5-3-36,-4 4-33,-4 2-47,-11 1-56,-9 9-72,-3-3-78,-19 11-136,-5-4-115,-3-1 38,0-2-230,-5-1-223</inkml:trace>
  <inkml:trace contextRef="#ctx0" brushRef="#br0" timeOffset="-210360.94">15312 4768 2007,'-2'-5'22,"-2"1"10,4 4 8,-7-6 15,3 2 18,-1 1 20,5 3 12,-6-7 7,4 3 5,2 4-8,-6-3-2,4-1-1,2 4-4,0 0-2,-5-6 4,5 6-6,0 0-2,-4-4-3,4 4 2,0 0-2,0 0-5,0 0-6,-5-3-7,5 3-3,0 0-8,0 0-9,0 0-7,0 0-1,0 0 9,0 0 4,0 0-1,9 17-3,-4-10-1,1 3 1,1 2-1,1 1 5,1 4-3,1 1-4,2 6-1,2 5-6,0 3-2,1-1 0,2 6 0,0 4-4,0-3-4,0-1-3,-5-1-5,4-3 0,-4-1-4,1 2-3,-2-6 0,2-4-4,-6-1 2,3-4 2,-3-4 3,-3 0 7,3-1 14,0-2 12,-3-3 2,0-3-5,0-5-3,-4-1-10,0 0-1,13-13-7,-11 1 2,4-3-9,-2-4-3,1-5-6,2-3 0,-1-7-7,0-1-2,-2 2-6,2-2-2,-2 5-4,1 1-2,0 0-1,-1 2-1,0 1 0,-2 3-5,0 2-6,0 4-4,0 0-12,0 2-16,-2 1-17,2 2-20,-2 2-20,2 0-25,1 2-16,-3 0-25,2 3-10,0 1-20,-2 4-28,4-6-30,-2 6-36,-2 0-55,0 0-122,11 0-47,-11 0 34,0 0-205,15 4-186</inkml:trace>
  <inkml:trace contextRef="#ctx0" brushRef="#br0" timeOffset="-209928.57">16170 5143 2160,'-5'-13'119,"5"13"13,-6-6 11,1 5 11,5 1 29,-6-6 23,6 6 7,-5-5-5,5 5-16,0 0-20,-5-3-18,5 3-15,0 0-17,0 0-11,0 0-8,0 0-5,-5 17-7,5-7-3,0 3-9,0 3-5,-1 1-9,2 1-5,-1 3-5,0 3-5,0 2-4,3 1-11,-3-3-28,2 0-36,-2 4-45,2-3-39,1-3-51,0-2-58,-1-1-67,3-2-58,-4-4-106,6-4-108,-3-1 28,4-4-309,2-2-326</inkml:trace>
  <inkml:trace contextRef="#ctx0" brushRef="#br0" timeOffset="-209693.69">16441 5136 2589,'2'-10'122,"-2"3"16,1 0 19,-1 4 32,0-2 26,0 5 3,3-9-18,-3 9-22,2-3-20,-2 3-14,0 0-14,0 0-12,6 17-11,-3-5-11,-1 1-10,0 3-7,0 1-10,2 3-6,-2-1-25,0 3-35,2-4-41,-1 3-46,-1 0-39,2-2-46,-1 0-50,-1-1-67,2-3-45,-3-2-106,2-4-109,1-1 26,-1-1-277,4-3-286</inkml:trace>
  <inkml:trace contextRef="#ctx0" brushRef="#br0" timeOffset="-209378.77">17036 4940 2384,'-2'-15'67,"-3"1"14,1 2 12,0 1 8,-2-2 24,2 3 33,-1 0 15,-5 1 3,5 1-7,-1 1-13,2 0-16,-4 3-16,1 0-12,-2 4-8,9 0-3,-14 8-5,5 1-3,1 2-1,-1 4-5,0 5-5,1 2-5,2 2-1,0 4-11,2 0-4,2 1-4,2 2-5,0-1-5,0 3-4,2-3-2,4 3-7,0-4-10,2-2-24,1 0-28,2-3-35,1-2-32,3-1-34,2-6-51,0-1-52,0-6-70,2-1-65,-3-7-146,4 0-40,-3-7 41,-1 2-276,4-7-277</inkml:trace>
  <inkml:trace contextRef="#ctx0" brushRef="#br0" timeOffset="-209159.85">17298 4957 2229,'-2'-12'103,"0"0"13,0 4 16,2 1 0,0 2 11,-2-1 14,2 6 7,0-9-6,-2 5-16,2 4-12,0 0-11,0 0 3,0 0-6,0 0-12,14 17-7,-9-8-8,1 6-11,-1 1-5,1 3-6,-2 2-10,3 2-7,-4 1-28,2-1-42,0 4-44,2-3-48,-5 2-49,3-6-65,0 1-64,-5-4-79,4-3-133,-2-3-18,-2-2 62,2-1-181,1-1-136</inkml:trace>
  <inkml:trace contextRef="#ctx0" brushRef="#br0" timeOffset="-208891.8">17593 4743 1898,'-2'-11'130,"0"1"14,-2 3 7,1 1 4,0 0 15,3 1 10,-1 0 1,1 5-9,0 0-7,7-7 3,1 7 3,-8 0-1,25 7-6,-10 0-7,6 4-1,1 2-7,2 4 0,2 1-15,-3 3-11,1 1-9,-1 1-15,-4 4-3,-2 3-12,-5 1-2,-4 1-22,-8-2-34,-6 7-50,-10 5-66,-14 13-73,-10-4-91,-2-3-116,-10-4-177,0-5-65,-1-2 54,6-12-405,2-4-440</inkml:trace>
  <inkml:trace contextRef="#ctx0" brushRef="#br0" timeOffset="-207012.51">15730 6673 2529,'-9'-8'-88,"8"5"27,-3-1 38,2-1 25,-2 0 27,4 5 19,-6-12 13,2 7 14,2-1 9,0 1 6,-1 1 8,-1-2 12,2 3 4,2 3-2,-5-8 2,3 4-5,2 4-2,-4-5-5,4 5-9,-2-7-4,2 7-9,-2-4-13,2 4-5,0 0-11,0 0 12,0 0 11,6 16 8,1-4-2,1 6 3,3 5 1,3 6-1,4 3-2,3 4-5,-2 5-5,4 0-6,0-3-4,0 3-7,3-6-5,-3 0-4,-1-7-6,-6-1 0,4-4-7,-6-3-1,-1-4 1,-3-3 12,2 1 17,-2-4 10,-2-8-6,0 1-10,4-3-4,-4-5-6,0-2-3,0-4-6,1-4-4,-3 0-2,3-8-6,0-2 0,-3-2-11,0-5-10,-1-2-10,3-1-10,-3-3-13,-3 2-7,0 4-7,1 1-9,0 3-7,-1 3-10,-2 4-22,2 2-20,-2 1-38,2 5-24,-1 6 1,-1-1-20,3 6-35,-3 2-47,0 0-37,5 11-78,-3-1-146,-2-1-6,4 6-267,-2-1-297</inkml:trace>
  <inkml:trace contextRef="#ctx0" brushRef="#br0" timeOffset="-206741.03">16352 6932 2138,'0'0'23,"8"0"28,-8 0 18,0 0 18,7-5 21,-7 5 17,0 0 14,6-3 3,-6 3-8,0 0-19,0 0-14,0 0-10,8 4-5,-6 2 4,-1 0 8,2 2 3,2 2-2,0 2-1,-1 3-8,-2 0-6,2 3-8,0 1-8,-2 0-5,2-1-6,0 4-3,-1-3-11,-2 0 6,4 2-6,-3-2-25,1-1-30,-1 0-41,2-1-36,-2 1-35,-1-3-38,2 0-58,1 0-55,0-6-64,1-1-130,-1 1-35,0-2 42,2-3-161,1-3-121</inkml:trace>
  <inkml:trace contextRef="#ctx0" brushRef="#br0" timeOffset="-206185">16836 6995 1895,'5'-8'74,"-5"3"13,2-1 11,0 2 8,-2 4 7,1-7-9,-1 7-10,6-2-11,-6 2-8,0 0-7,0 0-1,0 0 1,0 0-4,12 7 3,-10-3-2,-2-4 2,4 4 5,-4-4 0,4 4 1,-4-4 9,2 3 13,-2-3 12,6 4 10,-6-4 5,0 0 3,0 0 0,0 0-11,0 0-11,0 0-12,0 0-10,6-15-6,-2 11-8,-2-1-7,2-3-6,0 0-6,2 0-6,-1 3-5,1-3-4,1 1-5,1 1-5,1 0 0,-1 0-2,2 0-4,2 4-1,-2-5-1,3 3-5,0 2-2,-1 2 0,1 0-4,-1 2 2,1 1-1,2 0 0,-3 4 2,2 2-1,-2 2 1,-4 0 3,-1 4 1,-3 0-1,-2 5 2,-4-3-1,-2 4 0,-3 0 3,-3 1-6,-3 1-1,0 1 1,-5-2-2,2-1 5,2-2-5,1 0-1,-1-3 2,4-3-2,0-2-3,2 2 3,2-3-3,-1-2-1,0-1 1,5 1 0,-2-2 3,6 0 1,-2-6 0,9 3-1,2-1 1,-1-2-4,7-2 2,4 0 0,0 1 0,7-3-14,2 0-27,1 0-32,3 1-39,4-2-48,1-2-53,-1 2-66,2-2-65,-6-1-87,4-1-164,-6 0 33,-5-2-332,-2 1-373</inkml:trace>
  <inkml:trace contextRef="#ctx0" brushRef="#br0" timeOffset="-205832.75">17751 6985 2606,'0'-9'23,"0"-2"26,-2 3 34,0-1 28,2-1 23,-2 2 15,0 2-2,2-1-5,-3 1-13,3 6-17,0-8-14,0 8-2,0 0 6,0 0-6,-10 19-4,6-7-6,2 2-3,-3 3-13,4 0 2,-1 4-8,2 0-6,2 0-4,-2 0-6,4 3-8,2 1-1,3-4-3,-1 2-5,2-3 1,4-2-3,-2-1-7,3-4 7,-2-2 2,4-3 3,-1-4 3,4-1 8,-2-3 7,4-5 4,-1-3-1,1-1 1,-2-6 5,2-6-5,-1-2-5,-4-4-5,-2-3-6,-5-3-5,-6 7-1,-2-2-8,-4 3-6,-4 0-16,-8 5-21,-4 3-28,-8 0-30,-1 8-37,0 1-47,-1 4-53,-4 4-67,2 4-79,1 0-132,-7 4-131,4-3 51,-1 5-370,-1-1-419</inkml:trace>
  <inkml:trace contextRef="#ctx0" brushRef="#br0" timeOffset="-204116.74">17709 6491 2377,'4'-10'-131,"1"0"37,-4 0 27,2 5 25,-1-3 27,0 2 23,0 1 15,-2 1 13,2-1 10,-2 5 2,3-8-2,-3 8-4,2-7-6,-2 7-3,0 0 10,0 0 17,-5 22 9,1-7-1,-4 6 2,-1 10-5,-4 6 4,1 11 1,-10 18-11,2 2-2,-3 0-3,3 1-4,0-3-7,8-8-2,4-11-6,2 1-3,2-8-5,6 2-17,2-6-19,4 0-25,4-3-26,4-3-26,3-3-33,2-3-41,2-3-39,-1-8-67,2-1-144,2-6-245,1 0-151</inkml:trace>
  <inkml:trace contextRef="#ctx0" brushRef="#br0" timeOffset="-203813.22">18211 6490 1846,'0'-9'11,"0"-1"30,-2 2 19,4-1 16,-2 1 4,5 1 4,-1 1 2,4 1 7,2 2 2,4 3 4,4 3 4,4 4-3,3 4 0,5 6 0,4 8-3,-1 5-10,9 15 2,-1 4-15,-7 6-3,-4 1-3,-11-5-14,-9-5 0,-4-5-4,-9 5-24,-7 5-25,-12 16-15,-10 0-45,-11-4-60,-7 3-69,-5-1-84,-7-2-199,-5-2-37,-8 0 78,-3-4-109,-5-7-42</inkml:trace>
  <inkml:trace contextRef="#ctx0" brushRef="#br0" timeOffset="-202653.66">16263 8126 1425,'0'0'-12,"0"0"18,-7-4 17,7 4 18,0 0 27,-4-3 23,4 3 20,-4-4 6,4 4 3,-2-4 7,2 4 3,-2-5 6,2 5 5,-2-6-1,2 6-2,0 0-13,0-5-16,0 5-9,0 0-12,0 0 1,0 0 6,17 12-1,-9 2-1,7 1-5,-1 2 0,2 4-8,2 4-5,4 0-9,-1-1-4,3 2-14,-4 1-2,4-1-3,-3-2-7,-2-1-2,-2-4-4,-5 0-4,2-4 2,-3-1-1,1-2 10,-2-1 23,-2-4 22,-1-1-4,0-6-9,-1 0-7,-6 0-5,12-9-8,-8-1-4,3-4-6,0-3-4,-1-3-4,0-5-4,-2-4-4,5-6-9,-3-4-14,0 0-17,1 0-21,-3 1-19,1 1-21,-1 6-19,0 3-26,0 4-37,-2 4-56,1 3-26,2 6-18,-1 4-26,4 1-50,-4 2-134,4 4-59,-8 0 78,15 5-134,-5 1-86</inkml:trace>
  <inkml:trace contextRef="#ctx0" brushRef="#br0" timeOffset="-202440.69">16968 8088 1703,'0'0'54,"0"0"38,9-3 28,-9 3 25,0 0 13,4-7-2,-4 7-13,0 0-11,0 0-19,0 0-3,6 15 2,-8-4-6,2 2-5,0 3-12,0 4-12,0 1 0,0 2-11,0-1-11,2 4 0,-2 1 0,0-3-11,0 0-17,2-2-25,0-1-35,0-1-41,-2-2-52,2-3-45,2 0-36,3-2-95,0-4-171,1-2-6,0-3-177,3-3-151</inkml:trace>
  <inkml:trace contextRef="#ctx0" brushRef="#br0" timeOffset="-202078.75">17280 8289 1795,'4'-6'50,"-2"0"21,-2 1 19,2-2 14,0 2 6,0-1 6,4 0-5,1 1-10,3-1-6,3 0-5,2 3-3,0-1-2,5 2 2,0 2-2,-1 0-5,2 2-5,-1 0-7,-4 3 2,1 1-7,0 2 4,-4-1-5,-3 5 12,-4-2-1,-3 5 4,-8-4-2,-1 4-6,-2 2-4,-7 0-7,0 0-9,-4 0-7,2-2-2,0 1-2,-3-3-9,4 1 3,1-4-8,3 1 2,-1-3-4,4-1-5,-1 1 0,2-1-7,3 0 1,-1-5 2,6 3-3,0-5 0,0 0 1,13 5-3,-2-5 2,5-1-1,7 1-5,5-3-3,1 0-26,5 0-24,0 1-34,7-3-46,-3-1-67,4 4-83,-3-5-99,-2-2-191,-1-1 63,0 1-267,-2-6-262</inkml:trace>
  <inkml:trace contextRef="#ctx0" brushRef="#br0" timeOffset="-201788.84">18101 8083 2201,'-2'-10'9,"-2"1"31,1-1 23,-1 1 29,2 1 22,0 0 17,-1 1 3,3 0-5,-1 4-12,-1-3-4,2 6-11,-2-7-2,2 7-7,0 0 5,0 0 15,0 0 8,-9 13-7,4-3-5,-1 5-1,1 0-8,2 4-8,-1 3-7,0 0-9,0 3-2,2 0-11,-2 1-5,3 1-5,1-5-5,1 5-10,3-2-24,2 1-33,0-4-29,2 1-27,5-4-32,1-3-33,2 0-41,3-3-60,2-4-81,3-1-183,-4-3-64,6-1 84,-1-4-233,3-7-210</inkml:trace>
  <inkml:trace contextRef="#ctx0" brushRef="#br0" timeOffset="-200817.93">18553 8022 1842,'0'-10'-50,"4"2"25,-4 3 32,0-1 28,-4 1 27,4-1 30,0 6 10,-1-10 10,-1 5 15,2 5 3,0-10 2,0 6 0,0 4-3,0-6-6,0 6-10,0 0-10,0 0-11,0 0 11,0 0 10,0 0 0,-5 20-7,2-9-3,3 4-4,0 2-3,-1 1-8,1 1-3,0-1-10,1 3-7,-1 0-7,3-2-5,-3 3-5,2-3-4,-2-1-4,3 1-11,-1-1-35,-1-3-32,3 2-28,0-4-39,-2-1-47,0-2-47,2-1-45,2-4-80,-1-1-147,3-2-83,-8-2 70,0 0-195,19-8-171</inkml:trace>
  <inkml:trace contextRef="#ctx0" brushRef="#br0" timeOffset="-200549.91">18816 7804 1940,'0'-9'32,"-2"-1"30,0 0 22,2 5 21,0-2 12,0-1-4,0 2-7,0 6-5,6-5 6,4 5 3,-10 0 5,22 8 2,-4-2 1,1 6-2,-2 1-3,10 7-4,-3 1-3,1 1-5,-2 3 1,0 0-10,-1 4-4,-3-1-4,-5 5-5,-3-1-7,-6-1-8,-10 1-5,-4 2-33,-9 4-47,-5 0-51,-5-1-52,-4-8-71,3 4-83,-5-3-142,0-6-151,-3-4 64,3-2-258,3-3-256</inkml:trace>
  <inkml:trace contextRef="#ctx0" brushRef="#br0" timeOffset="-196469.68">16449 10026 1935,'0'0'-106,"0"0"16,0 0 14,-8-4 17,8 4 12,0 0 23,0 0 16,-6-4 5,6 4 13,0 0 8,-7-4 13,7 4 4,-4-3 11,4 3 1,-5-4 6,5 4 10,0 0 6,-5-6 4,5 6-4,-1-4 2,1 4-2,-4-5 2,4 5 2,-2-5 2,2 5-1,-2-5-2,2 5 0,0 0 1,-4-5-2,4 5-2,-2-7-4,2 7 1,0 0 0,0-5-9,0 5-5,0-6-4,0 6-1,0 0-9,2-8 5,-2 8 1,0-5 0,2 1-4,-2 4 2,0 0 5,0 0 4,0 0-7,2-6-4,-2 6 1,0 0-6,0 0 5,0 0-8,0 0 0,2-5-6,-2 5-3,0 0-2,0 0-3,0 0-3,0 0-4,0 0 5,0 0-3,0 0 2,0 0-11,0 0 9,6-2-10,-6 2 4,0 0 7,0 0-9,22 5 2,-14 0 8,2 2-5,2 0 6,4 3 3,1 5 12,-1 1-10,4 8 6,1 1-3,1 4 3,0 0-1,0 2-2,-3-2-2,0 0-4,-2 0-2,-1-1 0,2-4 4,-6-2-8,-1-4 2,2-1 2,-5-2 3,1-3 19,-3 0 23,0-5 19,-2-3 0,0-2-16,-4-2-6,0 0-7,10-17-5,-8 6-2,-1-9-10,-1-1 1,3-3-4,-3-3-8,2-4-2,-2 1-2,0-3-6,2-2-7,0-2-10,2 0-13,-2 8-9,0 0-10,2 4-11,-4 4-28,5 2-33,-3 4-46,0 3-18,0 5-8,0 3-34,3 2-46,-5 2-38,0 0-84,15 16-167,-11-7 30,0 1-198,2 5-209</inkml:trace>
  <inkml:trace contextRef="#ctx0" brushRef="#br0" timeOffset="-196085.29">17179 10234 2148,'5'-7'60,"-5"7"22,0-5 14,0-1 11,3 0 0,-3 1-4,4-1-9,0 0-9,2 1-7,2-2-9,1 2-9,1 2-7,3-1-3,0-1 1,3 2-8,-2 1-2,-2 4-1,3-2-5,-2 3 1,0 2 2,-2 2-2,-1 1 7,-1 3-4,-5-1 0,-2 4 7,-2 1-6,-4 2 1,-7 1-5,0 2-2,-1 1-3,-5-3 3,-1 2-11,2-3-1,-4 0 8,4-1 0,-1-1-2,2-4-2,4 0-4,1-2-2,-1 1 11,2-4-5,3 2-5,0-2-8,1-1 6,5-1-3,0-4-2,9 4-1,1-4 0,1 0-1,6 0-3,2-2-7,1 0-9,2 2-26,6-2-21,0 0-13,1-1-34,1 3-48,0-4-59,-1 1-65,-1 0-128,-3 1-142,-1-2 65,-6 3-193,4-6-165</inkml:trace>
  <inkml:trace contextRef="#ctx0" brushRef="#br0" timeOffset="-195841.23">17763 10265 1946,'-3'-9'52,"0"0"32,1 1 23,0 1 21,0-1 19,2 3 8,-2-2 0,2 2-23,0 5-16,-2-8-9,2 8-20,0 0-5,0 0 9,0 0-8,0 0-2,13 20-9,-8-10-7,-1 4-1,0 1-2,2 2-14,-2 1 0,3 3-7,-3-3-11,2 2-32,-1-1-32,-1-1-37,0-1-55,0 1-58,3-1-53,-3 1-37,2-5-135,0-2-102,0 0 71,2-1-137,-2-4-77</inkml:trace>
  <inkml:trace contextRef="#ctx0" brushRef="#br0" timeOffset="-195441.17">18277 9944 1555,'-6'-12'-21,"3"2"37,-1 1 25,0 2 36,0-3 24,0 3 19,0-1 14,2 3 7,-4-3 10,4 1 6,-2 2-6,2 1-11,2 4-14,-6-5-9,6 5 2,0 0 3,-17 11-5,11-1-6,-1 3 2,1 0-3,-1 4-4,1 4-4,2 3-9,0 2-5,0 3-10,4 0-7,-2-1-7,2 2-4,2-1-3,0 1-9,2-1-3,0-1-22,2-3-28,1 0-31,5-2-35,-1-2-38,4-3-47,0-1-57,6-5-70,-4-4-102,5 0-165,-1-7 29,-1 1-229,0-2-240</inkml:trace>
  <inkml:trace contextRef="#ctx0" brushRef="#br0" timeOffset="-195015">18751 9942 2230,'-8'-10'62,"2"0"34,-2 3 21,4 2 16,0-1 20,2 2-10,-2 0-15,2 1-10,-2-1-21,4 4-6,-5-4-23,5 4 3,0 0 0,0 0 3,-6 11-1,4-3 2,-1-1 0,2 4 3,-1 1 1,-3 4 1,1 1-2,2 1-7,-3-1-5,4 3-7,1 1-6,-2 0-1,2 1-6,2 0-5,-1-1-3,2-1-3,3 2-2,1-1-4,4-5-2,-1 2 4,2-5-5,4-3-3,0-1-3,1-3 0,5-5 1,-4 2-4,4-6 0,-2-2 0,2-2-2,-1-5-1,1-3-3,-7-3 1,4 0-4,-8-3 1,0-4 2,-2 2-4,-5-4-2,-4 7-1,-3-4-3,0 2-1,-4-1 0,-4 3-15,-3 3-14,-2 2-19,1 4-19,-3 0-24,4 2-28,-3 6-28,1-1-36,2 2-38,2 2-48,0 0-33,2 2-95,4 0-146,0 0 29,6-2-195,-5 3-202</inkml:trace>
  <inkml:trace contextRef="#ctx0" brushRef="#br0" timeOffset="-194757.28">19251 9798 2116,'4'-9'83,"-3"2"29,5-1 24,-3 3 26,2-1 15,-1 0-4,3 2-15,-2 1-6,6-2-14,3 5-14,1 2-7,5 3-7,-1 0-8,2 5-4,3 1-4,3 6-6,-1 3 4,-1 2-8,0 2-8,-1 9-1,-5-3-10,-4 3-5,-4 4-3,-9 0-13,-10 4-43,-6 5-53,-19 17-55,-20-3-70,-5-4-81,-12-1-86,-10-4-201,-5-2-11,-4-3 63,-4-5-243,0 0-226</inkml:trace>
  <inkml:trace contextRef="#ctx0" brushRef="#br0" timeOffset="-194257.48">17345 11079 2067,'0'-11'10,"-2"-1"30,0-1 26,-1 2 23,0-3 22,-2 1 27,3 4 8,-2-1 10,2 2-14,0 1-12,0-1-14,-1 2-15,3 3-14,0 3 9,0 0 10,0 0-7,0 0-5,5 15 5,1-6-7,0 5-6,3 0 0,-2 2-6,7 3 0,1 4-8,1 2-7,4 0-6,-1 0 2,2 4-9,-2-4-5,0 2 0,-2-4-5,-2-2-7,-3-4 0,2 0 3,-4-3 23,-2-3 25,0-5 9,2-3-13,-2-5-7,-8 2-5,17-11-12,-9 2-4,-2-5-6,3-1-6,0-4-9,-2-3-21,0 0-26,-4-3-24,2 0-26,0 1-36,0-1-30,-3 6-23,0 0-29,0 2-45,0 2-63,-2 5-36,2 1-34,0 3-120,0 0-86,-1 2 67,-1 4-235,0 0-225</inkml:trace>
  <inkml:trace contextRef="#ctx0" brushRef="#br0" timeOffset="-193891.7">17883 11087 2138,'6'2'64,"-6"-2"15,11 1 14,-11-1 11,8 0 14,-8 0-1,13-1-4,-13 1-6,15-2-13,-6 2-1,1 0-12,-2 2 2,3-2-8,0 1-13,-1 2-5,1 0-5,-1 1 0,-1 1-2,0 1-5,-3 2 4,0 0 4,-1 4 6,0-3-4,-3 4 3,-4 1 2,0 1-1,-2 2-5,-5 4-2,-3-1-4,-1 1-6,-3 2-2,1-1-4,-3-1 0,2-5-6,1 4-4,0-5 0,0 0-5,5-4 1,1 2-4,0-4-1,1 0 5,2-1-4,2-1 0,0-3-2,4 2 0,0-6-1,4 4-2,4-3-5,-8-1 2,19 0 1,-8 0-6,1-1-10,3 1-22,5-1-28,-5-2-47,8 0-44,-2 2-59,0-1-78,0-4-91,-2 1-166,0-1 20,0 0 63,-1-1-215,0 1-168</inkml:trace>
  <inkml:trace contextRef="#ctx0" brushRef="#br0" timeOffset="-193666.68">18408 11178 2124,'2'-7'155,"-2"1"-2,2 2 14,0 0 4,-2 4 7,2-6-13,-2 6-24,0 0-11,0 0-13,0 0-2,0 0-12,16 17-6,-12-10-3,0 3-10,0 1-7,-2 4-6,2 0-8,0 5-3,-2-4-7,3 3-34,-3 1-36,3 0-39,-3-1-52,-2 0-61,2 1-76,-2-3-59,0-3-146,2-2-73,-2-2 36,4 1-186,0-6-168</inkml:trace>
  <inkml:trace contextRef="#ctx0" brushRef="#br0" timeOffset="-193372.81">19085 11024 2088,'0'-10'127,"0"5"12,0-1 25,0 0 32,0 1 15,3 2-4,-3 3-24,-3-9-16,3 9-19,0 0-13,0 0-10,0 0-13,-20 16-7,11-7-9,1 4-4,-1 1-16,2 1-5,-1 5-8,2 0-5,0 3-7,-1 0-1,3 1 0,2 1-6,0 2-2,4-1-4,0-1-5,2 0-5,3-2-20,1-1-27,4-2-33,4-1-40,1-4-45,-1 0-51,2-4-72,4-4-70,-2-6-132,-1 0-96,2-3 35,0-3-255,1-4-266</inkml:trace>
  <inkml:trace contextRef="#ctx0" brushRef="#br0" timeOffset="-193156.68">19469 11056 2206,'0'-12'57,"0"1"33,-2 4 20,2-2 21,2 1 22,-2 2 13,0 0 0,0 6-18,0-8-14,2 5-15,-2 3 5,0 0-3,0 0-4,13 11-12,-6-3-4,-3 1-12,0 5-9,0-1-6,-1 5-4,0-1-6,1 0-18,-2 0-31,-1 4-38,2 1-44,0 0-45,-3-1-59,-3 0-68,6-3-59,-6-2-119,3-3-114,-3-2 24,3-1-215,0-3-213</inkml:trace>
  <inkml:trace contextRef="#ctx0" brushRef="#br0" timeOffset="-192874.75">19796 10897 2006,'0'-8'80,"2"-1"25,-2 2 11,0-1 12,0 3 16,4-1 23,0 3 3,2-1 11,2 0 5,3 3 1,2-2-2,1 6 1,3-2-9,5 3-5,1 5-4,0 0-4,5 6-9,-3 5-8,1 1-10,-3 1-11,-1 2-8,-4 1 3,-4 0-16,-2 5-3,-8-1-10,-6 0-9,-4 10-7,-10 2-39,-4 0-56,-21 10-68,1-1-88,-9-5-99,1-5-127,-5-4-200,-7-4-51,9-8 67,3-5-445,-3-4-503</inkml:trace>
  <inkml:trace contextRef="#ctx0" brushRef="#br0" timeOffset="-192025.53">17798 12951 2765,'-2'-7'-71,"-2"2"42,2-3 25,-1 2 31,1 1 23,0-3 21,0 1 24,0 2 3,0 1 9,2 4-1,-2-7-4,2 7 2,-2-8 1,2 5-4,0 3-2,0 0 1,-4-8-14,4 8-5,0 0-2,0 0-7,0-6-5,0 6-3,0 0-6,0 0-10,0 0 5,0 0 14,0 0-2,0 0-1,18 14-2,-9-5 9,0 2 7,3 4-1,1 5-4,-1 1-3,4 5 0,0 1-5,-1 2-4,0 1-4,2 1-3,-2-1-4,2 2-6,-3-1-3,2-2-1,-4-3-5,1-3-2,-1-2-5,-2-1-1,0-5-1,-2-2 7,-2 0 7,-2-4 11,0 1 18,4-3 16,-4-1-8,-2-1-5,-2-5-14,0 0-3,12-12-6,-8 0-7,3-5 0,-1-3-1,3-8-13,-2-4 1,5-6-3,-2-4-9,0-4-13,2-2-5,-2 3-6,1-1-5,-5 11 1,0 0-3,1 7-3,-3 3-17,3 4-17,-3-1-24,-2 8-33,0-3-38,0 9-17,0 4-14,-2 1-29,0 3-30,0 0-43,0 0-39,4 22-38,-4-11-55,2 2-133,0 2-43,2 3 88,2 5-269,2-2-258</inkml:trace>
  <inkml:trace contextRef="#ctx0" brushRef="#br0" timeOffset="-191603.77">18644 13453 2128,'0'0'16,"0"0"21,-12-13 15,12 6 16,-4 2 17,2-1 22,2 0 11,-3 1 3,3-2-8,3 1-8,-1-3 4,0 2-2,1 1 8,2 2-1,1-3-2,2 3-8,-2-2-3,2 3-1,3 1-6,-3 0 0,3 0-1,0 4-6,-1 0-3,0 2-5,0 1-1,-2 1-1,-2 5-5,-2 0-5,-2 0-2,-2 2-5,-4 4-5,-2-2-5,-2 4-5,-4 0-3,0 0-5,-2-1 1,-2-2-16,4 1-2,-1-4 0,3 0-2,1-4-2,-2 2 0,4-1-2,2-5 0,-1 4 1,1-4-1,8-2 0,3 2-3,4-3-2,5-2 0,7-2-1,11-3-11,5 0-26,5 0-34,1-2-46,9-2-45,-4-2-55,-1-1-68,1-2-71,-4-1-163,-9 1-83,-6 0 72,-6 3-305,-2-1-312</inkml:trace>
  <inkml:trace contextRef="#ctx0" brushRef="#br0" timeOffset="-191287.72">19279 13389 2464,'0'-5'82,"2"0"13,-2 5-1,2-10 16,1 4 22,0 2 6,1-1 2,0 1-11,4 0-12,2 1-6,0 1-10,2 2-8,2-2-7,0 4-6,1 1-5,0 1-13,-2 2-3,-3-1-5,0 5-7,-3 0 4,-2 0-5,-5 5-4,-5-1-5,-2 1 1,-5 5-3,-2 1-3,-6 1-4,-1 0 3,0-3 1,-3 2-4,5-4 3,3 0-1,0-6-5,4 0-1,-1 1-3,3-2 0,2-3-4,4-1 4,4 2-6,4-5-1,4 1 3,4-1-2,5-2-5,5-1-15,0 0-33,6-1-37,4-4-40,0 1-58,-1 1-68,8-3-84,-3-2-156,0-1-103,-9 1 71,-1 0-297,0-1-296</inkml:trace>
  <inkml:trace contextRef="#ctx0" brushRef="#br0" timeOffset="-191014.29">20039 13210 2489,'0'-9'120,"-2"4"9,2-1 33,0 0 34,0 6 22,0-5 5,0 5-16,0-6-25,0 6-20,0 0-4,0 0-4,-7 13-10,3-3-12,0 2-8,-2 1-11,4 3-12,-3 1-9,0 0-6,1 3-9,4-2-7,-2 2-5,2 1-7,2-2-7,-2 1-12,4 0-32,1-3-32,2 0-36,-3 1-46,4-3-34,3-2-39,-1-4-57,1 1-72,4-6-71,-1 0-154,2-2-65,2-4 71,1-2-308,7-3-322</inkml:trace>
  <inkml:trace contextRef="#ctx0" brushRef="#br0" timeOffset="-190685.3">20501 13287 2336,'8'-13'74,"-2"2"24,-4 2 9,0 0 18,-1 1 38,3 3 26,-4-1 15,0 2-3,0 4-19,0 0-21,-4-7-7,4 7-5,0 0-7,-10 13-10,7-5-4,-1 3-8,-3 0-10,1 2-13,3 5-6,1-3-10,0 5-8,-1-3-4,3 1-9,3-1-4,1 3-5,-1-3-6,8 0-2,-5-2-3,4-1-2,3-3-3,2-2-3,0 0-4,3-6-2,2-1 0,-3-2-3,-1-2-1,2-1-3,-2-6-1,-2 2-2,-2-6-2,-2-1 0,-1-3-4,-5 0-2,-2-2 0,-4-1-10,-2 2-7,-5-2-12,-1 2-18,-7 2-22,-2 3-27,0 2-29,-2 1-32,-3 5-33,1-2-40,-2 2-57,6 3-67,-2-2-87,1 2-150,6 2 23,3-2-368,2-1-407</inkml:trace>
  <inkml:trace contextRef="#ctx0" brushRef="#br0" timeOffset="-190437.32">20832 13034 2793,'9'-5'76,"-5"0"16,0 3 15,1-2 22,2 2 14,-1 0 10,2 2 1,-8 0-8,22 0-5,-7 7-2,1-4-8,1 4-4,2 5 0,3 2-7,-4 1-8,5 5-11,-1 2-8,-1 1-7,-4 4-9,-1-1-7,-6-1-3,-2-1-7,-4 5-28,-8-2-34,-9 4-44,-4 1-57,-9 4-42,-17 7-76,-7-1-90,-11 1-116,-5-1-206,-7-5 69,-4 2 70,1-2-299,-3 4-280</inkml:trace>
  <inkml:trace contextRef="#ctx0" brushRef="#br0" timeOffset="-189957.25">18577 14734 2417,'6'-11'103,"1"2"9,-4-1 7,3 5 12,-4-1 25,2 2 14,1 1-5,-2 0-1,6-1-4,1 4-6,2 4-7,2 0-3,2 4 1,3 4-4,1 1-4,4 6-11,-4 4-11,4 1-8,1 5-6,-1-1-10,-4-1-19,4 10-7,-1 1-4,-1-3-9,-4 5-3,0-9-5,-4-2-6,-1-2-3,-3-2 1,1-9-1,-4 1 10,1-7 5,2-4-2,1-3-9,2-4 0,0-3 6,1-5-9,1-3 0,0-8-7,-1 2-15,4-9-27,-1 3-32,-3-11-39,2 1-37,-4-1-35,0 3-30,2 0-28,-5 1-39,0 6-67,-2 3-77,-3 3-183,-3 3-5,2 3 70,-3 4-337,-3 0-336</inkml:trace>
  <inkml:trace contextRef="#ctx0" brushRef="#br0" timeOffset="-189606.48">19426 14945 2648,'0'0'141,"16"-4"-13,-6 1-3,3 2 19,-2-3 15,8 1 5,-1 1-11,2-3-10,3 2-16,0 1-14,-2 2-11,3 0-5,-1 2-10,-3 1-8,0 4-5,0-1-3,-6 3-6,-1 0-2,-5 4-3,-4 3-4,-4 1-2,-4 3-2,-7 1-5,-3 7-2,-4-2-6,-2 3-2,-2-3-4,2 3-5,0-4-1,0-1-2,2-1-6,3-6-1,3 1-3,1-5-4,3 4 7,4-10-5,4 3-2,0-2 1,6-2-1,5-2-3,0 3-14,7-5-26,-1 0-33,4-2-46,3 0-36,9-4-36,-4 4-48,3-7-52,9 3-49,-5-5-77,0 0-98,0 0-27,-5-3-310,1 0-330</inkml:trace>
  <inkml:trace contextRef="#ctx0" brushRef="#br0" timeOffset="-189286.63">20151 15144 2455,'4'-7'59,"1"2"15,-5-3 20,2 0 27,2 1 31,-1 2 16,2-2 2,-1 1-8,2 1-7,4-3-8,0 6-1,5-5-1,0 3-2,6 0-4,-1 0-3,4 1-6,0 3-8,-3 0-8,2 3-12,-2 1-5,0 0-7,-2 1-11,-4 3-5,-2 3-3,-4 0-2,-7 4-6,-4 2-3,-7-3-5,-4 8-1,-2-3-5,-6 3-3,0 2-7,-1-2-1,2-1-4,3-2-5,2-3 2,0 0-11,5-2 3,-2-4-7,6 5 3,2-6-11,4 0-9,4-1-21,0-2-23,6 1-21,4-3-22,3-1-27,4 0-13,6-1-35,5-2-18,-2-2-53,2-1-69,6-2-75,-4-2-151,2-1-74,-4-5 71,-1 2-356,1-3-370</inkml:trace>
  <inkml:trace contextRef="#ctx0" brushRef="#br0" timeOffset="-189029.4">21156 14907 2718,'0'-10'123,"6"4"8,-5 2 17,-1 0 40,3-1 19,-3 5-2,2-6-12,-2 6-23,0 0-6,0 0 4,0 0-11,-10 18 2,5-11-9,2 9-7,-1 1-8,0-2-4,-2 5-11,2-2-24,-3 7-8,3-5-11,2 3-6,0-2-7,2 0-8,2 1-4,0-4-13,0 1-17,7-3-25,-3-1-38,2-4-50,4-1-48,3-1-52,3-2-73,-1-7-82,-1 0-79,3 0-168,-1-7-15,3 1 55,0-5-373,0-1-405</inkml:trace>
  <inkml:trace contextRef="#ctx0" brushRef="#br0" timeOffset="-188822.9">21582 14883 2832,'0'-5'128,"0"5"-10,3-6 5,-3 6 14,4-4 16,-4 4 9,0 0 21,0 0 6,12 10-11,-5-5-10,0 5-8,-1 1-15,2 3-27,-4-2-9,2 6-13,-1-1-6,2 4-10,-3 1-19,0-4-44,-2 2-53,0-1-58,2-1-41,-4-1-73,0-1-70,2-5-92,-2 0-187,0-1-35,2 0 75,-2-6-320,5-1-322</inkml:trace>
  <inkml:trace contextRef="#ctx0" brushRef="#br0" timeOffset="-188561.47">22049 14727 2565,'0'-5'114,"0"-3"17,2 2 14,2 2 23,0-4 29,2 5 11,3-1 2,3 1-1,1 0-3,4 6-3,4-2-22,2 7 3,3 1 8,3 5-9,1 2-11,0 4-19,-5 1-14,-1 1-31,-3 4-6,-6 0-10,-5 3-5,-5 0 2,-8 1-24,-7 4-44,-15 3-71,-18 9-103,-6-3-109,-6-8-143,-11-2-240,-2-6-34,3-3 69,10-7-519,13-6-598</inkml:trace>
  <inkml:trace contextRef="#ctx0" brushRef="#br0" timeOffset="-185118.72">1461 4313 157,'-12'-8'32,"4"2"4,0 0 10,-3-1-7,2 1 1,-1-3-7,-1 2 0,3 0 4,0 2 1,-3-1-2,4-2-4,-1 5 4,2-3-1,0 2 3,-1-3-4,3 5 1,-3 0-1,3-3-9,4 5-3,-8 0-4,8 0 6,-11 5-9,5-1 2,-2 9 0,-6 4 2,2 5 5,-5 6 11,-6 7 4,-3 6 3,-12 16-4,-2 4 6,-4 5 4,1 13 1,3 6 2,0 10 4,1 8 2,5 8-5,3 3 3,2 0-2,9 2-1,0 3 1,4-1 2,-1 6 6,4 3 2,-1 2-1,1 4 0,2 3-3,-3-1 1,-2 1-1,0-5-6,1-1-4,-2 5-4,-1 1 0,2 0-4,-1 4 1,2 2-3,-2 1-2,0-2-3,3 0 1,-8 35 1,8 1 2,-1 4-1,-4 6 0,2-2-5,-3-8 1,4-33-6,-1-5 0,0 4-2,2-8-6,-2-4 0,0-7-1,1-8 1,-2-9-2,2-7-2,1-10 1,0-9-3,4-7 0,2-18 0,4-12-1,-2-11-2,2-4 1,2-2 2,0-5-1,-1-2 5,0-5-3,2-6-2,-6 0 2,5-8-4,3-1-5,0 0 0,-12-15-2,8 2-1,1-4-1,1-5-4,2-6-3,0-1 1,4-3 0,1-7 0,3 3 1,5-1-2,2-4 0,4 4 3,1-2-3,6 4-1,-3 4 3,3 0-1,0 9-1,-1 1 0,7 3-1,-3 3 4,5 6-2,-3 3-1,6 6 4,3 8-1,9 8 2,12 15 1,-4 17 0,-1 7 2,-6 8 2,-3 13-2,-5 8 7,-4 4 9,-1 5 2,-8 11 0,-4 11 6,-4 7 9,1 2-2,-6 5 2,2 6-2,-4 1 5,-1-5-3,2 2 1,-2 6-2,-1 1-3,3-1 0,-2-2-4,-1 0-3,1-2 5,2-2-4,0-3-5,-1-6-1,2-3-1,0-3 3,1-4 1,1-8-2,-1-5 3,6-6-9,-6-7-1,8-9 6,-2-1-11,3-8 3,-1-11-2,-4-9 4,0-11 0,-1-1 0,-2-7-6,4 3 2,-5-4-6,-1-5 2,2 3 0,-2-4 1,-2-4-1,0-1 3,1 2-2,-5-4-3,1-2 1,-1 2-4,-1-6 6,-3 0-6,2-2 4,-3-1 1,2 2-6,-2-4 5,2 1 3,2-1-7,-4-2-1,6 1 8,-3 1-7,3-6 2,0 4 1,-1-2 0,-1-1-10,0 5-15,-1-6-13,-2 0-14,1 3-18,-1-2-25,-6-1-27,0 0-48,13-1-69,-11-8-108,0 2-151,3-8 16,-1-2-153,0-5-130</inkml:trace>
  <inkml:trace contextRef="#ctx0" brushRef="#br0" timeOffset="-184924.99">2123 14219 1850,'5'-7'73,"-4"0"14,4-1 2,-5 3-11,2 1-8,0-4-12,-1 5-28,2-3-31,-1 1-48,2 0-76,-2-2-188,0-1-315,0-4-127</inkml:trace>
  <inkml:trace contextRef="#ctx0" brushRef="#br0" timeOffset="-182638.66">18519 3284 450,'-7'-4'1,"0"-1"19,3-3-5,0 0 4,-2 0 2,4 1-1,-1-3 5,3-1-7,0 1 1,3-1 0,1 1-1,2-3-5,2 2 4,6-2-4,0 0 3,4-4 2,4 5 4,6-5 3,2 1 0,5 3-1,0-1 6,3 1 5,0 1-8,-1 3 1,1-1-8,1 5 2,-5 1-3,0 2 2,-3 2-3,3 4-3,2 3 0,1 5-2,-3 5 7,1 6-1,-1 5-1,-4 7 5,-3 3 12,7 17-4,-2 3 6,-4 6 3,-1 7 1,-1 4 3,-1 8-3,-2 4-3,-2 3-3,1 3 0,-3 3 1,2-3-4,-1 0-2,2-4 4,-5-2 0,0-2-2,2 0 3,0-4-4,0 2-18,0 2 2,-1 2-2,-2 5 4,-1 2-1,-2 0-2,-5 2 4,-1 0 1,-3 0 0,-4-1-4,0-1 2,2 1 1,-4 1-6,2 2 4,-2 0 3,4 2-4,0-1-1,0-2 1,2 0-3,0 1 0,0-1 0,4-2 1,0-1 12,2-5 10,5-4 2,4 2 0,6-5 0,5-3 0,6 0 1,5-1-3,5-1-4,5-2-3,8-2 0,1-1-5,5 0-2,1 1 1,-1-1-3,1-2 0,-2-2 2,4-4-6,-5-1-5,0-5-8,-1-3-5,-3-3-7,-2-4 1,1-4-2,-4-4-2,-1-4 0,-10-7-2,-7-8 4,-9-4-2,-2-6 5,-1-4 0,1 0 1,-3-7 2,1-2-1,2-5 0,0-4-2,3-5 2,8-8 1,1-4-3,9-14 0,3 1 3,-1-5-1,-3 2-2,-7 7 1,-9 7 3,-2 0-2,-2 4 6,-7 2 0,-3 4 3,0 2 2,-2-2 2,-1 3 3,-4 4-5,0 2 4,-4 0-4,-2 3-1,-6 0-1,-2 5 1,-2 3-2,8 0 1,-25 9 0,6 4 3,-4 4-2,-3 7 5,-3 5 1,-1 5 4,-10 14-1,0 3 5,-1 1 2,3 3 5,3 2 2,1 3 5,1 7-1,2 5 2,4 6-2,1 11-2,3-2 2,5 5 3,8 4-3,8 2 1,2 2-1,6-3 0,5-2 5,10 1-5,2 0-1,7 5-3,4 1 2,9-1-5,5-1 0,7-4-3,4-1 0,3-2-4,1-2 2,3-8-3,1-4-1,4-2 0,-4-8-1,-1-2-4,3-9 2,2 2 2,-1-7-1,-2-4-7,3 2 2,1 2-5,-2-2 5,5-2-4,-2 1 5,4-4-7,-3 0-2,-4 0-2,1 0 0,-5-5-3,-4-3 1,-3-2 2,-15-6-1,-5-5 1,-5 1-1,-7-4 3,-1-1-3,-2 4 2,0-3-1,-2 4 1,-6 2-2,3 4 3,-1-1 3,-2 6-1,2 2 1,-4 3 0,1-2 0,0 2 1,0 1 2,-6 3-2,4 3 2,-1-1 3,-2 5 0,63 303 309,-67-315-261,1-9-23,-4-3-17,1-1 37,-2 1-56,-1 0 0,2-4-29,-1 5 16,1-3 17,-3 1 7,0-5 20,-3-1-38,3-1 12,-5 0-21,2 3-155,-7-3-132,-6-1-305,-2 1-77,-15-6-881,-42 11 1016,-1-19 552,1-14 0,9-12 0,13-8 0,18-8 0</inkml:trace>
  <inkml:trace contextRef="#ctx0" brushRef="#br0" timeOffset="-178223.75">2788 4772 651,'-4'-8'119,"4"8"-7,-5-5-30,3 0-3,2 5-12,-4-5-6,2 2-5,2 3 5,-2-7-7,2 7-7,-4-5 1,4 5 1,-4-6-5,4 6-5,0 0-2,4-8 4,0 3-2,0 1 1,4-2-4,-1 1 0,6-4-4,-3 4 0,5-3-6,2 1-2,2 1-4,5 0 0,-4-1-1,6 3-4,-3-2-21,4 5-19,0-3-32,-5 2-29,-1 2-37,-1 0-46,-2 0-348,-6 2-22</inkml:trace>
  <inkml:trace contextRef="#ctx0" brushRef="#br0" timeOffset="-178028.06">2862 4850 1457,'-6'5'4,"-1"-1"21,3 0 20,4-4 10,-6 2 3,6-2 1,0 0-12,0 0 0,0 0-2,6-17-7,5 11-3,1-1-4,3-3-5,8 2 1,3 0-6,1-1-26,3 4-28,6-3-41,0 1-41,1 1-61,-2-2-134,1 1-135,-2-1 47</inkml:trace>
  <inkml:trace contextRef="#ctx0" brushRef="#br0" timeOffset="-177664.79">3838 4484 1246,'-3'-9'-4,"2"1"16,-1-1 15,0 1 1,-3 0 8,1 0 7,0 3-7,0 1-1,4 4-7,-8-4-4,8 4 5,0 0-7,-18 6 2,12-1-5,2-1 4,0 3-6,2 0 4,-2 1 2,1 1 1,3-1 2,0 1-3,3 0 1,1 2 4,0-3-3,4 4 1,0 0 3,4-1 0,-2-2-2,2 2 1,3-1-3,-2 2 1,2-2-7,-3 1 3,2-2-2,-3 2-1,3-3-1,-2 2 3,-1-1-1,-2 1-2,-1-1-1,-2 1-2,-2 0 0,0-1 0,-4 1-3,-2-1 1,-3 2 0,0 0-10,-3-1-19,-3 0-29,-2-1-35,3 1-23,-5-3-51,3 0-74,-5-4-338,6-3-67</inkml:trace>
  <inkml:trace contextRef="#ctx0" brushRef="#br0" timeOffset="-177475.3">3718 4528 1565,'2'-7'6,"0"0"11,1 2 0,2-3 8,4-4 7,7-2 2,6-5-1,6-5-2,5 2 0,7-3 1,5 4-4,17-5-3,-5 6-14,-7 7-32,1 1-48,-8 7-66,1-1-141,-10 3-196,-4 3 22</inkml:trace>
  <inkml:trace contextRef="#ctx0" brushRef="#br0" timeOffset="-176953.48">3482 7018 1340,'-2'-7'35,"2"7"16,0-8 10,0 1 2,0 0 8,0 0 13,2-3 7,2 3 2,1-5-7,0 2-7,1-1-7,2 0-6,0-1-6,1 3-3,2-3-9,1 2-2,1-1-6,1 2-4,2 1-6,-2 0-22,1 0-36,2 3-41,-1 1-53,2 0-54,-1 0-116,-5 2-331,0 2-120</inkml:trace>
  <inkml:trace contextRef="#ctx0" brushRef="#br0" timeOffset="-176756.62">3525 7064 1665,'-15'7'2,"1"-1"15,2-1 6,2-1 23,0-2 28,3 0 21,-1-2 12,8 0 7,-9 2-12,9-2-11,0 0-8,2-10-7,7 5-9,6-3-4,3-4-8,10 0-9,4-4-21,9-5-23,1 2-35,0 0-38,1 2-50,-2-2-45,2 0-103,1-1-212,0 0-68,-3 1-50</inkml:trace>
  <inkml:trace contextRef="#ctx0" brushRef="#br0" timeOffset="-175871.67">4270 6374 1373,'-3'-6'-85,"3"6"10,0 0 10,0 0 10,3-8 15,-3 8 11,0 0 6,2-5 12,-2 5 12,0 0 3,2-5 0,-2 5 5,0 0 6,2-5 6,-2 5 1,0 0 6,0 0 5,0 0 1,1-6 0,-1 6-4,0 0 4,0 0-2,0 0 5,3-5 1,-3 5 0,3-4 1,-3 4-3,0 0-3,0 0 10,0 0-8,2-6 7,-2 6 6,0 0-1,0 0-2,2-5-1,-2 5 2,0 0 3,3-7 3,-3 7-1,0 0 1,0-8 3,0 8 1,2-4 0,-2 4-1,2-5 1,-2 5 2,2-7 3,-2 7 4,0-8 4,0 8-3,1-7 1,-1 7-4,3-6-1,-3 2 0,0 4-6,0 0-1,2-7-12,-2 7-3,4-2-4,-4 2-3,0 0 5,17 15 4,-8-2-2,4 5 6,-1 3-6,8 5 8,-4 3-5,7 6 0,1-1-1,0 2-9,0 0 4,0-2-9,-5-6-1,-2 3 3,3-3-9,-2-3-2,-3 0 0,0-4-3,-5-2 1,2-4 0,-2 1-3,-2-5 5,0 1-7,-2-3-1,1 0 0,-3-1-14,3-2-15,-3 0-34,2-5-44,-6-1-50,9 3-65,-9-3-100,6-7-231,-4 2 8,-2 5-140,0-12-168</inkml:trace>
  <inkml:trace contextRef="#ctx0" brushRef="#br0" timeOffset="-172046.68">13985 2555 1705,'7'-11'-93,"-2"4"23,-3 1 19,2 1 14,-2-1 20,-2 6 8,3-7 16,-1 1 12,-2 6-3,2-8 12,0 5 4,-2-4-1,0 7 0,4-5-1,-4 5-3,2-3-4,-2 3-9,0 0 5,0 0 2,0 0-2,0 0 2,0 20 1,0-11-1,2 1 3,-4 0-6,6 2 0,-4 2 1,0-2 2,2 1-4,1 0 0,1 3 3,0-1 1,0-2-8,0 0 4,5-1 3,0 0-3,-1 1 0,0-4 2,3 0-5,0 1-3,-1-1 3,3 0 0,-3-2-3,4-1-1,-2-1-1,-2 1 2,2-2 1,-4 1-5,0-1-1,-1-2-2,3 2 1,-2 0-1,-1-1-2,-1 2 2,1-1-5,-4-1 4,4 1-1,-4 2 0,0-2 3,1 1 1,-2 1-1,-1 0 2,4-1 3,-10 2-1,4 0-1,-3 1 1,-2 0 0,-3-1 1,-1 2-4,-3-2 2,1 1-1,-5-1-20,-2 0-17,4 0-22,-4-1-23,2 0-22,0-2-22,0 0-22,0-1-39,3-3-93,-2-2-186,4 1 32</inkml:trace>
  <inkml:trace contextRef="#ctx0" brushRef="#br0" timeOffset="-171626.95">14022 2494 1184,'-7'-8'-36,"7"8"22,-1-5 17,1 5 12,-2-7 21,0 3 15,2 4 11,0-6 5,0 6 7,0-5 1,0 5-3,2-7-7,4 3-5,2-2-4,5-1 3,3 0-1,10 2-2,4-5 5,9 3 2,3-3-8,9-1 5,2 2-6,5-4-2,0 5 0,-3-2-6,-2 0-3,-3 3-1,-7-1-3,-3 0-3,-2 1 3,-8 3 3,-3-2 4,-3 0 5,-3 1-3,-2 1-4,-3 0-3,0 2-3,-3-1-6,1 1-5,-3 0-1,0-1-5,-3 2-3,0-1-2,-1 0-3,-7 2-17,12-3-15,-12 3-21,0 0-25,11 3-16,-11-3-26,5 4-28,-5-4-26,2 6-26,-2-6-40,2 5-120,-2-5-223,-6 6-71</inkml:trace>
  <inkml:trace contextRef="#ctx0" brushRef="#br0" timeOffset="-169788.87">8902 6343 1542,'-9'-7'-45,"1"1"18,1-2 15,-1 5 14,-1-5 18,3 4 17,0 1 11,0-4 7,2 5 3,-4-3-2,4 2-5,0-2-2,4 5-4,-8-5 2,8 5-2,-4-4-1,4 4-1,-4-4 0,4 4 5,0 0 5,8-6 1,0 3-5,2 1-2,8-2-4,1-1-6,4-3-2,4 1-2,3 0-6,-2 0-2,1 1-3,-1-2-7,-4 2-21,-3 3-29,-3-3-31,0 1-30,-4 5-40,-1-2-20,-4-1-54,-1 3-133,-8 0-181,0 0-29</inkml:trace>
  <inkml:trace contextRef="#ctx0" brushRef="#br0" timeOffset="-169570.52">8934 6439 1438,'-6'6'25,"0"-3"10,2 1 11,4-4 21,-6 5 25,2-3 7,4-2 1,0 0-3,0 0-6,0 0-4,0 0 3,14-9-5,-2 5-7,2-3-2,3 1-11,0 1-7,0-2-5,-1 4-6,4-4-22,-1 4-30,-2-3-41,0 4-47,0 1-53,0-3-56,-5 0-122,2 2-335,-4 0-156</inkml:trace>
  <inkml:trace contextRef="#ctx0" brushRef="#br0" timeOffset="-168048.74">3587 6900 1667,'-10'-10'-88,"10"10"19,0-8 15,0 8 27,-3-7 16,2 3 17,1 4 11,-2-6 20,0 2 4,2 4 7,-2-5 6,2 5 0,0 0 6,-3-6 2,3 6 5,0 0-2,0-5-2,0 5 0,0-6-3,0 6-3,7-7-4,-4 0-5,8-1 0,1 1-4,0-4-4,6-4-2,3 0-5,2-3-1,2-1-7,1 2 0,-1 1-2,-3 3-4,0 0-19,-2 2-28,-3-1-24,-3 4-8,2 2-29,-8 3-11,1 3-29,-2 2-38,-7-2-76,3 7-346,-3 1-90</inkml:trace>
  <inkml:trace contextRef="#ctx0" brushRef="#br0" timeOffset="-167842.41">3692 7094 1521,'-4'12'-67,"0"-1"23,2-4 17,-2 1 21,1 0 20,3-3 21,-2 2 14,2-7 14,0 7 9,5-5 9,-5-2 2,0 0-3,18-6-4,-9 3-7,6-5-6,-3 0-6,5 0-6,1-3-6,0 1-7,4-1-30,-6 0-40,3 0-36,1 1-42,0 0-39,-2-2-71,1-2-352,-2-1-74</inkml:trace>
  <inkml:trace contextRef="#ctx0" brushRef="#br0" timeOffset="-167227.02">4565 6416 1439,'0'-5'-80,"0"5"22,2-11 14,-2 11 16,-2-7 4,0 3 12,-2 0 7,0 1 0,4 3 8,-12-6 3,6 4 8,6 2 8,-12-2 4,5 0 4,7 2 6,-10-2 4,10 2 10,-11-2 8,11 2 5,-9-3 13,5 0 3,4 3 0,-8-3-4,8 3-6,-10-4-2,1 1 0,6 0 0,-1-1 1,-2 0-4,6 4 5,-10-5-4,5 1-5,1 2-2,4 2-4,-6-4-3,6 4-4,-9-3-3,9 3-6,-6-4-3,6 4-2,0 0-4,-7-5-3,7 5-4,-4-3-4,4 3 0,0 0-6,0 0-1,0 0-1,0 0-3,0 0 2,0 0-4,11 15 3,-5-3 2,5 2 4,2 4 4,-1 5 7,8 6 0,2 5 0,4 2 4,-3 0-2,3 2-2,0 2-1,1-2-5,-2-1 0,-2 0 3,1-2-5,-5-7-1,-1-1-3,0-4 0,-4-2-1,-3-4-3,2-2 2,-5 0 1,1-3 0,-1 0 2,-2-5-4,1 1 3,-3-3-32,0-1-23,-4-4-44,7 0-49,-7 0-66,0 0-85,-2-13-186,-3 5-28,1-1-66,-2 0-68</inkml:trace>
  <inkml:trace contextRef="#ctx0" brushRef="#br0" timeOffset="-167058.64">4787 6797 1504,'0'-6'-27,"0"6"13,2-5-3,-2 5-3,2-8 6,-2 8-18,2-7-17,3 5-42,-1-3-93,2 2-176,0-1 128</inkml:trace>
  <inkml:trace contextRef="#ctx0" brushRef="#br0" timeOffset="-166724.64">8011 5888 932,'0'0'-34,"3"-5"8,-3 5 9,5-5 6,-5 5 1,3-4 2,-3 4 1,0 0-2,5-3 3,-5 3-1,0 0 2,0 0 0,0 0 1,0 0-2,10 0 6,-10 0-4,0 0-3,0 0-8,0 0-9,7 5-8,-7-5-10,0 0-21,0 0-40,0 0-63,0 0 56</inkml:trace>
  <inkml:trace contextRef="#ctx0" brushRef="#br0" timeOffset="-165303.22">15067 2409 463,'0'0'18,"-7"-5"12,5 1 7,2 4 9,-5-6 7,5 6 8,-2-3 6,2 3-4,-4-4 12,4 4 2,-2-7 10,2 7 0,0 0-7,-4-4-3,4 4 3,0 0 4,2-6-4,-2 6-4,-2-7-3,2 7-7,0 0-5,0 0-4,0 0-9,0 0-8,0 0-7,0 0-1,0 0-4,12 14-4,-7-4 6,-1 5-1,3 6 3,-1 2 1,0 3-4,5 5 2,-4 1-7,0 3 1,2 0-2,0 0-2,-1 0 1,-1 3-2,0-2-1,3-1-4,-4-4 3,-2-2-9,2-2-25,-4-3-28,2 1-37,1-6-30,-3 0-36,-4-4-64,2-3-426,-3-1-135</inkml:trace>
  <inkml:trace contextRef="#ctx0" brushRef="#br0" timeOffset="-165081.02">14912 2871 1741,'-3'-8'-14,"2"-1"20,-4-1 19,5 0 19,2-1 4,2 0-3,3-3-5,3 0-1,6-3 2,0 2-3,5-2-2,5 3-1,2-4-3,3 3-6,1 2-15,2 1-1,0 0-7,-5 5-30,-2 1-42,2 2-38,-6 1-51,-5-1-68,2 0-325,-6 2-53</inkml:trace>
  <inkml:trace contextRef="#ctx0" brushRef="#br0" timeOffset="-164821.15">15575 2380 1468,'2'-8'-35,"2"1"25,-2 2 9,2 1 3,-2 0 0,-2 4 0,9-1 10,-9 1 21,11 9 14,-5-2 6,2 6 2,0 5 5,2 3 0,0 4-1,0 5-5,-1 3-4,1 2-2,1-1-9,-2 4 1,-3-3-4,2 4-3,-1-4-1,2 4-7,-5-5-31,0-2-39,0-1-41,-2-2-40,0-4-60,2-3-121,0-5-172,1 1 14</inkml:trace>
  <inkml:trace contextRef="#ctx0" brushRef="#br0" timeOffset="-164614.79">16027 2682 1305,'5'-12'-9,"0"2"19,-1-2 12,2 0 1,4-1 1,3 2 2,4-3-1,2 1-4,3 4 0,3-1 0,0 0-4,0 3 0,1 0-17,-1 4-29,-1 1-33,-4 0-38,2 2-53,-3 2-248,-4 0 87</inkml:trace>
  <inkml:trace contextRef="#ctx0" brushRef="#br0" timeOffset="-164429.86">16102 2796 1033,'-6'4'13,"2"0"30,-1 0 28,5-4 12,-2 4 0,2-4-1,0 0-5,0 0-8,25-6-6,-7 2-6,0 0-7,6 2-2,3-1-8,3 1-6,4 0-16,1 2-36,8 0-35,-1-3-63,-2 1-84,-1-3-303,3-1-7</inkml:trace>
  <inkml:trace contextRef="#ctx0" brushRef="#br0" timeOffset="-163947.59">17451 2012 1349,'4'-12'-36,"0"4"27,1-1 16,-1-1 18,0 3 17,-2 0 5,2 0-2,-2-1-3,0 3-3,0 1-11,1 0 1,-3 4-5,0 0-3,0 0 10,0 0 11,-5 15 8,1-5 5,-2 2 5,-2 3 8,-1 4 2,-2 1 1,-1 4 3,1 5-7,-3 1-2,0 3 1,2 2-4,2 0-5,-4 1-5,4 2-10,1 0 0,3-2-2,2 2-8,4-6 1,2 1-2,3 2-1,3-3-1,4-2 0,6-1-1,0-4 1,6-4 0,3-3-5,3-4 0,4-2-6,-7-7 3,5-1-1,0-4 1,0-4 1,-5-3-2,6-6-1,-4-1 2,-2-1 2,-5-2 3,-6 3-1,-3-3-7,-2-2 3,-11 4-2,-5 1-7,-7-1 3,-11 2-2,-9 2-2,-7 3-2,-3 4-25,-4 6-45,-9 0-60,0 9-72,-17 8-97,13 0-259,10-1 70,3 0-76,5 1-56</inkml:trace>
  <inkml:trace contextRef="#ctx0" brushRef="#br0" timeOffset="-160355.02">14706 5543 1485,'7'-7'-33,"-3"-4"7,2 6 13,1-2 20,-1-3 20,0 3 24,-2-1 14,2 2 4,0-1 6,-2-1 6,0 3 5,-2-4 2,2 4 4,-2 1-3,0 1-3,-2 3-7,2-8-10,-2 8-9,-6-4-3,6 4-5,-14 2-8,2 2-3,2-1-3,0 3-4,-3 2-4,0 2-4,2-2-1,0 3-1,1 0-4,1-2 1,3 3-4,2 0-1,0 1-1,2-2-1,4 0 1,2 3-2,4-2-1,3-2-1,6 4 0,2-3-1,0-1-1,4 1-1,1-2-1,-1 0-1,-2-2 1,2 3 1,-2-3-4,-1-1 0,-3-1-2,-3 2 1,1-2 1,-1 0-1,-4 0 3,0-1-1,-1 1 7,-3-1 5,0 4-2,-1-3 4,-5 2-3,0 0-1,-2-1-2,-2 1 1,-5 1 3,-2-1-4,-1 1-3,-4-1-2,2 1-18,-5-3-26,0 2-30,-2-4-38,1 2-48,0-3-44,-2-2-65,1 0-142,2-2-58,0 2-63,2-7-27</inkml:trace>
  <inkml:trace contextRef="#ctx0" brushRef="#br0" timeOffset="-160173.76">14713 5505 1498,'4'-6'28,"2"3"5,3-3 12,3-2 20,6 1 18,0-1 2,6 3-3,3-4-7,3 4-9,6-1-3,5 0-15,0 3-52,2 1-70,-3-2-92,0 1-245,-8-1-105,-2 0-20</inkml:trace>
  <inkml:trace contextRef="#ctx0" brushRef="#br0" timeOffset="-158323.19">15302 5813 1344,'0'0'5,"-5"-3"23,5 3 9,-7-4 3,7 4 12,-1-4 16,1 4 7,0 0 3,0 0-1,10-7 0,-1 5-2,3 0 2,6 0-2,0 0-2,6 0-2,5 1-6,5-1-6,0 2-7,5-3-4,-4 3-3,1-1-5,-2 1-5,-2 0-21,-3-3-39,-3 3-48,-2 3-59,-6-3-52,-3-3-97,-2 3-371,-2-1-147</inkml:trace>
  <inkml:trace contextRef="#ctx0" brushRef="#br0" timeOffset="-158067.92">16062 5656 1844,'0'-10'25,"0"3"22,0-1 30,0 0 25,0 2 12,0 1 0,0-1-10,0 6-12,0-7-7,0 7 0,0 0 2,0 0 0,8 17 4,-5-6-7,2 3-2,0 3-7,-1 0-11,3 0-4,-3 2-1,0 0-9,0 1-2,-2 0-10,0-1-5,0 2-38,-2-3-31,0 2-49,-2-5-57,2 3-71,-2-3-70,-3-2-154,4-2-58,1 1-135,1 0-127</inkml:trace>
  <inkml:trace contextRef="#ctx0" brushRef="#br0" timeOffset="-157861.08">16619 5845 1805,'4'-8'41,"0"-1"37,0 2 22,3-1 12,1-1 3,3 0-4,2-1-13,2 3-5,8 1-11,0-1-7,-2 2-9,3 2-5,5 0-3,-4 2-32,1 1-52,-2 1-63,-2 2-71,2-3-70,-5 3-151,-5 0-86,-2 1-67,-6 1-36</inkml:trace>
  <inkml:trace contextRef="#ctx0" brushRef="#br0" timeOffset="-157685.78">16741 5981 1542,'-5'4'86,"5"-4"14,0 0 12,0 0 11,0 0 3,0 0-5,29-4-8,-13 2-8,4-2-11,3 3-9,5 1-10,6-2-4,2 0-33,-1 2-53,7-2-71,3 0-88,-3-3-126,3 3-170,-1-3-124,-1 2-94</inkml:trace>
  <inkml:trace contextRef="#ctx0" brushRef="#br0" timeOffset="-157251.5">18084 5554 1727,'8'-11'75,"-1"1"31,-1 5 21,-2-3 17,1 4 14,-1-1 6,-4 5-7,3-6-18,3 4-11,-6 2-16,0 0-10,0 0-6,10 10-8,-8 0-6,0 0-4,0 6-3,-2-1-4,0 5-2,0 0-9,0 1 2,-2 3-9,0 2-2,-2-2-4,0-1-4,2 0-5,-2-1-4,-1-4-3,3-1-4,0 1-4,-3-3 2,3-2-2,0-2-1,0-1-2,0 2 6,2-5 2,0 1 7,0-2-3,2-3-2,4-1-2,1 0-6,-7-2-2,21 0-3,-9 0 0,8-2-1,-1 0-3,2-1-1,6 1 0,1-2-6,2-1 5,1 2 0,1-1-5,1 1-3,0 0-21,-2-1-22,2 1-22,-3 1-26,-8-2-22,-2 0-50,-1 0-58,-6 1-59,-3-1-74,-6-1-156,1-1-34,-5 0 65,0 6-121,-7-12-96</inkml:trace>
  <inkml:trace contextRef="#ctx0" brushRef="#br0" timeOffset="-156997.75">18474 5614 1611,'0'-4'18,"-2"-2"41,0 1 27,0 1 29,2 4 16,-3-7 11,1 3-4,2 4-10,0 0 2,0 0 10,0 0 5,5 22-4,-3-7-8,2 3-1,0 6 6,4 5-7,-1 3-12,3 4-8,-1 0-9,0 3-19,1 7-9,-4-7-10,-1 4-42,3-2-59,-6-1-65,-2 0-74,0-1-72,-5-8-87,-1-1-214,-2-6 15,-2 0 78,-6-2-108,4-7-64</inkml:trace>
  <inkml:trace contextRef="#ctx0" brushRef="#br0" timeOffset="-155805.87">18111 2305 1443,'0'0'-77,"0"0"11,0 0 21,0 0 6,0 0 12,0 0 1,0 0 2,10-14 4,-2 12 4,-8 2 4,16 0 0,-5 0 8,2 2 3,1 0 3,1 2 7,3 0-2,-2 0 8,4 1-8,-4 2 6,1 0-5,-2 3 4,4 1-3,-4 2 10,0 5 4,-2 0-4,4 3 8,-5 8-1,1-1 7,-3 7-2,1 0 9,-3 4-2,1 7 3,-1 2 4,-2 2-1,1 4 4,-2 1-2,-1 0-4,-2 1 2,2-1-1,0-2-4,-2-1 4,0-1-1,3-2-4,-3-4-5,4 4-1,-2-5-6,2 4 0,4-1 2,0-1-5,3 0 1,6-2-2,0-1 1,4-3-2,15 10-3,2-4 2,-2-11-3,0-7-4,5-2 2,1-2-3,3-6 1,1-1 1,-2-4-2,-5-6-3,-2 0-2,-5-3-2,-5-6-6,1-2-6,-5-4 0,-3-1-4,1 1-1,-6-4-2,-3 1 3,-1 1 3,-2 0-3,-5 0 5,0 0 0,-2 3-4,-2 1-1,0 2 1,-2 4 2,0 0-3,0 0 2,0 0 0,-17 16 1,6-5 1,1 7 0,-2 2 2,-1 3 1,-1 6 6,-7 3 5,4 8 3,-6 2 3,-1 17-1,2-7 1,6-6-3,-2 0 2,-2 17 1,3-7-4,-3 8 3,6-9 0,3-5-3,2 2 3,3 1-1,2-1 0,2 4-3,0-1 0,2-1 2,2-1 2,0 0 4,2-8-1,2 2 2,1-6-1,0-2 1,-1-3 0,2 1-5,-4-3 3,5-1-1,-2-7-2,1-1-1,-2 0-1,0-3-2,1 1-2,-1-2 4,0-4-3,-2 1-1,1-1 0,-1-4-1,3 2-1,-5-4 6,2-2 5,-2 2 4,2-2-2,-4 0 5,2-1-6,-2 1 3,-4-5-1,-2 5 3,-9-5-45,-2 1-79,-12-3-101,-3-4-272,-9 0-180,-9-8-151</inkml:trace>
  <inkml:trace contextRef="#ctx0" brushRef="#br0" timeOffset="-130210.72">4622 8102 1251,'-3'-7'8,"3"2"21,0 5 8,-1-5 16,1 5 15,-2-7 13,2 7 5,0 0 0,0-7-1,0 7-2,0 0-2,0 0-3,0-6-3,0 6-1,0 0 2,0 0 3,0 0-1,10 0-6,-10 0 0,0 0 3,8 8-1,-4-3-10,-1 0 1,-1 0-3,1 2-1,-3 0-5,0 1 0,0-3-3,-3 2-3,1 1-3,-3 1-4,1-5 0,-2 2-9,2 1 6,-2-4 2,-3 1-3,0-2 2,9-2-4,-15 0 1,15 0-2,-16-6-1,8 3-1,-3-4-8,6 1 2,-1-1-5,0-1-4,2-1 1,2-3-2,-1 3-1,3-3-1,0 1-3,3 0 0,3-1-3,0 0 4,2 1-7,2 0-2,0 1 4,-2 1-5,2-1-2,1 4 5,2 0 1,-1 1-5,3 2 2,-1 1-2,-2-1 4,0 6-3,2-1 0,0 1 2,-1 3 3,-3 2-3,4-1 4,-6 3 3,0 2 0,-4-2-4,-2 2-2,-2 1 0,0 2 2,-4-2 8,-2 4-8,-2-5 1,-3 3 0,0-4 0,-4 5-2,0-6 1,-2-1-4,1-3 6,-2-2-9,2-3 2,1-1 5,-3-1-10,0-7 0,4 1 3,0-3-4,-1-3 0,7-1-1,0 1 2,1-2-1,3 2 0,1-3 1,6 3-2,4-3-3,-1 5 5,5-3-1,2 2-2,8 0 1,-3 1-2,6 3 3,-1 0 3,2 4-10,3-2 11,-3 6-5,1 0 5,-1 6-5,5 1 6,-5 0-4,5 7 4,-4 1 1,-4 2 5,1 3 4,-5 5-2,-4 3 4,-2-4 2,-8 2-5,-2 3 1,-4 0 2,-5 3-3,-6-1-1,1 1 3,-7-3-9,-1-1 4,2 0 0,-6-4-4,1-5 4,-3 1 0,4-2 2,-2-5-3,0-3-1,6-3-1,-3 0-2,1-7 2,2 0-4,0-5 4,1 1-2,1-4 1,0 1-9,6-4 6,-2 0 0,1-1-3,6 0 3,0 1-5,2-2 3,1 1-1,2 1-2,2-1 0,0 0 5,-1 1 0,6 2 0,0-1 0,2 2-3,-2-3 3,2 5 3,3 1-4,0 1 4,0 0 3,1 3 2,2 1 5,0 0-2,1 1 8,1 3 2,3 0-3,-1 1 1,4 1-1,-1 3 0,0 0 4,2 0 0,-1 1 0,1-1 0,-1 0 0,-3 0 0,4 0 2,0-1-4,-1 0-4,-3 1 2,0-6-4,-1 3-2,2-2-4,-2 0-29,2-1-36,-1-3-45,3-2-54,0 1-78,1-3-103,-2-2-219,-3 2-33,-2-3 83,-1-1-270,-4 1-262</inkml:trace>
  <inkml:trace contextRef="#ctx0" brushRef="#br1" timeOffset="-115611.69">4777 8083 677,'0'0'133,"4"-5"-47,-4 5-14,4-3-7,-4 3 2,0 0-9,4-6 4,-4 6-4,0 0 2,4-4-3,-4 4 4,0 0 0,0 0 1,0 0 6,0 0-1,7-1-2,-7 1-3,0 0-1,0 0-2,0 0-2,0 0-3,0 0-3,0 0-8,0 0-4,0 0-8,0 0 5,0 0-3,12 3 2,-12-3-4,9 4 1,-5-2-4,-4-2-3,11 5 2,-8-5 0,6 5-3,-3-2 5,2 1 1,-1 1 2,2 4 4,-1-2-4,1 3 3,-1-1-1,1 2-1,-3 4 1,1-3-1,-3 2 0,-3 1 1,2-1 0,-3 1 3,-3-1 1,0 0 3,-1 2 0,-3-3 5,-1-2 2,-3 1 1,-2 0-4,-2-3 1,0-1 3,-1-1-8,-1 0 1,-2-3-5,-2 0 0,-1-4 1,4 0-5,-6-2-4,3-2-2,2-1-1,-2-5-4,1 1-7,2-5 1,3 2-4,0-3-5,2-1 2,5 0 0,2-1 4,2-1-5,2 0 0,2 0-3,2 2-4,0 0 4,4-2-4,2 2-2,5-3 0,-1 4 1,6-4 3,0 4 1,2-2-5,0 7 8,2-4-3,-1 5-6,3 1 0,-2 3-3,0 1 4,-1 2-1,0 2 2,0 2 2,0-1 0,3 7 1,-3 0-3,0 3 2,1 2 6,-4 3 4,0 5-1,-2 4 6,-3 1-4,-3-1-5,0 6 9,-4-3-5,-4 3 2,0-3 1,-4 4 0,-4 2-3,-1 3 1,-2-4 0,-1 1-2,-3-2 0,-2-2-1,-2 1 5,1-5 2,-4 1-2,1-2 6,-2-2-9,-2-2 9,-2-4-7,-1 0 2,-2-1-1,-2-1-4,2-6 4,0 2-2,0-4-5,1-4 0,1 2 3,1-5-4,0 0 2,6 0-3,-3-5-4,3 3 5,2-2-3,2 0 2,3-5-7,2 4 5,2-3-6,2 1-2,4-2 4,2 1-2,0 1 0,4 0-5,0-1 6,4 2-2,0-1-1,4-1 4,1 1 0,4-1-1,0 0-2,7 0 1,-2 1-2,4 1 7,1-1-2,1 0 2,2 0-1,-1 2 5,3 1 0,0-2 0,-1 3 5,1 0-6,2 3 0,-3 0-4,1 0 5,2 3 1,-2 0-3,0 2 4,0 0-2,0-1 2,0 3-1,-1-1-4,1 0 3,0-1-3,-5 1 3,1-1-1,-2 3-2,0-5 3,-2 4-3,-3-6-1,0 4-20,2-3-29,-1 0-42,-1-4-49,0 0-73,1-3-77,3-3-135,-4 1-150,0-4 54,-4-2-212,-2-1-223</inkml:trace>
  <inkml:trace contextRef="#ctx0" brushRef="#br1" timeOffset="-113338.13">4643 9994 1825,'0'0'-78,"-13"-2"32,13 2 8,0 0 15,-4-2 21,4 2 17,0 0 16,-8-3 12,8 3 7,0 0 12,-7-2 5,7 2 1,-3-5 4,3 5 2,0 0 3,0 0-3,0 0 1,0 0-3,0 0 1,-7-2-3,7 2-2,0 0 2,0 0-1,0 0-2,0 0 2,-3-6-2,3 6-4,0 0-10,7-7-4,-1 1-2,1 0-6,-1 1 0,2-4-7,3 4 0,0 0-6,1-2-3,1 2 0,0-1-6,2 1 0,-1-1-4,2 2-1,0 2 1,-1-2-2,2 4 8,-2-1-14,2 2 2,-4-1 1,3 4-2,-3 0 3,0 4-2,-1-1 2,-1 2-2,-5 1 6,1 2 3,-1 0-4,-4-1 1,-2 0-2,-2 1-2,0 3 4,-4-2 2,-1-2-1,-2 3-5,-2-2-1,1-1 2,0-2 0,-3-1-5,3 1 3,-1-5 0,0 1 2,3 0 1,-3-3 1,3 1 3,2 0-5,-2-3-2,0 1 1,8-1 0,-10 0-2,10 0-1,0 0-4,-6-5-4,6 5 5,4-9-6,-4 9 9,10-5-5,0 1-4,0 1 6,2 0-3,1 0-2,2 1 2,4-2-6,3 2 3,-4 2 5,1 0-5,0 2-2,0 0 5,1 2 6,-4 2-10,2 3 8,-4 3 0,-1-1 7,-3 4 6,-1 0 0,-4 3 10,-1 1 4,-4 1 1,-4 6 5,-3-4 8,-4 2 2,-1-2 4,-3 1-2,-4 0 3,2-6-6,-3 0-2,2-4-2,-4-2-6,-2-3-5,1 0-1,5-4-5,-6-2-21,5-4-24,-1-2-35,0-3-41,2 0-71,0-3-79,6-6-88,-1 1-203,5 0-55,-1 1 96,0-1-239,3 0-225</inkml:trace>
  <inkml:trace contextRef="#ctx0" brushRef="#br1" timeOffset="-104181.01">7406 7469 358,'0'0'94,"0"0"-25,4-4-13,-4 4-4,0 0 2,3-5-6,-3 5-7,0 0 0,0-8 3,0 8 11,0 0-4,-3-6 5,3 6-1,0 0 1,0 0-1,0 0 0,0 0-3,0-7-3,0 7-5,0 0 0,0 0 4,0 0-2,0 0-3,0 0 4,0 0 1,-1-7 4,1 7 2,0 0-1,0 0 0,0 0-2,0 0-4,0 0-3,0 0-6,0 0 4,0 0-1,0 0 4,0 0-2,23 9-2,-16-7 1,-1 4 1,0-3-1,4 1-1,4 1-3,-2 3-1,3 1-2,2-1 3,2 1-2,2 2-3,2-2-2,1 0 0,0 3-3,1-5-1,-3 3-3,0-2-3,-3-2-1,-2-1-1,-1 1-2,-1-1-1,0-1 2,-2 2-1,-2-3 2,-1 3 1,-1-4 2,-1 0 2,1 3 1,-3-5 1,2 0-2,-8 0 4,12 5-2,-8-3-3,-4-2 1,8 2-3,-8-2 0,8 4-2,-8-4-3,4 1 0,-4-1 0,7 4-3,-7-4-4,0 0 3,0 0-2,6 2-2,-6-2-1,0 0-3,-4 8 5,0-2-3,-5-1 0,-3 5 0,-6 1-1,-2 0-1,-8 7 1,-1-1 2,-1 2-23,-6 2-23,-1 0-37,8-2-44,2 2-54,-5 0-53,7-4-83,1 0-172,3-4-184,2 0-160</inkml:trace>
  <inkml:trace contextRef="#ctx0" brushRef="#br1" timeOffset="-103317.46">4709 8492 1707,'0'0'-77,"0"0"19,-5 7 24,5-7 4,0 0 22,0 0 12,0 0 3,0 0 9,0 0 1,0 0 0,0 0 8,0 0 0,0 0 2,0 0 5,0 0-1,0 0 6,0 0-2,0 0 1,0 0-2,0 0-1,5 5-1,-5-5 0,0 0-2,0 0-1,0 0-2,0 0 0,0 0 1,0 0-3,0 0 2,0 0-6,0 0-1,0 0-3,0 0 3,0 0-4,0 0-3,0 0-2,0 0 1,0 0-1,0 0-1,0 0-3,0 0 1,0 0 0,0 0-2,0 0 0,0 0-12,0 0-8,0 0-12,0 0-14,0 0-18,0 0-15,0 0-26,0 0-41,0 0-51,0 0-378,8-12-70</inkml:trace>
  <inkml:trace contextRef="#ctx0" brushRef="#br1" timeOffset="-102246.79">7123 7812 1410,'0'0'-92,"0"0"15,0 0 10,0 0 10,0 0 12,0 0 8,0 0 11,0 0 9,0 0 3,8-5 7,-8 5 6,0 0 1,0 0 8,0 0 5,0 0 10,0 0 1,0 0 4,0 0 1,0 0 3,0 0 1,0 0 5,0 0-3,0 0 2,0 0 4,0 0 3,0 0-3,0 0 1,0 0 1,0 0 1,0 0-2,0 0-2,0 0 0,0 0-1,0 0-1,0 0-7,0 0 3,0 0-5,0 0-4,0 0-1,7-3 0,-7 3-6,0 0-2,0 0 4,0 0-4,0 0 1,0 0-3,0 0 1,0 0-2,0 0-4,0 0 2,0 0-2,0 0 0,0 0 0,0 0 0,0 0 1,0 0-2,0 0 1,0 0 3,0 0-3,0 0 5,0 0-2,0 0-2,0 0 2,0 0-3,0 0 0,0 0-3,0 0 2,0 0-2,0 0 0,0 0 3,0 0-3,0 0 1,0 0-2,0 0 0,0 0 1,0 0-3,0 0 2,0 0-2,0 0-2,0 0 2,0 0 0,0 0 2,0 0-3,8-1 2,-8 1-4,0 0 1,0 0 2,0 0 0,4-4 1,-4 4-5,0 0 4,0 0-1,0 0 1,0 0-1,0 0-3,4-4 3,-4 4 1,0 0-1,0 0-1,4-5-2,-4 5 3,0 0 0,0 0-4,8-2 0,-8 2 3,0 0 0,3-5-3,-3 5 2,0 0-1,5-2 2,-5 2 1,0 0-4,0 0 1,0 0 0,6-6 4,-6 6-6,0 0 3,0 0 2,2-3-1,-2 3 1,0 0-3,0 0-1,0 0 3,6-4-2,-6 4 2,0 0-2,0 0-1,0 0-4,0 0-4,0 0-6,4-4-9,-4 4-4,0 0-8,0 0-15,0 0-13,0 0-24,0 0-19,0 0-6,0 0-36,0 0-96,0 0-217,0 0 30</inkml:trace>
  <inkml:trace contextRef="#ctx0" brushRef="#br1" timeOffset="-101804.91">4555 8526 1173,'10'0'-73,"-10"0"6,10-1 8,-10 1 6,11 1 4,-11-1 6,8-1 1,-8 1-2,9-2-12,-9 2-22,0 0-130,13-2 71</inkml:trace>
  <inkml:trace contextRef="#ctx0" brushRef="#br1" timeOffset="-100979.68">7322 7833 524,'0'0'-12,"0"0"5,0 0 2,0 0 5,0 0 6,7-2 3,-7 2 6,0 0 1,0 0 3,0 0-1,0 0 4,0 0-3,0 0-2,8-2-1,-8 2 0,0 0-4,0 0 1,0 0-3,0 0-2,0 0-1,0 0 7,0 0-8,0 0-1,0 0 3,0 0-3,0 0 0,0 0-2,0 0 3,0 0 0,0 0 0,0 0-2,0 0 0,0 0-1,0 0 2,0 0-3,0 0 1,0 0-2,0 0 0,0 0 2,0 0-2,0 0 3,0 0-7,0 0 4,11 0 1,-11 0-2,0 0 3,0 0-1,0 0 0,0 0-1,0 0-1,0 0 1,0 0-2,0 0 1,6 4 0,-6-4 3,0 0-4,0 0 4,0 0-1,0 0 1,0 0-1,0 0-2,0 0 0,0 0 1,0 0 2,0 0-4,0 0-3,0 0-8,10 0-9,-10 0-8,0 0-10,0 0-8,0 0-10,0 0-8,0 0-128,0 0 65</inkml:trace>
  <inkml:trace contextRef="#ctx0" brushRef="#br1" timeOffset="-99687.58">9772 7616 535,'0'0'2,"0"0"1,0 0 6,13 2 5,-13-2 6,0 0 9,0 0 6,2 4 4,-2-4 4,0 0-1,0 6 2,0-6 11,0 0 5,0 0-7,4 5 1,-4-5 0,0 0 3,0 0-1,0 6-3,0-6 4,0 0-5,0 0-3,2 4-2,-2-4-2,0 0 4,-4 7-2,2-3-3,2-4-5,-4 3-1,0 1-3,4-4-2,-7 6-1,5-2-2,2-4-3,-6 3 3,1 0 6,5-3 2,0 0-3,0 0-4,-10 0-1,10 0-2,0 0-6,-2-12 0,2 7-5,0-1 0,0-2-4,2 2-1,0-1-1,2-1-1,-2 1-5,2 0 3,1 0-4,-1 2 3,-2 1-2,3-2 0,-1 2 0,0-2-4,2 3 2,0 1-4,-6 2 3,8-4 0,-8 4 0,0 0 2,12 8-3,-8-3 4,-2 3-2,0 3 3,0-2-3,-1 2 2,-1 2 0,-1 0-1,-1 3-2,0-1 2,0 2 1,0-2-1,-4 2 0,2 1 0,-2-6 2,-2 5-1,2-2-1,0-2 0,-3-2-1,3 0 0,-3 0 1,-1-1 1,3-3 0,-1 0 0,2-2 0,-3 1-3,2-4 3,1 0-3,0 0 1,6-2 0,-10 0-2,10 0 2,0 0-2,-13-2 0,13 2-1,0 0-4,-5-4 2,5 4 1,0 0 3,0 0 0,0 0 4,16-6 5,-16 6 1,16 3 5,-6-1-2,2-2 1,-2 1-6,1 1 4,-1 2-2,5 0-1,0-3-1,-1 3 1,0 0 0,-4 0-21,0 1-29,1-2-48,-2 2-53,-3-1-86,-2 0-175,0 0-164,-1 2-66</inkml:trace>
  <inkml:trace contextRef="#ctx0" brushRef="#br1" timeOffset="-99407.55">9931 8008 1448,'0'0'-72,"0"0"9,0 0 6,0 0 0,6-9-4,-6 9-18,0 0-29,0 0-216,5-2 161</inkml:trace>
  <inkml:trace contextRef="#ctx0" brushRef="#br1" timeOffset="-99107.19">7275 8083 825,'0'0'-29,"6"-5"5,-6 5 4,10-3-1,-10 3 3,10-2 3,-6 0 1,-4 2-2,10 0 1,-10 0-8,11-2-6,-11 2-15,11 0-27,-11 0-95,8-4 57</inkml:trace>
  <inkml:trace contextRef="#ctx0" brushRef="#br1" timeOffset="-98315.17">11403 7085 491,'-8'-3'40,"8"3"9,0 0 5,0 0 12,-3-3 10,3 3 8,0 0 3,0 0 5,0 0-5,0 0-2,0 0-4,0 0-7,-2-5 3,2 5 0,0 0-5,0 0-6,0 0-1,0 0 0,0 0-3,0 0 1,0 0-3,0 0 1,0 0-2,23 5 2,-16-2 6,-2 1-4,4 0 0,3 2-1,0 1 4,2 1-8,4 1-3,5-2-1,-1 2-4,4-1-4,0 0-4,-1-1-4,3 0-2,-2-1-5,-1 0-2,-2-1 1,-4-1 0,1-1 8,-4 2 0,1-3 9,-2 1 3,-2 0 3,-3-2-3,2 2 0,-2-1-2,0-2-4,-2 1-2,1 1-7,-9-2-5,13 2-2,-7 0-2,-6-2-4,9 2-4,-9-2-1,0 3-3,0-3-1,0 0-2,-15 10-4,4-5-6,-2 2-20,-3 0-16,-2 1-19,-4-1-25,0 1-32,1 0-33,-1 1-40,0 0-37,2-1-46,3-2-119,-1 2-94,0-1-90,2 1-72</inkml:trace>
  <inkml:trace contextRef="#ctx0" brushRef="#br1" timeOffset="-97781.29">12188 6795 1454,'2'-9'-60,"-2"5"19,0-4 16,0 3 23,0-2 6,0 2 11,0-1 4,0 0 10,0 6 4,2-9 3,-2 5 6,0 4-2,0-8 6,0 8 0,0-6 0,0 6 3,0-5 1,0 5 2,3-4-1,-3 4 3,0 0-3,0-6-4,0 6-2,0 0-1,2-6-7,-2 6-4,0 0-2,0 0-3,0 0-1,0 0-6,0 0 8,11 12-1,-7-6 0,0 0 0,2 3-1,-2 1-1,2 1-6,2 2 2,-2 2-1,0 1-2,0-3-13,-2 4-42,1-1-49,-1 1-55,-2-2-85,-4 2-198,0-4-137,0 3-63</inkml:trace>
  <inkml:trace contextRef="#ctx0" brushRef="#br1" timeOffset="-93392.03">5397 3134 79,'0'0'26,"0"0"2,0 0-11,0 0 2,-11-9-4,11 9 0,-6-5-1,6 5 4,-2-7 6,-3 4-1,5 3-2,-6-5-1,6 5-2,-6-6 1,0 6-4,6 0 1,-16 0-4,6 2-1,0 0 3,-1 0-5,-2 0 2,-2 4-3,3-3 2,-4 1-3,2 3-3,0 1 1,-4-1 3,-1 6-2,0-2-2,0 2-2,-2 3 2,2 1-2,-2 2 3,-3 1-2,4 4-2,-4 2 1,1 4 0,-3 5 4,3 1 3,-2 4-3,-5 16 2,3 2-1,-1 3 0,9-10 0,2-1 0,2-2 1,1 3 1,2 0 1,2 2 0,4 0 1,0-2-1,4 0 6,2-5-6,0 0-1,2 0 2,0-3-2,2 7 5,2 0-5,-2-9-3,4 7 4,-3-6-3,4 6 1,-3 0-1,2-2-3,-1 2 0,-1 0 5,-1 0-1,3 2 2,-4-2-8,2-6 1,-1-1 3,-1 0-4,-1-3 2,2 1 2,0-3 1,0 0-2,3-2-3,-2 0 5,2-2 1,-2-4-5,5 2 5,-3 1 0,3-1-2,0 1 3,-1-1-5,2 2 3,2 1 1,-4 2 1,3-1-1,0 0-6,-3 2 3,3 1 2,-1-1 2,2 3-3,-2-2 0,-2-2-1,3 2 0,-2-3 0,2 0-3,-3-1 4,3-1-4,0 1 4,-3-3-1,1-1 5,4 1 7,-3-2-8,1 3 0,-1-4 0,4-1-1,-3 2 2,3-6 1,-2-1 3,6 2-3,-5-4 4,2 1-7,1-2 5,4 1-7,-5-4 1,2 1-5,2-3-2,1 1 11,0-3 20,2-1-1,0-2-7,1 1 4,2-2-4,1-3-5,2 2-2,-1-4 2,1-1-12,-2 1 1,0-2 5,2 0-3,0-2-1,-1 2 3,1-3 1,0 1-8,-1 0 3,1 0-4,-2-2 4,1 0-3,-1 1-3,0-1 7,-2-1-5,4 0 0,-1 2-1,0-4 2,1 4 2,0-5-3,-1 5-1,1-5-2,0-1 2,3 2-4,1-3 0,2 3 8,-8-1-8,5-1 8,-2 0-5,-2 1 4,0 1-7,-3-3 0,2 2 4,-5 2 0,0-1-2,-1-1-4,-1 3 4,-5 1-1,1 0-1,-1-3 1,0 7 4,-4-2-1,1-3-3,0 3-5,-3 2 5,3 0-2,-2 0-6,0 0 11,-3 0 3,2 2-4,2 3-1,-2 0-27,0 0 7,1 5-2,2 2 8,-1-1-3,3 4 3,-4 1 0,6-1 4,-5 2 2,3 0 2,0-1-3,0 0 2,-3 1 4,3 0-1,-2 1 2,-3-1 0,1 2-1,0-1-1,-1-2 2,-1 0-2,-1-4 0,0 2 2,3 0 4,-2-1-1,-1-1-4,3-1 5,-2 0-2,1-1 2,3 0-1,-1-1 4,4-2-6,0 2 1,2-4 6,2 1-10,4-1 2,-1 1 1,3-1 3,0 2 0,0-2-2,1 0 9,-1 3-9,2-1 0,-3 0-1,1 0 2,1 1-1,-1-1 0,-1 2 4,-1-1-6,3 1 6,-3 0 0,3-1-7,-2 1 4,0 1 3,-2-3-3,5 4 2,-2-4-4,-1 2 2,3-1 5,2 0 0,-4-3 0,4 1 5,0-1-10,1 0 1,-1-4-3,3 0 8,0 2-2,-1-3-2,2 3 1,0-3-3,2 0-1,-3 0-3,0-3 7,2 3-7,0-3 5,0 2-1,1 0 3,6-2-3,1-1 4,-1 1 4,2-1 3,3-2 7,6 0-5,3 1-2,-10-1 3,2 2-3,1 3 1,-2-3-5,0 2 4,-1-3-3,1 5-2,-2-3 2,-1 1-4,0-1-2,-4 0 0,3 1 0,-3-2 3,-4 3 0,5-1-2,-1-2 11,-3-2 0,3 1 4,3-1 2,-1-2-1,-1 1 0,3-3 1,4 1-3,1-3-3,2-1 3,3 2 2,0-3 0,19-5-5,-10 6 3,11-7-4,-13 5 3,12-2-6,-13 1 4,-6-1-4,1 2-3,13-3 1,0-5 0,-11 4 2,-8 4-6,1-3 4,-1 2-2,1-2-5,2 1 4,15-6-2,-13 2 0,15-1 5,-4 0-1,-7 3 0,-9 2-4,4 0 0,17-2 3,1-3 2,2 2 0,-4 1 0,-7 4-1,-9 2 1,2 0-1,-3 1-1,2-2-2,-1 3-1,-3 0 2,3 1 1,0-2-1,-1 3 0,2 1-5,2-1 4,4 1 2,21-2 2,-13 3-1,-7 1 0,3 0 4,-1 3-3,24-1 1,-14 0 1,-8 2 2,24-2 6,-13 3 2,-9-1 0,22-2 1,-12 2 0,-9 2 0,1 0-2,2 2-1,-4-4 3,-1 2-4,1-3-1,-1 3 0,0-3-3,-4 2-2,-1-3 1,0-1-1,-1 1-6,-1-3 5,3-3 1,-3 1-5,15-4 3,-11-2-2,-8-1 3,13-3 5,-9 1-3,-10 1 4,-3-3-7,-1 2 3,-3-4 0,-2-1-4,-1-2 1,-5 0 0,-2-1 0,-3-1-4,-5 1 1,-4-3 1,-2-1-2,-2-1 2,-2-3-1,0 1-2,-3-4 0,-5 0 2,0-1 0,-4-1-2,2-2 2,-4-1-1,0 2-2,0-1 1,0 0-1,-3-1 3,3 3-3,-1-4-2,1 4-1,-2-3 0,0 2 1,2-1 2,0 0 0,-2-1 2,2-1 2,-2 0-2,2-1 1,-4 0 0,0-6 1,-3 3-4,1 0 1,-5 1 1,0 0-4,-3 0 1,-4 2 0,0 2-1,-6 1 0,-10-13-2,-3 5 0,-7 5 1,9 6-1,-9-6 1,5 10-3,7 1 1,-1 3 2,1-1-1,0-1 1,0 1-2,3 1 0,-4-2 0,3-1 0,4 1-1,-4 1-1,2 1 0,-1-1 1,-1 1-4,0 0 5,1 1 0,-1 0-3,0 1 3,-1-1-2,1 1 1,-4 2-4,3-2 1,-3 2 4,0-1-3,-4 2 1,-1 0 1,-1-1 0,0 1-1,-17-9 0,8 5 2,-5-1-2,-1-3 0,3 7 1,-5-5-2,0 1 1,0-3-1,0 3-1,-2 1 2,-2-1 1,-1 2-1,3-1-2,6 5 0,6 4 1,0-1-6,-3 4-1,5-5 3,0 4-2,3 0 3,-1-1 1,7 4-2,-4-2 2,7 3 0,-1-1-1,-1 6 0,2-4-1,-1 1 0,-2 0-9,0 3 3,-4 0-4,-3 1-3,-10-1-2,-3 1-1,-3 3 1,-3-3 2,1 1 1,-22-2 0,13 4 1,6-3 2,-18 2 0,11 1 2,10 1 3,2 0-4,-1-1 0,4 5 4,-3 0-2,-1 0 1,-3 0-4,-2 0 1,-3 3 0,-20 3 2,-9 0 1,1 1 3,-1 0-2,-3 5 3,-1 0 2,2 1-3,1 2 2,5 3-1,-2-1-4,8 0-1,0 2 1,0 1 1,0 2-5,-2-3 8,-4 3-3,-4-3 1,-5 5 1,-4 1 0,-6-3 1,0 2 2,-5 0-2,3-2 2,3 3 2,0-2 0,-3-1-3,5 0 1,-1 1 0,-2-5-3,-1 4 6,5-3-1,4 2 0,5-4 0,1 0-1,10 0 8,3-4-6,7 3 1,14-5 3,14-2-2,7 1 1,1-3-8,4 3 1,-1-2-1,5 2-6,5-5-7,4 5-12,-1-3-5,3 3-5,1-2-9,4 3-10,-3 0 3,2-1-4,4 3-6,-3 3-7,0-1-8,-1 2-13,-3 3-23,0 4-228,-4-4 137</inkml:trace>
  <inkml:trace contextRef="#ctx0" brushRef="#br1" timeOffset="-89358.08">9318 6930 918,'-21'0'-37,"0"0"12,5 0 9,-1-2 13,0 1 8,4-4-2,-2 2 1,-2-3 8,0 2 4,3-2 5,-6-2 5,4 3-3,-4-1 2,-1 0-4,-2-1-1,-2 1-3,-4 1 10,0 1-7,-3 0 9,1 1-11,-5 0-1,-1 2 7,2 1-1,-3-3-7,-2 6 4,-4-2-1,4 3 3,-1-2-3,-2 2 1,3 0-1,-1 1-9,-1-1 4,2 0 6,-1 0-5,-2-1 1,5-1 2,-5 3-6,3-4 0,-2 3 4,-3-4 3,2 3-3,1-3-2,0 0-2,0 2 2,3-4-1,3 2-1,0 0-1,1-3-9,-6-1 5,-1 3 2,2-2 2,-1-1-4,1 2 0,0 1 6,-3-1-3,7 2 1,-2 0-8,-5 0 2,4 2-4,-1 1 3,0 1 2,1 2 2,-1-1-6,0 3 1,0 2 3,0-2 0,0-1-3,-1 3-3,1 0 2,-2-1 0,-8 2-15,1 3 16,-1-3 0,-3 2-4,0-1 2,0 1-2,0 2 2,-2-2 2,1-1-3,0 2 3,2-1-2,-2-2 2,1 0-3,-2-2 4,5 2-3,-1-4 1,9 1 5,1-2 2,5-1 4,4-1-2,2 1 4,5-1-7,-2 0 0,6 0 1,-1-1-3,1 2 2,2-1-1,2 0 2,0 2-6,-2-1-3,2 1 1,0-1 3,0 3-1,3-3 3,-4 5-4,2-2-1,0 0 3,-1 1-1,3-1-1,0-1-2,-2 1 3,2 2-2,1-3 1,-2 1-4,2-1 1,1 3 4,-2-3-3,2 2-1,2 1 0,-1 0-1,0-1 2,1 3 0,-1 1 2,3 1-1,0 1 2,0 0-5,0 2 4,2 4-3,0 2 2,0 2-1,-1-2 1,3 3-2,-1 1-1,1 2 6,-2 2-1,2 1-1,-1 4 0,1 0-1,2 0 2,-1 3-1,2-2 4,-3 4 1,2-3 3,2 1 2,-3 2-8,2-4 5,-2 1 0,3 3-4,-2-3 4,2-1-1,0-3 1,2-1-5,-2 2-2,3 1 3,-3 2 2,4-1 0,-2-2-2,0 2 2,0 0 1,2 0-1,0 3 1,-2-1 3,5 2-4,-3-1 1,0 2 2,0 0 0,1-2 1,-1 2-1,-2-1 1,5 0 1,-3 1-4,0-2 0,2-1 2,0 2 0,4-2 3,-2 2-3,0-4 3,0 3 1,3-1-1,-2-2-5,-1 1 4,3-3-3,-1 1 4,0-1 0,2 0-2,-4-2 0,2 2 4,-1-2-4,2-1 0,-3-1 1,1 0-2,1-1-1,0-1 3,2 2-2,-2-3-14,2 0-2,-1-4 6,4 2-1,-2 1 2,1 0 0,4-3-4,-2 3 3,2-3 0,-2 4 3,3-1 0,-1-2 4,0 4 3,0-3-1,0 2 1,-1-2-3,0 1 2,-1-1-2,-3-4-1,3-1 3,-6-2-1,3 0-2,0 0-2,0-2 3,-3-1-2,4 2 2,0-2-2,-2-4-1,1-2-1,2 0 6,2-1 0,-1-1 1,2-2 1,0-3-2,2-1 1,-1 0-2,2 0 0,-2-2-2,2-2 1,0 0 1,4-3-2,1-1-2,2-2 2,-3-1 2,7-2-3,0-1-2,-1-3 1,1 0 0,0-2-1,1-1 1,5-3-1,1 1-3,-1-4 3,0 4-2,-2-1 0,-2 3 0,-3-1 1,-1 5-2,0-3 1,-3-1 1,3 3-3,-2 0 3,1-1-1,-1 3-1,2 0 0,-3-1-1,3 2 3,-5 1-1,0 4 1,4-4-1,-5 3-1,3-1 0,3 1-1,-2 1 1,2 0 0,2 1 0,-3 1 1,3 1-1,0 0 2,1 1 0,-1 1-2,2-1-1,1 2 1,-2 1 0,1 1 1,0 2-1,0-1 1,-4 1-1,5 1 2,-3 1-1,-2 1 1,6 3 2,-2-2 0,-6 3-3,-2-1 1,2 0 1,4 1-3,-3 3 1,1-1 1,-4-2-2,-1 2 2,-1 0 0,1-1-2,-2 0 2,3 3 0,1-1-1,3-2 0,-4 5 2,5-3 0,1-1-1,0 1 2,-1 0 2,3 3-2,0-4-4,1 6 3,-2-3 1,-1 3-4,2-3 3,0 2 1,-4-1-3,3 1 0,-3-3-1,1-2 3,-1 1-1,-4-1 0,-1-3 1,1 1 0,-2-3 0,4-1 1,2-2 0,1 0-1,1-4-1,0 0 2,0-2-1,2 0 5,-2 0-4,2 0-3,-2-2 2,-2 2-1,3-1 0,-1-1-1,-3 0 2,3-2-1,-2 1-1,1-2 1,1 2 0,2-4-1,2-1-1,0 0 1,9-4 1,-1-3-1,4 1 2,16-9 0,-5 6-2,-7 2 1,14-5 0,3 0-1,-10 5-1,-8 2 1,19-6-1,-11 1 1,-10 8-1,1-5 1,4 3 0,-5-1 0,1 0 1,-1 1-1,0-3-1,-1 3 2,-1-1-1,-1 1-2,1 4 2,-3-4-1,0 1 0,-4 1 2,1 0-1,2 3-1,-3-2-2,7-2 4,1 1-2,1 1 0,-9 0 1,9-1-2,-9 2 3,0 3-5,3-1 4,-5 1 0,2 0-1,1 0 0,-3 1-1,-1 2 3,1-1-4,1 1 4,1 1-1,0-1-2,2 0 1,1 0 0,0 0 2,1-1-1,3 1 6,1 0-1,1-1 1,-3 3 0,3-1-1,2 1-1,-2 1-2,2 1 1,0 0 2,0 0-2,9 0-1,0 1 1,1 1-1,1 1 0,1-3-1,0 0 1,-1 0-1,4-3 4,0 1-1,23-3 6,-4-3 2,1 1 1,-3-1 0,-12 0 1,10 1-1,-11-1-2,-7 1-1,-4 2-2,1-3 0,-4 1 0,0 3-2,-2-1-3,-3 1 3,-5-2 0,-3 3-2,3-3 0,7-2 0,-3 0-1,3-1 0,4-1 1,20-7-2,1-4-1,3 0 0,2-7 1,1-3 1,-2 2 3,1-1-1,-6 2 0,-1 3 0,-11 2-1,-10 5 1,-10 1 0,-10 5-2,-1-2 2,1 2-1,-5-1 0,-4 2-2,-2 0 1,-1-3 0,1 0-1,-1-4 0,0-1-1,0-2-1,3-4 1,2-3-4,3-3 3,9-14-2,7-1-1,1-4 0,5 1 0,5-3 0,1 3 2,-2 0-2,-1 5 2,-6-1 0,-1 1 2,-3 1-4,-9 7-1,-5 3 1,-4 1 2,2-3-2,-2 1 0,2-2 4,-5 0-6,2-2 5,-3 1 0,4 0 3,-7-4-3,2 1 0,-4 1-1,0-3-1,-3-1 1,0-1 0,-6-2 0,-1-3 0,-3 0-1,-3 3 0,-6 2-2,1-1 3,-2-5-5,-3 3 4,0-1-3,0 2-1,0 5 3,-1 2-3,-3-7 2,0 9 0,-1-8 0,0 3 0,-1 5-1,2-5-1,0 6 2,1-3 0,-3-2 1,2 2-1,1 3 0,0-2-2,-6-4 3,4 2-1,-3-1 1,-2 2 3,0 0-6,-5 2 1,2 2 1,-6 0-1,1 1 0,-7 1 1,-1 3 0,3-1-1,-4 2 0,-2 3 1,-3 1-2,1 2 3,-4 0-1,-1 2-4,-1 4 6,-3 0-4,1 4 3,-5-1 0,-2 4 2,-1 1-4,-6 4 2,-3-1 0,-26 2 0,-2 2-3,-7 2 4,-2 4-1,-1-2 2,-1 1-1,-4 2-7,3 0 0,-3 2-1,2-3 1,2 0-3,-1 0 3,3-1-3,-3-3 3,5 2 0,-3-2 3,0 0-1,-1-2 0,0-1 0,-1-1 0,2-1-1,4 2 3,-2 0 0,9 1-1,-1 2 1,-1 0-2,1 2-8,0 1-3,-4 1-6,-2 4-4,-2 0-3,-1 1 1,-2 3-1,3-3 1,0 1 6,6 0 1,1-2 4,6 1 0,1-1 3,4 4 0,13-4 1,9-1 0,0 4-1,-22-1 2,3 2 2,-3 1 2,1 1-5,-3-2-1,-1 5-4,-1-3 2,3 1 0,-4 2 5,8-3-1,2 1 1,0-1-1,12-2 3,11-4 2,3 3 1,7-4 1,1 1-2,2-1 2,1 1 2,3-1-1,0 3-3,1-2 4,0 1 1,1 0-5,0 1 5,-1 1-7,-3 0-4,0-2-1,-1-1 0,1-1 3,0-2-1,0-1 1,-3 2 3,-3 0-2,-1-1 3,1 1-1,-1-2-1,1 4-3,-7-1-14,-1 1-18,-5 4 2,-1-1-1,1-4-3,0 4 6,2-2-29,-1 4-27,4 0-7,1-1-12,11-4-12,3 1-86,9-5-182,-1 1 94</inkml:trace>
  <inkml:trace contextRef="#ctx0" brushRef="#br1" timeOffset="-88428.43">6024 11891 1012,'0'34'-45,"2"-2"5,-2-1 4,4-2 6,-2-1 5,2 0 2,4 7 2,2 0 0,0 2 3,3 7 2,1-1 2,4 0 4,-3 4-4,5-1-21,8 13-15,-7-9 2,-4-8-43,5-5-71,-4 4 55</inkml:trace>
  <inkml:trace contextRef="#ctx0" brushRef="#br1" timeOffset="-84465.69">7600 7270 402,'0'0'56,"-12"-3"-7,12 3-6,0 0-2,-8-3-7,8 3 9,-6-4 2,2 0 0,4 4 3,-6-3 7,1-2 3,5 5 3,-9-3 1,9 3-3,-8-5-7,4 3 9,4 2-1,-11-3 1,7 1 5,4 2 4,-6-4 2,6 4 2,-9-4 0,5 0 3,4 4-6,-9-5-2,5 3-4,4 2 0,-4-5-3,0 0-2,4 5-4,-4-4-5,4 4-8,-4-3-4,4 3-7,0 0-2,0 0-2,0 0-5,0 0 1,0 0-2,5 21-5,0-15 1,-3 1-2,4 2 0,-2 4-3,3-2 1,-1 0-1,-1 2-1,1 2-6,-2 1-19,1-1-31,-1 0-31,2 2-40,-2-1-69,0-1-122,-2 0-339,5 0-142</inkml:trace>
  <inkml:trace contextRef="#ctx0" brushRef="#br1" timeOffset="-83124.7">9592 7608 1588,'0'0'-103,"0"0"15,0 0 19,0 0 15,0 0 14,0 0 16,0 0 15,0 0 3,0 0 9,0 0 3,0 0 7,0 0 1,0 0 5,0 0 2,0 0-3,0 0-3,15 6-3,-15-6 9,4 4 4,-4-4 0,4 4-6,-4-4 1,4 7 4,0-1-6,-1-2 6,-1 2-4,3-1 0,-3 2 1,0-3-1,-2 2 1,1 1-4,-1 0 2,0-2 0,0 1 2,0 0-2,0-6 1,-1 9-2,-1-7 2,2-2 1,-5 6-1,5-6-1,0 0-3,0 0 3,0 0-2,-15-9-1,13 3-7,0 0 5,2-3-4,0 1-1,0-2-1,2 0-5,2-1 0,-2 2 1,5-3-2,2 3-1,-1-1-1,0-1 0,3 3 1,-1 0 0,1 1 3,2 2-3,-1-1 2,2 2-1,-4 0 0,2 1 3,-1 2 3,-2 1-1,1 1 1,1 2 2,-1 1 5,-2 2 2,4 1 4,-6 5-3,1-1 4,-2 2 4,0 3 0,-4-1 5,2 5-1,-6-3-1,2 1-4,-4 1-2,0-1-1,2 0-2,-3 3 1,-2-4-2,0 1-1,-2 0 4,0 0-3,-1-4-3,3-2-3,-3 2 3,0-3-1,1-2-3,-3 0 3,4-1-4,1 1 1,0-6 1,0 3-3,-1-2 1,2-2-2,-1 0-1,4-1 0,4-1-4,-11 0 3,11 0-2,0 0-2,0 0-1,-6-5 1,6 5-2,0 0-1,7-10 4,1 9-1,0-3 1,0 2 2,1 2 2,2-2 2,1 2-1,3 2 4,0 2-3,2-2 1,2 2 1,0-1-1,3 3 1,-5-3 1,10 3-2,-8-1 0,-1 1-1,4-2 1,-3 2-1,-3-2 0,4 0-2,-3 0-1,0 0 3,-3-1-2,2 1-2,-2 0-7,-3-2-29,-1 2-28,2-3-33,-4 1-45,2 0-31,-2 0-49,1-2-128,-9 0-266,0 0-109</inkml:trace>
  <inkml:trace contextRef="#ctx0" brushRef="#br1" timeOffset="-82839.16">10240 7943 1681,'4'-3'-30,"0"-1"14,1 0 5,-5 4-4,7-5 5,-3 3-5,-4 2-4,6-4-31,-6 4-39,4-5-71,-4 5-271,0 0 60</inkml:trace>
  <inkml:trace contextRef="#ctx0" brushRef="#br1" timeOffset="-81757.84">12275 6837 1131,'0'0'-23,"0"0"15,0 0 16,0 0 12,2-5 12,-2 5 0,0 0 8,1-5 2,-1 5 1,6-3 2,-6 3 4,0-7 3,0 7 6,4-7 4,-4 3 4,0 4-3,0-7 4,0 1 0,0 6 0,2-9-2,-4 4-9,2 5 7,0-9-2,0 3-3,0 6-3,0-10-7,2 5-3,-2 5-2,-2-9-3,2 5-4,0-2 6,0 6-1,-2-7 3,2 7-1,0-10-1,0 10 1,0-5-1,0 5-3,-2-6 2,2 6-7,0 0-5,0-6 0,0 6-7,0 0-4,0 0-1,0 0-2,0 0 1,0 0-4,6 15 3,-4-3-2,3-3-1,-1 4 3,-2 1-3,2 1 1,-3 2-2,4-2-1,0 3-3,-2-3 3,3 0-4,-2-2 3,0 2-2,0-2 0,-2-1-1,2 0 1,-2-1-1,2-1-14,-2-1-29,0 0-29,1 1-37,-3 0-37,0-1-65,-5 0-118,3-2-192,-2 1-105,-2-1-117</inkml:trace>
  <inkml:trace contextRef="#ctx0" brushRef="#br1" timeOffset="-80315.71">15007 7117 1610,'4'-2'-58,"-4"2"24,8-2 22,-8 2 20,0 0 22,12-2 20,-12 2 12,0 0 8,8-2 2,-8 2 1,0 0-4,0 0-8,8 0-3,-8 0-8,0 0-4,0 0-6,0 0 4,6 6 1,-6-1 3,0-5-1,2 8-4,-2-2 0,-2 0-5,0-1-2,0 3 0,0-2-5,0 1-1,-2-1-2,2 1 1,-2-1-3,-2-1-2,1 2-1,0-4 0,1 4-3,-2-5-1,6-2 1,-10 3-3,3-1-1,7-2-2,0 0 2,-14-7-4,7 0 0,5 2 0,-3-3-1,5-1-2,0-3-2,0 3 0,3-4-1,1-2-1,0 3-1,0-2 0,1 3-1,0-2 1,2 1 1,2 1 0,-3 1 0,2-1 0,4 1-1,-4 3 6,0 0-3,0 2 0,4 2 1,-4 0 1,2 3 2,-1 0 3,1 4 2,-1 0 3,0 4 1,-3 1 3,2 3-1,-5 1 5,2 3-3,-1 0 5,-4 2 0,2 2-6,-2-3 1,-2 3-1,0 1-5,-5 0-2,2 1 4,-5 2-1,1-4-3,-4 1 5,1 0-2,-1 0-6,-4-2-2,-2 3-2,-3-3-2,-1-3 1,0 4 3,-2-3-1,3-6 2,-1 1-3,-1-3 0,3-1-5,1-4 3,3-1-4,0-1 1,1-4 0,4 2-1,0-3 0,3-1-2,0 1 1,5-4 1,0 3-2,2-3-3,2 7 0,6-11-1,2 5 5,4 0 7,0 1 8,5-2 4,0 4 11,3-4 6,5 6 3,0-1 6,2 0-7,3 0 1,-5 2-3,4 2 0,1 0-3,0 0 1,-2 1-7,-1 2-4,-5-2-2,2 4-42,0-2-47,-5 1-66,-2-3-94,-2 3-106,-1 0-253,0 0 38,-4-3 76,-1 3-130,1-1-100</inkml:trace>
  <inkml:trace contextRef="#ctx0" brushRef="#br1" timeOffset="-78939.09">14150 7245 1496,'0'0'-99,"8"0"15,-8 0 13,0 0 12,0 0 11,0 0 8,0 0 6,0 0 3,0 0 2,0 0 6,0 0 0,0 0 7,0 0 0,0 0 0,0 0 3,10 0 2,-10 0 3,0 0 2,0 0 2,0 0 6,0 0 0,0 0-4,0 0 5,0 0 0,0 0-1,0 0 3,0 0-4,0 0 0,0 0-1,0 0 0,0 0 2,0 0 4,0 0-2,0 0-5,0 0 1,0 0-1,0 0 5,-12 11-3,12-11 3,-6 4-6,6-4-9,-5 4-5,5-4-10,-6 3-15,6-3-20,-11 4-37,5-2-122,6-2 75</inkml:trace>
  <inkml:trace contextRef="#ctx0" brushRef="#br1" timeOffset="-78126.81">12834 7682 579,'0'0'13,"0"0"8,0 0-1,0 0 2,0 0 4,-10 0 6,10 0 12,0 0 4,0 0 11,0 0 3,0 0 9,-6-1-1,6 1 5,0 0-2,0 0-3,0 0-1,0 0-3,0 0-5,0 0-2,0 0-4,0 0 0,0 0-5,0 0 12,0 0 6,0 0 6,0 0 2,16 11-1,-5-9 0,8 2-3,0 0-4,7 0-4,3-1-2,1 1-3,6 3-4,0 0-3,2-2-4,-5 3-4,-1-2-4,1 0-10,-5-3 1,0 3-8,-4-4 7,-5 1-4,-2 1-2,2-2 1,-2 1 4,-5 0 7,0 0 3,-1-2-1,0 0 2,-3 1-2,2 1-4,-2-3-2,-2 2-5,0-2-4,-6 0-3,11 3 1,-7-1-4,-4-2 0,6 6-5,-6-6-4,-4 9 7,-2-1-6,-1 1 1,-3 0-2,-3 5 1,-4 0-1,-2 1-1,0 2-2,-4 2-2,-1-2-9,4 2-23,-2-3-30,1-1-38,5 0-48,-2-2-64,2-3-122,2-1-185,2-6-163,-1 2-174</inkml:trace>
  <inkml:trace contextRef="#ctx0" brushRef="#br1" timeOffset="-77355.68">10468 8947 1725,'0'0'-99,"5"-3"17,-5 3 12,7-2 12,-7 2 7,0 0 8,0 0 7,8-2 4,-8 2 11,0 0 8,0 0-1,6-2 11,-6 2-1,0 0-3,0 0 9,0 0-3,0 0 3,0 0 3,0 0 0,0 0 2,7-3 4,-7 3-3,8-3 3,-1-1 2,-2 1-6,5-2 0,4-2-6,1 0-6,6-3-13,3-1-18,7-6-10,7-3-15,2-4-18,18-11-33,10-3-199,3-6 173</inkml:trace>
  <inkml:trace contextRef="#ctx0" brushRef="#br1" timeOffset="-76041.25">5246 10338 861,'0'0'16,"0"0"3,0 0 6,0 0 1,0 0-3,0 0 10,0 0 3,0 0 2,0 0-7,20-2 1,-20 2-5,0 0 3,0 0-7,0 0 1,0 0 1,0 0-4,0 0 1,0 0 1,5 2-2,-5-2-6,0 0-6,0 0 6,0 0-4,0 0 1,0 0-7,0 0-1,5 5-23,-5-5-17,0 0-26,2 2-39,-2-2-83,0 0-165,0 0 137</inkml:trace>
  <inkml:trace contextRef="#ctx0" brushRef="#br1" timeOffset="-75747.43">6056 10028 965,'8'-2'-10,"-2"2"4,-6 0 2,9-2 11,-9 2 9,0 0 7,10 0 5,-10 0-3,0 0-6,0 0 3,11-2-4,-11 2-2,0 0-3,9 0-2,-9 0 1,0 0-7,0 0-4,5-2-24,-5 2-28,0 0-40,0 0-82,0 0-107,0 0 201</inkml:trace>
  <inkml:trace contextRef="#ctx0" brushRef="#br1" timeOffset="-75183.22">8944 9885 794,'0'0'39,"-2"4"-4,2-4-5,0 0 1,0 0-5,0 0-3,0 0 0,0 0-7,8 4 3,-8-4-9,0 0 1,0 0 3,0 0-4,0 0 4,9 1-5,-9-1 1,0 0 3,0 0-1,0 0 0,0 0 5,0 0-3,0 0-4,0 0-2,0 0 1,0 0-9,11 0-13,-11 0-8,0 0-10,0 0-9,0 0-13,12-1-18,-12 1-41,0 0-184,0 0 188</inkml:trace>
  <inkml:trace contextRef="#ctx0" brushRef="#br1" timeOffset="-73462.67">8762 9980 777,'0'0'-12,"0"0"10,0 0 8,6-2 4,-6 2 10,0 0 8,0 0 10,4-6 12,-4 6 13,0 0 6,3-4 4,-3 4-3,0 0 2,0 0-3,4-3-6,-4 3-3,0 0-7,0 0-3,0 0-7,0 0-3,0 0-3,0 0 0,0 0 13,0 0-1,8 12 0,-6-4 3,1-1 3,1 2-2,-2 2-1,5 1 0,-1 1 1,0 0-1,2 1 1,0 1-1,2-2-6,-2-2-1,-2 4-7,1-4-2,1-2-2,-2 0-5,1 1 4,-3-3 1,0 2 6,1-4 11,-1-2 7,-2 4 9,2-3 2,-2-1-6,-2-3-2,0 0-8,0 0-5,0 0-9,0 0-3,0-14 0,0 14-7,-6-15 0,4 6-8,-2-1 2,2 1-2,-3 0-5,1-2-1,0 3-2,2-1 0,-4-2-3,5 2-3,-3 0 3,2-1-4,-2 1 1,3 1-3,1 0-4,-2-1 2,2 1-1,0 2 2,0-1-3,0 1 3,2-1-4,-1 0-2,5 5 4,-4-5-3,4 3 0,1 0 1,1 1-1,1 1 2,1 0-2,0 2-1,3-2 3,2 4 0,-2-2 5,4 2-9,-1 1 3,2-1 2,-1 2-1,0 0 1,0 0 1,-2-1-2,1 2 2,0-1-4,-2-1 3,-4 1-2,4-3-1,-4 4 3,-1-3 0,-2 0-1,2-1 2,0 1 4,-2 0 3,-1 0 5,0 0 10,-6-2 11,10 0 5,-10 0 6,0 0-6,12-2-7,-12 2-3,6-9-3,-4 5 1,0-4-3,-2 1-3,0-1-8,0-2 1,0 1-6,0-3 3,-2 0-1,0 2-5,2-2-6,-2 2-12,0 1-14,2 0-10,-2 1-19,2 1-19,-3-1-29,1 3-37,2-4-39,0 9-47,-4-11-62,3 5-153,1 1-49,-2-3-140,0 1-128</inkml:trace>
  <inkml:trace contextRef="#ctx0" brushRef="#br1" timeOffset="-72491.7">9431 9795 1647,'0'0'-46,"0"0"8,0 0 9,-6-4 12,6 4 17,0 0 10,0 0 14,-6-4-3,6 4 1,0 0 5,0 0-1,0 0 8,0 0 4,0 0 4,0 0 3,0 0 3,-6-1-2,6 1 0,0 0 1,0 0 1,0 0 4,-6-4 4,6 4-1,0 0 1,0 0-4,0 0-2,0 0 7,-8-4-6,8 4-3,0 0-8,0 0-4,0 0-5,0 0-5,0 0-3,-6 8-1,4-3-1,-2 5 3,2 0 0,0 5 0,-3 0 1,1 5 2,2-3 0,-5 7-2,3 3-1,0 0-7,0 2-3,-1-2-2,1 4 1,-3-2-2,4 0-1,-1-1-2,0-4-9,-1 1-23,0-4-18,3-1-25,-2-4-20,1 2-19,2-3-22,1-3-8,-2-3-17,2-1-39,2-8-77,-2 0-342,0 0-111</inkml:trace>
  <inkml:trace contextRef="#ctx0" brushRef="#br1" timeOffset="-72075.71">9450 10001 1581,'5'-7'-17,"-3"0"14,-2 2 14,2-3 8,0 4 21,-2-1 16,2-1 12,0 3 2,-2 3-8,2-8-7,0 4-9,-2 4-3,0 0-5,5-5-2,-5 5 6,0 0 2,0 0 2,12 11 0,-8-5 7,0-1 1,1 2 0,0 3-2,-3 2-1,2-1-1,0 2-3,0 1 1,0 1-6,0-2-4,-3 3-5,4-5 1,-2 0-5,0-2 0,0 2-5,0-4-3,-1 1 0,0-2-1,2 1-2,0-3 5,0-1-1,3-1-1,-7-2-4,14 0 0,-3-2-3,0-1-2,1-3 1,3 1-2,0-1-1,2-2-1,-1 2-3,2 1-9,-4-4-15,2 4-15,-2-1-22,-1 1-15,0-1-23,0 1-29,-3-1-35,-2 2-30,-2-4-50,0 2-106,-4 1-289,0 0-130</inkml:trace>
  <inkml:trace contextRef="#ctx0" brushRef="#br1" timeOffset="-71768.52">9744 9951 1719,'0'-7'3,"0"7"4,0 0 2,-2-5-3,2 5 2,0 0 21,0 0 32,0 0 8,0 0 11,11 18-2,-7-8 0,-2 5-4,3 2-4,-1 4-5,0 4-7,3-1-3,-1 5-5,0 4-5,-2-5-7,2 6-21,2-8-27,-4 4-34,0-4-35,2 1-50,-2-3-40,-3-2-26,2-5-96,-1-4-288,0-2-80</inkml:trace>
  <inkml:trace contextRef="#ctx0" brushRef="#br1" timeOffset="-71308.95">9744 9841 1550,'-8'2'-25,"8"-2"0,0 0 10,-8 4 14,8-4 12,-4 2 17,4-2 16,-7 1 3,7-1-2,0 0-6,0 0-1,0 0-4,0 0 4,0 0-1,0 0-1,0 0 1,0 0-2,25-6-5,-14 5 1,0-1-5,2 0-5,-1-2-15,-3 2-28,6-1-33,-3 1-37,1 0-36,-3-1-55,3 2-357,-5 1-43</inkml:trace>
  <inkml:trace contextRef="#ctx0" brushRef="#br1" timeOffset="-71020.81">9839 9939 1508,'-4'7'-1,"-3"-2"8,6 1 2,-3 0 16,0-1 12,2-1 13,2-4-1,-4 6-3,4-6-2,0 0-5,12 2-5,-12-2-2,19-3-6,-6-2-5,2 1-26,2-1-37,3 1-31,0-2-40,-3 1-70,2-4-331,-3 2-18</inkml:trace>
  <inkml:trace contextRef="#ctx0" brushRef="#br1" timeOffset="-70613.43">10069 9557 1431,'-3'-6'-7,"1"2"18,-2-1 14,2-1 9,-2 2 18,0 1 21,4 3 7,-7-6 7,5 1-4,2 5-6,-4-5-6,4 5-4,-2-5-1,2 5-5,0 0-1,-2-5-3,2 5-7,0 0 0,0 0 7,0 0 12,0 0 0,10 15 0,-3-8 8,1 4-1,0 2 2,6 4-3,-2 3 4,0 1-5,6 6-1,-2-1-1,1 1-3,1 3-8,-1 0-8,2 1-3,-5-3 7,1 1-10,0 0-9,0-3-1,-3-5-3,-2 2-4,4-1 3,-6-6-4,3 2-4,-3-3 2,1-4-5,-5 1 15,2-5 7,-1-2-6,-1 0-6,-2-3 2,-2-2-8,0 0-4,6-14-7,-4 7-35,-2-5-30,-2-1-41,-2-3-54,0-4-82,0-3-87,-3-2-223,-1-2 9,-3 3 77,-2-3-159,-3 1-109</inkml:trace>
  <inkml:trace contextRef="#ctx0" brushRef="#br1" timeOffset="-69738.25">5315 10258 1619,'0'0'-27,"12"-4"13,-8 3 3,-4 1 0,8-2-5,-8 2 1,10-2-2,-10 2 10,8-2-17,-8 2-7,0 0-18,12 6-19,-5-5-28,-1 3-68,0-2-200,1 0 123</inkml:trace>
  <inkml:trace contextRef="#ctx0" brushRef="#br1" timeOffset="-68727.38">9114 8966 1079,'0'0'25,"-7"-3"-2,7 3 13,-6-2 10,6 2 16,0 0 20,0 0 7,-5-4 2,5 4-3,0 0-6,0 0-4,-2-6-9,2 6-6,4-9 2,1 5-1,-3-3 3,3-1-6,-1 0 0,-2-1-1,2-1-4,2-1-4,0-2-6,-2 1-4,1-2-5,0 1 1,-3 4-2,0-2-5,0-1-1,0 0-1,-2 5-4,2-3-3,-2 3 0,2-2-6,-2 4-4,2-2 2,0 3-6,-2 4 1,2-8-3,-2 8 0,0 0 0,0 0 0,0 0-1,12 16 0,-5-8 3,0 4-2,1 0 1,1 2-1,-1 1 0,3 0 2,2 1-2,-1 4 0,-1-5 0,-1 2 0,3 1-1,-1-1-6,-3-2-22,-1 2-25,-1-3-26,-1 1-27,1-2-31,-4 0-26,0 0-32,-1-4-58,-2-1-414,-2 2-157</inkml:trace>
  <inkml:trace contextRef="#ctx0" brushRef="#br1" timeOffset="-68423.4">9175 9136 1879,'-9'4'4,"9"-4"6,-4 2 0,4-2 12,0 0 10,0 0-1,0 0 0,0 0-3,0 0-3,30-14-2,-13 9-2,6-3-1,1-3-4,3 1-10,0 1-38,5-1-57,0-3-80,-3 0-198,-3 3-144,0-2-15</inkml:trace>
  <inkml:trace contextRef="#ctx0" brushRef="#br1" timeOffset="-68121.53">8914 9286 1431,'0'0'-23,"-6"-3"-10,6 3-45,0 0-53,0 0-266,-3-5 92</inkml:trace>
  <inkml:trace contextRef="#ctx0" brushRef="#br1" timeOffset="-67375.88">10801 8946 1039,'0'0'-41,"-2"3"8,2-3 6,-2 4 3,2-4 9,0 0 2,0 0 9,0 0 9,2 8 1,-2-8-1,0 0 4,0 0-1,8 2 3,-8-2-3,6 1-2,-6-1 1,0 0-15,7 4-7,-7-4-16,7 5-30,-7-5-39,4 1-149,-4-1 230</inkml:trace>
  <inkml:trace contextRef="#ctx0" brushRef="#br1" timeOffset="-66864.92">13476 7850 652,'0'0'-17,"0"0"3,0 0 2,9-4 4,-9 4 4,0 0 5,0 0 6,4-2 1,-4 2 3,0 0 4,0 0 3,0 0 1,0 0 1,0 0 1,8-4 4,-8 4-3,0 0-1,0 0-1,0 0-5,4-4 4,-4 4-2,0 0-7,0 0 0,0 0-1,2-3-15,-2 3-15,0 0-14,0 0-25,0 0-49,-2-8-114,2 8 76</inkml:trace>
  <inkml:trace contextRef="#ctx0" brushRef="#br1" timeOffset="-66230.73">11896 7808 633,'0'0'4,"-10"8"14,5-4 1,1 1 10,0 1 2,2-1 6,-1-1 6,1 2 1,2 1 3,-2-4 1,2 2-4,0 2 1,0-7 6,0 7 6,0-7 3,0 6 14,0-6 8,2 5 4,-2-5 2,0 0-5,7 2-1,-7-2-4,0 0-3,13-7-8,-7 1-6,-2 1-6,3-1-4,1 0-8,-2-3-3,2-1-5,2-2-1,-2-1-4,-2 2-5,0-2-1,3-2-1,-6 4-4,5 0 1,-4 0 2,2 4 0,-4-1 0,2-2-4,-1 4-2,-1 1-6,2-1 3,-2 0-4,0 2-2,0 0-2,-2 4-1,0 0 1,0 0-4,0 0 4,0 0-2,8 14-1,-5-5 3,-1 2-1,3 1 0,1 3 3,-2 2-3,-1 0 3,4-1-4,-1 3 4,1 1-1,2 0-1,-3-1 1,2-2-1,0 2 2,-1 1-4,1-6-4,-1 1-20,0-1-25,-1 0-22,-2-3-22,2 2-25,-2-2-27,0 1-26,-1-2-62,-3-3-362,-3-1-93</inkml:trace>
  <inkml:trace contextRef="#ctx0" brushRef="#br1" timeOffset="-65923.89">11983 8174 1639,'0'0'-11,"-6"4"11,4 0 20,2-4 6,0 0 3,0 0 4,0 0 1,0 0 1,0 0-7,19-17-3,-6 9-2,8-1-4,-2 0 1,11-6-5,0 2-20,7 0-38,-1 0-49,0-3-107,-2 1-344,0-2-46</inkml:trace>
  <inkml:trace contextRef="#ctx0" brushRef="#br1" timeOffset="-64659.9">15352 7235 1366,'2'-4'-48,"-2"4"18,2-6 22,-2 6 17,2-7 24,-2 7 9,-2-6 12,2 6 11,0-5 4,0 5 1,0-7 3,0 7 3,0 0 4,0-5-1,0 5 1,0 0 1,4-5-2,-4 5-3,0 0-8,3-5-5,-3 5-6,0 0-7,0 0 1,0 0 2,0 0 0,0 0 0,8 12-3,-6-6 0,1 1-2,-1 3-2,0-1-3,0 2-5,0 2-3,0 1-3,0 0-1,3-1-3,-3 1-6,0 1 5,2-2-7,-2-2-5,0 0 3,0 1-3,0 0-5,2-1-19,-2-4-16,1 3-22,-3-3-17,2 1-17,-2-1-21,-2 0-35,2-1-26,-5-1-28,-1-1-36,6-4-105,-17 2-295,9-2-126</inkml:trace>
  <inkml:trace contextRef="#ctx0" brushRef="#br1" timeOffset="-64359.1">15185 7400 1621,'0'0'-28,"0"0"15,-7-1 12,7 1 14,0 0 15,0 0 9,0 0 9,11-10 2,0 7 0,-1-1 1,5 0-2,5-3-3,2 2-3,6-3-4,1 3-1,1-1-6,0 1-11,-4-1-36,5 2-54,-3-1-49,-3-1-68,-5 1-150,0 0-128,-3 0 28</inkml:trace>
  <inkml:trace contextRef="#ctx0" brushRef="#br1" timeOffset="-62341.97">15545 7294 1298,'-3'-6'-8,"1"0"14,2 1 16,-2-1 8,2-1 11,0 1 16,2-2 9,-2 1 8,0 0 5,2 2 3,-2-1 6,3-1 5,-3 1 6,2 1 0,-2-3-2,0 1-1,2 2-6,-2 0 0,0-2 3,2 0-10,1 2-7,-1-3-8,3 2 1,2-1-3,0-1-3,5 1-4,-1 0-4,4-4-5,1 4-1,2-1-3,-2 2-2,3 0-3,1 1-3,-2 2-1,4-2-5,-3 2-4,2 1-2,-2 2-3,-1 0-3,0 2-2,-3 1 1,0 2 1,-2 2-1,-5 2-6,-2 1 3,-2 1-5,-4 0 4,-2 3-5,-2-1 6,-2 2-3,-2 0 0,-3 1 4,-2-1-15,-2 2 6,3-4-1,-3 0 7,4 1-4,-1-2-4,1-3-3,0-1 5,1 2 3,3-3-2,-1-1 3,2-1-1,2-1 6,-4 2-3,5-4-4,3-2 4,-3 4-4,3-4-8,0 0 5,0 0-4,0 0-1,20-8 1,-14 7-3,1-3 2,7 0-5,-3 0 7,0 1-2,1 0-3,0 1 2,2-1-2,0 2 5,-1 0-2,2-2-4,0 3 0,-1 0 4,2 0-1,0 4 1,1-3 0,-2 4 3,0 1 2,-3-1 3,4 3 7,-6 0-3,2 1 0,-4 0 8,2 2 2,-4-1 6,-2 4 12,-4-3 0,0 2 6,-6 2-1,-2-2 0,-6 3-2,-4 1-1,-4-3-6,-3 0-3,-7 1-4,0-3-7,-3 1-43,-1-2-49,0-3-59,-3-1-81,9-3-103,-3-1-178,3 0-108,-2-3 69,3-6-220,-1-2-240</inkml:trace>
  <inkml:trace contextRef="#ctx0" brushRef="#br1" timeOffset="-61701.81">16330 7056 2035,'-8'5'-47,"0"1"13,-2 1 21,0 0 18,2-2 22,2 1 16,0-2 8,-1 0 1,1 2-1,4-3 4,-1 1 13,3-4 10,3 7 1,3-5 0,3 0-4,1 1-2,2-3-5,4 0-8,0-3-5,8 1-6,-3 0 0,3 2-6,-2-3-7,0 1 0,1 0-4,-2 0-10,-4 0-23,0 0-31,-1-2-45,-2 4-46,-4 0-26,-1 3-45,-9-3-59,6 5-144,-8-1-250,2-4-143</inkml:trace>
  <inkml:trace contextRef="#ctx0" brushRef="#br1" timeOffset="-61343.77">16371 7324 1720,'-6'8'-27,"-1"-2"26,5-1 29,-2 1 35,2-2 31,-2 0 21,1 0 9,3-4 6,-2 5 3,2-5 8,0 0 0,17 3-18,-6-3-10,3 0-7,6-3-11,5 1-8,5 0-8,2 1-11,-1 1-28,7-3-36,0-1-52,3 3-61,-1-3-74,-2 0-108,0-3-208,-3 1 12,-7-2-112,5-3-97</inkml:trace>
  <inkml:trace contextRef="#ctx0" brushRef="#br1" timeOffset="-61013.95">17188 6984 1607,'-4'-8'16,"1"0"31,1 3 34,-2-2 26,0-1 25,0 1 6,2 4-11,0-3-11,0 2-15,2 4-6,0 0 5,0 0 1,-11 10-7,8-3-4,2 4-8,-1-2-7,2 2-9,0 0-6,2 1 1,-1 0-6,5 2-6,-1 0-3,2-1 3,1 1-6,3-1 3,6 0-3,-2-2 2,4 3-9,-2-3 0,1 1-5,2 0-3,-2-1-1,4-2-6,-5 1-4,3 0 4,-4-2-3,-1 2 1,0 0-5,0-3-1,-3 2 0,1 3 6,-2-2-6,-3-1 3,0 1 0,-1 1-2,-3 0 10,-4-2 0,-2 2-5,-3-2 2,-1 3 4,-4-3-11,-5 3 6,0-2-2,-5 2-7,0 0-10,0-3-34,-1 1-30,1-2-41,-2-5-47,3-1-55,1 3-57,-2-5-77,3-3-155,0-2-38,2-2 71,-1-2-73,0-2-37</inkml:trace>
  <inkml:trace contextRef="#ctx0" brushRef="#br1" timeOffset="-60679.62">17267 6950 1449,'-3'-5'-12,"3"0"27,-4-3 20,2 3 31,0-1 27,-2 0 20,0-2 16,2 4 2,2-2 0,0-1-14,2 1 0,6-1-4,6-1 3,10 0 3,8-3-4,15-2 1,6-3-3,25-2 4,0-1-5,2-1-11,1 3-6,-5 2-20,-12 1 1,-11 4-3,-11 1-18,-2 2-47,-8 1-52,-4 1-72,-3 1-86,-3 0-66,-10 1-161,-2 0-111,-4 3 65,-6 0-108,6-4-84</inkml:trace>
  <inkml:trace contextRef="#ctx0" brushRef="#br1" timeOffset="-55590.68">14901 8791 1271,'11'-4'139,"-7"0"-47,-4 4-19,8-1-1,-4-1 3,-4 2 6,10-4-5,-6 2-9,-4 2 6,0 0-2,0 0-3,12-2-4,-12 2-2,0 0-5,6-2-3,-6 2-7,0 0 10,0 0 4,9 4 0,-9-4-1,2 6-1,-2-6-2,2 5 2,-2-5-1,0 9 5,0-9-1,-4 5-7,-1-2 0,5-3-4,-6 5 2,2-1-6,4-4-3,-8 0 0,4 3-5,4-3 0,0 0-4,-16-1-8,12-3-3,4 4 5,-6-7-10,2 2 2,0 2-5,4-6-1,0 4 4,0-1-7,0-1-2,4-1-4,-2 0 3,2 3 3,0-2-11,0 0 4,3 1 1,-1 1-7,1 1 4,-1-2-1,0 5 3,0-2-4,-6 3 3,11-1-2,-11 1-5,0 0 11,14 4-2,-11-1-2,1 1 8,-4-4-6,0 7 7,0-7 1,-7 10-5,4-4 3,-1-2-3,-3 0-2,-1 1 0,1-2 4,-1 0-3,-2-1-5,1 0 2,0 0 7,9-2-7,-19-2-1,11 0 7,2-3-7,-1 5-1,1-5 1,-1 0 2,4 0-9,3 5 6,-1-9-2,1 3-8,0 6 9,6-9-5,0 5-2,1 1 7,0-1-6,1 2 4,3 0 1,-4 2-6,4 0 0,1 0 2,-2 4 5,0 0 2,-1 1 4,-1 4 3,-1-1 2,-1 6-2,-2-1 9,-1 2 3,-1 2 7,-7 3-3,1 2-3,-4 2-1,-3 0-4,-4 5 0,-4-1 2,-2 0-2,-6 3-5,-3-2 5,0-2-2,3-5-2,-1 0-3,2-5-6,-1 0 5,0-3-1,6-2 1,-1-4 5,4-1-4,-2-5 2,2 0-6,7-2 2,-2-2-1,0-1-1,5-6-5,-2 2-2,5-3 3,0 1-1,3-1 0,2 1-3,0-1-2,2 2 1,1-2 3,1 0-4,1 2 2,1-1-1,0 1 2,0 3-1,5-1 6,-2-1 1,3 2 4,2 1 3,-1 1 6,4 1 4,-2 2 6,3 0 7,0 4-1,1-3 1,1 6 1,0-2 4,4 3 2,-3-1 2,5 1-3,-4-1-5,0 3-2,1 0-2,-1 0-3,-2-3-4,1 1-4,-1-1-37,-1-2-56,0 0-69,-2-2-101,4-5-129,-2 2-246,-2-1 11,0-5 80,-2 0-302,-2-6-312</inkml:trace>
  <inkml:trace contextRef="#ctx0" brushRef="#br1" timeOffset="-54586.92">4935 10433 2089,'0'0'-126,"0"0"21,4 4 7,-4-4 10,0 0 17,0 0 11,0 0 9,4 4 5,-4-4 5,0 0 9,0 0 2,0 0-4,5 3 12,-5-3 6,0 0 0,0 0 6,0 0 13,0 0-4,0 6 9,0-6-8,0 0 6,0 6-2,0-6 2,0 0 7,-3 5-9,3-5-1,0 0 0,0 0 2,-4 7-10,4-7-11,0 0-10,0 0-11,0 6-20,0-6-23,0 0-35,0 0-212,0 0 157</inkml:trace>
  <inkml:trace contextRef="#ctx0" brushRef="#br1" timeOffset="-53148.57">10244 9094 809,'4'5'-48,"-4"-5"9,0 0 6,0 0 4,0 0 4,0 0 6,0 0 0,0 0 6,0 0-2,5 3 1,-5-3 1,0 0 1,0 0 1,0 0 3,0 0 1,0 0 4,0 0 2,0 0 3,0 0 2,0 0 5,0 0 8,0 0 4,0 0 2,0 0-2,0 0 0,0 0-1,0 0 0,0 0-2,0 0-3,0 0 0,0 0-3,0 0 0,0 0-2,0 0-1,0 0-1,11-5 5,-11 5-7,0 0-2,0 0 1,0 0-3,0 0 2,0 0-1,0 0-2,0 0 0,4-5-6,-4 5 3,0 0 0,0 0 1,6-3-3,-6 3 0,0 0-4,6-4-1,-6 4-2,0 0-6,8-3-1,-8 3-10,5-5-14,-5 5-16,5-2-41,-5 2-67,3-4 56</inkml:trace>
  <inkml:trace contextRef="#ctx0" brushRef="#br1" timeOffset="-52208.62">13050 8913 451,'0'0'5,"0"0"9,0 0-3,0 0 4,0 0-4,0 0-3,0 0 2,0 0-1,0 0-5,0 0 2,0 0-1,0 0-1,0 0 1,0 0 2,0 0-1,0 0 1,0 0-3,15-3 8,-15 3-2,0 0-1,0 0 2,0 0-4,4-4 2,-4 4-4,0 0 1,0 0-2,0 0 1,0 0-10,4-3-5,-4 3-5,0 0-17,0 0-36,0 0-113,0 0 62</inkml:trace>
  <inkml:trace contextRef="#ctx0" brushRef="#br1" timeOffset="-51443.34">15314 8826 669,'-6'3'108,"0"-1"5,6-2 2,-12 4 10,9-2 21,3-2 19,-9 2 11,9-2-3,-6 1-7,6-1-9,-7 3-7,7-3-12,0 0-4,0 0-11,0 0-14,0 0-4,0 0-3,0 0-9,0 0-13,22-10 9,-10 8-15,3 0-3,7-1-2,2-3 1,4 2-3,4-1-14,-3 3-1,2-5-10,-1 4-2,-2 1-8,-6-1-17,-1-2-30,-2 3-33,-4 2-45,-3-2-55,-1 0-71,-2 1-64,-5-3-145,-2 2-76,-2 2 43,0-9-91,0 9-54</inkml:trace>
  <inkml:trace contextRef="#ctx0" brushRef="#br1" timeOffset="-50908.99">15651 8625 1526,'0'-5'30,"0"5"21,0-10 10,2 6 11,-2 4 11,0-7 7,2 3 5,2-2-4,0 3-6,5 1-3,-3-2-3,5 0 0,0 0-3,1 2-5,-3 1-1,8 1-1,-4-2-6,3 2-3,-1 2-5,-2-2-8,1 1 2,-1 1-4,-3 0 5,0 1-6,2 4-4,-5-2-2,-1 1-5,-4 0-1,0 1-5,-4 0-2,-2 1-1,-3 1-3,3 0 1,-5-1-4,3-1-3,-1 1 0,2-3-8,-1 4 4,2-4-1,-4 1-4,4 0 7,0-3-5,2 3 0,-2-3-3,4-3 1,-3 6-1,3-6-1,0 0-2,7 8-2,-4-5 2,4 1 1,1-1 0,0 0 1,-1 2 0,2-3 3,2 5 3,-1-2 0,3 1 3,-2 2 3,1-1-1,0 1 9,-2-1-1,0 3-8,1 0 10,-2-1 2,-3-1 6,0 1-8,-2-1 13,1 1-4,-5 1 1,0 0 0,-2-1-2,-5 0-4,-2 4-1,-1-5-4,-3 1-3,1 2 0,-4-4-1,2 1-5,-3-1-2,-2 1-23,2-3-24,-1 2-22,0-4-26,1-1-31,2-2-43,-1 0-42,5-2-47,-1-6-57,0 1-119,8-1-77,0-1 36,4 0-64,4-3-30</inkml:trace>
  <inkml:trace contextRef="#ctx0" brushRef="#br1" timeOffset="-50324.77">16278 8746 1422,'0'0'10,"-2"3"26,2-3 12,0 0 19,0 0 19,-2 7 14,2-7 14,0 0 3,0 0-2,0 0-3,0 0-2,0 0-5,0 0-4,0 0 2,0 0-3,18-3 1,-18 3-7,18-2-3,-10 0-9,4 1 5,-1-1-4,6-3-14,-2 4-9,2 0 3,0-4-9,0 3-12,-4 1-2,3-2-31,-5 1-37,1 0-54,-3 2-61,-2 0-64,-7 0-78,6 0-154,-6 0-60,0 0-160,0 0-156</inkml:trace>
  <inkml:trace contextRef="#ctx0" brushRef="#br1" timeOffset="-49973.17">16280 8944 1844,'-4'7'16,"2"-1"11,-3-2 14,3-1 27,-2 1 29,4-4 18,-2 8 7,2-8 0,0 0 4,8 5 0,-1-3-12,1-2 1,0 3-6,6-3-13,-2 0-3,3-3-12,2 1-7,2 2-8,-1 0-7,4-3-13,-3 3-30,0-2-36,2 0-46,-4-2-58,2 2-63,1 0-54,-6 0-114,1-1-134,0-3 24,-2 2-88,1 0-56</inkml:trace>
  <inkml:trace contextRef="#ctx0" brushRef="#br1" timeOffset="-49675.43">16963 8942 1626,'-4'5'48,"4"-5"4,-2 4 5,2-4 14,-2 4 22,2-4 15,0 0 6,0 0 3,0 6 3,0-6 9,0 0 3,8 5-2,-8-5 1,14 0-2,-4 0-5,5-2 1,2 1-16,1-1-8,4 0-5,-4 0-14,5 0-5,-3-2-8,-1 2-13,-1 0-24,-2 1-42,2-1-50,-4 0-57,-3-2-70,1 1-76,-3 3-134,0-4-120,-3 0 29,-2 0-155,0 0-139</inkml:trace>
  <inkml:trace contextRef="#ctx0" brushRef="#br1" timeOffset="-49359.15">17537 8739 1806,'3'-5'46,"-3"5"29,2-8 21,-2 3 23,2 1 20,-2 4 20,2-6 11,-2 6-10,3-5 5,-3 5-5,2-4-6,-2 4-6,4-4-8,-4 4-13,0 0-14,0 0-10,0 0 14,0 0 3,0 0-2,8 13 2,-6-5 1,0 1-3,2 3 0,-2 1-6,0 4-8,2 2-6,2 5-7,-4 0-8,2 4-7,0 1-4,0 0-8,-2 3-9,2-1-1,-1 1-6,1-1-6,-2-3-3,2 2-1,-3-3-5,4-1-4,-2 0-7,-1-6-30,-2 0-31,2-3-39,0-2-40,0 3-45,0-8-69,-4 0-89,4-4-84,-4-1-196,2-5-29,-4 3 94,4-3-362,0 0-381</inkml:trace>
  <inkml:trace contextRef="#ctx0" brushRef="#br1" timeOffset="84004.94">9772 12816 289,'-6'-5'120,"-3"-2"-48,3 0-13,-1 2-20,1-3-7,0 0 0,0 3-2,-1-3-4,0 3 2,1-1 5,2 0-5,0 1-2,0 1-2,2 0-8,-2 0-4,2-1 3,2 5-2,-8-7-4,8 7-2,-4-3-2,2-2-2,2 5 0,-4-3-1,4 3 4,-4-4 3,4 4 4,0 0-2,-6-4 6,6 4 3,0 0 6,0 0 11,0 0-8,0 0 1,-10-3 3,10 3-6,-3-2 6,3 2-1,0 0-2,0 0 3,-10 0-6,10 0 1,0 0-3,0 0-5,0 0 0,-12 0-4,12 0-1,0 0 0,0 0 1,-10-2-1,10 2 1,-6-2 0,6 2 2,0 0 3,-10-4 4,5 2-8,5 2 6,-9-3-2,3-1 2,6 4-4,-10-5 2,0-2-1,5 3 2,-3 0-5,-1 1-3,-2 1 2,1-2 0,-3 2-5,-1-2 2,1 4-3,0 0 1,-2 2-2,-2-2 0,1 4-5,-4 0 2,3-2-2,-2 3 5,-1 1-5,-3 1 0,3 2-2,-4 0 0,0 0 4,1 2-4,-4 6 3,2 0-1,-3-1 3,3 4-2,-1 1 2,1 3 3,-1 2 1,0-2 4,6 2 3,-5 5 1,5-3 4,4 1-4,0 1 2,3 3 0,6 0 0,2-5 6,3 5-1,4-3-2,5 5 2,3 0-3,2 0-2,4-1-1,1 2-2,8 1 0,0-2-3,3-2 5,0-3-2,1-3 1,-3-5-1,4-1 1,-3-1 3,3-5 3,-1-4 1,-1 0 1,4-7-1,-3-1 3,0-3 5,4-7-2,3 0-3,-3-6 1,1-2 2,6-4-2,-4-8 3,13-11 3,-4-5-2,-5-6-1,0-2-4,-4-4 4,-3-1-4,-3-1-5,-8 8 1,-7 3-4,-3 0 0,-2-1 5,-5 4-5,-5 2 2,-1 3-3,-5 0 1,0 1-4,-4 5-3,-5 1-1,-2 5-2,-4 5-4,-4 0-3,-3 4-10,-4 4-18,-2-1-13,-4 2-19,0 3-18,-3 1-24,0 3-30,1 1-30,5 2-33,-3-1-58,4 0-139,5 2-253,1-3-137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10:10:18.65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2617 2383 697,'4'-7'199,"2"1"-59,-3-1-9,4-4-20,0 2 4,-3-3-2,3-2-8,-1-1-7,0 2 3,-3-2 1,3 0-4,-2 2-4,-3-3-1,4 1 2,-5-2-3,0 3 4,-2-1 1,-1 2-5,0-2-6,-1 4-4,-3 1-5,-1 0-8,-3 3-11,0 1 0,-3 1-8,-6 2-5,2 2 1,-3 2-7,-1 4 1,-4-2-5,-1 3-1,4 3 4,0-1-9,-1 3 2,3 1-8,3 0-2,2 0-2,4 0 5,0 2-4,6-1-1,4 0 0,-1 0-1,8 2 1,0-1-7,4-1 2,1 1-2,5 3 3,1-2 0,2 0-5,0 1 1,2-4 0,-3 5 1,1-3-2,-2 3 5,-2 0 0,2 1 7,-6-1 5,0 1 3,-3-3 10,-1-1 5,-4 3 2,1-2 6,-6 2 1,1-5 2,-2 2 2,-3-1 3,-1-1-8,-2-1-2,-4-1-3,2-3-8,-3 1-6,1-3-1,-2-1-1,0 1-7,-2-5-17,3 0-25,-3 0-27,1-3-35,0-1-30,-1-3-36,6-1-46,0-1-50,3-1-47,3-4-71,4 3-137,2 0-18,4-1-219,7 0-224</inkml:trace>
  <inkml:trace contextRef="#ctx0" brushRef="#br0" timeOffset="444.92">2788 2587 2135,'-2'5'58,"2"-5"2,-7 6 6,5-2 14,2-4 23,-6 3 10,6-3 5,-4 7-2,4-7-5,0 0-14,-2 2-7,2-2-8,0 0-12,0 0-4,0 0-10,14 5-5,-3-5-7,-11 0 3,23-5-12,-5 5 0,0-4 1,1-1-3,-1 0-7,0-3 0,0 3-9,-4-1 5,-1-2-8,0 3-2,-3-4-3,-1 1 1,-5-1-5,0 2 0,-4-1-2,-2 3-4,-4-3 1,-1 4-1,1 1 1,-5 1-3,-2 0 2,3 4-1,-6 2 2,0 0-2,2 1 1,-1 3 1,2 1-3,0 2 2,1-1-1,0 4 2,4-1 2,0 1 1,0 3 2,4-2-1,-1 2-1,3-3 6,4 1-2,-2 2 5,7-3 3,-1 1-8,2-2 4,4-2-7,4 0 0,3-1-7,2-3-26,4-1-24,3-1-40,-3-3-39,5-2-50,4 0-40,-3-2-38,3-3-74,2-1-96,1-1-35,-1-1-119,0-1-85</inkml:trace>
  <inkml:trace contextRef="#ctx0" brushRef="#br0" timeOffset="706.4">3559 2546 1632,'2'-7'38,"-2"2"28,-2-3 18,0 2 23,-3 2 18,-1-3 14,2 5 7,-2-4-7,-3 4 1,0-1-13,-1 3-2,2 0-8,-4 3-7,0 3 11,0 2-14,-1 3-7,-2 0 0,2 3-3,1 1-12,-2 0-6,2 3-4,4-1-7,-1 0-6,3 0-6,1 0-9,3 0 0,0-2-5,4 1-5,0-1-6,7-2-17,2-2-28,1-1-35,6-1-24,-2-3-33,3 1-41,5-7-37,1 2-21,4-4-21,3 2-19,7-5-28,-3-5-63,1 1-58,-3-1-27,-2-2-120,-2 2-44</inkml:trace>
  <inkml:trace contextRef="#ctx0" brushRef="#br0" timeOffset="1359.44">3945 2621 1426,'11'-11'15,"-4"1"30,-4 0 28,0 3 31,-6 0 22,2-1 17,-3 2 13,-2 0 6,0-1 4,-1 0 8,-4 2-11,3-1-2,-5 1 1,3 1-6,-5 0-12,4 2-16,-1 4-9,-1 0-11,-1 0-9,2 3-9,0 3-5,-1 1-10,2 3-9,3 2-6,0-1-3,1 2-6,3 1-4,4 2-2,0-1-4,4-1-6,-1 1-3,3-4-4,0 2-2,2-2-8,1-1-5,2 0-8,1-4-3,-1-3-9,-1-3-1,1 0 3,2-2-2,-3-2 5,0-2-3,2 1-2,-3-7 3,0 0-1,0 0 6,2-2-4,-5-2 3,-2 1-4,3 0-1,-2-3 1,2 5 0,-4-3-3,4 5 3,-5 0-1,6 0-4,-2 4-3,1 2 6,2-4 0,0 5 0,3 2-1,-2 2 0,4 2 4,-2 0-3,2 3 4,0 0-2,-1 2 1,0-1 1,-1 1 3,-1 1 0,1 2 5,-2-4 1,-2 2 3,0 0 2,-2-1 5,-3-1 2,3 0-3,-4 0 3,-2-4-1,0 2 3,0 1 0,0-7-2,-5 5-1,5-5 2,0 0-4,0 0-4,0 0-2,-16-13-1,14 4-2,2-2-3,-2-2-4,2-6-11,2 1-3,2-2-3,4-3 0,-2 3-2,4-1 4,2 1-3,-1 1 3,1 2 4,3 2-1,-2 1-5,1 1 6,2 4 0,-1 1 2,1 0 2,1 5-1,0-1 5,-3 4 0,2 2-2,1 3 5,-2 1 3,0-1 5,-3 5 1,-1 2 9,4-2-3,-3 4-1,-4 0 0,1-1-1,0 1 0,-3-1-1,-2 0-1,-2 0-25,3-1-37,-4 0-39,-1-3-37,0 0-47,0-1-57,3 0-63,-3-5-93,2 1-118,2-4-20,-4 0-237,0 0-252</inkml:trace>
  <inkml:trace contextRef="#ctx0" brushRef="#br0" timeOffset="1969.24">4953 2053 2258,'0'-11'35,"0"5"14,0 1 10,2-1 5,-2 6 2,2-6-8,-2 6 0,0 0 15,0 0 12,12 12 5,-8-1 5,3 2-3,1 9 10,1 0-9,-1 9-5,1-1-2,-1 3-2,0 1-1,4 2-5,-6 0-2,2 2-10,0-2 1,-1 2-12,-1-3-5,1 0-1,-1-3-8,0-6 0,-2-1-5,1-6-4,-1 0-6,-3-2 3,2-2 6,-1-3-2,0-5-5,0 0-4,-1-4-4,-1-3 1,0 0-2,0 0-3,0-17-6,-1 5-3,-3-3 0,-1-2-7,-2-2-4,-2 0 3,-3-3-3,-2 4-1,-2 1 0,-2 1 0,-2 3-3,-1 2-4,-1 1 6,-4 3 0,4 3-4,-2 2 3,3 4 2,-5 2-1,6 3 0,-3 3 1,5 4-6,2-1 10,0 2-7,4 2 8,4-1-3,1 1 2,5 0-2,0-3 3,4 1 0,2-3 4,3 0-8,3-3 3,2-1-2,4-3-2,0 1-4,3-6 1,1 3 4,-2-6-1,4 1 2,-3-2-3,0-1 6,-1 1-2,0-2 2,-3 2-5,-1 1 0,-1 1 7,-3-2 4,2 2-8,-4 2 4,0 0 2,-8 0 2,18 4 1,-10 0 1,0 1-3,-2-1 2,1 2-3,2-1-1,-3 3 7,0 0-12,1-3-29,-1 0-33,0 2-36,-1-1-42,3-2-47,3 1-59,-3-5-101,4 2-143,0-2-30,0 0 67,5-2-149,3 0-102</inkml:trace>
  <inkml:trace contextRef="#ctx0" brushRef="#br0" timeOffset="2486.84">6481 2455 1621,'2'-7'13,"0"-3"13,0 3 15,-2-1 18,2-2 10,-2-1 13,2 0 3,-2 0 3,-2-2-2,2 1 0,-2-4-1,0 1-4,0 0 2,-2-3 5,0 3-4,0 0-2,-3 0-4,-2-1-1,3 3-8,-4 0-8,-4 3-3,3 0-4,-8 1-7,4 3-3,-7 3-4,1-1-5,-2 4-5,4 2 0,-2 1-9,2 1-4,-1 4 5,3-3-5,3 5 0,1 0-3,0 1-1,7 2 0,-1 1-3,7 0-1,3 3 0,1-2-6,6 2-2,3 4-2,6-1 0,1 4 0,3-5-3,-2 1 3,2 2 1,-1-3-1,-4-5 1,1 3-4,-1-2 3,-4-2-1,-2-4 1,0 3 1,-4 0 4,-2-2 7,-2 0 8,-3-2 5,-2 1 1,-1 0 2,-6-3 2,-2 2-2,-4 0-7,2-4-1,-5-1 1,-2-1-1,2 0-7,-4-4-13,4 2-20,0-5-35,0 1-39,0-1-49,3-3-58,0-4-59,4-2-140,4 2-98,4-5 59,0 1-127,4-1-69</inkml:trace>
  <inkml:trace contextRef="#ctx0" brushRef="#br0" timeOffset="2761.43">6585 2152 1699,'5'-3'74,"-1"-1"17,-4 4 18,8-7 14,-6 7 8,-2 0-3,6-5-5,-2 3-12,-4 2-9,0 0 10,7 10 20,-3-2 3,-1 3 1,1 4-2,0 1-2,0 6-2,-2-3-7,2 5 3,-2 2-5,3 1-10,-3-1-8,2 2-9,-2-2-8,2 3-8,-3-3-8,5-1-8,-2 2-4,1-5-7,-1-3-22,0-1-32,2 0-50,0-3-45,-1-1-57,6-4-66,-1 1-74,-2-7-87,3-2-141,-1 0-23,0-2 71,-10 0-193,18-4-163</inkml:trace>
  <inkml:trace contextRef="#ctx0" brushRef="#br0" timeOffset="2925.61">6665 2494 1940,'-10'-6'67,"1"-1"12,3 4 10,2-1 1,2 0 8,2 4-6,-2-7-10,4 1-9,4 2-12,0 1-5,5 1-20,1-4-35,6 2-46,-2 1-47,4 1-47,1 0-51,-2 2-86,4 0-125,-2 0-151,0 2-53</inkml:trace>
  <inkml:trace contextRef="#ctx0" brushRef="#br0" timeOffset="3401.8">7156 2486 1604,'7'-2'76,"-7"2"29,9-3 25,-5-4 17,-2 3 10,0-2 1,-2-1 8,0-2-4,0-1 6,0 0-2,-4 1-2,2-3 0,-3 1-5,4 0-5,-4 2-11,-2-4-10,-1 5-12,0-1-14,-4 0-7,5 6-11,-6-1-10,2 2-8,-3 2-8,1 2-7,-4 2-5,2 3-5,0 3-6,-2 2-2,5 2-5,-5 3-3,6 0-2,-1 3-2,3-1-4,3-2 0,-1 0-3,3 0-4,2 0-9,2-1-2,0-1-6,2-5-2,4 4-6,-1-4-1,5-3-5,-1 0 1,1-4 2,3-1-1,0-2 1,-1-2 1,3-1-1,-2-4 2,1 0 5,1-5 2,-1 0-1,0-5 1,-2 1 2,0 0 9,0 0 8,-6 3 9,3-4 10,-3 6 7,0-2 3,-2 4 0,1 1-8,0 0-6,-1 0-5,-2 3-6,2 1-5,-4 4 1,4-2-1,-4 2-2,0 0 0,8 13-1,-6-3 0,3-1-2,0 3 0,1 1-1,-2 1-6,2 0-22,3-1-27,-3 0-39,0 2-44,3-3-36,-3-2-47,5 2-52,-1-2-55,3 0-38,0-5-59,4-1-82,0-1-20,2-1-251,-1 0-259</inkml:trace>
  <inkml:trace contextRef="#ctx0" brushRef="#br0" timeOffset="4181.24">7644 2509 2057,'11'-13'-6,"-3"1"37,-2 2 35,-2 0 32,-2-1 25,0 4 24,0-4 14,-1 2 13,3-2 7,-4 0 7,-4 1-1,4-1-7,-3 1-5,-1 0-13,0-1-17,-5 2-11,2 1-15,-6-1-14,3 3-9,-2 3-12,-2 0-10,-1 3-7,2 3-7,-4-3-5,-2 7-7,4-1-4,0-1-6,0 3-4,3 4-3,2-4-13,-2 2-15,6 2-11,0-3-9,2 1-10,2-1-6,2 1-2,4-2-5,0-1-3,2-1 4,5 0 5,0-3 1,-1 1 6,1-2 0,2 2 5,-3-3 1,1 4 1,-1-4-2,-2 3 1,2 0 2,0-1 0,-2 4 0,-2 1 4,3 1 5,-2 2 2,1 3 5,-2 0 0,1 4 2,-1 3 5,0 1 0,-2 4 1,3-2 0,-3 3 2,1 1-3,-1 0 4,0 3-3,-2-2 3,-4 1-3,-1 1 3,-2-5 0,-2 3 0,-4-4 1,1-1-1,-1-4-1,-1-1 1,-4-2-3,2-3-2,-1-5-4,0-1-4,-2-5-6,3-1-2,-2-2-8,2-3-5,1-3 3,-2-3 0,3-3 3,1-6 0,3 2-1,3-2 8,3-3-9,2 0 8,2-1-8,7-5 6,-1 2 1,7-5-3,4 3 4,6-6-1,3 4 2,4 0 8,2-2 6,4 2 2,0 1 3,0 1 2,-1-1 10,1 4-2,-3-4 9,1 2 4,-8 2 5,-5 2 3,0 1 1,-2-2 1,-3 1-3,-4 1 0,-1 0-5,-4 1 1,-1-1-2,-4 4 0,0 0 0,-1 2-1,-1 1-2,-4 1-1,2 2-2,-3 1-3,-1 0-1,0 5-3,-2-1-2,-3 4-1,-1 2-4,10 0 1,-19 8-5,7-3 1,2 5 3,0 4-2,1-1-3,1 3 2,1 1 1,5 5 1,-2-1 1,4 0-1,1 0 0,2 3-1,2 2 1,1-4-2,2 0 4,1-2 0,0 1 0,6-3-2,-1-2 1,0 0-7,2-3-27,1-1-35,3-4-48,-2-1-58,-2-2-70,5 0-90,-5-5-126,0-5-138,4 2 47,-6-3-357,8-5-382</inkml:trace>
  <inkml:trace contextRef="#ctx0" brushRef="#br0" timeOffset="6406.42">2795 3297 1198,'-7'2'147,"7"-2"-51,-13 2-35,13-2-20,-10 2 2,10-2 8,-9 2 8,9-2 2,-6 1 2,6-1 3,-6 3 0,6-3 1,0 0 4,-9 1 0,9-1 4,0 0-1,0 0-1,-7 3-1,7-3-5,0 0-3,0 0-1,0 0-3,0 0 5,0 0 6,0 0-3,18 3-4,-6-3 0,5 3 0,7-3-3,8 2-1,10-2 5,9 0-1,14-2 5,28-1 5,7-3 0,8 1 1,9-3 0,3 0-9,7 1-11,6 0 1,9-1-2,7 1-14,7 2-1,1 0-10,0 1-1,6 0 3,2 2 1,-4-1-4,-2 0-3,-2 1-4,-3 1-3,-3-3-1,-3 0 4,-5 2-10,-3-2-5,-4 3 9,-6-5-8,0 3 7,-5-2-4,-2-2-1,-4 0-1,1 0-1,-4-3-1,0 5 1,-7-2-4,-3 0 1,-6-1 2,-7 3-1,-6 0 6,-20-2-7,-9 4 0,-11-1-7,-3 2 8,-6-2-10,-4 3 10,-4-2 5,-3 0 3,-6 1 12,1 2 10,-4-2 7,-1 0 5,-1 0 2,-4-1 0,0 3-2,0 0-5,-2-2-3,-2 2-2,3 0-4,-11 0-5,15-2 0,-9-1-1,1 2-6,-7 1-4,12 0-8,-12 0-18,9-1-14,-9 1-15,13-3-18,-13 3-20,0 0-18,10 0-18,-10 0-20,4-4-39,-4 4-46,2-6-55,-2 3-62,0 3-140,-12-8-58,3 2 49,0 1-196,-1-1-174</inkml:trace>
  <inkml:trace contextRef="#ctx0" brushRef="#br0" timeOffset="6568.63">8317 3103 1880,'0'2'81,"-2"2"-7,2-4-12,0 0-3,0 0-5,-6 1-6,0 2-11,6-3-21,0 0-34,0 0-43,0 0-52,-7-6-56,7 6-127,0 0-267,0 0-64</inkml:trace>
  <inkml:trace contextRef="#ctx0" brushRef="#br0" timeOffset="8202.98">1928 4574 1219,'2'-4'207,"-2"4"-55,4-6-29,-2 2-6,-2 4-3,2-5 1,0 0-6,-2 5-12,0 0 1,2-7-3,-2 7-2,4-4-3,-4 4-3,4-3-2,-4 3-4,0 0-5,0 0 2,2-7-7,-2 7-2,0 0-2,0 0-5,0 0-13,0 0-2,0 0-2,0 0 4,10 14 1,-4-1 0,1 1 1,1 1 11,5 6 1,-2 3-6,5 2-5,2 1-5,-2 1 1,1 0-2,0 1-2,1-1-5,1 1-2,-3-4-3,1 2-5,-4-6 0,-1-3-4,1-2-2,-3-1-1,0-2 8,-2-3 17,2-1 23,-6-2 3,3-5-10,-3-2-2,-4 0-8,9-9-6,-7 0-6,2-1-3,-2-5-4,0-2-7,-2-4-7,2 0-9,-2-6-16,2-1-9,-2-1-11,0-1-9,-2 1-2,2 1-10,0-1 2,-2 4-11,2 2-3,0 2-11,0 3 1,-2 1-5,2 2-10,0 1-11,-2 2-18,2 0-20,0 4-10,-2 4-8,2-1-22,0 5-29,0 0-26,0 0-35,0 0-97,0 0-125,4 17-187,-2-8-167</inkml:trace>
  <inkml:trace contextRef="#ctx0" brushRef="#br0" timeOffset="8683.72">2447 4940 1774,'-2'-8'-23,"2"8"19,0-7 25,0 7 20,0-5 24,0 5 18,-2-7 16,2 7 7,0-6 5,0 6 5,-3-6 1,3 6 5,0 0 10,0-5-13,0 5-1,0 0 3,0 0-4,-1-6-18,1 6-4,0 0-11,0 0-14,0 0 1,0 0-15,0 0-1,0 0 2,0 0-10,-4 21-4,4-12 2,0 3-7,0 1-3,-2 1-1,2 1-2,0 2-3,-3 2 5,3-2-13,-3 2 2,3 1-21,-2-4-19,2 1-25,0 1-23,-2-3-27,2-4-30,0 3-37,-2-4-36,2 1-37,0-4-43,0 1-110,2-5-93,-2-3 19,4 4-114,-4-4-74</inkml:trace>
  <inkml:trace contextRef="#ctx0" brushRef="#br0" timeOffset="8965.59">2595 4930 1678,'0'-8'67,"2"2"17,-2 3 14,0 3 15,0-6 14,0 6-1,0-8-4,0 8-9,2-3-14,-2 3-9,0 0-6,0 0 2,0 0 3,4 13-6,-2-6 10,1 2-11,-3 1-2,2 2-6,-2 5-1,3-2-14,-3 2-1,0 1-5,2 2-4,-2-3-5,2 3-12,-2-1-21,2 0-34,0 0-37,-2-2-53,2-2-56,0 0-55,0-3-75,0-3-145,2-1-32,0 1-191,-1-5-161</inkml:trace>
  <inkml:trace contextRef="#ctx0" brushRef="#br0" timeOffset="10290.24">3302 4556 1753,'4'-6'-32,"1"1"22,-3 1 27,3-1 19,-3 1 24,-2 4 19,3-11 17,0 7 9,-3-1 5,2 0 5,-2 5 2,2-8-3,-2 5-3,0 3-8,2-7-7,-2 7-10,0 0-12,0 0-1,0 0-4,0 0 14,-4 16-13,-1-7 2,4 5-2,-3 1-3,-1 2-1,0 0-8,0 1-3,2 0-4,1 4-2,-3-3-17,4 0 1,-1-1 0,2 4-1,0-5-3,0 2-12,3 0-19,2-2-25,3-2-29,2 1-29,0-5-39,2 0-53,5 1-44,1-7-61,0-1-113,2 0-85,-4-2 19,4-2-110,-1 0-73</inkml:trace>
  <inkml:trace contextRef="#ctx0" brushRef="#br0" timeOffset="10713.33">3777 4625 1578,'0'-8'33,"0"1"15,0 1 15,0 1 14,0-1 17,0 0 14,0 6 1,-2-7-2,2 7-7,-2-8-10,2 8-6,0 0-13,-2-5-4,2 5 2,0 0 3,0 0-1,-16 15 2,12-6 1,-2-1 4,0 3 2,-1 2-7,0 1 3,2 1-2,0 1-3,2 2-4,-2-1-4,3 0-13,-1 2 1,1 1-5,4-4-1,1 1-5,-1 2-8,5-3-2,-1-1 2,-1 0-2,7-2-2,-2-4 0,3-2 0,0-3-1,3 0-4,-2-4-2,2-4 1,-1 0 0,0-2-7,2-2 0,-5-1 6,6-4-7,-9-1 3,1-1-2,0-2-5,-4 0 3,1 0-2,-3-2-5,-4 2-3,0 0-1,-4 0 1,0 3-9,-5 1-11,-2 3-15,1 1-12,-4 3-13,-2 3-24,2 0-26,-1 3-36,0 0-48,0 6-55,1-4-66,0 2-162,4-1-21,2 1 63,1 2-124,7-6-57</inkml:trace>
  <inkml:trace contextRef="#ctx0" brushRef="#br0" timeOffset="11008.82">4154 4582 1701,'-3'-7'92,"-2"2"13,5-1 14,-1 0 16,-1 1 7,2 5-2,2-10-8,-1 5-14,7 1-11,1-2-2,-1 4-3,4-3 3,4 5-1,0 0 1,5 5-3,3 1-5,-1 1-6,1 3-2,3-1-6,-4 5-6,-2-1-5,0 1-4,-4 3-3,-2-1-2,-2 4-1,-5-1-5,-6 1-4,-2-2-5,-6 7-21,-6 4-43,-3-1-54,-7 1-57,-6 1-66,0 2-82,-8-3-89,-1 0-154,-3-1-4,-13 4 60,-4 2-157,9-10-117</inkml:trace>
  <inkml:trace contextRef="#ctx0" brushRef="#br0" timeOffset="11911.74">2318 5917 1698,'0'-10'-7,"0"6"19,0 4 16,2-5 17,-2 5 20,0-7 14,0 7 11,0-7 1,0 7 4,0-6 2,0 6 0,2-4 1,-2 4 6,0-7-2,0 7 1,0 0-12,0 0 2,2-6 3,-2 6-7,0 0-4,0 0 0,0 0-4,0 0 0,0 0-5,0 0-9,0 0-8,2-4-7,-2 4-3,0 0-8,0 0-1,0 0-4,6 12-1,-2-7 2,4 4 4,-2 2 0,0-2-4,2 5 7,1-2 3,1 8-1,1-1-5,0 2 5,1-1-4,-2 2-2,3 0 1,-3-2-6,4 1-2,-3 1 0,-1-2-2,1 1-5,-3-4 0,0-3-2,-1 1-2,0-2 4,-1-2 10,-2-2 12,2 1 12,-2-2 17,0-2 3,1-3-10,-5-3-4,0 0-8,11-9-3,-7 1-11,0-4-3,0-1-6,1-2-4,-1-5-4,0-2-7,0 0-10,1-4-6,-2 2-7,2 2-8,-3 0-6,1 3-7,1 2-13,-2 0-12,0 1-14,-2 3-23,4 4-32,-4-2-28,2 2-25,-2 1-11,2 3-16,-1 1-32,-1 4-37,5-2-24,-5 2-20,0 0-87,20 8-107,-14-5 19,2 4-154,3-1-137</inkml:trace>
  <inkml:trace contextRef="#ctx0" brushRef="#br0" timeOffset="12221.36">2947 6086 1739,'0'0'-3,"0"0"20,2-5 18,-2 5 22,0 0 29,-2-8 23,2 8 14,2-3 8,-2 3-4,0 0 3,0-7-7,0 7-8,0 0 1,0 0-13,0 0-8,0 0-3,0 0-7,0 0 0,0 19 3,0-9-10,0-1-4,0 3-4,0 0-5,0 1-4,0 2-6,2 3-6,-2-3-5,0 2-6,0 0-30,1 2-31,2-4-32,-1 0-40,-2 0-49,0-4-50,2 3-46,1-4-50,-1-3-114,0 1-68,2-3 21,0-1-103,3-2-55</inkml:trace>
  <inkml:trace contextRef="#ctx0" brushRef="#br0" timeOffset="12456.64">3173 6099 1659,'2'-7'90,"0"1"13,0-1 16,-2 1 17,3 0 9,-3 6 4,2-7-17,-2 7-11,0 0-10,7-3-4,-7 3-3,0 0-7,8 13 2,-4-6-15,-2 0-2,0 5-5,0 0-14,0 5-8,2-2 1,-2 4-12,1-2-13,0 2-30,1-2-26,-2-2-30,0 3-37,0-3-49,0 0-45,2-2-49,-4-1-81,4-5-111,0 1-37,2-2-123,3-3-86</inkml:trace>
  <inkml:trace contextRef="#ctx0" brushRef="#br0" timeOffset="12794.27">3898 5968 1785,'0'-9'74,"2"-1"6,-2 3 16,-2-3 18,0 0 22,0 3 14,2 1 8,-2-1 0,0 1-8,-4 1-10,6-2-3,0 7-15,-6-8-7,6 8-7,-8 0-13,8 0-2,0 0-5,-15 15-5,9-8-4,-1 2-1,0 4 0,2 1-6,0 1 0,1 2-4,0-2-5,0 4-5,2 1-3,0-4-5,2 5-4,2-3-3,0 1-6,2 0 0,0-2-7,5 0-18,-1-2-25,1 1-31,4-3-29,-3-1-35,4-5-28,2-3-43,-1-1-47,6 0-40,-2-6-43,-3 0-80,4-3-92,1-2-4,-2-1-213,0-3-191</inkml:trace>
  <inkml:trace contextRef="#ctx0" brushRef="#br0" timeOffset="13014.27">4185 5932 1850,'-2'-10'44,"0"1"26,0-1 13,-2 3 17,2-1 20,2 1 16,-2 0 2,2 2-4,0 5-14,0-8-15,0 8-11,0-5-6,0 5 1,0 0-6,0 0-2,4 18-1,-4-9-4,2-1-2,0 4-5,0 3-9,0 1-11,0 1 1,-2 0-5,0 0-10,1 0-9,2-1-28,0-1-31,-3 0-35,0-1-54,2-3-64,0 0-61,-2-3-87,3-3-138,1 1 0,0-4-196,-4-2-163</inkml:trace>
  <inkml:trace contextRef="#ctx0" brushRef="#br0" timeOffset="13293.96">4399 5736 1942,'-2'-10'63,"-2"3"21,2-1 18,0 1 22,0 0 14,2 5 5,0 2-3,-2-9-8,4 3-13,-2 6 1,10-2 10,-10 2 0,17 0-1,-2 4-7,0 0 2,1 0-8,2 3-7,2 3-9,0 0-5,-1 3-8,1 0-3,-2 1-5,-1 3-7,-2 2-5,0 1-4,-3-3-9,-3 5-4,-3 0-2,-3 0-3,-6 0-21,0 4-39,-9-2-51,-3 5-41,-3-5-65,-8 1-70,3 2-86,-11-3-140,-2 2-95,-2-4 56,-2 1-298,-3-5-293</inkml:trace>
  <inkml:trace contextRef="#ctx0" brushRef="#br0" timeOffset="14113.48">2625 7052 2152,'0'-7'-25,"0"7"23,-2-10 27,2 6 25,-2-2 21,0 1 18,0-2 19,0 2 10,0 0 7,2-2 5,0 7 11,-5-7-2,5 7 0,-3-5-11,3 5-5,-2-5-14,2 5-14,0 0-10,0 0-11,0 0 4,0 0 5,5 24-1,0-11-4,-1 4 3,2 4-3,1 2-5,3 2-10,3 2 0,-1 3-2,3 1-4,-4-3-5,4 0-3,-3-3-4,-4 0-6,3-5-7,-2 2 0,-1-7-4,-2 1 0,1-3 1,-1-2 14,-2-5 3,3-1-5,-3-6 0,-4 1-8,11-8-1,-5-1-6,-2-6-4,2-2-3,2-3-1,0-3-1,-2-3-5,0-3-5,-2 0-8,2 1-9,-1 1-11,-1 2-11,0 2-18,-2 5-29,3 2-36,-3 0-30,0 6-22,2 2-10,-2 2-32,1 2-52,-3 4-48,0 0-80,0 0-148,12 10 0,-8-2-253,0-1-279</inkml:trace>
  <inkml:trace contextRef="#ctx0" brushRef="#br0" timeOffset="14913.68">3223 7342 2120,'0'0'-25,"6"-4"25,-6 4 25,4-4 22,-4 4 22,0 0 14,0 0 11,4-6 1,-4 6 1,2-4-4,-2 4 1,0 0-2,2-3-6,-2 3-4,0 0-5,0 0-5,0 0-3,0 0 0,0 0 3,0 0 1,0 0-7,6-5 4,-6 5 0,0 0 2,0 0-10,0 0 8,0 0-6,0 0-6,0 0-3,0 0-3,0 0-8,0 0-2,0 0-4,0 0-5,3-3-4,-3 3 0,0 0-3,0 0-5,0 0-3,0 0 9,0 0-9,0 0-5,0 0 1,0 0-2,0 0-4,0 0 4,0 0-2,0 0 0,0 0-2,0 0 1,0 0 1,0 0 0,0 0-3,0 0 6,0 0 1,0 0 1,3-6-3,-3 6-3,0 0 1,3-4-3,-3 4 2,0 0-1,0 0-3,2-4 5,-2 4-1,0 0 0,0 0 0,2-5 1,-2 5-1,0 0 3,0 0-6,0 0-2,0 0 4,0 0-2,0 0 1,0 0 1,0 0 3,0 0-1,0 0 1,0 0 3,0 0-1,0 0-3,0 0-1,0 0 1,0 0-3,0 0 1,0 0 1,0 0-6,0 0 1,0 0 1,0 0 0,0 0 0,0 0 0,0 0-1,0 0 0,0 0 3,0 0-5,0 0-1,0 0 1,0 0 1,0 0 5,0 0 5,-7 21 3,7-12 2,-1 3 8,-1 1 8,-1 2-3,1 3-1,-2 0-1,2 2-4,-2-1-1,2 2-2,0-3 0,0 4-2,-4-3-4,5-2-26,-1-3-39,-1 3-41,3-5-46,-2 0-35,2-1-44,0-5-60,5 0-55,-3-4-88,3-2-108,-5 0-14,0 0-275,20-5-302</inkml:trace>
  <inkml:trace contextRef="#ctx0" brushRef="#br0" timeOffset="15300.05">3444 7446 2365,'3'-5'50,"1"-4"15,0 6 19,-2-4 16,2 2 15,1 0 5,1-3-2,0 3 6,2-1-7,4 2-5,0-3-6,1 3-1,2-3-11,-1 5-9,3-3-7,-4 5-7,2-2 0,-3 2-2,1 4-5,-2-1 1,-1-1 0,1 5 0,-5 1 3,-2-1-3,1 3-3,-5 1-2,-3 2-4,-1 1-6,-3 3-5,0 3-3,-7-3-5,2 3-2,-3-2-2,1 2-4,-2-5 4,2 2-3,1-3-1,1-2 1,3-1-2,0-2 0,1 0-1,2-1-1,0 1 1,2-5 1,-1 2-1,2-2 2,3-4-3,3 8-2,-3-8 1,11 0-4,-1 0-3,1 0-2,4-2-1,6-1-3,0 3-12,0-5-30,5 0-41,2 2-46,2-1-44,0 1-51,-2-3-66,4 3-68,-2-5-122,-1 2-118,-3-1 49,4-1-342,-5 0-361</inkml:trace>
  <inkml:trace contextRef="#ctx0" brushRef="#br0" timeOffset="15610.44">4343 7351 2428,'-6'-8'21,"3"1"18,-4-1 10,3 1 26,-2-1 28,2 1 12,-2 0 7,3 0 14,1 1 2,-3 2 7,4-1 0,-1 1-5,2 4-7,-4-8-8,1 5-14,3 3-13,0 0 1,0 0 1,0 0-4,-23 11-3,16-2-8,2-1-8,-2 5-2,-1 0-8,5 2-9,-1 1-4,0-1-3,2 2-7,0 1-4,-1 0-2,3-1-5,3 1-10,-1 1-25,4-3-27,0-1-34,3-2-34,3 1-46,1-8-39,2 2-51,2-3-59,2-3-48,3-4-96,-2-3-87,8 0-5,-3-3-250,3-1-268</inkml:trace>
  <inkml:trace contextRef="#ctx0" brushRef="#br0" timeOffset="15935.86">4730 7294 2072,'2'-9'46,"-2"1"24,-2 2 13,0 2 19,-3-1 22,5 5 25,-8-4 12,8 4-1,-11 0-1,11 0-6,-12 6-3,6 0-6,-1-1-2,0 2-9,1 3-4,2 1-11,0 2-10,-2 3-12,3-5-7,2 0-10,-1 4-6,2-2-6,2 0-8,2 2-3,0-1-3,2-3-5,2 0-4,1 1-2,1-5-3,3-1-2,-2-2-4,1-1-2,4-3 0,-2 0-3,0-5-1,2-1 0,-1-1-3,-3-1-1,-1-3-3,0-1-1,-6 0-3,2-2-2,-5-1-2,-2-2-2,-4 4-5,-1-2-13,-2 3-22,-2 0-20,-5 1-24,3 2-34,-2 4-33,-3-3-38,0 3-49,4 1-54,1-2-54,-2 2-103,5 1-121,1-1 31,1 0-267,2-2-285</inkml:trace>
  <inkml:trace contextRef="#ctx0" brushRef="#br0" timeOffset="16198.46">4933 7098 2406,'6'-4'91,"0"2"-5,2 0 4,-8 2 17,10-2 15,-10 2 14,10 0 6,-1 2 17,2 0-4,1 0-4,5 2 3,-2 1 0,4 1 1,0 0-4,2 1 0,2 3-14,1 2-7,-3-1-7,0 2-6,-2 1-5,-3-1-9,0 2-5,-2 0-8,-4 0-9,-4 1-6,-4 3-6,-2-2-9,-4 2-30,-10 2-49,-2 1-62,-8 2-65,-3-2-72,-9 2-81,-2-5-103,-9-1-190,3 2-22,-9-6 76,-3-2-389,1 0-408</inkml:trace>
  <inkml:trace contextRef="#ctx0" brushRef="#br0" timeOffset="17577.42">2514 8300 2415,'0'0'-41,"-8"-10"28,8 10 22,0 0 22,-8-4 25,8 4 21,-4-5 20,-1 3 11,5 2-2,0 0-4,0 0-7,-6-5-13,6 5-4,-3-4-9,3 4-7,0 0-13,0 0-6,0 0 5,0 0 1,0 0 4,7 20 5,0-7-4,-1 4-2,4-1 1,-1 5 1,2 0-3,-1 4-3,3 1-2,2 3-4,0-1 0,-3 1-6,3 1-5,0-1 2,-3 0-2,1-7-3,-2 2-1,-2-4-4,2 0-2,-2-5-1,-2 0 8,0-3 23,-1-2 23,0 0 20,-2-5-8,2-5-8,0 0-5,-6 0-3,12-12-3,-8 4-5,2-4-7,0-6-3,-1-5-9,1-2-6,-2-1-2,2-9-4,-1-1-6,0-2-5,1 0-8,0 2-6,-2 5-11,0 3-20,-2 6-39,2 3-43,0 2-44,-2 5-22,1 3-17,0 4-45,0 2-66,0 3-72,-3 0-168,0 0-26,6 12 79,-4-5-228,2 2-208</inkml:trace>
  <inkml:trace contextRef="#ctx0" brushRef="#br0" timeOffset="18685.43">3266 8584 1869,'0'0'-39,"0"0"26,-4-4 27,4 4 31,0 0 32,-4-6 21,2 2 15,2 4 9,-3-5 2,3 5 3,-3-8 3,3 4 4,0 4-2,-5-6-5,5 6-3,0 0-7,-2-5-9,2 5-6,0 0-10,-2-6-10,2 6-11,0 0-4,0 0-12,0 0 1,0 0 12,0 0 11,-4 16-1,0-7 2,2 2-4,0 3 2,-4 1 0,3 2-6,-2 0-8,1-2-4,0 2-3,2 2-8,-2 1-3,2-2-6,-2-1-9,2 1-30,0-3-38,2 0-48,0-3-48,-2 0-43,2-3-50,0-2-45,4-1-42,-2-2-106,4-3-102,0-1-2,-6 0-221,15-3-235</inkml:trace>
  <inkml:trace contextRef="#ctx0" brushRef="#br0" timeOffset="19058.35">3486 8650 2103,'8'-5'39,"-6"1"20,2 0 13,0-1 13,0 1 14,0-2 8,2-1-6,3 4-10,0-3-4,-1 3-8,3-1-7,1 2-3,-2-2-5,6 2-5,-5 2-2,3 0-4,-1 0-4,-1 2 0,-1 2-4,-1 0 11,-1 1 6,0 1-3,-6 4-6,2-2 14,-3 3-6,-4-2 2,-3 6-9,-2-2-3,-5 5-3,-2 1-5,-1-2-5,-2 0 0,-2-1-7,3-1-2,0-1-6,4-1 5,-1-4-5,0 3-4,5-5 0,-3 2-1,5-3 0,0 1-4,0-2-2,0 1 5,6-2-6,0-4-1,0 0-3,14 5 5,-6-5-8,0 2 3,5-2 0,0-2-6,4 2-24,2 0-33,2 2-33,0-4-41,0 0-54,2 2-61,1-1-63,0-1-162,-1-2-54,-5 1 44,4 0-178,-1-2-153</inkml:trace>
  <inkml:trace contextRef="#ctx0" brushRef="#br0" timeOffset="19416.43">4419 8595 1837,'-9'-9'30,"3"0"20,-1 2 10,1 2 18,4 1 30,0 0 17,-2 0 11,4 4-10,-5-6 4,4 2-9,1 4-6,-8-3-8,8 3-4,0 0 4,0 0-1,-16 9 3,8-1 1,-1 2-2,0 0-4,1 4-5,-4 1-5,2 2-5,3 3-9,-3 1-6,4 0 1,-1 0-9,4 1-5,-1-1-7,1-2-2,3 2-9,0-1-2,5-1-4,-1-3-19,4 0-24,3-2-25,1 1-37,6-6-38,-1-1-48,0-4-55,3-1-71,0-3-91,3-2-142,-1-2-17,0-3 60,2-1-182,-3-1-147</inkml:trace>
  <inkml:trace contextRef="#ctx0" brushRef="#br0" timeOffset="19656.31">4802 8555 2019,'0'-6'122,"0"6"9,-4-7 15,4 3 6,0 4 2,0-6-6,0 6-28,0 0 6,0 0 11,0 0-6,0 0-4,2 21-9,0-12-9,-2 3-2,2 2-9,2-3-10,-3 5-10,2 1-5,-1 0-6,1-1-7,-1 4-6,-2-3-17,2 2-30,0-1-36,0-1-43,0-1-44,1-3-55,-3-1-68,4 0-55,-2-7-133,0 3-103,2-4 29,0-2-190,-4-2-184</inkml:trace>
  <inkml:trace contextRef="#ctx0" brushRef="#br0" timeOffset="19974.06">5058 8427 1946,'-2'-3'44,"0"-1"23,2 4 13,-4-6 18,4 6 18,-2-6 10,2 6 7,0 0-10,0-5-15,0 5 7,0 0 9,0 0 6,0 0 8,25 7 4,-14-3 2,1 2 4,2 1-5,2 2 3,1-2-2,0 3-5,2 5-8,-2-4 6,2 4-5,-4-2-6,1 3-7,-1 1-4,-2 0-11,0 3-4,-5 0-10,-4 3-11,-2-4-3,-4 2-15,-4 4-15,-2 0-41,-9 1-55,-5-1-63,2-1-73,-6 0-111,-1-5-125,-3-1-204,-8 4-15,4-7 79,-3-2-383,3-2-424</inkml:trace>
  <inkml:trace contextRef="#ctx0" brushRef="#br0" timeOffset="21626.4">2791 10115 2475,'0'-4'-80,"0"4"25,-1-5 26,1 5 17,-2-5 22,2 5 19,0-11 17,0 11 13,0-7 7,0 7 8,0-6 12,0 1 6,0 5 1,0-8 10,0 8-3,0-8-2,2 5 9,-2 3 0,0 0-2,0-8-2,0 8-13,0 0-6,-2-5-9,2 5-10,0 0-7,0 0 7,0 0 2,2 24-4,-1-7-1,3 0-4,0 8 0,2-1-3,-2 5-3,4 3-4,1 1 0,2-1-5,-3 1-6,0-1-3,1-5-1,-3-1-4,3-2-3,-3-2-1,1 0-1,-1-5-2,-2-3 5,0 1 15,0-3 16,-1-5 12,4 1-3,-1-4-4,-2-4-7,-4 0-1,13-5-4,-5-4-7,0-3-5,1-4-1,-3-2-7,3-6-1,-3-2-7,-1-2-3,0-5-5,0-4-13,2 9-10,-4-3-14,2 5-9,-1 2-8,-3 4-27,4 2-32,-3 1-44,0 6-38,-1 0-22,-1 5-44,0 2-54,3 3-44,-3 1-115,0 0-108,7 13 35,-5-4-248,3 2-269</inkml:trace>
  <inkml:trace contextRef="#ctx0" brushRef="#br0" timeOffset="22786.47">3253 10580 2048,'0'0'-49,"0"0"22,3-6 22,-3 6 25,0 0 22,0 0 19,0 0 11,0 0 4,0 0 3,0 0-1,0 0 1,0 0-1,0 0-1,0 0 1,0 0-5,0 0 0,-4-6-1,4 6-7,0 0 2,-2-5-4,2 5-4,0-6-5,0 6-1,3-7-4,0 1-9,1 1-2,-1 1-1,5-2 1,-2-1-2,3 2-1,-3-1-2,2 2-5,-2 1-3,4 1 1,-3 0-10,2 0 2,-9 2 4,19 4-8,-8-1 5,-2 2 1,1 2 4,0 0 0,-2 5 7,0 0-2,-4 3-1,-1-1 4,0 3-1,-3 0 3,-3 1 5,0 0-4,-5 3 1,-2 0-4,-2 0-7,-1-1-3,-2 1 2,-2-3-1,1-1 0,-2 0 1,2-3 2,-2-1 4,3-4 5,1-1 0,2-1 1,-4 1-2,4-5-1,2 0-6,-2-2-2,2-2 0,2-2-5,-1 0-3,3-1 0,0 0-1,1-1-2,3 1-1,2 4-2,-2-10-3,2 7 1,0 3-3,4-8-4,-2 3 2,3 3 0,-1-3-5,-4 5 3,12-2-2,-5 2 2,-7 0 2,19 0 0,-8 4 2,-1-1 3,0-1-2,6 5 2,-4-3 0,3 1 1,0 2-3,0 0-2,1 0 5,0-1-3,-2 1 0,1-1-3,-2-1-3,0 2-22,-1-1-28,0 0-35,-2-3-27,0 1-33,-4-2-39,0 0-41,5-1-68,-11-1-92,15-1-132,-4-1-2,-5-2-271,2 0-277</inkml:trace>
  <inkml:trace contextRef="#ctx0" brushRef="#br0" timeOffset="23054.85">3675 10708 2242,'0'0'35,"0"-10"19,3 6 20,-3 4 22,0-8 24,0 8 10,2-5-2,-2 5-5,0 0-19,2-6-10,-2 6-6,0 0 6,0 0 8,0 0-1,3 18-5,0-10-6,-3-1-2,0 3-13,2 1-9,-2-2-6,2 2-3,-2 1-4,2 2-9,-2-1-32,0 0-41,2-2-45,-4 3-51,2-5-60,0 3-64,0-3-64,0 0-132,2-1-63,0-1 47,2-2-164,3-1-123</inkml:trace>
  <inkml:trace contextRef="#ctx0" brushRef="#br0" timeOffset="23358.31">4066 10544 1898,'0'-12'73,"4"2"18,-4 2 22,0 1 21,0 2 23,0-1 8,0 6-9,2-7-18,-2 7-13,0 0-5,0 0-3,0 0 3,0 0-7,-14 18 3,8-6-12,2 1-6,0 3-3,0 1-11,-1 3-9,-1-2-5,3 3-7,2-2-9,-1 2 0,2 0-5,-2 0-6,2 0-3,0-1-1,0 0-14,2-3-13,0 0-25,-1 0-24,6-1-29,0-5-24,1 0-41,0-2-50,2-2-48,6-2-42,-6-2-61,5-6-90,2 1-75,2-1 33,-1-5-151,0-2-114</inkml:trace>
  <inkml:trace contextRef="#ctx0" brushRef="#br0" timeOffset="23714.8">4431 10557 1766,'5'-13'44,"-3"0"24,0 4 28,0-2 23,-4 2 22,4 3 22,-2-1 9,0 1-1,0-1-16,-2 3-11,2 4-21,0 0 1,0 0 7,0 0 1,0 0-10,-17 17-2,13-6-4,-1 0-4,-1 5-3,2-1-7,-1 4-8,1-2-9,0 2-8,2-2-4,0 2-8,2 1-6,0-1-4,2-2-5,0 2-5,2-4-3,2 0-2,3-2-5,-3 0 0,7-6-2,-2 2-1,3-5-5,4 0-2,-4-2-2,1-2-2,0-2 0,2-4-4,-3 0-1,2-3 1,-4-1-1,-1-3-2,-5-1-2,0-1-1,-3 1-3,-3-2-2,-4 0-3,-4 2-1,0 2-14,-6 0-25,2 3-28,-6-1-35,1 5-37,0-1-40,2 1-53,-1 1-63,0-1-58,6 3-150,-2-1-68,3 3 50,3-4-263,-1 3-270</inkml:trace>
  <inkml:trace contextRef="#ctx0" brushRef="#br0" timeOffset="23957.9">4707 10422 2177,'8'-7'106,"0"5"5,-1-5-3,2 4-5,-3-1 23,2 0 28,0 2 9,6-2 5,-2 4 1,3 2-4,0 0-7,2 4-7,1 0-2,4 4-3,-3 3-5,2 0-11,0 2-11,1 5-5,-4 0-11,4 3-12,-5 0-7,-5-2-8,-1 3-7,-2 0-5,-5 0-6,-4-4-27,-4 8-44,-10 0-68,-2 1-70,-12 0-97,-3-2-122,-8-4-244,-17 9 8,2-10 81,-11 2-368,-6-6-376</inkml:trace>
  <inkml:trace contextRef="#ctx0" brushRef="#br0" timeOffset="24618.47">2934 11763 2369,'-4'-6'-54,"2"3"31,0-3 36,-2 0 37,2 1 24,0-3 20,2 1 19,-4 2 14,4-2 14,0 2 5,0 5 3,-3-11-3,2 7-7,1 4-13,-2-5-15,2 5-10,0 0-3,0 0 13,0 0 0,6 23-6,0-9-7,2 8-3,-2 2-4,4 8-2,3 1-4,-2 2-7,2-2-5,3 8-7,-1-1-6,-2-5-5,0-4-6,0 1-4,-2-2-5,-1-7-3,0-1-3,-4-5 0,1 0 6,0-2 13,-1-4 20,0-4-9,0-1-8,0-4-6,-6-2-4,16-6-7,-8-3 0,1-2-3,-1-6-6,0-3-6,-1-4-3,2-2-1,-1-4-17,0-4-19,-2-1-19,-2 3-21,1 1-14,0 5-22,-1 1-19,-2 5-43,2 2-38,-2 1-47,-2 7-26,0 2-41,2 6-32,-2-1-75,0 3-132,0 0-12,0 0-287,4 20-329</inkml:trace>
  <inkml:trace contextRef="#ctx0" brushRef="#br0" timeOffset="25175.99">3482 12207 2346,'4'4'38,"-2"0"16,1-1 9,-3-3 23,5 4 19,-5-4 10,0 0 5,4 4 0,-4-4-3,0 0-4,0 0-8,0 0-8,8-11-13,-6 7-4,2 0-6,-2-5-9,2 5-1,3-1-7,-3-4-7,1 4-1,-1-1-7,2-2-2,-2 2-5,3 1-1,-3 1-4,2-1-5,0 0-1,1 2-1,2 1-4,-1 2 1,-1-2-5,4 4 0,-1 0 1,-2 1-4,0 4 0,1-2 5,-1 2-4,-2 5 3,1-1-5,-3 0 0,1 5 1,-5 0 3,0-2-5,-2 3 4,-3 3 1,-4-1-2,-3 2 2,-1 0-1,-6 5-2,-2-5 1,-4 2 0,3-2-3,-1 1 3,0-6-2,3-1 1,2-3-1,1 0-1,2-3 9,0-1 4,3-3-2,0-3 1,4 0-3,0-4-5,8 2 0,-10-7-1,7 1-6,3-2 1,3 1-2,0-1-2,2 0 0,1 0 1,0 3-4,6-5 6,-2 5 0,0-2 3,3 4 3,2-1 2,-2 3-3,1-1 3,4 2-2,-2 2-1,1 1 2,0 2 0,0-2-4,2 5 1,-2-3 1,-2 3-2,2-1-1,-3 3-4,3-3-24,-4 0-26,4 4-40,-4-4-39,0 1-46,-3 0-52,3-3-59,-3 2-52,1-7-127,0 5-89,-1-5 29,3 2-231,-2-4-240</inkml:trace>
  <inkml:trace contextRef="#ctx0" brushRef="#br0" timeOffset="25726">4080 12436 2135,'6'-5'56,"-6"5"10,2-2 5,-2 2 19,2-5 20,-2 5 13,0 0 2,2-8 6,-2 8-15,0 0-4,0-7-12,0 7-4,0-8-7,0 4-12,0 4-4,-2-12-4,2 5-6,2-3-9,-2 1-4,2 1 1,-2-3-5,4 2-5,-1 0 2,1-1-3,1 0-7,3 1-3,-4-1-2,2 3 1,3 1-7,-1 0 0,-2 1 2,4 3 0,0 0-3,0 2 4,1 2 6,0 0-5,-3 3 8,5 3-2,-5 1 6,0 1-1,-1 4 1,-2-1 4,-3 2-7,0 2-1,-2 1 0,-4 0-5,-1 5 4,-5-1-5,0 0-1,-1-2-3,0 1-3,-2 1-1,-2-5-4,3 0 2,-2-2 5,2-4-5,1-1-4,1 0 0,-1-5-2,0-1 0,5 0 2,-2-4-4,8 0-3,-10-6 0,4 3-2,2-1-1,4-2 0,-2 0-1,2 1-3,2-1-3,1 0 2,-2 3-3,5-3 3,0 2-2,0 2 4,0 0 4,-6 2 7,17-3 5,-8 6 7,1-1 4,1 1 2,3 2-3,2-1 1,-2 1-4,4 1-2,-2 1-1,3 2-2,1 1-1,0-2-10,2 1-36,-1 1-43,2-1-54,0 1-50,-3-4-64,1 1-80,-6-1-77,2-1-174,-3-5-15,0 5 75,-4-5-267,-2 2-265</inkml:trace>
  <inkml:trace contextRef="#ctx0" brushRef="#br0" timeOffset="27115.86">4094 12386 2110,'0'0'-18,"7"-1"23,-7 1 15,0 0 27,0 0 26,9-2 21,-9 2 10,0 0 4,0 0-4,6-3-2,-6 3 0,0 0 1,0 0-2,0 0 5,0 0-1,10-2 0,-10 2-1,0 0 2,7-2 2,-7 2-3,0 0 7,6-1 7,-6 1-2,4-4 3,-4 4-3,6-3-4,-6 3-6,2-5 0,-2 5-13,0 0-8,0 0-12,0 0-8,0 0 1,10 12-1,-10-2-6,0 1-3,0 5-3,-3 3-5,3 3-2,-2 4-4,2 3-2,0 1-7,-2 3-2,2-1 0,0-1-4,0-1-2,0-1-4,0-1-3,0-5 3,0 0-2,0-3-3,-3-3 0,3 0 1,0-3 1,0-2 0,0-2 3,3-1-2,-3-5-3,0-4-5,0 0 1,0 0 2,0 0-7,11-20-1,-7 5 1,2-7-4,0-2 3,2-7-5,4-3-2,-4-3-3,-1-3-1,1 2-9,0-2 0,-3 1 0,1 6 4,0 4 1,-3 2-1,1 2 0,-3 6-1,4 2-3,-3 3 1,0 3-3,-2 6 3,1 3 1,-1 2 1,0 0 1,0 20 1,3-8 2,-1 8 2,0 2 1,1 5 1,0 3 2,4 5-2,-2 1 2,-1 0-1,-3 0 0,4 0 1,-3-7 2,0-1-1,-1-2 1,2-4 2,0-3 0,-3-1 4,4-3 2,-4-2 3,0-6-6,2 0-1,-2-4 0,0-3-2,0 0-9,0 0-17,0 0-18,6-23-27,-6 10-22,2-2-24,1-4-14,-1-1-28,-2 2-22,2 0-19,-2 1-23,0 0-43,0 3-61,-2 1-64,0 0-138,-1 4-23,1-2 57,4 1-220,-2 3-205</inkml:trace>
  <inkml:trace contextRef="#ctx0" brushRef="#br0" timeOffset="27479.49">4836 11940 1936,'0'-5'-12,"0"-1"19,0 0 10,-2 1 17,2 5 24,0-9 20,0 9 12,0-8 3,0 8-1,0 0 12,0 0 17,0 0 12,0 0 4,-13 22 10,6-9 11,1 5-3,-2 1-2,-1 4-2,1 0-10,0 3-7,1 2-6,-2-1-16,5 2-5,-2 5-13,0 0-6,4-3-7,0 0-9,2-3-5,2 3-8,0-3-4,4-1 2,2 0-5,0-5-6,4 2-14,0-2-29,3-5-35,2 2-44,1-4-48,2-4-51,-5-1-69,4-3-77,-4-4-102,4-3-146,-5-3 24,4 1-296,-4-5-325</inkml:trace>
  <inkml:trace contextRef="#ctx0" brushRef="#br0" timeOffset="27712.21">5180 12087 2519,'0'-11'68,"0"1"17,-1 0 6,1 1 14,-2 3 7,2-1-10,0 7 4,2-4 20,-2 4 5,0 0-7,8 18-10,-5-3-13,5-2-10,-2 4-12,2 4-2,-1 1-7,0 2-6,1 3-8,-1-3-4,0 2-17,-3-1-31,4 0-40,-4-2-40,0-2-46,-2-2-56,-2-1-56,1-6-46,-1 0-113,3-4-121,-3-3 23,0-5-185,0 0-172</inkml:trace>
  <inkml:trace contextRef="#ctx0" brushRef="#br0" timeOffset="27967.8">5371 11846 2107,'0'-10'126,"-2"3"6,4 0 15,-2 3 17,0 4 3,2-7-5,-2 7 16,11 1 8,-11-1 1,19 8-1,-6 1-2,7 1-10,-4 6-1,7 1-2,1 5-7,1 3-11,2 3-9,-1 4-13,-5-6-9,-4 5-13,-2 1-7,-5-2-11,-6 1-5,-10 5-5,-4 8-15,-10-1-19,-13 10-40,-7 1-59,-7-4-73,-1-1-69,-10-6-84,3-2-101,-8-4-152,-1-3-110,1-4 54,1-2-420,9-8-482</inkml:trace>
  <inkml:trace contextRef="#ctx0" brushRef="#br0" timeOffset="28591.93">2892 13505 2612,'4'-5'-53,"-4"5"31,0-4 33,0 4 32,0 0 30,-2-8 28,2 8 13,0 0 17,0 0-3,2-5-4,-2 5-3,0 0-14,0 0-9,0 0-9,0 0 16,0 0 8,14 17 4,-6-1 1,4 1-6,-2 4-4,5 4-4,0 3-17,4 8-10,1 3-4,-2 2-4,4 1-6,-3 1-5,1 0-5,0-1-7,-4-2 0,0-6-5,-4-3-6,-1-3-1,-3-4-2,0-6-1,-1-1 17,2-1 21,-5-7 0,2-5-8,0-2-5,-6-2-6,16-13-4,-8-2-4,0-7-8,1-1-1,-1-7-6,3-4-4,-2-1-5,1 0-16,-2-6-25,0 3-20,2 1-17,-6 3-21,2 5-23,0 5-40,0 2-49,-1 5-50,-1 3-25,0 7-40,2 1-54,0 2-132,2 6-96,-8-2 70,16 11-277,-6-2-286</inkml:trace>
  <inkml:trace contextRef="#ctx0" brushRef="#br0" timeOffset="29052.5">3709 13971 2241,'5'1'43,"-5"-1"7,0 0 13,8-7 14,-6 1 24,-2-1 14,1-1 2,2-1 3,-1 0-5,-2-3-9,4-2-15,-1 1-8,1 0 4,-2 0-16,2 1 1,0 2-6,0 1-10,1 0-7,2 1-5,-1 3-2,0 0-6,2 3 7,3 4 3,-11-2 4,17 5 2,-7 6-5,-3 0 10,1 5-3,-3 1-4,-1 3-1,0 1-3,-4 1-2,0 4-4,-4 2 1,-3-1-3,-1 6-3,-5-3-2,-1-2-2,-4 1-3,0-2-3,-2-4-5,-1 0 3,3-6-3,0 0 1,2-4-1,2-3-1,0-3-2,-2-1-5,7-1 1,-1-5-3,2-3-1,2-1-1,2-2-2,4 1-3,0-3-1,0 2 0,4-1-1,-1 0 0,4 0 3,2 2 9,0 0 4,3 2 8,1 1 4,2 0-1,0 4 3,3 0 1,0 1-1,-4 4-2,5 0-2,-1 1-3,0 3 0,0-1-3,-2 2-25,1-2-42,-4 2-52,2-2-51,-3-1-64,2 1-69,-3 0-73,-1-5-137,1 0-82,3 0 36,-3-5-294,1 2-317</inkml:trace>
  <inkml:trace contextRef="#ctx0" brushRef="#br0" timeOffset="29538.63">4224 14105 2279,'3'-12'32,"0"-2"20,-3 5 19,-3 0 22,3 1 25,0 1 14,0 1 6,0-1 0,0 7-9,3-8-8,-3 4-5,0-2-7,2 0-11,2 1-12,0-3-9,1 2-7,4-2-9,-3 3-6,1-1-7,2 0-2,0 2-4,0 1 4,1 0-6,-1 2-1,1 1 1,1 1 2,0 3-1,-1 2 4,-2 4 5,4-1-4,-4 5-2,-2 3 5,0 1-2,-2 4-5,1 0-4,-5 2-1,0 0-2,-5 1-6,-1 2 0,-6 1-1,-2 3-3,0-5-2,-5 1-1,2-4-4,2-5 1,-2 0 1,2 1-3,1-6-1,1-5-2,0 2 0,2-7 0,3 1-3,0-4-1,-1 0-5,9 0 3,-11-7-2,9 0-3,0 0 1,4-1-1,-2 1-6,4 0 4,0-1 0,3-1 3,0 4 5,1 0 4,0 0 4,3 4 5,-1 0 2,4 2 7,-1 0-2,3 4 0,-2 0-3,2 0-1,1 4 1,-2 1 1,3-1-7,0 2-1,0 1-5,-3 0-7,0-3-28,0 0-38,-2 1-49,4-3-43,-3 1-50,1-2-59,2 0-72,-2-5-78,-2-2-147,6-1-9,-3-2 54,2 1-268,-1-8-270</inkml:trace>
  <inkml:trace contextRef="#ctx0" brushRef="#br0" timeOffset="29795.86">5014 13854 2380,'0'-8'94,"-2"-1"11,2 4 16,0-1 37,0 6 2,-3-7 1,3 7-14,0 0-1,-4-2 0,4 2-1,-6 11 1,2-3-6,-3 5-6,3 2-5,0 4-6,1-2-8,-1 9-11,0-2-7,4 3-9,-2 0-7,2-1-8,2 1-7,0 1-6,2-1-6,1-2-16,1-1-30,3-2-35,-4-1-44,7-3-47,-2-4-43,-2-3-53,6-1-56,-2-3-58,0-4-76,4-3-102,-2-5-42,3 0-327,1-5-358</inkml:trace>
  <inkml:trace contextRef="#ctx0" brushRef="#br0" timeOffset="30105.84">5327 13987 2366,'6'-17'-11,"-4"2"38,0 4 27,-2 8 26,0-7 11,0 5 12,0 5 14,-4-2 9,4 2 11,0 0 10,-8 13 4,4-4 4,2 6 0,-2 1 4,-1 3-4,1 1-12,2 4-7,2 2-7,0-3-7,-3 4-11,6-1-6,-1 1-13,2-2-9,3-5-6,-1 4-4,2-5-7,-2-4-4,6-3-6,0-1-6,3-4-5,0-2 0,2-4-8,-1-2-2,4-5-4,-3-4-2,2-4-4,-2-3-3,-3-3-3,-4-3 4,-2-4-2,-5-2-2,0 1-7,-6 0-12,-2 0-14,-5 4-20,-2 1-27,-3 2-35,-4-1-36,0 10-37,-3-4-40,2 5-59,1 4-72,-3-5-89,6 5-162,-2 1 13,4-1 86,-1 2-279,4 1-261</inkml:trace>
  <inkml:trace contextRef="#ctx0" brushRef="#br0" timeOffset="30348.3">5524 13759 2164,'11'-5'142,"-1"-2"12,-6 6-10,2-2 5,1-2 25,0 4 25,-1-3 19,1 1 4,5 3-10,-2 0-8,4 0-10,2 3-10,3 2-8,0 3 2,2 5-19,3 7-8,-1 1-4,-2 5-12,0 2-11,0 9-9,-2 1-11,-1 3-6,-8-6-14,-2 6-6,-3 1-19,-10-1-79,-10 9-74,-15 14-42,-3-6-85,-16-1-130,-3-4-136,-1-3-201,-9-4 74,-3-5 71,-3-2-414,0-1-436</inkml:trace>
  <inkml:trace contextRef="#ctx0" brushRef="#br0" timeOffset="30929.62">2981 15148 2550,'6'-11'-5,"-1"-1"32,4 2 17,-1-3 21,-2 2 19,1 2 17,0 3 12,-1-5-8,1 5-7,0 1 1,3 0-3,1 3 15,-1 2 7,5 7 4,0 0 3,-1 4 1,6 6-3,-1 6 14,2 3-3,4 6-8,-1 3-7,3 0-10,-1 4-4,-1-2-13,-3-2-6,5 2-8,-4-2-8,-2-7-4,-4-1-6,0-3-5,-4-5 3,-3-3 16,1-3 12,1-5-2,0-8-1,2-4-9,1-3-1,2-10-31,0-1-3,-2-7-1,5-1-1,0-15-13,-3 1 1,0-2-12,-3-1-12,-1-1-13,-3 0-19,1 7-13,-5 5-20,4 3-29,-7 6-39,4 2-52,-4 3-41,2 5-28,-3 1-36,0 10-38,3-3-93,-1 7-168,-4-2 15,8 11 72,-4 2-300,3 5-288</inkml:trace>
  <inkml:trace contextRef="#ctx0" brushRef="#br0" timeOffset="31498.22">3945 15436 2330,'0'0'68,"0"0"14,10-6 12,-10 6 14,4-7 9,0-1 11,-1 2 4,0-3-3,3 1-8,2-1-16,0-1-3,-3 0 2,4 5-9,0-3-9,0-1 0,-1 5-5,3-2-3,-1 4-1,0 0-2,-10 2-1,20 4 8,-12 2 5,3 4-6,-2 1 0,-3 2 0,0 0-3,-2 5-2,-2-1-3,1 4-5,-6-3-5,-1-1-7,0 7-2,-4-2-6,-1 0-4,0-2-4,-1 1-5,-2-6-3,0 5 0,2-7-4,-4-4-1,4 4-3,0-6-3,1-3 0,-2 0-6,4-3-3,-1-1-1,8 0-4,-15-5-3,10 1 0,0-3-2,5 0-4,-1-3 2,1 1 0,0 1-4,1 1 3,4-1 1,-1 1-4,2 0 2,2 0 0,2 2-2,0 1 5,1 0 1,2 0 2,-1 2 1,1 0 0,-1 2 3,2 2-2,0 4 4,1-3 7,-2 2-2,-1 2 5,-1 5 1,-1-2 4,-1 2 1,0 5 3,-3 0-1,-2-2-1,-4 3-2,0 3-3,-2-3-2,0 0 1,0 1-4,0-1 1,0-1 3,-2-2-10,4-4 1,-2 1-1,-1 0 5,3-3-13,0 0-2,3-5-6,1 3-11,4-5-14,2 0-29,6-2-33,-4 0-41,9 0-42,-1-2-37,2-3-56,4-1-72,1-1-81,1-4-165,2 1-7,1-1 62,-1 1-328,-4-4-344</inkml:trace>
  <inkml:trace contextRef="#ctx0" brushRef="#br0" timeOffset="32221.82">4793 15567 2405,'0'-4'-5,"0"-1"14,0 5 15,0-11 17,0 5 20,0 6 10,0-8 5,0 8 1,0-4-4,0 4-5,0-8 1,0 8 6,0 0 6,0-5 8,0 5 7,0 0-1,0 0 1,0-6-1,0 6-2,0 0-4,0 0-1,0 0-3,0 0-7,0 0-6,0 0 3,-6-2-11,6 2-8,0 0-4,-14 2-4,14-2-6,-16 0-1,16 0-5,-14-2-2,5 2-6,0-4 2,1 2-5,0-3-2,1-1-4,-1-1-2,2-2-3,-3 2-1,4-3-1,1 1-4,0 0 0,2-2-2,2 1-1,0 0-2,0 1-1,4 1 0,0 0-3,3 3 2,2-3-1,-3 5 0,4-3 3,3 2 1,0 4 1,2 0 4,-3 0 1,6 0-1,-4 2 4,1 4 8,0 1 2,0 3 2,0 2 6,0 5 7,-5-3 1,-5 1 3,2 5-1,-3 1 5,-1-1 0,-6-1 0,2 7-2,-9 1 0,0-3-3,-3 6-5,-4-1-2,-1-3-5,-3 0-2,-4 2-2,3-4-3,-3-4 0,1-1-2,4-3-1,0 1-3,2-8 2,-2 2 0,5-3 0,1-3-5,0-5-2,4 2-3,2-4-6,0-2 0,3-1-1,0 1-2,5-4-1,0 3-1,5-2 0,0-2 1,1 4-2,4-3 0,-2 2 3,5 3 2,1-1 7,2 4 4,-4-4 3,6 4 6,-2 4 4,3-2 1,-1 3 3,0 1 1,6 2-4,-4 2-1,2-3-3,1 2 1,-3 1-1,0 1-6,2-3-21,-1-1-33,-4 0-37,2 0-44,5 1-49,-6-3-49,2-2-51,-1 0-60,-1-3-60,2 0-129,-4-3-84,2 0 38,-1-4-348,0-6-393</inkml:trace>
  <inkml:trace contextRef="#ctx0" brushRef="#br0" timeOffset="32507.48">5461 15311 2441,'3'-15'53,"0"5"25,-1 3 13,-2-2 28,2 4 32,-2-1 20,0 6 19,0-8-6,0 8-16,0 0-16,0 0-3,0 0 0,0 0 2,-17 17-2,9-3-3,0 0-6,-2 6-3,2 1-10,0 4-1,2 1-8,-1 3-3,1 3-8,-1 3-10,5-3-6,-2-3-11,4 1-11,0 0 3,2-3-12,2 2-7,3-3 0,3-4-17,-1 0-21,3-3-31,4-1-43,0-5-52,3-2-61,0-3-52,-1-3-76,5 1-71,-6-9-65,3 0-150,-2-4-15,0-1 54,2-5-343,-4-1-371</inkml:trace>
  <inkml:trace contextRef="#ctx0" brushRef="#br0" timeOffset="32714.22">5770 15384 2615,'-3'-11'76,"1"0"25,2 3 30,-2 4 21,2-2 19,0 0 11,0 6-13,0 0-16,0 0 4,0 0 7,0 0-5,4 20-6,-1-10-10,3 5-11,-2 2-4,2 6-15,1 1-11,0-1-3,-1 4-17,0 2-5,0-3-14,-1 1-36,0-1-46,3-3-56,-2 3-50,-2-4-64,0-3-81,2-5-86,-4-1-161,3-4-94,1-2 73,-2-2-363,3-5-383</inkml:trace>
  <inkml:trace contextRef="#ctx0" brushRef="#br0" timeOffset="32957.35">6066 15244 2386,'2'-14'65,"0"7"29,1 0 6,-3 0 5,1 3 11,2 0 39,-3 4 23,7-1 21,-7 1 8,21 5-5,-9-1-5,2 3 0,8 5-2,-3 0-10,4 3-8,2 2-9,1 5-4,-3 2 7,-3 2-16,-6 1-7,-4 4-4,-4-3-11,-12 4-10,-2 3-15,-10 5-10,-6 0-26,-12 11-58,-9-5-71,1-8-96,4-7-101,0-6-161,-2-3-232,1-7-58,3-4 103,-2-4-562,6-4-631</inkml:trace>
  <inkml:trace contextRef="#ctx0" brushRef="#br0" timeOffset="43170.12">6105 4493 675,'0'0'169,"-14"-1"-51,14 1-20,-10 0-12,3-3 1,7 3 12,-10 0-8,10 0-6,-10 0 3,10 0 3,0 0-1,-14-1-2,14 1 0,-10 0-1,10 0-2,0 0-1,-14 0-4,7 1-3,7-1-1,-11 4-1,5 0 2,-2 0-4,1 2 6,-3 4-1,1-3-5,0 3-3,-1 1 0,2 0-5,0 0 0,-2 4-8,4-2-3,2 2-3,2-2-4,0 1-4,4-3-2,0 4-1,4-2-11,0 2 4,3-6 1,4 2-7,-1-4 1,1 1 0,4-4-4,0 0 2,3-4-5,-2 0-2,2-4 4,0 0-1,0-4 11,3-1-10,-2-2 2,-5-4 1,2-1-2,-3-1-2,-2-3-5,-3 0 1,-4-1-1,0-1-3,-3 0 0,-6 1-3,1 2 0,-2 2-7,-4 0 1,-2 2 2,-4 1-4,0 6-4,-2 1-11,-3 5-24,1-2-22,-1 6-29,0 0-29,2 2-36,-1 1-39,4 3-39,2 1-38,0-1-109,4 2-108,2-2 35,4-1-103,2 1-55</inkml:trace>
  <inkml:trace contextRef="#ctx0" brushRef="#br0" timeOffset="44057.27">6395 4488 1545,'-5'-4'-5,"-1"2"1,0 0 10,-1-1 9,7 3 14,-11-4 10,6 2 6,5 2-4,-5-2-3,5 2-3,-9-3-1,9 3-2,0 0 0,-8-3-2,8 3 3,0 0 8,-8 0 2,8 0 4,0 0 1,-11 6-2,11-6-2,-3 2 0,3-2 0,0 0-4,0 0 0,-6 4-1,6-4-3,0 0 0,0 0 9,0 5-1,0-5 2,0 0 3,9 8 2,2-7-3,-5 2-5,6 1 0,-1-1-3,6-1-2,0 2-3,3 0-4,0-1-1,7 2-2,1-1-3,2-1-4,2-1-3,1 1 2,7 2-2,-1-1-2,5-3-5,2 1-1,3 0 1,15-2-1,2 0-2,26-2-2,11 0 0,7-3 1,4 0-2,9-3 1,4 1 0,8 0-1,12-3 1,8 1 0,48-4 0,0 1 1,2-1-1,-5-1 1,2 3-1,-2-2-1,-30 1 2,-2 3-4,0 1 0,-13-1 3,-9-1-2,-15 3-2,-13-1 2,-12 1-1,-15-2 3,-22 4 0,-19-1 5,-7 2 4,-9-1-4,-7 1 4,-2-2-3,-6 2-3,-3 1 1,-5-3-5,-1 2 4,0 0-2,-4 2-4,-2-1-2,3 0 0,-7 3 0,8-3-5,-8 3-12,9-1-8,-9 1-14,0 0-9,6-3-9,-6 3-15,0 0-15,0 0-19,0 0-26,8-3-24,-8 3-24,0 0-22,0 0-74,4-1-111,-4 1-193,0 0-80</inkml:trace>
  <inkml:trace contextRef="#ctx0" brushRef="#br0" timeOffset="44605.92">10829 4103 1586,'0'0'7,"-7"-3"13,7 3 20,-9-2 18,9 2 20,-8-3 10,8 3 4,-8-2-3,8 2-2,0 0-4,0 0 0,-19 5 1,12 0 0,1-1-1,0 3 1,0 3-4,2 1-1,-3 3-2,3 0-6,2 3-1,-2 1-4,4 1-6,0 2-10,8 2 1,-4 0-1,5 0-3,-1-2-5,3 0-1,6 0-1,-4-3-5,5 0 1,2-3 4,-2 0-1,4-2 0,-1-3 1,1-2 1,0-2-12,2-2 12,-4-4-1,2 0 9,-3-2 0,3-4 3,-4-4 1,-1 0-2,-1-5 0,2-3-6,-5-2 0,-4-1-3,-1-4-9,-2 3 3,-4-3-5,0 2-5,-6-2-3,0 3-2,-6 0-7,-4 2-4,-1 3-1,-5-1-7,-4 1-19,1 4-21,0 4-26,-3 1-18,1 2-25,-3 3-30,3 1-39,1-1-33,1 6-41,2-1-46,1 1-115,1 1-94,3 0 26,2 2-107,0-1-85</inkml:trace>
  <inkml:trace contextRef="#ctx0" brushRef="#br0" timeOffset="45807.35">11183 4342 1491,'0'0'-20,"4"3"26,-4-3 12,4 4 14,-4-4 17,2 4 17,-2-4 15,0 0 5,6 4 0,-6-4-4,0 0-3,0 0-4,0 0-4,7 2-2,-7-2-1,0 0-2,2 3 1,-2-3-1,0 0-1,0 0-1,0 0-1,0 0-4,0 0 1,8 2-3,-8-2 0,0 0-3,0 0 2,13-2 0,-13 2-4,11 0-2,-11 0 0,14-2-9,-6 1 3,4-1-10,0 2 4,1-2-7,4 0-3,2 2 5,5-3-3,2 2-3,7-1 1,3 0-3,8-1-1,5 3-5,12-3 0,5-1 0,23 2-6,4-1 3,2-2 0,0 2-2,3-2 3,4-1-3,0 0-1,9-1 0,2-1 2,4-3-2,4-1-2,7 0-1,1-2-3,6-1-3,1 0 3,4 0-1,4 0-5,4 0 4,7 2 3,-3-1-4,-3 1-1,-8 0-2,-5 0 1,-6 5-1,-11-2 5,-4 1-10,-3 1 2,-6 0 13,-4 1-8,0-1 3,-3 1-1,1-1-7,-1 0 6,1 2-3,-3 3 0,-1-3-1,-3 1 0,-3 1-4,-2-2 8,-16 1 11,-11 1-1,-15-1 14,-2 4 11,-5-3 28,-8 1 10,-1-4-5,-9 3-7,-2-2-6,-5 1-9,-2-1-4,-3 2-6,-1-1-4,-2 1-5,-1-1-6,1 2-4,-1-1-4,-5 4-13,6-2-12,-6 2-11,0 0-17,4-6-15,-4 6-8,0 0-6,0 0-20,0 0-5,0 0-11,0 0-13,0 0-12,0 0-15,0 0-24,0 0-18,0 0-25,-19 7-26,19-7-23,0 0-84,-13-8-83,7 6-244,2-2-163</inkml:trace>
  <inkml:trace contextRef="#ctx0" brushRef="#br0" timeOffset="46251.8">16453 3768 1838,'-4'-4'19,"-2"2"20,2-1 20,4 3 22,-14-6 20,8 3 14,1 0 6,0 1 1,5 2-8,-10-3-8,10 3-7,-12 0-3,12 0 5,-14 5 4,8 1-1,-3 3 1,-1 3 8,-1-1 6,0 6-6,1 2-5,-2 0-5,2 4-6,2 2-8,0 0-6,4 1-7,1 2-5,3 1-8,3 0-5,1 0-3,4 1-7,4 0-4,2-1-1,-2-2-2,5-5-2,0-3-6,2-1-1,3-3-3,0-4-2,6-2 1,-1-2-5,2-6-1,0-1 1,-2-2 6,3-5 10,-2-4 4,1-3 9,-1-3 1,-2-4-3,-4-4-3,-2-1-6,-3-3-1,-5 0-6,-4 1-3,-8-3-4,-5 3-6,-5-2-2,-8-1-24,-10 2-38,-4 3-49,-4 5-55,-3 2-71,-6 3-90,-4 1-92,0 6-208,-8 1-7,-2 3 85,-5 1-309,-29 1-323</inkml:trace>
  <inkml:trace contextRef="#ctx0" brushRef="#br0" timeOffset="49597.25">1433 4896 2078,'0'0'-114,"0"-6"9,0 6 16,0-6 14,0 6 14,2-7 17,-2 7 20,0-7 13,0 7 9,0-8 10,0 8 9,0-10 7,0 6 7,0 4 4,-2-10 4,2 5 3,0 5 4,-2-8 5,0 3 5,-2 1 3,3-3-2,1 7 3,-6-9-1,4 4 4,-1-1 0,-1 0-1,1 1-6,0-1-1,-1 0-5,-1-1-1,1-1-5,0 3 2,0-4-7,0 4-3,0-3 1,-1 2-4,0 1-2,3-1 0,-5-1-1,4 3-2,-1-1-2,0 0-1,-2 2-4,1-2 0,-1 2-4,6 3-5,-13-4-1,7 1 0,-3 3 0,9 0-2,-19 3-2,8 1 1,3-1-4,-2 2 1,-1 0 0,0 0 0,-1 5-1,0 2 1,2 1 1,-1 0 2,1 5 1,0 1 1,-1-1-1,2 3 0,0 4 2,4 0 2,-2 2 2,1 1-2,2 1 5,-2 8 2,3 0 1,-1 4 7,-1 2 4,5 1-2,-2 3 3,2 5 0,-2-4 2,4 5-4,-2 1 1,2-4-2,1 2-2,-1 1 3,2 1 2,1-3-2,0 3 3,2-3-3,2 2 2,-4 3-3,2-5 0,0 2 5,-1 3-4,1-3-5,-4 0 1,4 3-4,-4-1-9,2-2 7,-3 2-10,0 3 7,5-6-3,-7 4-2,3-3-4,-3-5 2,0-2-3,0-1 7,0 0-8,0-2-4,0-1 8,-3-1 1,3 0-7,-2-3 4,0-4 1,2-2-3,0-1 0,-3-2-3,1-1-2,2 1 4,-2-4-13,0 2 14,-1-3-8,2 1 6,1-2-3,-2-2-4,0 0 7,2-1-4,-2 3-3,2-3 6,0 0-1,0-1-4,0-1 4,-3 0-2,3-1 0,0 0 3,0-2-2,0-4 0,0 1 0,0 1-2,0-3 2,-1 1-2,1-2 3,0-2-5,0 1 5,0 0-4,0-1 5,0 1 0,0-2-6,0-1 0,-2 1 3,4 0-2,-2-6 0,-2 9 4,2-5-7,0-4 10,-2 10-4,2-6-2,0-4 1,-2 5 2,2-5 1,0 0-2,2 5 3,-2-5-1,0 0 0,0 0 2,-2 7 1,2-7 1,0 0-4,0 0-2,0 0 5,-5-16-5,5 11 2,-2-3-1,0 1-5,2-1-1,-3-1 5,6 1 0,-3-1 2,0 1-7,0 1 6,2 0-5,-2 0 0,2 1-2,0 0 2,1-1-3,-1 1-1,2 2 2,0-1 2,0-2 0,2 4 1,0-2-4,-1 0 5,4 1 0,-2 2-6,2-1 6,0 1 7,-1 0-13,5 0 1,-4 2 0,1 0 3,0 2 0,0 0-3,0 0 1,0 1 4,1 2-1,-1 0 1,1 3-2,0 0 1,-2 2 14,5 2 11,-1 5 0,-5-2 2,3 3-6,-1 1 1,1 3-1,0 2 16,-3 2-1,2 5-4,0 1-4,-2 1-2,-1 0 7,2 2 5,0-2-1,-3 1-9,0 1 0,1-8-1,-4 8 0,3-5 10,0 5-1,-2-6-3,0 1 1,-2 1-3,2-6-3,-2 4-4,4-3 0,-4 1-2,0-1 2,0-6-1,-1 1-4,2-1 1,-1-3-3,0 0-5,-2-3 4,2 3-5,0-5 1,-2 2-2,2-3 1,0 0-2,-2 2-2,2-2-1,-2-2 0,2 0-2,0 1 1,-2-1 2,0 1-1,3-2-1,-3 0 0,2-1 0,-2-1 3,2 1-6,0 0 2,-2 1-3,2-1 3,-2 0 1,3-1-3,-1 0 2,-2-1-1,2 1 0,0-2 2,0 1 2,0-1 0,0 1 1,-2-5 3,4 8 2,-1-4 0,1-1 3,-2 2-2,2-1 2,-4-4-5,10 5 3,-5-1-3,2 0 2,-1 0-2,0-2 0,2 1-4,-2 4 1,2-4-1,6 4 13,-1 0 0,-1 1-3,1-1 1,0 0-2,-1-1-1,1 1 1,0-3-3,0 3 5,-1-2-6,0-3-3,2-1 3,-2 4-2,2-5 1,-2 2-2,3-2-1,-1 0-1,2 0 0,2 0 0,2-2-1,-4-1 0,3 1 1,1 1-2,-4-1 1,4 0-1,-5-1 0,3 0-1,-3 1 1,0 0-1,-5-2 1,3 3-4,-3-1 1,1 0 1,-2 2 1,0-2-1,-3 0 2,2 0-4,-8 2 2,13-2 0,-13 2 2,10-2-6,-6 1 4,-4 1-2,10-2 1,-10 2-3,8-2 4,-8 2-5,6-2 1,-6 2-2,0 0 1,0 0-1,10 0 1,-10 0 0,0 0 0,0 0-2,0 0 2,0 0-3,12 0 0,-12 0-4,0 0-4,0 0-6,0 0-9,0 0-15,0 0-21,0 0-47,0 0-57,0 0-45,0-8-62,0 8-84,-7-7-133,0 1-115,3-2 43,-2 0-354,-2-5-399</inkml:trace>
  <inkml:trace contextRef="#ctx0" brushRef="#br0" timeOffset="62678.85">446 6551 694,'0'0'271,"0"0"-109,0 0-21,-14-12-28,14 12-16,-3-3-6,1-1-9,-3 1 2,5 3 6,-6-7-4,0 3-4,2 1-4,4 3 2,-12-6-2,8 4-2,4 2-7,-8-4-2,4 3-9,4 1-8,0 0-3,-8-2-7,8 2-4,-9 7 0,5 1-4,-3 1-4,1 4-3,2 5 2,-5 2-2,1 8 2,-3 2 1,0 4-1,1 2-2,-4 4 1,0-4-2,0 6-4,-4-3 1,8-4-3,-3-6-3,1 3 0,4-9-3,-4-2-2,4 0 3,-2-2-1,6-3-1,-5-3-1,5 0 9,0-3 5,-2 0 10,3-1-8,1-3 3,2-1-6,-2 0-3,2-5-1,0 0-3,0 0 1,15 0-4,-15 0-4,25-7 4,-5 0-1,0-3-8,4 1 3,1 0 2,7-2-10,-2-2-12,3 0-12,-1-2-15,0 2-18,0-3-26,-5 3-22,-1 1-22,-3 1-25,-2 1-24,0 1-36,-3-2-53,-5 1-107,-2-1-245,0 1-116</inkml:trace>
  <inkml:trace contextRef="#ctx0" brushRef="#br0" timeOffset="62911.84">541 6778 1676,'-9'-1'-17,"3"-2"40,0 0 17,6 3 17,-11-2 15,4-1 0,7 3-6,0 0-8,0 0 19,-7 12 14,7-4 1,2 9 4,0 1-12,1 6-6,2 0-5,0 2-2,1 3-15,2 5 1,1 1-4,-3 1-7,3 1-30,-1-1-33,-2-1-41,2 0-59,3 3-57,-1-3-7,-1-5-141,0-3-142,0-5-82,1-1-48</inkml:trace>
  <inkml:trace contextRef="#ctx0" brushRef="#br0" timeOffset="65470.5">2312 10469 1487,'0'0'-14,"0"0"9,0 0 10,0 0 2,0 0 17,0 0 12,-9-19 3,7 13 13,0-1-3,-1 2 8,3-5-3,-2 2 1,0-1-2,-1-1 3,2 1 1,-1-3 1,0 3 7,2-1 3,-4 0-6,1 3-4,-1-3-1,0 1-5,0 0-1,-2 1-3,-1-1-5,0 3-4,-1 0-2,-4-2-5,-1 3-4,0 2-1,-4 2-3,3 1-1,-4 4-1,0-1-6,0 3 2,-1 2-4,3 4 2,-2-1-3,2 4-1,-1 5 4,4-3-2,0 5 0,1 1-1,0 4 8,0 2 4,2 4 2,0 2 3,0 1-1,2 4 0,-4 6-1,3 1-1,0 4 0,-1 1 2,-1 20 2,3 7-1,-3 4 3,2 4-7,1-4 7,4 4 1,0 1-3,-1 0 5,4-1 5,-1 1-5,2-2 0,0 2-5,2-9 3,2 1-3,-2-11-1,2 12-3,0 0-7,2-1 8,1-1-3,0-2-4,-1-10 4,0 13-11,-2-2 4,3-12 0,-3-8-2,-2 0-2,2-3-1,0 6-1,-1-5 1,-1-1 1,0-2-8,-2 1 10,0-8-2,-2-5-6,2 2 1,0-3-5,-2-7 2,2-5 5,-3 0-5,3-7 4,-2 0-1,0-1-6,2-3 4,-2-2 7,0-4-13,-2 2 5,-1-3 1,-1-2-6,2-1 2,-2-3 0,-2 0 0,0-4-4,8 0 2,-12-4-3,3-2-5,4 1-3,-1-3 9,3-2-1,-4-3-1,5 2 5,0-4-1,2 1-5,2-3 1,2 0 3,1 2-4,1-2 1,2 1-3,-1 1 6,-3 4-4,4-2 2,-1 5-2,0 1 0,1 0 2,0 3-5,1 4 3,1 0 2,-1 6-2,4 2 2,-3 4 4,4 2 3,0 6-2,2 6 10,2 3 1,-1 8 0,-1 5 9,0 6-5,6 24 3,-2 0 2,-3 3 13,-6-2 3,5 2-3,-5-2-5,-1 4 1,-2 0-3,1 3-3,-3-3 2,1-12-6,-3-8 9,5 21-8,-3-2-4,0-11 2,-2-9 2,0 0-6,1-6 2,-3 3 0,1-9-4,-1 2 5,0-5 2,0 0-3,2-3 3,-2-8-5,0 1-3,0-5-1,2 0 1,2-4-1,1-5 0,0-3-5,3-5-12,3-1-5,1-4-2,2-4-30,0-2-35,4-4-22,0-2-19,0-1-25,2-8-38,3-1-39,-1-1-43,-3-5-79,1-1-156,-3-2-20,-2-1 72,-2-3-196,-2-1-137</inkml:trace>
  <inkml:trace contextRef="#ctx0" brushRef="#br0" timeOffset="66109.8">734 12976 1780,'-2'-5'25,"-1"0"16,1-2 5,2 7 4,-2-8 12,0 3 14,2 5 12,-4-7 7,4 7-6,-2-6-7,2 6-7,0 0-3,0 0 1,-6 15 5,6-2 1,-2 5-1,-1 6-5,-1 2-3,2 3 0,-3 2-6,1 5 3,0-2-4,0-3-2,0 5-3,-2-1-8,1-5 7,1-2-10,-1-1 1,1-1-5,0-2 1,2-7-9,-2 3-6,2-6-5,2 1 0,-2-3-7,2-1 3,0 0-3,4-4 0,2 0 3,4-1-2,6-2-1,-2-2 0,6-1-3,3-2-6,0-1-8,3-2-23,7 0-17,-3-3-22,-1 2-31,-1 1-34,0-3-48,-3 1-47,1 0-42,-6 1-104,0-1-117,-5-1 24,-1-2-104,-6 2-67</inkml:trace>
  <inkml:trace contextRef="#ctx0" brushRef="#br0" timeOffset="66300.48">1059 13222 1823,'-5'-3'162,"5"3"-15,-3-4-19,3 4-7,0 0 18,0 0 34,-2 17 0,4-2-8,1 2-11,5 8-11,-1 2-17,1 7-11,4 8-8,1 3-22,-1 3-53,8 21-52,-1-1-56,-2 5-89,2-4-105,0 4-227,-4-1-10,-5-11 73,2-13-187,-2 2-118</inkml:trace>
  <inkml:trace contextRef="#ctx0" brushRef="#br0" timeOffset="68829.71">6227 5876 1570,'0'0'-81,"0"0"18,5-7 9,-5 7 23,0 0 13,2-4 23,-2 4 8,0-6 8,0 6 9,0 0 0,0-5 1,0 5 7,0 0 6,-2-8-2,2 8 0,-2-5 4,2 5 3,-3-4 3,3 4-6,-2-7 4,2 7 1,-3-5 2,3 5 2,0 0-2,-4-5-2,4 5 0,0 0-4,-2-7-1,2 7 2,-2-3-2,2 3-2,0 0 0,-2-6 0,2 6-4,0 0-1,-4-5-3,4 5 0,-3-4 4,3 4-2,0 0-1,-3-4-3,3 4-6,-7-4-1,7 4-2,-8-2-3,8 2-4,-11 0-2,11 0-2,-15 4 3,7-2-3,-2 2 2,1 0-2,-1 1 2,0 1 0,1 2 1,-2 2-1,1 1 3,3 0 1,-2 2-2,1 2 1,4 3-2,-3 3 0,2-2 0,4-1 2,-2 2-3,6-2 0,-2 2 0,6-1 0,2 3-3,1-5 3,1-1-3,2-1 3,4 0 2,-1-6-2,0-1 5,2 1 1,-1-4 4,3-3 5,-2 0-6,1-4 5,-2 0-1,0-2 3,1-3 1,-4-1-4,-2-2 2,0 0-1,-6-4-11,-2-1 6,0-1-8,-4-1-2,-2-2 0,-2-1-5,-4 0 0,-3 1-3,2 0 1,-3-1-2,-1 4-2,0 1 1,1 1-18,-1 4-6,-2 3-16,0 3-17,-2 0-18,4 2-24,-1 4-23,0 0-32,3 2-29,2 5-35,-2-5-40,5 4-119,0 0-106,4 1-138,2-1-114</inkml:trace>
  <inkml:trace contextRef="#ctx0" brushRef="#br0" timeOffset="69965.44">6388 6042 1554,'-6'-1'-94,"-3"-2"15,3 1 12,6 2 11,-13-3 9,5 1 15,8 2 13,-13-4 11,13 4 5,-10-2 16,1 2 2,4-1 14,5 1 3,-8-3 15,8 3-2,-8-1 3,8 1 2,0 0-1,-13 0-1,13 0-1,-6-2 0,6 2-7,0 0-1,0 0-6,0 0 1,-11 0-2,11 0-2,0 0 5,0 0 7,0 0 6,0 0 1,0 0 4,0 0 0,0 0 0,0 0-3,17 11-2,-8-9-2,1 0-8,2 0 1,2-1-3,2 4-3,3-4-1,3 1-5,-2 0-2,2 0-3,3 0-3,1-2 1,2 3-3,1-3 0,3 0-3,-2 0-1,1 0-1,3 0-1,-2-3-1,4 3-2,0-2 2,4-2-3,2 2 0,0-2 0,1 1-2,3-1 0,10-3-2,0 3 1,2-2 0,6-1 0,21-1-2,2 1 0,1-2 0,4 1-2,-1 3 2,0 1 0,0 1 0,0-1 1,2-2-3,4 4 2,2-3 0,6 5 0,4-4 0,4-2 0,3 4 0,-2-3 1,3 0 1,-7 1-2,-2-1 0,-2 1 0,-3-2-2,-2 1 3,-2 1-2,-7-4 2,0 3-2,-5-2-1,-17 5 2,-11-5-2,-2 3 2,-8 0 1,-3 1 5,-4-3 2,3 2 4,-5-1 4,1-1 0,-9 1 6,0 0 3,-5 1 0,1-1 4,-4-1-1,-2 2 5,-3 0-5,0 1-1,-2-1-7,3 0-1,-5 0-3,3 1-1,-1-2-1,-1 1-1,2 1-4,-1 1 0,2-1 0,-3 1-2,2 0-3,-1-1 4,0 0-1,-3 0-2,4 2-1,-6-2 2,1 3 3,-2-3 5,3 1 1,-1-2 2,-1 2 0,2 1 1,-2-3 0,3 0-6,0 0 3,1 2-2,-1-3-2,3 1-1,-2 1 0,-1 0 0,0-2-4,2 3 3,-7-3-1,4 3 2,-2-1-6,-4 1 4,3 0 1,-2 0-6,-1 0 3,-2 0 2,1 0-2,-7 2 1,9-2-1,-9 2-8,7-1 2,-7 1 4,7-4 0,-7 4-2,0 0-5,5-2-7,-5 2-10,0 0-10,0 0-8,0 0-22,0 0-15,0 0-18,0 0-12,0 0-19,0 0-24,0 0-21,0 0-28,0 0-38,4-4-88,-6 0-97,2 4-140,2-7-59</inkml:trace>
  <inkml:trace contextRef="#ctx0" brushRef="#br0" timeOffset="70408.67">11131 5564 1535,'0'0'-11,"-4"-7"20,1 3 25,2-2 23,-3 1 22,4 5 15,-5-10 15,4 3 10,-2 5 3,3 2 6,-2-10-1,0 6 0,2 4-8,-3-6-8,3 6-10,-3-4-15,3 4-6,0 0-10,-16 10-4,10-3-5,0 0-3,-2 3-4,2 2-7,0 2-2,1 1-4,3-1 0,-3 4-6,5-3-2,2 3-7,1-1 0,4-2 1,1 0-5,2-2 4,3 0-3,0-1 0,4-2-2,-3-3-1,6-1-4,-3-3-3,3-3 7,0 0 6,0 0 0,0-5 5,-2-1-1,0-1 3,-1-6-2,-2-2 2,-2-1-8,-3-3 9,-2-1-3,-2-4-4,-4 3-2,-2-2-2,-2 4-4,0-1-3,-6 1-3,-2 1 0,-1 3-2,-4 4-5,2 2-12,-1 2-24,-2 6-16,2-1-36,-1 4-25,0 1-30,0 2-34,3 2-45,2 2-39,-2 1-49,4-1-131,3 2-80,2-2-162,1-1-171</inkml:trace>
  <inkml:trace contextRef="#ctx0" brushRef="#br0" timeOffset="71314.4">11434 5612 1722,'-9'-2'-43,"9"2"33,0 0 22,-5-4 22,5 4 25,0 0 20,0 0 10,0 0 4,-11-2-3,11 2 2,0 0-2,0 0-3,0 0-4,0 0-4,0 0-5,0 0-8,0 0-4,0 0-6,0 0-6,0 0-3,0 0-2,26-4-1,-15 4-6,1 0-1,2 0-2,2-1-7,1-2 1,5 2 1,2-1-3,4 0-2,1-1 0,11 1-3,5 0 4,1-3-5,16 0 0,1 2-1,22-6-4,0 1 2,2 1-4,4 0 0,4 0 5,2-1 2,3 3 2,4 1-11,-2 1 5,4-3-3,-3 2 0,-1 2-6,2-1 1,-5-1-2,2 2 0,-3-2 4,0 0-13,-3 1 7,0-1 2,2 2-4,3-1 1,2 1 0,1-1 1,5 1-2,1 0-2,-2-1 3,0 3-6,-4-3 7,-2 1-6,0 2 2,-1 0 1,0 0 2,-3 2-6,0-2 5,-2 0-2,-4 3 0,0-3 1,-13 0 0,-8 2 0,0-2-4,19 3 8,-16-3-4,-9 2-2,-1-2 3,2 3-3,-4-3-3,-9 0 3,-3 0-2,-5 0 2,-7 0 5,-5 0-4,-2 0 10,-6 0-1,2-3-2,-5 3 6,-1 0-3,-3 0-6,-1 0 2,3 0-3,0-2-6,-1 2 3,-2 0-5,4-2 9,-2 4-4,3-2 0,-3 0 1,0-2-4,4 2 6,-7 0-7,1 0 4,2 0 1,-6 0 0,0 0-4,0 0 9,-2 0-4,0-1 0,-1 1 5,-9 0 0,15 0 0,-15 0-6,13 0-1,-13 0 2,10-2 2,-10 2-4,6 0 1,-6 0 1,0 0 0,12-3-7,-12 3 2,0 0 8,0 0-3,6-2-1,-6 2 2,0 0-7,0 0 5,0 0-7,0 0-8,0 0 2,10 0-11,-10 0-13,0 0-14,0 0-36,0 0-24,0 0-33,0 0-30,0 0-41,0 0-54,-4-9-124,4 9-101,0-5-122,0 5-113</inkml:trace>
  <inkml:trace contextRef="#ctx0" brushRef="#br0" timeOffset="71648.43">16941 5353 1653,'-3'-7'-24,"-1"0"27,-2 2 29,-3-1 26,1 0 22,-3 2 10,-1-1 3,-2 3-2,2 0 0,-4 2 0,0 2-1,-1 4 1,-3 3-3,0 2-3,2 5-5,-1 3-3,3 5-5,0 4-5,2 0-8,4 2-2,2 1-8,1-4-2,5 1-5,2-1-3,5-2-1,3-1-7,0-2 3,3-2-4,4-2 1,0-3-4,6-2-6,-1-4 3,-1-3 4,1-3 2,-1-3 10,2-3 5,0-5-1,1-1 9,-4-4 2,0-5-4,-4-1-3,-1-3-5,-1-7 1,-4 4-11,-4-1-5,-4-1-5,-4 1-7,-10 4-28,-5-4-37,-13 6-54,-8-1-80,-6 2-103,-30-2-185,-7 4-73,-15 2 61,-7 4-159,-12 4-139</inkml:trace>
  <inkml:trace contextRef="#ctx0" brushRef="#br0" timeOffset="72635.63">6780 7103 1635,'-6'-1'-60,"6"1"25,0 0 23,0 0 11,-8-4 15,8 4 8,-3-4 13,3 4 3,-6-4 5,6 4 11,-5-4-1,5 4 0,-6-1-5,6 1-4,-11-3 0,11 3-4,-10-1 7,10 1 5,-16 0 2,16 0 4,-13 0 1,13 0-2,-13 1-2,2 2-3,2-2-1,-3 1-1,1 0 2,1 2-4,-6 2 2,2-3-3,-1 3-2,0 0 3,0 3-8,-1-1-2,-2 4-4,2-1-1,-2 4-4,2-2 1,3 4 0,0 1 3,0-1-4,5 1-4,2 0 0,4 1-4,0-2-2,4 0 2,2 1 3,1-3-4,4-1 1,3 1 0,2-6 4,2-1 3,3-1-2,-1-3 4,3-3-7,-2-1 5,2-3-3,1-5-1,-4-1 2,2 0-1,-6-7-4,1 0-3,-4 0-2,-2-6-1,-3 2 0,-2-1-6,-4-1 4,-2 2-10,-2-3 3,-2 3-6,-1 4-5,-4 1-5,1 1-9,-1 5-9,-3 0-7,-2 4-17,2 3-22,-4-1-26,2 3-28,3 3-28,1 1-39,3 4-32,-2 0-76,5-3-126,4 3-234,-3 0-158</inkml:trace>
  <inkml:trace contextRef="#ctx0" brushRef="#br0" timeOffset="73353.49">6657 7250 1748,'0'0'-23,"0"0"22,0 0 18,0 0 15,0 0 26,2-10 22,-2 10 3,0 0 3,0 0-4,0 0-9,0 0-7,0 0-4,0 0-3,0-5-7,0 5 1,0 0 1,0 0 1,13 0-6,-13 0 4,15 1 2,-6-1-4,1 0-2,5 0-3,-1 2-4,3 0 4,5 1-2,-2-3-3,3 2 1,10-2-4,-2 1 2,7-1-2,5-1-4,5 1-3,0 0 2,17-2-4,20-5-3,4 4-1,3-5 1,2 1-9,-1-1 3,1 1-1,0-4-1,-3 2-2,0 1-3,-2 1 0,0 0-4,2-2 3,-3 2 0,5-1-5,0 3 0,0 0 1,4-2-4,-1-4 2,1 4 1,3-1-5,-3-1 3,0 1 2,3-3 0,1 2 2,3 2 5,2-3 5,0 1 1,2 2-7,0 1 0,-2-1 3,-3-1 0,-2 1-3,-6 0-5,-6 2 6,-2-1-1,-16 0-6,-10-1 1,1 3 1,0-1-7,-1-3 5,-2 1 1,1 0 0,-1 0 12,-2-1 0,1 0 1,-8 0 0,-6 2 3,-4 1-4,-6 0 0,-4 0 5,-4 1 3,-1 1-2,-3-1 3,-4 2-5,-2 0-5,2 0 1,-3-2-4,0 3-3,-3 1-4,1-2-5,0 0-1,-2 2 7,1-2-3,1 0-3,-1 2 6,0-2 1,-2 2-7,-2-1 2,1 1-4,-1-3 1,-8 3 2,15 0 1,-8-1 0,-7 1-3,0 0 2,12 0-2,-12 0 4,9-3-3,-9 3-8,0 0-12,0 0-9,0 0-13,6-1-7,-6 1-12,0 0-20,0 0-21,0 0-28,0 0-29,0 0-37,0 0-43,-21-7-65,17 5-122,2-3-89,2 5 60,-5-10-96,5 10-48</inkml:trace>
  <inkml:trace contextRef="#ctx0" brushRef="#br0" timeOffset="73732.7">11668 6727 1605,'0'-6'37,"-2"0"22,-3 2 20,-1-2 24,3 0 23,-1 1 8,-2-1 2,0 0-2,0 1-6,-1 1-8,-2 1 1,1 0-11,-3 1-6,1 2-14,-3 2-4,0 4-2,-1 0-7,-2 1-8,2 3-9,-1 3-3,0 1-4,0 3-3,5-3-6,-2 3-4,4-2-3,0 3-5,4-1 2,1-1-3,3 1-1,3-2-7,3-2 0,3 0-4,2-2-1,0-2 2,5-2 2,-2-2-4,6-4-4,-1-1 1,2-1-5,5-5-2,-3-2 7,1-3 2,-4-1-2,2-3-2,-6 0 0,-1-3 1,-4 0-1,0-2-8,-8 5 2,0 3-3,-7-1-6,-2 2-14,-5 1-27,-2 3-24,-2 3-29,-4 0-39,2 3-54,3 1-60,-4 0-69,1 3-149,3 1-53,1 0 65,0 0-96,5-1-53</inkml:trace>
  <inkml:trace contextRef="#ctx0" brushRef="#br0" timeOffset="74483.21">11616 6784 1559,'0'0'39,"7"2"3,-7-2 17,0 0 16,0 0 21,0 0 12,0 0-2,0 0-8,0 0-9,0 0-7,11-2-6,-11 2-6,0 0-2,10-2-4,-10 2-3,10 0-4,-10 0-2,14 0 1,-14 0 5,14 0-2,-3 0 4,1 0-3,2-3-4,2 3 3,6-2 0,1-1 2,9 0-2,2 2 4,7-3 3,9 0-11,9 1 0,7-2-4,25-2-7,4 3 5,2-1-5,2 3-5,1-2-8,-2 2 4,-3 0-6,-2-2-1,-4 3-1,0-4-8,-16 2 2,-6 1-3,1 0 6,23-4-6,-2 3 2,0 0 1,2 0 0,2 1 3,2 2-5,4-2 2,6 2-1,2 0 0,4 2-2,-2 0-2,-3-2-2,-4 3-2,-8 0 0,-2 0-1,-17 1-2,-11-2-4,-1 2 2,-6-3-3,-6 1 1,-1 1-1,-1-1-1,1-1 4,2-1-4,-2 3 3,10-3-3,-1 1-1,5-1 0,1 2-2,3 0 4,21 2-1,-12-2 1,-12 2-1,0-3 1,-3 3-2,-3-2-1,-12 0 2,-4 0 0,-6-1 1,-4 2-3,-3-1 1,-4-2 1,-2 0-1,-3 2 3,0-2-4,0 1-3,1-1 2,0 2-3,2-2 4,1 2-3,5-2 3,0 3 0,-1-3-3,1 1 6,0-1-2,-7 0 1,3 0 3,-6 1 8,2-1 4,-3 0 6,-3 0 4,-2 0 1,0 0-4,-1 0 0,0 0-4,1 0-2,-3 0-1,2-1-1,-5 1-3,3 0 2,-1 0-6,0 0-1,-10 0-1,18-1 0,-12 1-2,-6 0 4,15 0-1,-9-3-2,-6 3 1,11 0-1,-11 0 2,5-2-6,-5 2-9,0 0-20,12 0-22,-12 0-21,0 0-20,0 0-43,4-3-37,-4 3-30,0 0-43,0 0-35,0 0-34,0 0-90,-6-12-86,6 10-10,0 2-144,0-9-139</inkml:trace>
  <inkml:trace contextRef="#ctx0" brushRef="#br0" timeOffset="74845.27">16904 6655 1799,'0'0'20,"-2"-7"20,2 7 23,-2-10 22,-2 5 15,0 1 14,0 0 2,0 0-3,2-1-4,2 5-9,-10-4-7,4 2-9,6 2-2,-16 2 0,7 2-8,-2 1-1,3 3-4,-3 1-5,1 3-9,4 1 5,-4 3-17,4-1 3,2 2-9,0 0 0,4 2-4,0-2 7,4 3-12,2-4 0,2-1 3,2 2-3,2 1-5,3-5-3,2 1 2,-2-7-10,1-1 5,2-1 2,1-5 4,0 0 3,2-3 7,1-2 8,-2-5 3,0-6-3,-1 1 11,-1-2-11,-1-4 4,-4-1 7,0 2-1,-4-3-7,-5 1-6,-3 3-3,-4 1-1,-4 1-9,-4 0-17,-3 3-39,-5 5-41,-8 0-50,0 1-75,-1 5-95,-7 3-154,-9 0-125,-3 0 54,-5 5-246,-8 3-254</inkml:trace>
  <inkml:trace contextRef="#ctx0" brushRef="#br0" timeOffset="75782.07">6833 8355 2059,'0'0'-28,"0"0"15,-11 0 13,11 0 26,0 0 23,0 0 20,-10-2 11,10 2 2,0 0-4,0 0-6,0 0-6,0 0 0,-9 2-8,9-2-2,-5 3 3,1 2 3,0 2 2,-2 1-2,-1 4 0,2 1-1,-2 0 3,-2 4-4,3 3-3,2-2-3,0 3-4,4 1-3,0-4 0,2 3-6,0 0-1,2-2 3,3 3-10,2-5 1,2 0-8,2-5-2,0 0 5,1-2 3,2-3-2,1-2 0,2-4 3,-1-1-2,0-3-2,1-4-2,-2-1-3,0-1 0,-3-4-4,0-2 0,-2-4 8,-4 0-16,-2-4-3,-3 3 1,-3-2-1,-3 3-1,-3-3-3,2 2 0,-6 5-7,-1-1 3,-4 6-2,3 3-8,-5 3-15,-1 3-24,4 1-27,-4 1-28,4 3-34,-3 3-35,4 0-39,3 3-32,-1-1-65,3 0-126,4 1-56,4-1-146,0 0-133</inkml:trace>
  <inkml:trace contextRef="#ctx0" brushRef="#br0" timeOffset="76539.55">7058 8593 1759,'0'0'-1,"0"0"14,0 0 15,0 0 23,-16-9 24,16 9 11,0 0 7,0 0-4,-6-2-1,6 2-7,0 0 2,-4-5-1,4 5-5,0 0-4,0 0-3,0 0-7,0 0-2,0 0-3,0 0-2,0 0 3,0 0 0,0 0-1,0 0-5,0 0-8,25 7-1,-10-5-1,1 0-9,4-1-1,3 1-1,7 0-3,-1 2-2,5-2-2,3-2-1,7 2-6,5-4 8,10 0 3,3 0 0,1-4 4,24-1 6,-5-1-1,1-1-8,-2-1 1,1-2 3,0 3-6,1-2-1,2-1-4,4 2-7,2 1 5,6-1 7,5 1-3,4 0-2,0-2-4,2 2 1,-1-2-1,0 2-2,0-3 0,6 1-7,-1-2 1,5-1 2,-1 3-3,4-1 5,1 1-9,-2-1 4,-5 2-7,-5-5-2,-6 4 7,-6 2-7,-4 0 3,-8-1 0,-17 3-2,-11-2 3,-4 1 1,-11 3-1,-1-1-4,-9 3 8,0-4 3,-5 4-1,-2-5 4,-2 4 4,-1-1-9,-3 0 6,-2 0-5,0-1-3,-3 1 3,2-1 5,-2 1-7,1-1 0,-2 2 3,2 0 0,-3-1-3,1 0 0,-2 2 5,-1-1 4,-2 1-1,2 0-5,-2 1 3,0 0-4,0 0-2,1 0 1,-9 2-2,17-1-1,-8 1 3,-1-2-2,4 2-3,2 0 5,0-2 1,3 2 2,2-2 0,2 0-3,2 2 0,3-2 8,-3 2-5,0-1 0,-1 1 3,-3-3-5,-2 3 1,-2-1 3,-3 1-2,1 0-2,-4-2 1,-1 2 1,-8 0-9,0 0 4,12 0-2,-12 0-18,7 2-23,-7-2-31,0 0-23,0 0-18,3 4-28,-3-4-39,0 0-46,0 0-56,0 0-46,0 0-111,0 0-86,0 0 23,0 0-166,0 0-157</inkml:trace>
  <inkml:trace contextRef="#ctx0" brushRef="#br0" timeOffset="76981.31">11803 7974 1836,'2'-5'13,"-1"-2"17,-1 2 18,4 1 25,-4-2 24,0 6 16,0-7 6,0 1 5,0 6-4,0-6-10,0 6-7,-7-3-7,7 3-2,-11 0 1,11 0 0,-16 6-1,9-1-3,-1 1 2,0 3-5,-4 1-8,2-1-2,0 4-2,-1 1-9,2 1-5,3 1-2,-3 1-10,5-1 1,2 4-3,0-1-4,4-2-2,0 2-3,5-4-2,0 2-5,5-2 4,1-1-7,1 0 0,6-3 1,0-2 4,1-3 0,0-4 3,4-1 1,-3-2 8,1-3 4,3-3-2,-2-3 0,-4-1 1,0-7-4,-3 1-5,-5-2-3,-1-4-4,-4 0-7,-3-1 0,-4 2-6,-4 1-6,-3 1 1,-4 0-4,-1 3-10,-5 4-17,-1 0-16,0 5-25,-2 2-36,2 5-32,-2-1-33,1 2-40,1 2-53,2 1-59,0 1-103,3 1-155,4 1 28,1-2-247,4 2-275</inkml:trace>
  <inkml:trace contextRef="#ctx0" brushRef="#br0" timeOffset="77880.91">12127 8095 2122,'0'0'-27,"-9"-2"21,9 2 23,0 0 26,-11 0 24,11 0 20,0 0 6,-10 0-2,10 0-3,0 0-2,0 0-8,-9-3 1,9 3-5,0 0-5,0 0-1,0 0 1,0 0 2,0 0-1,0 0-1,0 0-2,0 0 0,29 5-4,-19-2 0,2-3 0,2 0 0,4 0-9,1 0 4,3-3-2,1 3-3,2-5 4,5 1 2,-3 1-1,4-2-7,2 2-7,8-1 0,1-2-4,4 2-2,11 1-4,2-1-3,3 0-6,4 1-1,0-1-4,23 1-4,0 0 0,0 1-1,0-1 2,2 0-6,-1 2 2,-1 1-3,2-3 1,-14 1-4,-10 1-2,20-6 2,-10 7 0,13-3 0,-11 3-2,10-2-1,0-2-1,2 2 2,-12 1 1,-14-2-4,5 3-1,-1-1 0,0 1 4,0 0-2,22 0 0,-15 0-3,-5-2 0,20 4 3,0-2-2,-2 1-1,2-1 3,0 0-1,0 3 2,0-2 2,0-1-4,-13 0-2,-12 0 0,2 0 3,-1-1-2,-5 1 0,-1-3 2,-3 2 1,-8-1-4,-1 0 2,-2 0-4,-5 2 2,2-2 1,-3 0-1,-5 1 2,-3-1-3,1 2 3,0-3-1,-2 3-3,-3 0 0,-1 0 2,-5-1 1,3 1 1,-2 0-1,-4 0-4,-1 0 4,-3 0-1,0 0 2,-4 0 0,4 0 0,-6 0-2,3 0 1,-2 0 0,-1 0 3,3 0-4,-3 0 0,0 0 0,4-2 0,-2 2-2,3 0 4,-2 0-3,2 0 0,-3 0 2,4 0-3,-4 0 3,-1 0 2,4-2-3,-5 2 1,-2 0 1,-8 0-2,17 0 2,-10 0 0,-7 0-1,11 2-3,-11-2-1,8 0-3,-8 0-8,0 0-18,0 0-14,0 0-13,8 2-11,-8-2-9,0 0-10,2 4-6,-2-4-14,0 0-13,0 0-16,0 0-16,0 0-47,0 0-43,4-6-49,-4 6-104,0-6-78,1 1 17,2-2-83,0 2-45</inkml:trace>
  <inkml:trace contextRef="#ctx0" brushRef="#br0" timeOffset="78260.49">17237 7807 1544,'-2'-8'46,"-2"2"25,1 1 19,-1-1 17,0-1 17,0 2 6,-1-1 2,1 3-1,-2-1-12,2 0-1,-2 3-3,6 1-4,-16 1-9,8 1 6,-1 0-2,1 4 2,0 1-3,-1 4 0,1-2-10,-3 5-8,4 0-5,0 1-7,2 2-4,0 3-6,1-2-4,4 2-5,-2 3-6,4-3-3,5 3-1,-3-2-5,5-1-6,1 0 5,1-1-5,1-4-3,6-1-3,-2-2 1,2-5 3,0-2 4,1-1 3,3-4 2,-2-4 3,4-3 6,-3 0 1,1-8-3,-2 1-2,4-3-1,-6-5-5,1 0-1,-5 1 0,-6 0-3,-2 0-4,-4 0-3,-4 4-6,-6 0-6,-2-3-31,-7 5-47,-6 4-61,-1-1-67,-2 1-118,-7 2-158,-5 1-169,8 2 61,-4 3-379,2 1-431</inkml:trace>
  <inkml:trace contextRef="#ctx0" brushRef="#br0" timeOffset="85242.24">13832 7808 2407,'0'0'-111,"0"0"20,-9-4 34,9 4 23,-4-3 22,4 3 17,0 0 18,0 0 13,-7-4 8,7 4 9,0 0 10,0 0 8,-4-4 6,4 4 3,0 0-1,0 0 0,0 0 2,-4-3-2,4 3-5,0 0 1,0 0-14,0 0 0,0 0-5,0 0-5,0 0-1,0 0-8,0 0-2,0 0-1,0 0-7,0 0 5,0 0-5,0 0 9,8 13 5,-3-8-2,1 3 0,3 0-1,1 4 1,1-2 2,5 5-4,0 1 7,2-1-5,2 1 1,2 4-6,3-3 2,-1 2-9,2-1 3,-3-1-4,1-4-1,-3 0 1,0-1-6,-2 0 5,-2-1-1,-2-4 4,-1 1 3,0-2 8,-4-1 4,-3 2 6,4-5 2,-4 3 2,0-1-2,2-1-1,-3 1-2,-2 0-3,2-2-3,-6-2-2,10 5-3,-4-3-5,-2 0-3,-4-2-1,4 4-6,-4-4-1,6 3-4,-6-3-3,4 3-2,-4-3 0,4 4-4,-4-4-1,0 0 0,0 0-3,7 1-1,-7-1-2,0 0 1,0 0-4,6 5-1,-6-5 2,0 0-4,0 0-2,0 0 2,-13 10 0,6-7-2,-3 1 3,-3 1 0,-1 1-2,-3 2 2,-4-1-2,-4 3 1,-1-1 1,3 1-1,-5-2-3,2 1-4,4 1-34,0-1-44,3 1-47,2 0-59,2-5-76,7 2-83,2-1-146,2 0-118,2-1 54,-2-1-314,4-4-358</inkml:trace>
  <inkml:trace contextRef="#ctx0" brushRef="#br0" timeOffset="85791.08">13510 8713 2415,'-11'-2'-16,"5"1"18,6 1 19,-12-3 19,12 3 14,-10-1 5,10 1-5,-4-2 6,4 2-1,0 0-6,0 0 3,26-2-1,-14 4-6,6-2-2,1 2-6,4-1 0,0 2-4,5-2-3,-1 1-2,3 0-9,0 2-19,-3-2-30,-3 1-40,-2-3-50,6 4-57,-4-4-58,-5 0-128,1 3-104,2-6-145,-1 3-106</inkml:trace>
  <inkml:trace contextRef="#ctx0" brushRef="#br0" timeOffset="86052.28">14275 8595 1823,'-9'-4'77,"4"1"23,-1-1 16,0 0 17,2 0 7,4 4-4,-9-4-6,9 4-7,-8 0 17,8 0 5,-7 10 1,5-3 8,-1 3 0,3 1-5,0 1-12,3-1-7,-3 6-13,2 0-12,3 2-9,-1 2-8,0 3-10,1 1-5,-1-3-31,-2 2-50,2 0-53,-2-2-61,-2-2-83,2 1-99,-6-3-123,4-2-148,-4-1 47,0-2-255,-3 0-272</inkml:trace>
  <inkml:trace contextRef="#ctx0" brushRef="#br0" timeOffset="87152.27">13478 6450 1957,'0'0'-92,"0"0"26,0 0 26,0 0 25,0 0 21,0 0 10,0 0 13,0 0 17,0 0 13,0-17 6,0 17 1,3-5 5,-3 5 0,0 0 4,0 0-1,0-7 0,0 7-2,0 0-4,0 0 0,0 0-11,2-5-7,-2 5-4,0 0-6,0 0-4,0 0-5,0 0-2,0 0 6,0 0 0,0 0 6,14 12 1,-8-7-1,5 1 5,2 3-6,-1 0 5,7 5-3,1 1-6,5 2 3,0 2-3,0-2-7,3 3-4,0-1 2,-1 0-1,-1 0-7,-6-4 2,2-1-5,-3 1 0,-2-4 0,-4 0-2,-2-1-5,4-3 1,-7 2 5,2-2 1,-2-1 2,1 0 13,-2-3 5,-1 3 0,0-2-1,-4-1 5,3 1-5,-1 0-2,-4-4-3,4 3-3,-4-3-4,4 5-8,-4-5 0,0 0 1,0 0-5,-14 5 0,5 0 0,1-3-5,-8 6 5,2-1-2,-5 0-9,0 4 4,-4-1-1,-1 0 4,-2 0-2,4 2 1,-4 0-3,3-3 3,1 1 4,4 0-12,-4-2 4,8 0-8,-1-2-17,1 0-14,3 0-14,1-3-23,1 1-22,0-2-36,2 0-49,2 0-61,5-2-57,0 0-123,0 0-102,0 0 64,0 0-76,0 0-40</inkml:trace>
  <inkml:trace contextRef="#ctx0" brushRef="#br0" timeOffset="87433.9">13671 7281 1453,'-8'1'47,"1"-1"30,7 0 22,-9 4 15,5-2 10,4-2 2,0 0-3,0 0-13,0 0-11,0 0-9,0 0-9,30-3-6,-16 3-7,3 0-9,5 0-3,1 0-6,0 0-4,1 0-14,-3 0-32,4 0-34,-4 0-48,1 1-62,-2-2-64,0 1-134,-1-3-118,0 2-105,-2-1-65</inkml:trace>
  <inkml:trace contextRef="#ctx0" brushRef="#br0" timeOffset="87678.43">14300 7124 1590,'-4'-9'75,"1"1"34,-1-1 32,1 1 26,2 0 28,-3 0 8,2 3-5,-1 2-15,2-2-22,1 5-12,0 0 6,0 0-5,0 0-9,8 16-11,-5-7-10,2 5-12,0 1-6,3 2-10,0 3-10,-1 0-5,-5 0-39,2 4-53,1 0-66,-3-4-83,2 5-120,-4-7-170,-2 3-132,0 2 59,-5 0-240,3 2-257</inkml:trace>
  <inkml:trace contextRef="#ctx0" brushRef="#br0" timeOffset="92487.37">8770 8306 1925,'0'0'-79,"0"0"22,-8-8 23,8 8 17,0 0 21,0 0 18,0 0 18,0 0 8,0 0 5,0 0 3,0 0 7,-7-2 4,7 2 0,0 0 3,0 0 0,0 0 4,0 0 2,0 0 3,0 0 2,0 0 2,0 0 0,-7-4 1,7 4-6,0 0 5,0 0-8,0 0 4,0 0-3,0 0-4,0 0-7,0 0 0,0 0 0,0 0-7,0 0-12,0 0 5,0 0-11,0 0-3,0 0 1,0 0-9,0 0 3,0 0 3,0 0 9,0 0 1,0 0 0,12 17-3,-6-13 3,0 3-2,3-2 1,-1 1 1,5-1-1,2 1-1,1 1-3,2-1-4,1-3 0,4 5-3,-1-1-4,5-2-1,-2 0-5,-1 0 0,-4-3 1,2 3-4,-3-2-2,2 2 0,-4-3-1,0 0-7,-2 1 7,-1-1-6,-2 0-2,0 0 1,-1 0-1,-3 0 0,-1-2 1,3 2 2,-10-2-3,13 2 2,-7-1-1,-6-1-2,10 2 1,-10-2 0,10 0-1,-10 0 0,6 2-2,-6-2-1,5 2 1,-5-2 0,0 0-2,0 0-1,5 5 2,-5-5-3,-8 7 3,0-1 3,-2-2-6,-4 3 4,-1 1-4,-5 1 1,0 2 0,-4 0 0,2 0-3,-2 0 3,-1 0 0,-1-1 0,2 1 5,4 1-2,-1-3-11,3-1-15,1-2-22,4-1-26,1 3-25,0-5-33,3 1-37,1-2-43,1 3-77,3-5-54,4 0-126,0 0-84,0 0 32,0 0-186,0 0-194</inkml:trace>
  <inkml:trace contextRef="#ctx0" brushRef="#br0" timeOffset="93446.15">8634 9041 1955,'-3'-7'6,"3"7"15,-4-5 10,1 2 17,3 3 21,-4-8 12,4 8 6,-2-6 3,2 6-1,0-5-1,0 5-1,0 0 4,-2-6 2,2 6-3,0 0-3,-5-4-3,5 4-9,0 0-2,0 0-8,0 0-4,0 0-13,0 0 8,0 0-1,0 0 4,-2 15 0,2-5-1,0 2 1,2-2 2,0 6-2,1 1-5,-1 0 1,0 0-8,1 4 0,1-1-8,-2-1-1,0-1-6,1 1 4,0 1-5,-1-4-3,0 1-6,0-2-2,-1-5-3,2 2 3,-1 0 0,0-3 2,1-2 9,-1 1 5,-2-1 8,2-2 6,1-1-8,-3-4-6,0 0-1,0 0-2,0 0-4,10-11-4,-7 0-1,2 2-5,0 0-3,-1-3-1,0-1-1,2-1-2,-2 4 0,1-4-2,-1 2 1,3 0-5,-5 2 1,2 0-3,0 0 0,0 1 1,2-1 0,-4 3-2,6-3-1,-6 2-3,2 1 2,0 1-1,-2 1-2,2-1-1,-2 0-2,2 2 0,1 0 1,-5 4 0,10-4-1,-1 4 3,-9 0 0,15 3 0,-7 1-1,2-1 3,0 1 0,0 1 0,2 3-1,1 0 1,0-1-1,0 4 2,-1-2-1,3 0 4,0 1-4,-3-1-2,3 0 4,-2 0-1,0-1-1,-1 1 3,-2-2-1,0-2-1,-2 1 5,0-2 2,1 0 12,-3-1 12,1 0 17,-1-2-5,-6-1-3,11 0-4,-11 0-2,10-7-6,-6 1-3,0-2 0,1-1-4,-3-3-2,0-1-3,-2-2-2,3-2-2,-6-1 0,3 0-4,-2-1-1,0 0 1,0 1-3,-1 1-3,-1 2-6,2 0-13,2 3-23,-2 1-24,2 0-26,-2 3-38,2 3-34,-2-4-13,0 7-24,2 2-38,0 0-45,-2-3-38,2 3-80,0 0-122,0 0-13,0 0-229,0 0-254</inkml:trace>
  <inkml:trace contextRef="#ctx0" brushRef="#br0" timeOffset="94294.63">9334 9304 1966,'0'0'-35,"0"0"28,3-14 14,-3 14 23,0 0 24,-1-7 21,1 7 16,0-5 6,0 5 7,0 0 0,-4-7 4,4 7-2,0-6-3,0 6-4,0 0-6,0 0-5,0 0-5,0 0-7,0 0-12,0 0-8,0 0-3,0 0 2,0 0 7,0 0 0,0 0-4,0 20 5,0-12-3,0 3-4,0-2-5,-2 2 0,2 1-6,-3 2-4,3-1-2,0-2-4,-1 0-4,1 1-1,-2 0-7,2-3-5,-3 1 2,6-3-1,-6 1-2,3-1 2,0 0 6,0-7 13,0 7 0,0-7 0,0 0-7,0 0 3,0 0-4,0 0-7,6-20-8,-3 11 8,-1-4-4,0 0-4,0-2-1,2-3-1,0 1-4,-2 2 1,0-3-2,0 5 0,1 0 2,-1 2 3,0 0 3,0 1 0,0 3-3,0-4-4,-2 4 1,2-1-6,0 3-4,1-2 0,-1 4 2,-2 3 4,0 0-5,8-2 0,-8 2 1,0 0 2,13 12 0,-7-7 2,0 3-1,2-1 0,-2 4-1,0-3-1,2 1 3,3 3-1,-3-2-1,3 1 1,-3-1 1,3 0-2,-3-2 1,3 1 0,-2 0-1,-1-1 1,-2-3 0,0 1 1,1 0 11,-3-3 10,1 1 4,1 1 12,-2-5 6,2 3-4,-6-3-5,0 0-1,15-5-6,-11 0 3,0 3-6,1-5-3,-3-1-3,3 1-2,-4-5-3,2 0-3,-3 1-1,2-4-1,0-2-3,-2-1 0,0 4 5,0-3-1,0 0-2,0 2-1,0 1-1,0 2-13,0 1-9,-2 0-19,2 1-22,0 2-26,-2-1-34,2 1-27,2 2-32,-4 3-30,2 3-31,-4-6-42,4 6-37,-2-2-44,2 2-111,-5-1-73,5 1 35,0 0-174,0 0-174</inkml:trace>
  <inkml:trace contextRef="#ctx0" brushRef="#br0" timeOffset="94860.47">9965 9232 1774,'0'0'2,"-5"-4"21,5 4 11,0 0 18,-1-6 21,1 6 18,0 0 11,0 0 10,0-7 0,0 7-3,0 0 2,0 0-2,0 0 5,-5-5-11,5 5-3,0 0-2,0 0-10,0 0-10,0 0-9,0 0-9,0 0-7,0 0 10,0 0 4,-5 18 3,2-9 1,1 1 5,-5 4-1,3 3-2,-5 1-6,1 5-2,0-3 0,-2 4-6,-2 0-7,2 2-4,-3 1-4,-1 1-6,3-6-2,0 1-4,1 0-2,-2-2-3,4 0-1,-2-2-5,4-4-1,-3 0 0,5-1-5,-3-2-1,1-1 0,2-2-2,0 0-2,-1-1 0,3-1-9,-2 0-3,2 0-9,0-1-5,-2 0-6,4-3-3,-2 2 1,0 0 3,0-1-4,2-4 6,-5 5-6,5-5 7,-3 8-8,3-8 0,0 0 3,0 7-3,0-7-6,0 5 0,0-5-6,0 0 0,0 0-8,5 6-1,-5-6 4,0 0-8,0 0 3,9 0-4,-9 0-13,0 0-3,0 0-13,12-6-15,-12 6-20,4-5-26,1 2-34,-5 3-29,4-7-53,-2 2-122,0 0-83,2-3-184,-4 1-144</inkml:trace>
  <inkml:trace contextRef="#ctx0" brushRef="#br0" timeOffset="98177.98">10136 9608 1711,'0'0'-39,"0"0"26,-10 0 16,10 0 23,0 0 23,0 0 18,0 0 10,0 0 5,0 0 0,-11 2 1,11-2-1,0 0-1,0 0 0,0 0 0,0 0-1,0 0-5,0 0-1,0 0 1,-9 0 1,9 0-6,0 0 4,0 0-3,0 0-2,0 0-4,0 0 0,0 0-6,0 0 2,0 0-2,0 0 1,0 0-16,0 0-7,-2 6 8,2-6-5,0 0-2,0 0 7,6 10-2,-3-5-5,-3 0 5,2 0-3,-2 3-3,3-3 2,-3 3-6,0-1 5,-3 1-3,1 0 1,-1-1-3,1-2 1,0 2 4,0 0-7,0-3 11,0 2 7,2-6 5,-4 7 10,2-3-4,2-4-6,-6 2 0,6-2-2,0 0-3,0 0-5,-13-11-5,11 5-3,-2-1-2,3-1-5,-1 0-4,0-1-4,2-1-2,2 0 2,-4 3-2,4-2 0,-2 1-3,0 1 0,2-1-4,-1 1-2,3 0 0,-2 0-1,3 1-2,-1 2-1,2-1 2,-2 1-4,2-1 0,0 5 1,-6 0-4,16 0 2,-16 0-1,14 0 0,-7 5 0,-1-1 2,0 3 1,-2-1-1,1 1 0,-1 2 1,-1 1 0,-1 0 2,-2 0 0,0-1 0,-2 1 0,-1-3 0,1 3 0,0-3 2,0-2-1,-1 4 5,1-5 4,-2 0-2,0-1-1,4-3-2,-10 2-1,10-2-3,0 0 0,-7-8 0,3 3 1,2-2-4,0 2 0,2 0-2,0 5-3,0-12 2,2 6-1,0 0-2,0 1-1,0-1 0,2 3 1,-1-4-2,3 4 1,-1-2-3,-5 5 3,12-2-1,-12 2-2,11 0 3,-11 0 0,10 2-2,-4 5 4,0-1 2,-2 1 2,1 1 2,-2 3 1,0-1 1,-3 2 2,-1 1-1,1 2 1,-5 0 3,0 2 2,-1 0-2,0-2 0,-2 2 1,-3 0 0,0-3-1,3-1 1,-3 1-1,1-2-1,0-1 1,-2 0 1,2-2-2,0 1 3,-1-3-1,0 0 0,3-4 0,-3 2 1,3-2-3,-3-1-2,2 0 2,1 0-4,2 0 2,6-2-1,-14 1 2,6-1-1,8 0-1,-10 0 0,10 0-3,0 0 1,-12 0 0,12 0-1,0 0 0,-7-3-2,7 3-1,0 0-1,0 0 0,0 0 1,0 0 2,0 0 1,13-9 2,-13 9-1,12 0 7,-12 0 1,18 0-1,-8 0 4,0 3 3,4-1 0,-2 0 1,3-2 4,2 4-2,0-3-2,-1-1-4,2 5-6,1-4 1,-3 1-1,4 0-6,-2-4-21,2 4-29,-1-2-36,0 0-45,-3 2-42,6-2-32,-1-2-39,-2 0-63,5 0-79,-6-4-118,2 1-125,-1-2 38,2-1-372,-2-4-435</inkml:trace>
  <inkml:trace contextRef="#ctx0" brushRef="#br0" timeOffset="99362.14">9461 8711 2371,'0'0'-131,"0"0"17,2-4 28,-2 4 19,0 0 23,0 0 19,0 0 17,4-3 20,-4 3 9,0 0 17,0 0 7,0 0 6,4-4 6,-4 4 5,0 0 4,0 0 3,0 0 1,0 0 0,0 0-3,3-5-4,-3 5-6,0 0-4,0 0-2,0 0-8,0 0-2,0 0-5,0 0 6,0 0 4,0 0-1,0 0 4,12 12-2,-11-6 7,4 2-2,-3-1-3,3 4 7,0-1 0,-1 0-2,0 3-7,0 2-1,0-1 3,0 1-5,-2-2-5,2 2 5,-2 1-6,3-2 2,-4-3-4,-1 2-15,3-4 4,0 2-4,-1-2 0,-2-1 2,2-1 1,-2-2 10,2 1 13,0 0 12,-2-2 9,0-4-6,0 0-6,0 0-6,0 0-7,0 0-4,0 0-2,2-19-3,-2 10-7,0-3-1,0 0-4,0-1-2,0 0-4,2 0-1,-2-2-1,0 2-3,0 0 1,0 2-3,0 2 1,0-3 0,1 4-4,-1-1-3,0 1 2,0 1-4,0-1 1,0 5-5,0 3 0,0-7 2,0 7-1,0 0 1,0 0 1,0 0 0,-1 21-1,1-11 2,0-3 1,0 5-2,0-2 2,0 1 1,0-2-3,0 2-7,1-1-31,-1 0-36,3-1-46,-1 1-59,1-3-79,-1-1-85,2 0-223,2-4 4,-2 1 78,-4-3-210,0 0-188</inkml:trace>
  <inkml:trace contextRef="#ctx0" brushRef="#br0" timeOffset="100377.84">8789 6888 1770,'-2'9'-63,"2"-9"36,-2 5 26,2-5 23,0 5 22,0-5 15,0 0 7,0 0 7,0 0 1,0 0 0,-2 6-3,2-6-3,0 0-3,0 0-8,0 0-6,-2 6-5,2-6-8,0 0 12,0 8 6,0-8-2,2 9 1,0-5 2,2 4 3,1 0-1,1-1 2,3 4 0,1 0 2,2 0 3,6 4-2,1-2 0,2 2-3,5 0 0,3 2-6,1-2-3,1 2 1,-1 0-1,-2-5-1,-3 0-12,-1-1-4,-4 0 2,0-3-3,-3 1 3,-3-2 6,-1-2 7,0 3 6,-6-4 6,3-1 7,1 1-7,-5 0-2,0-2-8,0-1 0,-6-1-8,9 3-6,-9-3-6,6 1-6,-6-1 3,0 0-6,0 0-6,0 0-4,0 0-2,-27 6-2,10-4-5,0 1-5,-7 1-11,-3 2-13,-5 1-15,-2 0-5,1 3-13,-3-1-20,2 0-11,0 2-19,9-4-27,-3 2-26,4-1-34,3 1-42,5-3-44,-2-1-102,4 3-153,3-5 60,2 1-108,3 0-84</inkml:trace>
  <inkml:trace contextRef="#ctx0" brushRef="#br0" timeOffset="101130.29">8385 7603 1665,'0'-8'25,"0"2"14,-2 0 19,2 1 19,0 5 23,0-11 4,-2 7 3,2 4 0,-3-7-5,3 0-5,0 7-5,0 0-13,0 0-6,-2-6 1,2 6 6,0 0 0,0 0 2,0 22-3,0-13-4,0 2 7,0 7-18,2-1-3,1 0 2,-1 3-8,-2-3-5,2 3 0,0-1-13,0 0-1,2 1 0,-4-4-6,5-1 1,-5 1-4,2-3-6,0-4 0,-1 3 2,2-5-3,-3 3 6,5-4 2,-3-2-4,0 0-5,-2-4-4,0 0 4,0 0-3,14-14-5,-10 7 4,1-3-5,0-3-4,-1 1 0,0 1 3,-2-1-2,0 2-3,2 1-2,-2 0-2,-2 4-7,2-1 2,2 2-4,-4 4 8,0 0 2,0 0-9,20 11 5,-14-6 4,3 5 5,1 0-6,0 2 4,2-3-6,0 2 0,-2-1 0,1-1 1,0 1 4,-1-3 1,-1 0-1,1-2 8,-1-3-4,-1-1 6,1-1 16,1-3-2,-4-2-5,3 1-2,-3-5 5,1 0-4,-4-2-2,0-5 4,1 2-7,-4-2-5,0-1-1,0 0-1,0-3 2,-2 3-5,0 0-13,-1 2-24,3 4-21,-1-1-32,1 3-50,-2 1-36,0 5-29,2 3-52,-2-3-38,2 3-95,0 0-135,0 0 22,2 18-103,2-7-100</inkml:trace>
  <inkml:trace contextRef="#ctx0" brushRef="#br0" timeOffset="101790.85">8918 7907 1595,'0'0'-30,"-4"-3"18,4 3 9,0 0 15,0 0 16,0 0 14,0 0 18,0 0 12,0 0 5,-9 12 10,9-5 4,0-2 2,-1 3 1,1-1-4,-2 3 1,2-1-3,0 1-4,-2 0-6,2-1-5,0-1-4,0 1-6,0-2-5,0 1-4,-2-2-4,4 0-5,-2-1 1,0 2 2,0-7 10,0 7 7,0-7 9,0 0-9,0 0-5,0 0-5,0 0-10,0 0 0,0 0-7,0 0-7,0-22 0,2 12 2,-2-2-7,3 1-9,0-2 6,-1 1 4,0 0-9,0 1-2,2 0 5,-2 2-4,0-3 2,1 1-5,2 5-1,-3-2 3,-2 0 5,2 1-7,-1 1-6,4 1 6,-1 1-10,0 0 5,2 2 5,-6 2-2,13 0-2,-13 0-2,17 6 2,-8-2-5,1 3-1,1-1 8,1 3-2,-1 0 1,2 3-4,0-2 0,-1 0-1,-1-1 3,1 0 1,0-1-4,-4-1 1,0-1-1,0 1 1,-1-2 5,0-1 11,-1-1 16,0-1 4,0 0-3,-6-2-5,0 0-3,17-7-3,-14 1-3,3 0-1,-2-4-3,1 0-4,-1-2 0,-2-3-3,0-1 0,0 1-3,0 0-1,-2 2 0,2-2-3,-1 5-13,-1-2-16,0 2-29,3 3-27,-1 0-37,-2 1-32,0 0-27,0 6-41,2-5-41,-2 5-40,0 0-74,3-2-112,-3 2-31,0 0-142,0 0-151</inkml:trace>
  <inkml:trace contextRef="#ctx0" brushRef="#br0" timeOffset="102474.46">9486 7803 1699,'0'0'-27,"0"0"19,0 0 22,0-8 12,0 8 21,-2-5 16,2 5 8,-2-5 3,2 5 3,-2-4 7,2 4 2,0 0 0,-2-6-4,2 6-4,0 0-4,0 0-6,-2-5-3,2 5-9,0 0-5,0 0-3,0 0-6,0 0-4,0 0 1,0 0 3,0 0 5,-13 13 4,9-6 2,0 6 6,-3-2 2,0 2-3,-1 3 5,0 2-5,-2 2-7,-2-2-1,2 2-1,0 1-6,-1-1-4,0 0-5,0-1-2,1-3-2,2-2-3,2 2-4,-2-3-7,2 0 2,1-3-4,0-1-14,0 1-8,4-3-10,-3 1-12,-2-1-5,5-1-12,-3-1-5,2 2-13,-3-1-6,3-1-8,0 0-3,-1-2-7,3-3-10,-5 8-4,5-8-11,-2 5-12,2-5-15,-4 6-13,4-6-32,0 0-61,0 0-108,0 0-240,0 0-96</inkml:trace>
  <inkml:trace contextRef="#ctx0" brushRef="#br0" timeOffset="103929.3">9504 8015 1544,'0'0'-55,"18"8"16,-18-8 14,0 0 15,4 5 14,-4-5 12,0 0 4,0 0 10,0 0-5,4 4 5,-4-4 1,0 0-1,0 0 8,0 0 1,0 0 1,0 0 4,0 5 2,0-5 10,0 0 2,0 0 6,0 0 1,0 0 3,0 0-7,0 0-4,0 0-7,0 0-1,0 0-9,0 0 0,0 0-5,-3-22-3,2 17 1,2 1-6,-1-2-3,0 6-1,5-9-3,-2 1-2,0 3-2,0-1-1,2 1-2,-1 0 1,0 3-4,-1-5 1,5 3-3,-5-2-1,2 5 0,0-1-1,2-2-1,-7 4 0,12 0-2,-12 0 0,10 4 3,-4-1 3,-2 3 4,0-1 3,1 5 1,-3-2 4,3 2-1,-3-1 1,0 3 2,-1 0 3,-1 1 0,0-2 1,3 0-3,-3 0 3,-3 1-1,3 0 1,-1-2 3,-1 2-4,0-2 2,-1-1-1,-1 1-6,-1-3 0,-1 3 0,2-2-4,0-2 3,-2 1-5,2-2 0,-3-1-4,0 2 4,2-1 1,0-2-5,0 1-1,-1-1 1,6-3-4,-10 7 4,6-7-3,4 0-2,-7 5 8,7-5 6,-6 2 7,6-2-4,-8 1-7,8-1 5,0 0-6,0 0 3,0 0-1,0 0 1,0 0-3,0 0-1,0 0-1,0 0-1,-13-3 1,13 3-1,0 0-3,0 0 1,0 0 1,0 0 0,-4-5-5,4 5 0,0 0 2,0 0-5,0-7 1,0 7-2,0 0 0,0 0 1,0 0 0,0-5 1,0 5-6,0 0 2,0 0 2,0 0 0,0 0-3,0 0 1,0 0-3,0 0 4,0 0 1,0 0 0,0 0-2,0 0 8,0-8-10,0 8 0,0 0 2,0 0-1,0 0 2,0 0-3,0 0 7,0 0 4,0 0-9,0 0 0,0 0 1,2-6-3,-2 6 2,0 0-1,4-3-1,-4 3 8,0 0-7,4-6 1,-2 2-2,-2 4-1,0 0 1,4-5-3,-4 5 4,4-4-1,-4 4-1,0 0 7,7-4-5,-7 4-3,7-2 4,-7 2-5,0 0 1,12 0-2,-12 0 5,11 4-1,-5-2 1,-1 2 0,2-1 1,3 1 2,-2 0-3,0 0 1,0-1 4,1 1-6,1 2 4,-1-2-1,0 0 1,1 0-4,-2 0 1,-1-4 3,2 5 6,-1-3 6,-2-1 4,2 2 8,-1-1 1,2-2-1,-1 2 7,-8-2-5,15-2 6,-9 0 4,-6 2-3,15-4 0,-8 0-6,-1 1 1,0-4-3,-2 2-1,2-3-3,-4 2-3,4-3 0,-2 0 1,0-1-7,-2-1-8,-2 1-22,2-2-25,0 1-25,-2 0-37,-2 2-43,0-3-56,0 2-65,-4-1-82,-2 1-152,2-1-27,2 4-181,-6-5-202</inkml:trace>
  <inkml:trace contextRef="#ctx0" brushRef="#br0" timeOffset="104715.76">8995 7425 1775,'4'-3'-91,"-4"3"23,0 0 16,0 0 19,0 0 13,0 0 19,0 0 17,2-7 11,-2 7 8,2-3 8,-2 3 8,0 0 4,2-8 7,-2 8 6,0-5 5,0 5 3,0 0 0,0 0-2,-2-8-6,2 8-8,0 0-5,0 0-3,-7-3-8,7 3-3,0 0 0,0 0-6,-18 7 1,12-3 0,-1 1-2,1-1 0,-1 3 0,0 2 2,2-1 1,0 1-1,2 2 1,-1-2-1,1 5 0,0-3-3,3 3 0,0-1 1,3 1 0,2 0 2,0-2-1,2 2-2,3-3-5,1-2 1,1 0-1,2-1-5,2-1 2,0-2 2,0-3-3,-1 0-2,0-2 1,0-2-1,1 0-1,0-3 14,-4 2-4,1-2-1,0-3-3,-3-2-2,-1 1-8,-4 0 7,0-1-6,-1-1-1,-3-2-8,-1 2 2,-1 0 1,-1 2-5,-5-3 2,2 0-5,-2 3 2,-3 0-8,-1-1-8,0 5-9,-1-1-26,-3-1-32,0 4-42,-2 1-50,5 2-65,-6 0-116,6 0-178,0 2 57,-2 1-115,2-3-86</inkml:trace>
  <inkml:trace contextRef="#ctx0" brushRef="#br0" timeOffset="106358.29">9828 7532 785,'0'0'174,"0"0"-46,3 6-35,-3-6 2,0 0-5,0 0-6,0 0-4,0 0-13,0 0-8,0 0-7,0 0-6,0 0 3,0 0-1,0 0-2,18-6 0,-18 6-4,12-4-3,-5 3-2,1-2-4,0 3-2,0-2-1,4 1-7,-4 1-2,2-2-9,-1 2-22,2-2-30,-4 2-25,4 2-34,-2 0-27,-1-1-35,-2 4-92,1-4-243,0 4 0</inkml:trace>
  <inkml:trace contextRef="#ctx0" brushRef="#br0" timeOffset="106522.21">9922 7711 1359,'-13'11'18,"6"-1"12,-3-2 14,4-1 14,-1-1 13,4-4 8,-1 1 7,0 2 2,4-5-2,-3 3-8,3-3-7,0 0-6,0 0-7,0 0-5,19 4-5,-5-6-24,0 0-43,0 0-53,4 2-67,-6-1-118,5-4-365,-7 4-121</inkml:trace>
  <inkml:trace contextRef="#ctx0" brushRef="#br0" timeOffset="114039.7">9868 7553 1592,'0'0'-53,"-7"-4"22,7 4 26,0 0 14,-4-3 12,4 3 7,0 0 5,0 0 1,0 0-4,0 0 3,-4-5 5,4 5 5,0 0 7,0 0 1,0 0 5,0 0 6,0-5 0,0 5 7,0 0 1,8-4-1,-8 4 2,7-2-6,-7 2 2,8-3-3,-2 0-2,1 1 0,6-1-3,-6 1-5,6-2-5,2 2-6,0-2-3,0 3-3,4-3-5,-2 0-2,0 1-6,2 0-2,-2 1-4,-4 0-13,2 0-18,-3 1-23,-2 1-32,-1-3-27,2 2-32,-5 1-20,-6 0-45,0 0-59,7 1-127,-7-1-220,0 0-98</inkml:trace>
  <inkml:trace contextRef="#ctx0" brushRef="#br0" timeOffset="114301.5">9886 7725 1607,'-8'4'-13,"4"3"20,-2-3 12,1 2 16,1-5 9,4-1 6,-6 6 2,2-2-8,4-4-2,-5 6 5,0-1 1,4-1 2,-2-1-1,-1 3-2,4-6 2,-3 4-1,3-4 5,-1 8 7,1-8 6,6 4-2,-6-4-1,13 2 0,-4-2-9,1 0-4,3-2-5,1 2-4,6-4-1,-3 1-15,0 1-25,2-3-31,-3 3-41,4-5-50,-1 1-51,-2-4-87,4 1-158,-2-3-185,-2 4-103</inkml:trace>
  <inkml:trace contextRef="#ctx0" brushRef="#br0" timeOffset="114787.11">10431 7522 1737,'-7'-1'34,"7"1"18,-8-4 15,8 4 18,-9-2 14,9 2 4,-6-2 0,6 2-5,0 0-4,0 0-8,-8-3-2,8 3-3,0 0-9,0 0 1,-4-4-8,4 4 8,0 0-3,0 0-5,4-11-13,0 6 1,2 0-3,0-2-7,3 0-5,2-3-1,-3 1-9,3 0-3,-1-2 3,-4 1-1,3 0 5,0 1-3,-3-1 6,0 5-2,-2-4 2,-1 1 0,3 3-8,-2 0-4,1 1 0,-1 0-11,-3 0 4,4 0-2,-5 4-1,0 0-1,0 0-3,0 0 3,0 0-5,0 0 9,0 19 5,0-9 4,2-1 11,-4 5 6,2-1-2,2 1 0,-2 1 0,0 2-1,0 0-5,2 0-4,-2 0 1,1 0-4,3 0 0,-2 0-5,0 1-2,0-3-2,-1 0-2,2-3-6,-1 1-29,0-1-28,0-1-27,0-1-36,0 0-38,0-2-48,1 0-58,-3 0-34,-3-3-78,1 1-149,0-2 3,2-4-132,-4 7-142</inkml:trace>
  <inkml:trace contextRef="#ctx0" brushRef="#br0" timeOffset="114997.62">10348 7797 1825,'-10'0'31,"1"0"27,-2 2 31,11-2 21,-12-2 1,12 2-8,0 0-5,-2-7-8,2 7-1,16-7-9,-1 5-3,9-5-8,4 1-7,-1-1-4,5 1-8,-2 0-1,5 1-18,-4-2-26,-1-1-37,3 6-44,-6-5-57,3 4-51,-8-3-94,-2 2-175,-1 0-203,-4-1-153</inkml:trace>
  <inkml:trace contextRef="#ctx0" brushRef="#br0" timeOffset="116606.27">10066 9082 1838,'-8'-3'20,"8"3"16,0 0 13,0 0 17,-11 0 19,11 0 10,0 0 6,-8-2-3,8 2-5,0 0-6,0 0 4,0 0-3,0 0-6,0 0-5,0 0 0,0 0-10,0 0 2,25-8-2,-14 7-10,4-2-6,1 0-4,2-1 0,1 0-13,-3 1 1,2 1 1,-2-3-7,1 4-12,-4-1-18,0 0-26,-1-1-36,-1 3-40,0 0-39,-3 0-38,2 3-52,-5-1-96,0 0-138,-5-2-213,2 8-175</inkml:trace>
  <inkml:trace contextRef="#ctx0" brushRef="#br0" timeOffset="116785.53">10173 9213 1844,'-5'5'-5,"1"0"21,-1 0 16,3-1 20,-2-1 20,4-3 11,-3 6 2,3-6-1,0 0-8,9 3-2,-9-3-4,20-1-9,-10-1-3,1 2-8,6-2-5,-4 0-16,5 0-39,0-1-53,2 1-75,-2-2-79,-2 0-175,-1 0-257,0-1-144</inkml:trace>
  <inkml:trace contextRef="#ctx0" brushRef="#br0" timeOffset="121525.78">21400 2452 1188,'0'-6'142,"3"2"-36,-3 4-5,1-7 3,-1 7-9,3-9-2,-3 4-7,0 5-4,2-8-1,-2 8-5,0-6 1,0 6-1,0 0-3,0-5-2,0 5-3,2-4 0,-2 4-5,0 0 4,0-7 2,0 7-4,0 0 2,0 0-2,0 0-3,0-6-4,0 6 3,0 0-5,0 0-2,0 0-4,0-5-2,0 5-1,0 0-8,0 0-4,0 0-2,0 0-4,0 0-1,0 0 3,0 0-3,0 0-9,0 0 9,-7-7-10,7 7-2,-6-3-9,4-2 6,-4 3-4,0-1 0,-1 1-3,7 2-4,-15-6 3,7 5 1,0-2 0,-2 1-2,10 2-2,-16-1 2,8-1-1,8 2-3,-13-2 6,6 2-8,7 0 1,-10-2 6,10 2-6,0 0 0,-13-2-2,13 2-1,0 0-1,0 0 2,-8 2-1,8-2 4,0 0 2,-2 7 6,2-7-4,0 12 3,2-7 6,2 5 2,-2 0-1,4 3 5,0 2-5,1 0 10,2 5-7,-1 1 4,1 0 2,-1 0-3,0 0-5,0 1 0,2-3 3,-4 2 1,0-3-3,0-1-7,-2-2 0,1-2 4,-1-1 4,0-4 3,1 3 7,-3-2 13,0-3 19,0-1 1,0-2-5,-2-3-12,0 0 1,0 0-7,0 0-2,-4-23-4,2 12-1,0-7 0,0-1-6,2-2-3,-3-2-3,3-1 0,0 0-7,0 2-1,0 1-2,-2 2 3,2 2-5,0 0 0,0 2-6,0 6-3,2-4-1,1 7-2,-1 3 0,4 1 0,-6 2 1,15 9 0,-5-1-1,3 6 4,0 1-1,1 1 0,3 6 3,3 1 1,-2-1-1,2-1 2,-4-2 3,0-2-2,-2 0 0,1-3-1,-4-4 8,0 1 1,-1-3 7,-2-1 9,0-5 1,0 1-6,-8-3 0,14-9 1,-10 2-2,0-5-4,3-1 0,-5-1-2,-2-6-3,2-1-7,-4-1-12,0 0-10,2 1-21,-5-2-13,3 2-21,0 4-23,2 2-33,-2-1-47,0 3-54,2 4-36,2 4-18,2-2-30,1 1-110,1 2-115,5 4 61,-1 0-158,1-3-132</inkml:trace>
  <inkml:trace contextRef="#ctx0" brushRef="#br0" timeOffset="121655.05">21894 2373 1747,'10'-1'7,"-4"-1"25,4-3 16,-2 3 5,-2-3 5,2 2-4,1-1-8,0-2-4,-1 2-10,2 2-21,-2 0-37,2 2-35,0 2-34,1 0-38,-5 0-64,2 1-354,-4 3-52</inkml:trace>
  <inkml:trace contextRef="#ctx0" brushRef="#br0" timeOffset="121813.34">22008 2549 1607,'-2'7'71,"0"-1"28,0 0 24,2-1 24,-3-1 10,3-4 1,3 6-19,-3-6-17,9 4-13,-9-4-8,15-2-12,-1 2-25,-1-2-33,-1 0-44,3-2-48,0 0-54,4 1-52,1-1-45,-4 0-90,7-3-92,3-2-203,-2 0-95</inkml:trace>
  <inkml:trace contextRef="#ctx0" brushRef="#br0" timeOffset="122222.29">22508 2284 1617,'2'-11'12,"0"-1"32,-2 5 24,0-3 28,2 2 19,-2-1 19,-2 1 15,2 2-2,0-1 2,0-1 2,-2 3-1,2-2-5,0 2-11,0 5-12,-2-8-11,0 4-17,2 4-12,-6-2-6,6 2-7,0 0-4,0 0-7,-20 8-12,16-4-6,0 1 2,0 2-4,-1 0-5,3 3-6,2-1-1,0 1 1,0 2-4,5 3-2,1 0-2,-2 1 9,4 4-13,4-1 1,-4 2 1,2-3-7,0 4 2,0-1-6,-2 1 3,0 0-9,-1-2 1,-3-2 5,0 1-6,-2-2 1,0-2 4,-2 2-4,0-5 7,-2-1 1,-2-2-3,0 1 2,-1-3-7,-1-5 4,0 1 6,6-3-4,-15-5-2,8-2 5,1-3-6,0-2-1,4-5 1,2-3-7,0 1-13,6-5-14,0 0-14,5 2-17,2-2-25,2 0-34,4 2-41,0 2-55,1 5-61,-2 0-143,-2 2-106,0 5 45,-3 1-164,-2 4-143</inkml:trace>
  <inkml:trace contextRef="#ctx0" brushRef="#br0" timeOffset="123168.41">21835 3718 1781,'-2'-9'3,"0"-1"19,0 3 22,-3-4 20,0 2 24,1 0 20,0-1 6,-1 3 6,2-1 0,-1-1 1,-1 4 4,1-3-6,2 4-7,-2-2-3,2 0-12,0 1-15,2 5-10,-7-6-10,7 6-8,0 0 1,0 0-4,0 0-10,-8 20 5,8-11 0,0 6-1,0 2-6,4 4 3,-2 1-5,0 3 6,-2 2-10,2-1-2,0-1 2,1 2-4,-1-7-2,-2 3 1,2-3-6,-1-3 3,2 1-2,-1-5-2,0-2 14,0 0 5,-2 0 13,1-3 16,3-3-7,0-1-7,-4-4-3,0 0-8,0 0-3,18-17-6,-10 8-3,-1-4-4,0-2 0,1-1-1,3-3-4,-2 4-2,-1 1-4,0-2-3,1 3-3,-1-1-1,-2 3-4,1 1 0,2 3-5,-3 0-1,2 0 4,1 3-3,2 2-1,-1 2-1,1 4 0,-1 0-1,3 1 5,0 3-1,-1 1-2,1 3 2,0 0-2,-2 1 2,0-2 1,3 3-1,-1-3 2,-5 0-1,2 1-3,-1-1 4,0-2-2,-3-2 4,0 0 4,0-1 3,-1-2 13,-1 1 15,0 0 17,0-4 4,-4-1-8,0 0-4,0 0-6,15-9-6,-10 1-1,-3-1-7,2-5-3,-2-3-1,2-2-4,-2-1-3,2-2 0,-2 4-4,-2-6-2,2 3-3,0 2-1,-2-2 0,0 2-3,4 2-9,-4-1-9,0 4-14,0 0-21,0 3-18,0 0-26,0 1-26,2 1-35,-2 1-26,0 0-31,0 1-32,0 1-27,2 3-25,2 0-28,-4 3-83,2-6-126,-2 6 24,6-1-193,-6 1-191</inkml:trace>
  <inkml:trace contextRef="#ctx0" brushRef="#br0" timeOffset="124288.85">22635 3995 1804,'0'0'-80,"0"0"17,0 0 15,0 0 17,0 0 24,0 0 26,0 0 16,10 0 13,-10 0 11,0 0 11,0 0 7,0 0 6,0 0 6,0 0 2,4-4-6,-4 4-3,3-7-5,-1 3 2,0-1-3,-2 0-2,2-1-1,-1-2 3,2 1-7,-3-1-2,0-1 3,3-2 1,-3 4 8,0-1-8,0-1 1,0 1-6,-3 1-4,3 0-13,-4 3 2,0-1-7,-1-1-5,-1 5 0,6 1-10,-14 1-1,3 5-2,1-4-7,1 7-1,-1-2 2,-1 1 1,2 3-5,1-1-4,-1 1 1,3 0 5,0 3-8,2-1 0,0-1-4,4 1 7,0-1-3,2 2 1,0 0-3,4 1 5,0 0-12,3 1 4,-3-1-3,2-3 4,-1 2-2,2 2-1,-3-3-4,0 0 4,-2-1 2,0 0-4,0-1 4,-2-2-3,-2 2-2,0-1 10,-2-2 2,-2 1-13,-2-1 10,0-2-6,-2-1 3,-1-3 0,0 2-1,1-4-1,8 0-4,-17-2 4,9-2 1,-1 0 1,2-3-3,3 2 0,0-3-1,2-1 3,2-1-6,2 0 3,2 1 5,2-3-9,6 3 1,0-2-1,1-2-14,1 4-7,2 2-12,-2-3-18,6 3-21,-4 1-30,3-2-39,-2 5-38,2-2-49,1 1-79,-5 1-144,5 0-20,1 3-189,-2 0-157</inkml:trace>
  <inkml:trace contextRef="#ctx0" brushRef="#br0" timeOffset="124594.09">23114 4130 1776,'0'0'33,"0"0"20,0 0 10,0 0 15,0 0 20,0 0 11,0 0 4,0 0-6,0 0-6,0 0-3,0 0 3,-30 7-7,22 2 6,-1-2 3,-4 3-1,-2 5 4,-4-1 7,2 3-8,-5 7-3,-2-2-6,-1 3-16,-5 2-8,0 1-12,-2-1 1,5 2-7,1-8-6,1 1 0,2 0-7,2-1-18,1-5-26,4 2-21,1-3-20,2 0-24,0-3-29,5-3-28,0 1-27,1-5-24,4 3-40,1-4-44,2-4-75,5 4-101,2-2-11,-7-2-150,14 0-97</inkml:trace>
  <inkml:trace contextRef="#ctx0" brushRef="#br0" timeOffset="124979.95">22874 4549 1579,'8'-2'30,"2"2"28,-2-2 17,-2 0 14,2-2 13,-3 3 8,6-1 2,-5-2-3,4 1 1,-1 2-10,3-1-3,-1 0-1,1-1-8,-2 3-7,7 0-1,-5-3-8,-2 6-6,3-3-6,-2 0 0,0 0-5,-4 5 2,0-3 5,-1 4 6,-4-1 1,-2 1 0,-4 2-5,0 1 1,-6 1-2,-3 2-2,-4 0-13,-2 0-9,-1 1 12,-2 1-10,0-3 0,-1 2-1,-1-1 7,6 0-7,-4-4-2,8 1-1,-3-2-3,4 1-4,2-3 5,1-1 5,2 2-4,-1-2 8,2-1-9,3-1-6,4-2 1,0 0-4,0 0-6,0 0 1,34-4-11,-17 1-18,2-1-28,4-2-28,3-1-25,2 1-34,-1-3-40,1 0-36,4-4-53,-3 0-89,1 0-159,-8-1-16,0 1 62,-3-1-184,-4-1-134</inkml:trace>
  <inkml:trace contextRef="#ctx0" brushRef="#br0" timeOffset="125355.82">22516 3177 1753,'2'-11'14,"0"0"35,0 0 28,0 2 29,-2-1 19,3 1 14,2 2 5,-5-1-9,2 3-7,-2-3-16,0 4-15,0 4-7,2-5-11,-2 5-5,0 0-7,0 0-2,8 17-3,-4-4-10,0 3-1,3 1 0,-1 5-7,0 1-4,5 3-16,0 3-39,-1 2-57,0-3-71,4 5-73,-4-9-101,7 5-191,-2 0 41,4-6-159,1 3-124</inkml:trace>
  <inkml:trace contextRef="#ctx0" brushRef="#br0" timeOffset="125737.14">23514 3707 1728,'0'0'17,"0"0"25,-8-4 29,8 4 23,-5-2 13,5 2 6,-7-2 0,7 2-2,0 0-12,-4-3-8,4 3-8,0 0-8,0 0-10,0 0-14,0 0-20,18-7-29,-10 5-42,2 2-41,5 0-61,3-3-52,-5 0-116,5 1-129,-3 2-135,-3 0-75</inkml:trace>
  <inkml:trace contextRef="#ctx0" brushRef="#br0" timeOffset="125888.04">23626 3868 1615,'-6'7'91,"1"-2"17,2 1 7,0-3 13,3-3 4,-2 6-2,2-6-13,0 0-12,13 4-19,-1-2-42,3-4-66,4 0-94,3-3-107,3 2-226,3-2-184,2 3-131</inkml:trace>
  <inkml:trace contextRef="#ctx0" brushRef="#br0" timeOffset="128643.99">22328 5288 1804,'-2'-7'96,"4"-1"9,-2 0 6,0 0 8,0 3 15,2-1 9,-2 1 1,0-1-8,0 6-22,2-7-12,-2 2-11,0 5-12,0 0-3,0 0 0,0 0-20,8 18 2,-6-7 2,3 4-2,-4 6 9,4 2-2,0 2 0,-1 2-5,0-1-2,-3 2-7,7 1-2,-5-3-6,2 3 0,-3-2-4,4-2-1,-2-3-6,-1-1 5,-1-3 0,0-1 8,3-4 9,-4 1 11,2-5 14,-1 1 13,0-3-8,1-3-9,2-4-9,-5 0-6,0 0-7,20-8-5,-12-1-4,-1-1-6,3-2-2,0-3-4,-1 1-3,0 0-3,-1 1-5,0 1-2,-2 2-8,0 1 0,2 4-6,-4-1-2,4 4 2,-2 2 1,5 4-4,-3 0 3,5 5-2,2 0 1,1 4 3,2 2-5,-1-1 0,2 1 1,0 2-1,-3-3 2,1 0-1,-2-1 1,-2-4 0,-1 1 5,-1-2 18,0-1 20,-3-3 1,2-4-2,-2 2-4,0-6 0,-2-1-3,0-4 3,1 1-8,-3-1-5,3-6 1,-3 1-8,-2-6 0,0 1-4,0-2-3,0 1-10,1-2-15,-3 1-16,0 1-14,0 0-17,0 3-29,0 3-39,2 4-43,-2-2-28,0 4-23,-2 4-32,-1 1-51,3 3-44,0 0-111,0 0-113,0 0 38,-4 18-295,6-8-312</inkml:trace>
  <inkml:trace contextRef="#ctx0" brushRef="#br0" timeOffset="129086.55">23120 5702 2360,'0'0'17,"0"0"11,0 0 20,0 0 23,0 0 18,0 0 17,0 0 4,0 0-7,0 0-5,0 0 1,0 0-6,0 0-8,0 0-4,0 0 9,0 0 2,0 0 4,4 5 7,-4 0 1,2 5 1,-2 0 2,0-1-4,0 3 1,0 0-4,-2 1-7,2 0-5,-4 2-6,2 0-6,0 1-4,-3 1-6,2 0-5,-2-4-9,0 5-3,1-5-6,0 1-2,2-4-4,-2 2-5,1-2-2,2-3-1,-1 3 0,0-5-3,2 4 3,-2-4-3,-2 0 0,4 0 0,-1 0 2,1-5-1,1 6-6,-1-6-2,10 3-1,-2-3-5,-8 0 0,20 0-2,-8-1-1,7 1-1,0-2-4,2 0-14,1 0-19,1 0-19,0 2-28,0-3-23,1 1-25,-3 2-30,0-3-28,-2 1-45,0 0-55,-2-1-66,-7-2-139,4 0-96,-7 1 61,0 2-303,-3-4-310</inkml:trace>
  <inkml:trace contextRef="#ctx0" brushRef="#br0" timeOffset="129292.78">23359 5883 2412,'0'0'73,"-8"-2"-1,8 2-1,-7-3 4,7 3 6,0 0 25,0 0 19,-6 13 1,6-6-5,0 2-16,0 1-7,0 2-5,0 5-11,0-2-5,0 2-14,2 0-36,-2 0-35,1 0-32,-1 0-62,0 0-71,3-1-77,-6-5-139,2 0-126,1-1 49,-4 0-168,2-6-132</inkml:trace>
  <inkml:trace contextRef="#ctx0" brushRef="#br0" timeOffset="130318.25">23185 5041 1818,'0'0'55,"0"0"19,0 0 13,-6 1 18,6-1 20,0 0 9,0 0 3,-4 4-5,4-4-9,0 0 1,0 0-13,-2 5 9,2 2 14,-2-2-2,2 3 2,0 3-4,-2 0-3,2 3-4,0 2-9,0 0-12,0 3-9,0 1-9,0 1-8,0-3-20,2 3-63,0 0-66,0-2-97,2-1-123,-4-1-193,2-4-76,-2 0 54,0-1-292,-2 0-287</inkml:trace>
  <inkml:trace contextRef="#ctx0" brushRef="#br0" timeOffset="132205.81">22002 7315 1502,'2'4'231,"-2"-4"-80,2 8-32,-2-8-6,5 4-6,-5-4-11,0 5-16,0-5-9,4 6 5,-4-6 2,4 5-1,0-1 0,2-2 3,0 2-2,1 0-6,2-1 0,1-1-7,3 1-4,-3-1 3,2 1-7,4-3-7,-2-3 0,4 2 5,-4 0-3,3-4-4,-2-1-1,2 1-2,-1-3-8,-2 1 5,-2 0-3,1-3 5,-2 0-10,-3 1-5,1-1 0,-3 3 0,-2-3-10,0 0 2,-2 3-2,-2-1-1,-2 1-4,-2 0 3,0 2-9,-2 1-2,-3 2 9,1-2 3,-3 4 1,-2 0 6,1 3 5,-6-2 8,4 5 0,-5 1 7,2 1 2,-2 4 5,-3 1 2,4 2 3,1 2-4,0 1-1,0 1-2,3 2-4,0 1 6,2-1-1,4 2-7,1 0 0,-1 0-5,7-1-1,-1-2-4,4 1 2,-1-1-3,7-4 2,1 3-3,1 1-3,2-6 5,4 0-7,-2-5-1,3 3-3,0-5-3,1 0-1,2-2-2,-1-2-4,0 0-21,1-2-29,-4 2-36,4-3-45,-6 0-45,3-7-46,-4 4-66,2-2-74,-5-2-117,4-3-122,-4 1 47,-4-2-322,1-1-347</inkml:trace>
  <inkml:trace contextRef="#ctx0" brushRef="#br0" timeOffset="132742.39">22095 6745 2363,'-2'8'0,"2"-8"15,0 6 9,0-6 20,0 0 17,0 5 7,0-5 1,0 0-6,6 5-5,-6-5-4,15 0-4,-7 0-4,4 0 1,1 0-5,0-3-6,4 3-1,3-2-6,-4 2-2,4-2-2,-4 2-21,2-1-34,-1-1-45,-4 2-55,4 0-56,-3-5-72,0 2-157,4-1-40,-3 0-93,-2 1-51</inkml:trace>
  <inkml:trace contextRef="#ctx0" brushRef="#br0" timeOffset="132922.08">22692 6490 1668,'0'-9'75,"0"-1"9,-3 2 2,3 1 3,0-1-5,0 1-12,0-1-9,-1 3-28,1-2-37,0 7-36,0-8-27,0 8-31,0 0-47,0 0-81,0 0-350,0 0-76</inkml:trace>
  <inkml:trace contextRef="#ctx0" brushRef="#br0" timeOffset="133222.52">22652 6624 1589,'2'7'21,"-2"0"17,2 0 13,-2-2 13,2 0 12,-1 3 18,-1-1 10,6 0 6,-4 0-2,2 3 0,0 1-7,3 0 3,-3 3 0,2-1-7,-2 3-5,2-1-2,1 0-7,0 0 0,-4 1 1,0-4 0,1 5-2,-2-5-8,-1 2 3,-1-2-4,0 1-6,0-4-3,-1 3-2,-3-3-13,-1 1 2,0-1-8,-1-1-1,-3-2-2,2-1-7,-1-1-21,-1-2-21,-1 0-22,10-2-20,-17-2-34,6-2-41,1-1-47,4-3-43,-4-1-61,4-5-123,0 1-122,4-1 63,0 2-121,2-5-81</inkml:trace>
  <inkml:trace contextRef="#ctx0" brushRef="#br0" timeOffset="133693.5">23046 6696 1571,'0'0'-6,"-9"-6"16,5 2 28,4 4 21,-4-5 16,4 5 8,-4-6-1,4 6-5,-2-4-7,2 4-2,0 0-7,0 0-3,4-9-4,2 7 1,-6 2-1,13-2 1,-5 2-1,1-3 1,2 3-2,-1 3-2,0-1-5,2 0-1,-4 1-5,0 2-1,0 0-1,1 1 0,-5 1-3,0 1 1,-1 1 1,-3 2 4,-3 0 1,-3 2-1,0 0-6,-3 0-1,1 0 2,-4 1-7,-2 1 0,2-2-1,-3 0-1,4-1-4,-3-2 0,7-1-6,-3 1 2,1-3 0,2 1-3,0-3 0,4 2 4,-4-3 1,4 1-4,1-1 1,2-4 0,0 0 3,5 6-5,2-5-4,3-1 4,3 2-7,0-2 2,4 0-9,2 0-16,0 0-29,1 0-38,-2-2-45,3 1-55,3-1-55,-6-4-105,4 2-161,-3-2 44,0 0-122,0-1-81</inkml:trace>
  <inkml:trace contextRef="#ctx0" brushRef="#br0" timeOffset="133955.04">23490 6681 1668,'-2'-6'39,"-2"2"16,2 0 24,2 4 16,-6-7 5,6 7-3,-4-7-13,4 7-7,-4 0-3,4 0 5,0 0 3,-5 10-1,3-3-7,2 0-1,0 2-2,0 1-5,2 2-6,-2-2-4,2 4-9,1 1 0,-3-1-3,2 2-5,0-4-4,2 3-6,-4-2-7,2-1-27,0 1-30,-2-1-49,2-3-47,0 3-58,0-5-57,-2-1-139,2 1-78,0-5-127,0 3-91</inkml:trace>
  <inkml:trace contextRef="#ctx0" brushRef="#br0" timeOffset="134227.68">23620 6681 1659,'0'-6'32,"2"1"22,-2 5 19,0-10 14,1 5 7,-1 5-6,0-5-10,0 5-7,0 0-7,0 0-4,0 0 0,0 0-4,0 0 0,0 0-4,12 20-2,-8-13-4,-2 2-1,-1 2-2,2 1-5,2 3-4,-3 1-3,-2-2-3,1 2-2,-1 0-1,3-2-10,-3 1-22,2-1-29,-4-1-40,2-1-35,0-1-39,0 1-54,-3-5-106,2 1-121,-1 0-127,-3-2-60</inkml:trace>
  <inkml:trace contextRef="#ctx0" brushRef="#br0" timeOffset="134492.12">23234 6545 1584,'-6'-3'30,"2"0"16,-1 0 20,5 3 18,-6-2 12,6 2 1,-4-5-8,4 5-8,0 0-8,8-7-6,3 5-8,4 0-5,6-1 0,5-1-5,3 0-14,3 0-28,4-1-46,-2 1-71,1-2-66,-1 1-176,-6-2-292,-1 5-142</inkml:trace>
  <inkml:trace contextRef="#ctx0" brushRef="#br0" timeOffset="136358.15">23163 7200 1676,'0'0'-53,"0"0"1,0 0 16,0 0 16,0 0 15,0 0 13,0 0 2,0 0 1,0 0 3,0 0 8,0 0 0,-5 4 9,5-4 3,0 0 2,0 0 5,0 0 6,0 0 6,0 0 6,0 0 6,0 0 2,0 0 1,0 6 2,0-6-1,0 0 1,0 0-4,0 0-3,0 0-1,0 0-1,0 0-3,0 0 2,0 0 3,0 0 4,9 4-5,-9-4-4,6 2 0,-6-2-2,0 0-3,14 0-1,-4 0 3,-10 0-4,20 0-1,-6 0 0,6 0-4,3-2-1,3 2 0,4-4-3,1 3 0,9-4 0,5 1 10,3 1-4,10-2 0,-1 0 2,4 1 6,2-1-4,-3 1-6,-1 0-10,-12 0 2,-2 1-8,-5 1 1,-6 0-4,-4-2-2,-3 2 0,-4 2-2,-2-1 0,-1-2-3,-4 3-3,0-2-6,-4 2 1,-1-2-7,0 2-9,-1 0-14,-1 0-14,-9 0-28,16 0-29,-11 2-35,-5-2-39,11 0-46,-11 0-41,0 0-113,8 0-177,-8 0 53,0 0-176,0 0-160</inkml:trace>
  <inkml:trace contextRef="#ctx0" brushRef="#br0" timeOffset="144976.45">23522 7389 1698,'0'0'-64,"0"0"9,0 0 18,0 0 12,9-1 18,-9 1 11,0 0 6,0 0 5,0 0 2,4-5 11,-4 5 3,0 0 3,0 0 9,0 0 4,0 0 0,4-4 1,-4 4 8,0 0 1,0 0 5,0 0-5,0 0 5,0 0-1,0 0-2,3-2 2,-3 2-2,0 0 1,0 0-5,0 0 0,0 0-4,0 0-1,0 0-3,0 0-6,0 0 0,0 0-7,0 0-2,0 0-2,0 0-2,0 0-6,0 0-5,0 0-1,0 0-2,0 0 0,-7 14-2,3-6 3,-3-1-2,3 2 0,-2 0 1,-2 2-1,-1-1 5,0 3 3,1-2-2,-2 1 2,1 2-1,-2-3 2,3 0-1,-3 0 0,2-1 2,2 1-2,0-3-2,-2 0-2,5-1 1,-2 0-1,-1-1-3,4 0-3,-2-2 0,1 3-1,1-5-3,-1 2 4,2-1-1,-2 2-1,-1-1-2,5-4 2,-3 5-1,3-5-1,-5 6 2,5-6-4,-4 2 4,4-2-2,0 0 3,-4 6-2,4-6 0,0 0 0,0 0 4,-5 4-2,5-4 3,0 0 2,0 0-2,0 0 4,0 0-2,-1 3 3,1-3-4,0 0 0,0 0-5,0 0 2,0 0-2,0 0-3,0 0 1,0 0 1,0 0-4,0 0 3,0 0-5,19 0 2,-7 0 2,1-1-4,5-1 2,2-2 1,3 2 2,1 0-5,3-4 7,1 2 0,-1 1-9,3-3 6,-2 1 1,-4 2-5,0-1 3,-3 2-1,-3-1-5,-2-1-1,-1 2 4,-2 0-6,0 0-6,-1 2-6,-4-4-6,4 4-8,-2-2-7,-10 2-12,12-1-12,-3-2-14,-2 2-7,-7 1-15,8-2-22,-4-2-20,-4 4-17,0 0-11,7-4-19,-7 4-20,0 0-52,2-3-87,-2 3-243,0 0-87</inkml:trace>
  <inkml:trace contextRef="#ctx0" brushRef="#br0" timeOffset="145384.96">23653 7486 1565,'0'0'-19,"0"0"31,-3-5 13,3 5 23,0 0 18,-3-6 8,3 6 8,0 0 2,0 0 2,5-8 1,-5 8-6,0 0-6,0 0-7,1-3-6,-1 3 1,0 0 7,0 0 4,0 0-2,10 14 6,-5-7-5,-1 0 1,-2 4 1,0 3 3,2 2 1,-2 1-5,-1 5 4,-1 1-9,0-2-6,-1 6-10,-1-1 2,-4 1-3,4 2-6,-2-2-6,2-1-20,-2-1-41,0-3-57,2-1-72,-1-2-84,3-2-154,-1 0-148,2-5 72,-1 2-152,5-3-115</inkml:trace>
  <inkml:trace contextRef="#ctx0" brushRef="#br0" timeOffset="147196.93">23260 6709 1582,'0'0'-62,"1"-6"15,-1 6 13,0 0 10,0 0 10,3-4 2,-3 4 8,0 0 4,0 0 3,0 0 8,4-3 2,-4 3 3,0 0 8,0 0 2,0 0 2,0 0-1,0 0 3,0 0 1,0 0-2,0 0 3,0 0-1,0 0 11,0 0 13,0 0 7,-8 17 6,-1-6 2,1 1 2,-5 3-5,-2 3 0,-1-1-8,-6 7-3,1-2-6,0 2-4,-3-2-7,3 2-1,1-2-4,0-1-3,3-3 1,1-2-7,-2 1-3,4-2-10,-2 2-28,4-6-26,1 2-31,1-4-39,1 4-36,0-5-28,1-2-82,2 0-357,0-2-114</inkml:trace>
  <inkml:trace contextRef="#ctx0" brushRef="#br0" timeOffset="148004.46">23848 7406 1608,'5'-2'-41,"-5"2"13,0 0 23,0 0 11,0 0 19,13-1 6,-13 1 1,0 0 0,0 0-3,0 0 0,0 0-2,8 0 4,-8 0-1,0 0-1,0 0 5,0 0-2,0 0 4,0 0 12,0 0 7,-6 11 7,2-5 4,-8 1 3,2 3 7,-3 3 8,-6 4-1,-2 2 0,-5 5-2,-5 4-8,-1 2-7,-2 1-6,0-2-6,3 0-7,-1-1-2,5-4-5,3-1-2,0-2-7,6-4-4,1-2-1,2 1-3,2-5-3,3 1 1,1-3-1,0 1-7,1-3-7,4-1-18,2-4-22,2-2-27,0 0-38,0 0-39,0 0-52,0 0-72,19-2-138,-19 2-50,11-10-97,-3 4-50</inkml:trace>
  <inkml:trace contextRef="#ctx0" brushRef="#br0" timeOffset="148545.44">24167 7635 1414,'0'0'24,"0"0"25,0 0 19,0 0 16,-10-4 17,10 4 9,0 0-2,-6-3-5,6 3-10,-4-6-3,4 6-11,-2-6-3,0 1-7,2-2-7,-2 2-5,2-1-5,2 0-5,-2 1-6,2-3-3,0 1-1,0-2-7,2 1-1,2 1-3,-2 0-2,6-1-1,-4 1-2,0 1 1,2 1-2,1-2 0,0 2-1,-1 2-3,3 0 2,-3 1 1,2 0 2,2 2 1,-4 2 3,2 3 7,1-2-2,-2 2 3,-2 3-1,2 3 3,-2 0 3,-3 5 5,-4 0 3,0-2 9,-4 3 2,-3 3-5,-2-1-4,-3 3-2,-1-2 4,-2 1-3,-2-2-1,3 0-2,1-3-8,0-2-2,5 1-5,-3-6-1,3 4-2,2-8 0,2 5 2,0-4-6,4-1 2,6-1-5,4-1-5,7 0-1,4-3-6,10 0-23,6-3-35,5 0-57,5-3-86,8-1-103,-2-1-207,0 0-53,0-1 92,-11-1-217,-4 0-177</inkml:trace>
  <inkml:trace contextRef="#ctx0" brushRef="#br0" timeOffset="149449.35">22417 9126 1911,'4'2'25,"-4"-2"4,10 3-4,-5-2 7,-5-1 14,17 0 12,-9 0 3,3 2-7,1-4-3,2 2-7,0 0-6,1-1 2,4-2 0,-2 0-1,2-1 1,0-2 2,1 1 5,-2-1 5,-1-1 3,2 0 4,-2-1 4,-1-1 2,-5 1-1,2-1 4,-2 0 0,-2-2 3,-2 4-9,-2-3-6,-3 3 4,1 0-14,-8 3-2,3-2-2,-4 1-5,-5 3-4,0 0 6,-1 2-5,-6 4 7,2-1 1,-5 7 4,-1-1 2,-5 6 1,2 5 2,-1 1 11,3 1 1,-3 3 2,6 2 3,-6 3 0,5 4-5,1-3-5,4 0-5,1-1-1,3 0-4,2-5-3,4 2-3,4-2-1,-1-4 1,6-3-2,2 2-3,3-3-3,2 0-2,5-4-1,4 1-2,2-3-5,1-1-4,4-1-8,-4-3-26,4-1-38,-1 0-45,-3-3-52,0-4-58,0 2-67,5-7-64,-1 0-145,0-1-80,-4-1 45,4-4-248,-1-3-255</inkml:trace>
  <inkml:trace contextRef="#ctx0" brushRef="#br0" timeOffset="149818.3">22995 8785 2093,'0'0'-4,"0"0"23,-10-3 19,10 3 29,-4-2 20,4 2 8,0 0 0,0 0-5,-11-2-8,11 2-7,0 0-3,0 0 0,0 0-2,0 0 0,0 0-5,27-2 1,-27 2-9,26 4-6,-10-2-2,3-2-10,1 1 1,0 1-7,0 0-8,3-2-7,-1 4-26,-2-4-35,2 0-44,-3-2-54,0 2-64,-1-2-66,1 0-147,-3 0-49,-2 1-154,-2-1-118</inkml:trace>
  <inkml:trace contextRef="#ctx0" brushRef="#br0" timeOffset="149994.46">23548 8630 1695,'0'-8'32,"0"1"17,-3-2 12,3 4 4,-3-1 8,3 0-5,0 6-6,-1-12-12,1 7-32,0 5-39,0-5-24,0 5-30,0 0-32,0 0-33,4-5-74,-4 5-321,0 0-37</inkml:trace>
  <inkml:trace contextRef="#ctx0" brushRef="#br0" timeOffset="150272.12">23526 8685 1499,'3'5'28,"-3"1"13,2 2 32,-2-2 25,2 1 19,-2 0 8,2 1 7,0 1 0,-2 1-1,2 2-6,0 1-6,2-2 3,-1 4-3,1-1 0,-2 1 1,0-2-6,-2 0-3,3-1 1,-3 0-2,0 1-1,-3-1-2,1 0-2,-4-2-9,0 2-7,-1-1-9,-2-3-9,1 1-2,-4-3-10,0 1-8,0-5-26,0 3-35,-2-3-36,2-2-30,-1-2-39,3 0-40,-5-3-46,6-2-55,-1-3-57,2-3-125,0 2-75,7-2 36,1 1-138,1-3-114</inkml:trace>
  <inkml:trace contextRef="#ctx0" brushRef="#br0" timeOffset="150519.9">23738 8731 1805,'9'-5'101,"-3"5"21,0-2 11,0-1 18,-6 3 13,12-2 7,-12 2-19,8-2-9,-8 2-24,0 0-8,8 7-6,-4-5-1,1 4-5,-3 2-10,0 0-6,-2 3-8,2 0-5,0 2-9,1 1-5,-3 0-2,0-1-9,2 2 0,0 1-5,-2-3-21,0-2-35,2 6-37,0-6-39,0 0-59,-2-2-65,2-1-51,0-1-122,-2-3-128,5-1 26,-3 1-164,-2-4-151</inkml:trace>
  <inkml:trace contextRef="#ctx0" brushRef="#br0" timeOffset="150750.5">23946 8770 1820,'2'-7'75,"0"0"22,1 2 18,-3 0 7,0 5 6,1-7 0,-1 7-12,0-8-13,0 8-2,0 0 3,0 0-11,0 0-3,7 18 3,-5-11-20,-1 2-4,2 2-4,-1 0-11,0 1-1,0 2-5,-1 1-7,2-3-2,-3 5-15,2-5-29,0 2-29,-2-1-50,0 1-54,-2-4-64,0 1-67,-1-4-136,0 1-75,-5-1 25,2-1-82,-3-4-41</inkml:trace>
  <inkml:trace contextRef="#ctx0" brushRef="#br0" timeOffset="150934.46">23688 8713 1659,'-5'-9'77,"5"0"14,-1-1 7,2 3 11,2-2 2,3 1-10,2 1-9,3 0-14,4-1-3,2 1-9,1 0-11,4 4-29,3-4-45,-1 7-60,-3-3-71,2 1-86,0 0-152,-4 0-213,-3 2-100</inkml:trace>
  <inkml:trace contextRef="#ctx0" brushRef="#br0" timeOffset="151275.39">24345 8693 1586,'0'0'48,"8"-3"25,-8 3 12,0 0 8,0 0 14,10 3 8,-10-3 1,0 0-7,6 2-2,-6-2 4,0 0 4,0 0 4,4 7-6,-4-7 1,0 8 5,0-8-10,-4 11 6,2-4 5,-4 4 3,-2-1 0,-3 4 0,-4 3-2,-2 4-4,-4 2-5,-3 3-11,-3 7-7,-3 2-10,1-2-11,-3 2-3,2 1-8,3-2-4,-1 0-7,3 1-6,2-3-5,3-7-8,3-1-15,3-2-17,-1-3-23,4-2-24,1 0-30,1-4-22,3-1-21,-2-1-33,6-4-41,-1 0-60,3-2-49,0-2-96,0-3-143,0 0 22,15 0-225,-5-5-235</inkml:trace>
  <inkml:trace contextRef="#ctx0" brushRef="#br0" timeOffset="151655.51">24256 9230 2244,'2'-8'71,"-2"4"16,0 4 18,0-8 13,0 8 3,2-9-11,0 5-8,0 0-12,4 0-9,-1 1-13,4-1-5,0 0 4,0 0-10,1 1-1,1 1-1,-1 0-1,2 2-4,-1-2-3,-2 4 9,1 2-3,-1-1 4,-2 3 5,-3 2 3,0 1 0,-4 2 1,0 1 0,-2 3-3,-4 2-3,-1 2-7,-4 3-3,-1 0-2,-4 2-6,-2 0-8,1-2-2,2 0 0,0-3-6,3-2-1,0-3-6,1-2 0,1 2-2,5-3 1,-4-2 5,7-1 5,2-1 1,4-2-5,5-3-1,3 0 0,6-2-4,4 0-2,9-4-12,9-1-31,4-2-47,7-4-59,-2-3-91,1-4-130,1 2-277,-3-3 54,0 0 83,-4-1-310,-7-2-289</inkml:trace>
  <inkml:trace contextRef="#ctx0" brushRef="#br0" timeOffset="152542.19">22086 10900 2181,'13'-7'-34,"-5"-1"29,-1 3 25,-4-3 22,0 1 17,1 2 13,-2-1 15,-2 1 0,2 1 2,-2-2-7,0 6-11,-4-7-4,0 5-3,-4-1 4,-2 3 1,-3 3 4,-4 1 7,-4 4 10,-5 3 6,-3 1-3,1 5-1,-2 1 0,-4 5-10,5-3 3,1 2-13,2 2-9,4 1-1,3-2-13,1 1 2,6 0-4,4-4-3,1 4-10,7-5-24,7 1-31,3 2-37,3-7-34,7-2-49,1-1-44,8-3-50,-2-1-36,3-4-47,0-2-84,-1-4-58,3-1 4,0 1-87,-2-5-45</inkml:trace>
  <inkml:trace contextRef="#ctx0" brushRef="#br0" timeOffset="152820.51">22292 11125 1459,'10'-14'26,"-1"3"41,-4 0 24,-5 1 24,0 0 24,-2 2 13,-1 3 8,-2-2-4,-1 2 1,-2 4 2,0-1-5,8 2-8,-20 6 1,7-1-15,3 3-9,-2 1-7,0 3-5,2 1-16,2 3-9,2-1-5,-1 2-5,1 0-10,3 2-3,3 0-5,0-2-4,3-1-4,1-3-5,-1 1-2,7-7-3,-2 1-4,4-7-5,0 1-2,0-2-2,1-3 0,2-1-4,0-4-1,-3 1-4,-1-3-2,0 0-17,-3-3-22,-2 2-21,-2-2-27,-3 2-23,-1-2-28,0 2-34,-1 0-38,-3 1-41,2 3-40,-2-4-73,2 3-122,2-1-38,2 2-191,4 2-193</inkml:trace>
  <inkml:trace contextRef="#ctx0" brushRef="#br0" timeOffset="153157.44">22694 10989 1864,'10'-3'70,"2"1"34,-6-2 17,-2 2 10,-4 2 6,6-3 0,-6 3-7,0 0-15,0 0-8,0 0-8,-28 3-14,16 1-6,-2 3-9,-2-3-5,2 2-3,-1 1-6,3 1-2,-2 0-11,4 2-5,0-3-1,1 1-8,2-1 2,3 0 0,2 1-11,4 1 3,0-2-7,2-2 2,3 3-3,2-1-1,1-1 2,2 2-8,2 0 3,0-2-4,-1 1-2,0-1 3,0-1 2,-2 1-6,-2 0 4,2-1-6,-4-1 2,1 2 7,-4-2 7,0 2 1,-2-2 5,0 1-4,-2-5-5,-7 8 0,2-2 4,-1-3-24,-4 3-26,-2-3-29,2 0-47,-3 1-59,2-3-68,-2-1-77,3-1-141,2-1-49,-2-3 44,4 2-122,2-3-79</inkml:trace>
  <inkml:trace contextRef="#ctx0" brushRef="#br0" timeOffset="153370.52">22866 11079 1682,'6'-1'105,"0"-1"19,-6 2 7,12-4 13,-10 1 14,-2 3-4,8-2-8,-8 2-13,0 0-13,0 0 12,12 6-8,-8-1-9,-2 2-7,3-2-8,-1 5-14,1 0-9,-3-1-2,2 1-9,0 1-5,0 2-7,1-3-30,-1 3-30,0-4-47,-3 2-50,4-2-64,-1 0-77,-3-1-119,5 0-152,-1-3 30,-1 0-190,1-2-169</inkml:trace>
  <inkml:trace contextRef="#ctx0" brushRef="#br0" timeOffset="153594.45">23135 11093 1997,'0'-8'74,"-2"1"23,2 1 20,0 6 16,0-11 8,0 9-8,0 2-11,0 0 6,0 0-2,0 0 3,0 0-13,0 0-9,-3 20-1,6-10-7,-1-1-11,2 3-7,0 0-7,0 6-5,-1-5-6,3 5-3,-2-4-14,1 1-24,1 2-42,-2-3-40,0 1-52,-2-4-62,2 1-77,-4-2-98,-2 0-161,-2-3-6,0 1 66,0-2-124,-2-2-74</inkml:trace>
  <inkml:trace contextRef="#ctx0" brushRef="#br0" timeOffset="153794.39">22781 11017 1712,'-11'-12'90,"3"3"18,2-1 16,-1 0 9,5 3 4,2-1-9,2-1-7,5 0-10,6 2-17,1-1-7,10 1-12,3 0-6,5 3-20,8-2-52,-2 1-70,7 3-94,-7-2-104,5 1-179,-2 2 7,-5 1-112,-4-2-57</inkml:trace>
  <inkml:trace contextRef="#ctx0" brushRef="#br0" timeOffset="154160.39">23615 11277 1686,'-4'-4'99,"4"4"21,-4-4 17,4 4 14,-2-5 6,2 5-2,0 0-11,2-7-16,-2 7-12,8-4-14,-1-1-9,3 4-9,0 0-4,1-2-9,6 0-25,1 2-20,2-3-31,-2 2-47,3-1-47,0 1-59,2-3-57,1 4-122,-1-3-155,-2-2 51,0 3-102,3-3-46</inkml:trace>
  <inkml:trace contextRef="#ctx0" brushRef="#br0" timeOffset="154544.49">24183 10782 1596,'4'-4'65,"0"1"23,-2-3 25,-2 6 20,5-8-2,-3 3-5,2-2-17,0 4-8,-1-1-10,1 0-17,0 1-24,-4 3-33,11-5-30,-6 5-34,-5 0-39,13 0-41,-3 5-36,-4-4-67,2 3-129,-2 2-209,-2-1-69</inkml:trace>
  <inkml:trace contextRef="#ctx0" brushRef="#br0" timeOffset="154798.42">24344 11022 1591,'0'8'39,"0"-3"12,0 3 13,0 0 34,0 0 20,0 1 12,0-1 2,0 1 0,-2 0-7,2 2 1,0 1-6,0 0-6,0-1-9,0 2-5,0-1-1,2-1-11,-2 1-3,0-3-4,0 1-5,0 0-4,0-4-5,-2 2-5,2 0-3,-5 0-2,-1-2-13,0 1-13,-4-1-24,3-4-40,-1 2-35,-3-3-49,0-1-56,1 0-66,2-4-72,0 1-134,1-3-48,2-1-185,5 0-174</inkml:trace>
  <inkml:trace contextRef="#ctx0" brushRef="#br0" timeOffset="155367.48">24642 10965 1938,'10'-4'74,"-5"3"24,0-4 16,-5 5 15,5-1 12,-5 1-2,0 0-12,0 0-7,0 0-13,0 0-9,0 0-7,0 0-6,-7 13-11,3-8-2,0 1-3,0 0-8,2-1-11,0 3 0,2-2-7,-2 2-6,4-2 0,-2 1-1,2-1-2,4-1-6,-4 1 0,0 0-8,-1-2-5,-1-4-10,5 9-14,-3-5-3,0-1 0,-2-3-1,1 5-10,-1-5-7,7 1-3,-7-1 2,0 0 3,0 0-1,17-6 2,-11 0 6,-1 4-1,3-3 2,-1 2 1,-1-1 2,0 0 3,-2-2 3,6 2 5,-4 1-2,2-1 5,0 0 0,1 3 3,2-2 5,-1 2-1,1-2 6,-1 2 0,3 1 3,0 0-1,-3 1 2,3 2 0,0-2-1,-4 3 1,2 0-2,-1 0 0,2-1-5,-1 1 3,-1 2-1,-2-2-6,1 0 3,0-1 3,-1 2 0,0-4-3,1 3 0,-1-1-2,3-3-8,0 0-6,-1 0-5,-2 0-2,4-3 2,0-1 1,1 0-1,-2 0 2,5-1 1,-3-1 2,1 2-1,0 0 3,-1 1-2,-2-1-1,-1 2-2,2 0 5,-4 1 2,1 1 2,-9 0 1,17 1 1,-8 1 0,-4 0 2,0 2 1,0-1-4,0 1-23,0 0-43,-3-1-67,0 4-76,-2-7-111,-2 9-170,0-5 25,2-4-144,-5 9-111</inkml:trace>
  <inkml:trace contextRef="#ctx0" brushRef="#br0" timeOffset="155528.01">25350 11110 1833,'11'-3'163,"-11"3"17,8-3 9,-8 3 21,0 0 11,8 0-2,-8 0-22,0 0-26,0 0-24,11 0-44,-11 0-51,0 0-54,0 0-65,8 1-73,-8-1-93,0 0-152,0 5-148,0-5 63,0 0-161,-16 5-129</inkml:trace>
  <inkml:trace contextRef="#ctx0" brushRef="#br0" timeOffset="156364.51">23575 11222 1683,'0'-17'-1,"0"4"21,0 1 23,0 3 27,2-1 32,-4 2 19,2 3 8,0-1-4,0 0-7,0 6-6,0-7-11,0 7-1,0 0 8,0 0 5,-21 10 0,9-1-7,-1 6-3,-4 4-5,-7 4-9,4 2-2,-8 9-7,-2 3-8,-9 9-3,2 3-8,-3-2-9,-1 1-28,7-10-32,4-2-41,1-3-61,-1 2-71,3-1-70,4-11-107,1 1-152,8-5 19,3-6-169,5-2-156</inkml:trace>
  <inkml:trace contextRef="#ctx0" brushRef="#br0" timeOffset="156698.13">23256 11740 1790,'8'-3'83,"-2"-1"12,0 0 0,4 0 7,-2 1 16,2-4 8,3 4-4,1-4-3,2 4-8,0 1-8,3-2-2,-2 4-1,3 0-4,-1 0-5,-5 2-8,4 0-5,-4 3-3,1 0 1,-2 2 6,-5 1 1,1 2-1,-5-1 2,-2 2-2,-2 2-2,-4-3-8,-1 6-4,-3-3-6,-2 2-5,-1-1-4,-2-1-7,5 0-9,0-2-1,-1 0-3,2-2-2,3-1-3,0-1 0,2-1-1,4-1-1,4-1-4,5 0-4,6-2 5,4-2-12,2 0-14,9-2-28,4-2-31,6 0-28,9-3-51,2-4-76,19-6-117,-12 1-234,-8 3 7,-1-3 75,2 0-277,-2 0-252</inkml:trace>
  <inkml:trace contextRef="#ctx0" brushRef="#br0" timeOffset="157065.94">24917 11448 2009,'-6'-3'-41,"6"3"10,0 0-2,0 0 6,0 0 15,14-6 15,-4 3-9,2 1 3,6 0 0,0 0-5,6-1-3,5 1-27,1-1-33,2-2-63,-3-2-140,-1 4-175,-4-1 42</inkml:trace>
  <inkml:trace contextRef="#ctx0" brushRef="#br0" timeOffset="158502.01">23556 12625 1257,'0'0'61,"-8"0"9,8 0-1,0 0-5,-11 5 9,11-5 12,-4 2 14,4-2 11,-7 2-2,7-2-1,0 0-1,-4 3 6,4-3-3,0 0 6,-6 2-4,6-2-2,0 0-3,0 0-2,-4 4-7,4-4-2,0 0-12,0 0 7,0 0-10,-2 4 5,2-4-12,0 0 11,0 0 6,10 4 4,-10-4 1,13 2-4,-5 0-1,5-2-7,2 0-6,4 0-1,0 0-4,4-2-7,5-2-1,2 0 1,-3 2-4,1-2-5,2 2-3,-6-1-8,0 1-2,-5-2-5,3 1-7,-6 3 0,0-3-3,-2 2-4,-2 1-6,1-3-20,-2 3-35,-2-1-40,1 1-46,-2 0-41,-8 0-47,15 0-58,-15 0-48,11-2-99,-5-3-135,0 4 14,-1-3-262,1 0-286</inkml:trace>
  <inkml:trace contextRef="#ctx0" brushRef="#br0" timeOffset="159861.91">24262 12407 2179,'0'-6'5,"0"6"23,-4-7 8,4 1 18,0 1 18,0-2 22,0 7 9,2-8 0,0 1-7,0 3-7,-1-2-7,-1 6-8,3-7-8,-3 3-6,0 4-11,2-5-8,-2 5-14,0 0-26,4-6-31,-4 6-31,0 0-31,4-4-38,-4 4-45,0 0-48,0 0-99,0 0-112,2 14-176,-2-9-108</inkml:trace>
  <inkml:trace contextRef="#ctx0" brushRef="#br0" timeOffset="160194.68">24245 12533 1737,'-1'5'39,"1"2"10,-2-5 9,2-2 22,-2 8 20,0-3 18,2-5 6,-3 9 11,3-5 2,-1 2 12,2 1-3,-1 0 1,0 1 2,3 1 4,-3 2-6,2 0-4,-2 2-5,2-2-7,-2 4-6,0 1-7,0-1-8,0-2-4,-2 5-5,0-3-3,-1 2-5,2-2-4,-1 1-3,-2-3-4,0 0-4,1 0 1,-3-1 1,2 0-4,-2-3-5,1-1-3,-4-1-5,3 1-6,-4-3-10,2-1-2,-4 1-9,0-2-26,1-1-33,-2-2-48,-1 0-46,1-2-58,-1-1-54,-2-6-70,4 4-75,-1-5-120,2 1-107,-1-4 37,2-3-338,5 3-383</inkml:trace>
  <inkml:trace contextRef="#ctx0" brushRef="#br0" timeOffset="161006.02">24702 12207 2404,'0'-6'-47,"0"6"9,-5-10 2,1 8 14,0-3 24,-2 1 25,-3 0 14,1 3 2,-2-3-1,-2 0-5,0 0-1,-4 1 4,-3-2 6,3 2 6,-5 1 3,-4-5 3,-1 5 5,-1 0 0,-3-3 4,-2 4 4,1-3 3,-5 1 4,-3 3-6,-1 0 4,-4 0 2,-1 0-9,-1 3 0,-1 1 2,3-1-6,-3 4-3,-8-2-3,2 5-9,2-3-5,-2 6-3,2 0-8,3 1 0,-1 3-2,3 0-7,-1 4 5,5 0-1,-3 3-2,5 0-4,0 4-2,3 1 5,1-1-9,4 4 3,1-1-3,3 4-5,0 0 3,8 0-1,2-2-3,2-3 2,3 3-3,5 1 1,-3 0 1,6-1-1,1-3 1,0 0 3,4 1 1,4-1 2,2 4 1,4 0 3,0-1 0,5 0 0,4-3 0,4 3 1,5-5-3,1 1 1,5-4 2,4-4-4,5 0-2,3-6 2,5 0-2,2-3 0,4-4-3,-1-1-1,4-2 3,1-3 1,1-2 5,-4 0 7,5-3 4,-5-1-3,2-3 1,2-1 5,-3-1 3,18-9 4,-16 3 2,9-5-1,-5-5-2,-1-1-1,-5-3-2,1-3-1,-7-6-5,0 1-3,-5-9-1,1 0 0,-7-4-1,-1-6-1,-5-1 1,-4 0-4,-11 8 0,-5 5 1,0-1-3,-4-1 1,-6-4 2,-2 8-4,-4-4-3,-2 3-2,-2-7 1,-6 5-4,-3 1-1,-4 6-4,-6-1 0,-5 6-3,-7 8-9,-5 1-26,-4 7-35,-4 5-46,1 7-52,1 3-49,-5 2-69,-2 9-75,-4 1-98,6 4-173,0-2 40,2 6-382,3 1-447</inkml:trace>
  <inkml:trace contextRef="#ctx0" brushRef="#br0" timeOffset="162413.28">10682 9077 2436,'0'0'-140,"-6"5"37,6-5 24,-4 3 35,4-3 23,0 0 23,-4 4 20,4-4 16,-2 3 17,2-3 9,0 0 7,0 0 7,0 0-1,0 0 3,-6 5-3,6-5-4,0 0-7,0 0-4,0 0-5,-2 2-5,2-2-6,0 0-3,0 0-7,0 0 2,0 0-4,0 0-4,0 0 0,0 0-1,0 0-2,0 0-1,0 0-1,16 3-2,-16-3-6,18-3 2,-8 3 0,0 0-4,3-2-1,2-1-2,0-1 1,-1 3-6,4-2-11,-3-1-18,3 4-21,-3-3-29,2 1-34,-7 0-35,4 0-34,-4 0-30,-2 0-44,1-2-144,-3 1-56,-4-1-84,-2 4-37</inkml:trace>
  <inkml:trace contextRef="#ctx0" brushRef="#br0" timeOffset="162656.29">10996 8826 1406,'2'-6'-11,"1"-1"32,-1 1 24,0 0 12,-2-1 12,2 2 12,0-2 0,0 3-5,-2-2-8,2 1-9,-2 5-4,2-11-9,0 8-6,-2 3-20,2-5-30,-2 5-32,3-4-25,-3 4-25,0 0-30,0 0-49,0 0-128,0 0-147,0 0 46</inkml:trace>
  <inkml:trace contextRef="#ctx0" brushRef="#br0" timeOffset="162972.66">11060 9005 1176,'4'9'9,"0"-4"13,0 3 10,-3-4 12,2 4 26,1-4 24,-1 2 20,1 1 7,1 1 2,-1-1 3,0 4-1,-1-3 3,2 6-3,0-1 2,1 1-7,-2 0-5,0 3-2,0-1 0,1 1-5,-1 3 5,-1-3-9,-2 0-7,2 2-2,-1-2-3,0 0-4,-2 0 0,0-2-2,-2 1 0,0-3-5,-1 0-8,-1 0-2,0 0-6,-1-2-6,-2-4-7,2 1-8,-4-1-30,2-2-46,-2-1-45,-2-1-74,-2-2-87,-1-2-118,-4-3-247,2-2 70,1 0 74,-5-1-175,2-1-132</inkml:trace>
  <inkml:trace contextRef="#ctx0" brushRef="#br0" timeOffset="177035.43">21241 2082 516,'0'0'140,"0"0"-43,4-7-21,-2 2-4,2 2-16,-4 3-1,2-7 6,-1 2-7,-1 5 7,5-9 7,-3 5-4,0-2 5,0 1-3,0 1 4,-2-2 2,0-1 1,0 7-1,0-7-2,0 2-8,0 5-7,-2-8-7,0 4-3,2 4-5,-6-5-5,6 5-3,-10-4-4,6 2-4,4 2-1,-16 2-4,5 2 0,1-2-3,-1 3 0,-4 1-2,1 1-2,-2 2 2,-1 4-7,-3-2 2,4 2 0,-2 3 0,-2-1-4,4 4 5,-5-2 1,1 3 3,1 4 6,0-2-2,3 4 1,-2-2-2,0 3 5,5 0-2,-1 2 0,1-3-1,3-2 0,2 3 0,-1 0 0,1 0 1,2-1-2,2-1 3,-2 2-1,3-2 1,1 0 1,0-4 2,2 1 2,0-3-1,2 3 3,2-4 3,-3 1 0,7-2 0,-2 0 6,1-1 2,5 1-1,1 0-2,-3-5-2,5 1-2,2 0-2,-2-2-1,3 1-5,0 0 0,1-1-8,2-3 2,-2 1 1,3-2-5,-1 4-1,2-6-1,0 3 1,1-1 1,0 1 1,2-5 2,0 3-2,1 0 1,1-3 1,-1 1-2,5 1-4,0-4 3,2 1 3,8 0-5,1-2-1,-2 3 1,7-6 0,-4 1-2,3 0-2,-3-2 1,3 0-5,-6 1 8,3-3-5,-7 1 1,3-1-1,-8 0-3,0 1 0,-3-2-1,-2 2 2,2 0-2,-2-2-2,-2-1 2,2 3 0,-1-1-7,1-1 4,1 2 2,2-3 0,2 1-6,2-1 8,2 1-2,0 0 0,-1-1-3,2 1 1,-4-1-1,3-1 4,-1 0-2,-5 2 1,-1 1 1,-2-1 1,-1-1-4,-1 1 2,1-4-2,-5 4 10,2-3-10,-2 2 3,-1-2-2,-2-4 6,4 3-8,-5 0 4,1-3 1,2-3-1,-3 2-2,2-1 2,2-6-4,1 3-2,-3-3 4,1 0-3,-5 3 3,0-1-4,0-2 3,-4 1 3,-1 1-1,-2-4-5,1 2 1,-2-4-1,-3 4 0,2-1-4,-4 0 6,2 1-1,-2 0-4,0 1 3,-2 1 1,0-2-1,-2 2-3,0 0 4,-2-1-2,0 3 2,-4-1 2,-2-3 0,-2 3-9,0 1 0,-6 0 0,-5-2-1,-3 0 3,0 1-1,-4-2-2,-9 3 1,-1-4 4,-2 3 0,-3 0 0,-3 0 1,-20-4 2,-2 2-6,-4 2 3,-2 0-2,-5 4 2,-5 2 1,1 1-1,0 3-1,0 3 1,14 2 6,9 4 2,-1 2-9,1 2 2,-19 7-2,16 0-5,-10 7-4,6 3-1,1 4-3,7-1-1,10 1-7,9-4-1,-1 2-3,5-1 0,3 2-1,5-7 1,4-1 4,4-2 1,6 0 3,1-5 2,0 0 2,2 1 0,3-1 8,2-2-3,-1 0 2,2-1 0,3-1 5,0 1-1,4-2-7,-2 0-16,2-4-22,2 7-25,-2-7-29,2 7-20,4 0-38,-4-4-27,-2-3-70,5 5-417,-3-3-174</inkml:trace>
  <inkml:trace contextRef="#ctx0" brushRef="#br0" timeOffset="187676.48">23435 5667 1735,'0'0'-60,"3"-7"12,-3 7 23,0-6 4,0 6 8,-3-8 20,1 4 4,0-2 10,-2 2 6,-1 1 6,2-3-3,-4 3 5,1-1 1,1 0 4,-4 0-5,4-1 3,-1 1 2,-4 1 1,2 0-2,0 1 1,-3-1 1,1 1-4,-3 0 4,0 2 1,1-3 0,-1 1 0,-2 2 1,0 0-3,1 0-1,-4 0-4,2 2 0,-4 1-3,2 1-3,1-4 0,-3 7-1,0-2-1,-2 3-1,-1 1-2,2 1-1,-3 4 0,3 1 0,-2 2 1,-2 2-1,4 1-2,-3 4 3,5 0 0,0 3 2,2 2-1,4 1-1,0-2 1,5 3-7,2-2 0,4 0 1,2 0-3,2 0-1,4 3 1,4-1 0,3 1-3,4-5-1,2 1 0,5-6-1,1 1 2,3-3-1,2-2-4,1-5 2,5-2-5,2-2 2,2-6-1,3-1 2,-1-6-1,3 0-2,-3-3 3,7-4-5,-3-3 1,-1-6 2,-3-2-2,-2-2 1,-3-5-5,-3-3 2,-4-1 0,-1-2 0,-5-2-1,-4-4-2,-8 6 1,-3-2 0,-5 1-1,-4 2-1,-6-3 0,-6 4 0,-8-2-2,-5 2 0,-7 7-6,-6 2-15,-2 6-19,-7 3-19,5 7-23,-5 6-31,5 2-36,0 6-27,2 2-36,-1 3-115,3 0-99,-2 8-105,8-2-37</inkml:trace>
  <inkml:trace contextRef="#ctx0" brushRef="#br0" timeOffset="193114.46">24109 8408 1476,'0'0'-18,"-4"-3"-1,4 3 7,-3-7 8,3 7 15,-4-5 16,2 2 8,2 3 7,-6-7 2,4 5-3,2 2 3,-6-8 2,4 3 6,-3 1 4,5 4 3,-7-7-3,5 1 2,-2 2-3,0-1-2,-2 1 1,-1-2-4,1 1-4,-3-2-4,1 0-2,-3 1 2,3 0-2,-4-1-2,-5-1-1,4 3 2,-2-2-1,-2 0 0,-2 0 2,-3 1 0,0-2 2,-4 1-1,1-1 1,-3 3-1,0-2-2,-1 2-2,-3-1 0,2 2-2,-3 1-3,1-1 0,-2 1-6,-2 0 2,0 3-3,0-2-2,0 2-2,-2 0-1,0 0 1,-5 2 3,3 1-6,0 0 3,-3 3-2,3-2 2,0 3-3,0 1 0,2-1-6,-2 1 3,1 1 0,1 2-2,0-1 2,0 2 3,-1 1-6,4-2 3,-4 4-4,4-5 6,-1 6-2,1-3-2,0 3-1,3-1 0,0 2 3,0 0 3,3 2 0,1 0 4,1 0 3,1 1-3,1 2 3,2-3-3,1 3-1,1 2 9,2 0-10,2 3 7,3 0-5,0 2-1,2-1 6,4-1 1,1-1-2,1 7 3,-1 3 3,1-2 2,2 0-5,2-1-2,0-1 1,-1 0 1,3 1-2,-2-1 2,4 2 2,-2-3-4,3 3-1,-3 0 2,4 1 5,-2-5-1,4 6 2,-1-4 0,1 3-3,3-4-3,1-1 0,0 0 1,2 1-1,2-2 1,1-3-2,2 4-4,2-6 2,3 0-1,1 0-2,4-2-3,-3 0-1,6 0-2,3-3-2,3 3-1,1-4-1,4-1-1,-1 1-1,3-1 0,1-3-3,3 0 1,-1-1-4,3-1-2,2-2-3,0-1 0,0 2-7,1-2 1,3-2-2,-2-2 0,5 0 0,-3 0 2,0 1-5,0 0-4,-8-5-5,-3 5-2,1-2 10,-3-3-5,3 1 0,-6 0 2,-1-2 2,5-2-1,-9 2-4,4 0-5,2-2 4,3-1 1,-3-1 2,2-1-1,1-1-2,1-5 4,5 4 3,2-3-8,-1-2 4,3-2 5,-2 1 4,0-2-6,0-1 7,-2 3-1,-3-3 2,-1 1 0,-9 0-4,1 2 6,-3-2 6,0 2-6,-2-3 6,-1 1 4,-1 2 5,-2-3-1,-1 1 3,-2-2 0,2 1 2,-6 1 1,1-4 5,2-1-5,-2-2 1,-2 1 0,-3-3 0,1-3 2,-2-1-1,0-3-1,-4-1 2,-2-3-6,-1-1-2,-2-2 1,1-2-9,-4-1 6,-4 0-3,0-1 2,-2 2-1,-5-3-5,1-3 4,-5-2-3,-1 3-3,0-1 2,-8 0-4,-2 0 4,2 5-1,-14-12 0,0 0-2,0 12 6,4 6-5,-14-7-2,4 10 3,1 3-1,2 3 0,-5 3 1,-3 0-1,-2 4-4,-2 0 0,0 3 4,-3 3-4,1 2-13,0 4-9,5 3-10,-1 4-18,-1 1-27,1 5-26,-7 0-36,4 3-44,1 4-55,3 2-55,1-1-142,9 1-83,4-1 34,5 3-221,5-4-202</inkml:trace>
  <inkml:trace contextRef="#ctx0" brushRef="#br0" timeOffset="195364.34">24723 10906 2072,'-2'-6'31,"2"6"11,-2-10 9,0 7 14,2 3 21,-2-10 18,0 6 7,2 4-3,-5-8 1,3 5-15,0-1 0,2 4-11,-7-5-2,3 3-8,4 2-1,-12-2-5,1 0 1,1 4-9,-2-2-4,2 2-4,-2 0-2,1 1-8,-2 1-3,3 1 1,-1-1-5,1 4-1,-1 0-2,4-3-4,0 4-2,6 0-2,-1 0 4,2 0 3,3 1-7,2 4 4,-1-3-8,6 3 0,-4 0 2,2-2-5,3 4 0,-5-3 0,2 1-2,1 1-1,-3-2-6,1 0 3,-6 0-2,2-1 5,-3 0 2,-4 1 4,-6 0-1,0 0-2,-2-2 4,-1-1-2,-6 4 0,2-5 2,-2 0-1,-1-1 1,4-2 0,-1-3 0,2 1 5,1-4 1,1 3 3,2-6-3,3-1-6,4-1-1,-1-3-1,5 1-4,2-3-4,5 1-4,1-1-4,5-1-4,0 1-2,3-1 4,4 0-2,-3 1 1,0 0-2,3 1 1,-1 1 0,-1 2-2,1 0-1,-5 1 0,4 1-4,-6 1 3,0 3-1,2-2 3,-4 4 2,1 1-2,-3 1 0,1 1 6,-1 3-4,-3-1 4,-1 2-5,0 2 4,-4-1 0,2 1-2,-4 0-20,2 0-25,-4 6-22,2-6-27,-5 0-36,-1 0-41,1-1-58,1 0-47,-5-5-75,2-1-122,2 0-35,-1-4-230,8 0-230</inkml:trace>
  <inkml:trace contextRef="#ctx0" brushRef="#br0" timeOffset="195534.99">24757 10893 2152,'2'-6'41,"2"-1"7,-2 2 1,0 2 5,-2 3 10,2-7 0,1 4-8,-3 3-9,0 0-16,5-4-10,-5 4-29,0 0-34,0 0-50,5 11-46,-5-11-63,0 8-141,-5 0-272,2 0-112</inkml:trace>
  <inkml:trace contextRef="#ctx0" brushRef="#br0" timeOffset="195994.65">24810 10982 1804,'7'2'75,"-7"-2"4,0 0 1,0 0 12,0 0 11,7 2 12,-7-2-2,0 0-13,5 3 2,-5-3 0,0 10 10,2-3 0,1 1 2,-3 4-3,0-3-5,0 5-4,-3-2-4,3 3-6,0-1-7,-2 0-4,-1 1-6,1-1-4,-2-1-12,1-2-3,2 0-5,-1-1-8,0-3-2,0 1 0,0 0-2,0-2-2,0-1-16,2-5-18,-5 5-13,5-5-7,0 0 3,0 0-7,-2-17-1,4 9-15,0-4-1,3 3-4,-1-3 11,-2 1-6,3-1 6,0-2 3,-1 6 3,4-2 4,-4 0-3,2 3 4,2-1 5,-3 2-1,3 1 5,-2 1 8,3 0 2,-2 4 3,3 0 5,-10 0 3,11 7 11,-3-5-2,-2 7 4,0-4 2,-1 5-2,-1-3-6,-3 3 9,2 2-8,-1-3 2,-2 2 4,0-2-8,0 3-7,-2-3-30,2 4-29,-3-5-34,2 2-39,-3-1-56,2-1-56,-1-2-52,0-1-115,0-3-84,3-2 18,0 0-136,0 0-104</inkml:trace>
  <inkml:trace contextRef="#ctx0" brushRef="#br0" timeOffset="196203.43">25042 11054 1839,'2'-5'80,"1"0"6,-3 5 7,3-7 11,1 3 12,-4 4-4,2-3-11,-2 3-11,0 0-7,0 0-3,0 0-7,10 9-2,-8-4-5,0 5-5,-2 0-7,0 2-5,0 1-6,0 0-7,-2 2-30,0 3-30,-2-3-34,2-2-47,-2 2-48,0-1-41,2-5-45,-4-1-99,4 0-73,0-3-175,2-5-85</inkml:trace>
  <inkml:trace contextRef="#ctx0" brushRef="#br0" timeOffset="196396.47">25147 11072 1585,'4'-5'54,"-2"-2"28,0 1 4,-2 6-6,3-5 2,-3 5 4,5-6 0,-5 6 13,0 0 7,0 0-2,0 0 0,11 16-12,-9-8-5,0 1-14,-2 0-4,1 2-8,-1 3-5,0-2-8,-1 6-20,-1-3-28,-2 2-44,-3 3-53,-1-3-69,2-3-61,-4 1-124,0-2-86,-2-4-157,2-1-94</inkml:trace>
  <inkml:trace contextRef="#ctx0" brushRef="#br0" timeOffset="196566.63">24956 11032 1670,'2'-18'62,"1"3"14,-1 2 10,0-1 5,1 5 6,2 0 4,1-2-5,5 3-10,-1-1-6,6 2-13,-2 3-3,3 0-8,2 3-29,0 1-41,3 1-54,-4 5-63,2-2-63,-4 1-151,-1 5-304,-3 0-145</inkml:trace>
  <inkml:trace contextRef="#ctx0" brushRef="#br0" timeOffset="196785.98">24943 11382 1983,'-8'4'90,"1"-2"9,7-2 2,0 0 4,-11-6 5,11 6-2,0 0-14,11-10-9,-1 7-6,1-2-6,7 0-15,-2 1-5,3 3-2,3-3-7,-2 1-22,0 3-26,1-5-41,-2 5-38,0 0-43,-1 2-35,-4-2-46,-4 3-101,1 1-120,-8 0-182,5 0-109</inkml:trace>
  <inkml:trace contextRef="#ctx0" brushRef="#br0" timeOffset="197116.17">25087 11515 1657,'0'0'48,"-6"4"15,6-4 12,0 0 11,-7 2 16,7-2 10,0 0-1,0 0-2,0 0-12,0 0-5,0 0-3,26-2-4,-19 4-3,-7-2-11,14 2 6,-7 1-5,4 0 6,-3 1-2,-2-1-4,2 4 7,-4-2-10,0 2 4,-1 3 3,-1 0 2,-4 1 0,-5 0-3,0 3 4,0-1-1,-5 4-5,-2-1-9,0-1-5,1 0-6,0-2-2,2-1-7,3-2-3,-2 3-2,4-4 1,0 1 5,4-3 0,7 0-4,0 0 0,5-2-4,5 0-7,2 0-5,2-3-22,1-2-25,4 0-42,6 0-40,-3-4-56,1-1-83,2-5-93,-5 0-188,1-2-40,-8 1 84,0-4-259,-8 2-231</inkml:trace>
  <inkml:trace contextRef="#ctx0" brushRef="#br0" timeOffset="197935.48">23010 10950 1996,'9'-10'-45,"-5"-2"25,2 1 12,-2-2 13,2-1 22,-1-1 20,-1 0 19,-2-2 4,0 1 0,-2-1 0,0 0-4,-4-1 2,0 2-3,-7-3-1,1 2-5,-6 0-4,-1 1-1,-6 3-1,-4 0 4,-5 2 1,-4 3 8,-4 3 2,-1 5 2,-3 8 6,-9 6-10,-16 10 1,1 8 6,2 7-1,3 5-3,7 4 3,4 5 2,3 5-5,7 3 2,6 8-6,8 2-6,9 3-4,7-1-8,6-10-1,6-8-2,9-1-5,12 20-5,5-10-2,5-3 0,8-3-7,1-7 4,8-8-4,-5-10-6,-1-8-1,5-6 3,1-8-5,8-3 4,3-6-3,2-6 8,24-7 5,-4-10 8,-1-6-5,-5-8-6,-6-6 0,-3-12-2,-9-8-3,-4-9-6,-11 0-1,-8-4-6,-13-2-7,-12-2-6,-16 0-1,-12-1-3,-15 1-1,-10 6-1,-9 6 6,-10 8-5,-7 7 1,-10 7-2,-2 11 3,0 7 1,-2 11 0,1 8 4,11 7-7,-11 10-14,2 9-25,8 7-30,-1 10-32,3 4-42,8 8-52,7 2-56,11 4-54,5 5-140,7-2-62,15-6 41,9-5-196,7-4-165</inkml:trace>
  <inkml:trace contextRef="#ctx0" brushRef="#br0" timeOffset="200569.17">24024 13127 2147,'0'0'158,"0"0"-12,-10-2-14,10 2 0,0 0 20,-7-2 6,7 2-7,0 0-14,0 0-14,13-15-14,1 10-13,4-3-7,8-3-8,11 0-11,9-2-9,27-7-23,5-4-46,1 0-55,-1-2-89,-1-9-125,4 2-219,-8-4-20,-6-3 67,-3 1-238,-5 0-181</inkml:trace>
  <inkml:trace contextRef="#ctx0" brushRef="#br0" timeOffset="213160.3">11052 4355 1471,'6'-6'-71,"-6"6"9,4-4 10,-2 1 12,-2 3 8,4-7 13,-4 7 5,2-5 5,-2 5 4,3-5 3,-3 5-3,3-7 6,-3 7 6,4-4 2,-4 4 2,3-3 9,-3 3-2,0 0 4,0 0 5,4-4 5,-4 4 4,0 0 1,0 0 4,0 0 3,3-6 4,-3 6-2,0 0 4,0 0-4,0 0 2,4-3 2,-4 3-4,0 0-5,0 0-4,0 0 0,0 0-1,0 0 0,0 0 2,0 0-2,0 0 4,0 0-3,0 0-1,0 0-1,16 5-3,-12-3 1,-4-2-3,9 6 1,-5-4-1,0 2 1,1-1-2,2 2 2,-1 0 3,2 0 1,-1-1-1,3 4 0,-1-2 1,1 0-1,3 1 1,-3 2-2,3-1 1,0 0-3,-3 1-3,6 1 1,-4-3-1,0 3-1,3-1 4,-2-2-2,0 3-1,1 0-1,0 0-3,0-1 0,1 1 2,-2-3 1,2 5 2,-1-2 2,4 1-3,0 0-1,-1-1-4,3 1-2,0 0 0,2 1-2,1 0 0,0-1-6,0-2 5,3 2-9,0 1 5,-1 0-6,1-1 0,-4-1 1,3 1 0,-1 1-1,2-3-1,-6 2-1,4 1 1,-3-3 2,3 3 0,-4-2 0,2-1-4,-2 2 2,2-1 3,1-1 1,-1 0-4,-1 2 4,0-2 2,2 0-2,-1 1-1,1 1 11,-2 0-6,0-1 0,1 2-3,-2-1 3,2 0-5,-1 0 4,0 2-9,0-2-2,-1 2 2,0-1 0,0 2-1,1-2 3,-3 2-2,2-3-1,-1 2 2,-2-1-2,2-1 9,0 3-7,0-3-7,0 2 11,0 0-2,0-1 0,1 2 6,-4-3-2,4 2-5,-4 0 7,3 1-4,-3-1-1,4 1-1,0-1 2,-4 3-2,3-2 6,1 3-2,-2-2 5,4 1-9,1 1 7,0 0 0,2 3 5,1-3 0,0 0 0,1 2 4,0-2-8,1 0-3,0 0 9,2 2-6,-4-2-4,2 0 5,-2-2-9,1 3 3,-1-1 1,-5-4-6,0 1 6,-1-3-2,3 3-4,-6-2 0,1 0 1,2 2 0,-2-3-2,2 0-5,-2 1 4,2 0 1,-1-1 1,-1 0-1,2 1 9,1 0 2,2-2-3,0 2 1,-1 0-3,0-1 4,4 2-5,-3-1 3,3-2-5,-2 2 1,1 0-3,1 1 2,-4 1-2,4-4 3,-4 2-1,5 0-4,-3 2 1,0-4 4,2 4-4,-3-3 2,1 0-5,-2 1 4,4 0 0,-1 1-2,-1-1 0,2-1 1,1 2 8,3 1 5,-7-3-5,4 0 1,-1 1-1,-1 0 3,1-4-3,3 6-2,-5-2-1,4-3 1,-4 2 1,6 3-3,-1-4 2,1 3-5,2-2-2,-2-1 4,1 2-2,-3-3-1,2 2 1,1 0 0,-5 1-3,1-3 2,-1 2 0,0-2 1,-4-2-6,4 3 2,-6-1 1,5-1-2,-2 1 1,-2 1 3,0-2-4,0-1 2,-2 0 2,2 1-4,1 0 1,-6-3-1,4 3 1,-2-3 0,6 3-1,-4-1 4,5 0-3,-3-1 1,1-1-1,-2 3-2,4-3 2,-3 3 1,1-1 0,-1 0-3,0-2 3,-4 0 0,2 0-3,-4 1-1,4-1-1,-3 1 3,-2-1 4,6 1-2,-5-1-3,2 0-1,-4 0 1,5 1 2,-3-2-5,1 2 5,1 2-6,1-3 6,0 1 0,5 1-4,-2 2 4,4-2-3,0 0 1,1 3 0,7 0 1,-2 1 1,1 2-2,4-1-2,-2 1 3,2 0-2,-1 0 2,-3 1-1,3 1 1,1-1 3,-1 1-5,-1-1 4,2 1-2,-4 2 2,8-3-2,1 3 2,0-1-2,1-1 1,-5-2 1,-4 1-2,4-3-1,-5 3 3,2-4-2,-3-1 1,-5 0 0,-2-1 0,1-3 0,-5 2 0,-1-2 0,-4 1 1,1 0 3,0-3-2,-2 1 3,1 0-4,-1-1 1,2 0-1,-2 1 3,2-3-3,-2 1-1,-3 3-1,2-5 2,-2 2-3,-2 1 2,1-1-1,-2-2 1,-1 2-1,1-1 0,-9-1 0,14 3 1,-7-3 0,-7 0 2,11 1 0,-11-1 1,8 3-2,-8-3 2,8 0-1,-5 1 0,-3-1 5,0 0 0,0 0 6,15 2 0,-15-2 7,0 0 3,0 0 1,8 0 9,-8 0 4,0 0-1,0 0 2,0 0-2,0 0 2,0 0-7,7-3-4,-7 3 1,0 0-5,0 0-4,0 0 1,0 0-2,0 0-5,0 0 2,0 0-4,0 0-2,0 0 0,0 0 0,0 0-3,0 0 0,0 0-1,0 0 1,0 0-2,0 0 0,0 0-2,0 0 1,0 0-1,0 0 0,0 0-2,11 0 1,-11 0-2,0 0-1,0 0 2,0 0-2,0 0-1,0 0-12,0 0-11,0 0-17,0 0-22,0 0-27,0 0-34,0 0-48,0 0-50,0 0-69,-26-7-73,10 2-159,-6-5-79,-4 0 58,-10-2-292,-7-7-321</inkml:trace>
  <inkml:trace contextRef="#ctx0" brushRef="#br0" timeOffset="213838.48">15087 6191 2126,'-4'-5'-87,"-2"3"20,2-3 16,0 2 22,4 3 28,-9-5 22,7 0 18,2 5 2,-7-4 7,7 4-1,-4-3-4,4 3 1,-6-5 2,6 5 1,0 0 6,0 0 7,0 0 3,0 0 8,0 0 5,0 0-1,8 14 2,-2-8-1,1-1 3,2 7 2,1-3-2,3 3-6,2 3-6,0 0-8,0 3-5,4 0-3,-5-1-3,4 3 1,0-1-9,-3-3-3,-1 2-4,-1-2 2,0-1-4,-2-3-7,-3 1 4,-1-2 0,1-1-6,-3-3 2,-3 2 8,-2-1 0,-7-1 0,-1 0-1,-7 0-4,-4 1-2,-9-1-1,-1-1-10,-13 0-1,-3-1-1,-11 2-24,0 3-29,-1-2-32,4 0-51,11 1-71,3-1-79,7-2-176,6-1-77,8-1 59,5-1-157,7-3-124</inkml:trace>
  <inkml:trace contextRef="#ctx0" brushRef="#br0" timeOffset="-210864.44">11216 5671 1575,'0'0'-82,"0"0"11,-2-8 11,2 8 18,0 0 13,0 0 21,-4-5 9,4 5 9,0 0 13,0-7 5,0 7 3,0 0 9,0 0 6,0 0 6,0 0 1,0 0 8,0 0-1,0 0 1,0 0-1,-2-5-2,2 5-1,0 0 3,0 0-1,0 0 0,0 0-5,0 0 2,0 0-4,0 0-2,0 0-3,0 0-5,0 0 0,0 0 4,0 0-2,0 0 4,0 0 0,21 10 2,-12-8-5,1 1 0,0 2-2,6 0-6,-2 1 3,3-1-6,3 3-2,2-1-3,4 0 0,0 4-2,0-2-2,3 1-2,2 1-2,1-2-2,2 4-1,-2-5 1,1 4 1,1-3-2,0 1 5,3 0-1,-1-1 5,-1 1-2,1 0 1,0-1 2,3-2 0,-5 3 0,4-3-2,-3 1 1,1 0-1,-2 0 2,-4-1-8,1-1 3,1 3 3,-2-1-8,-1-1 1,-1 0-3,2 0-3,-3 3 9,1-3 0,-2 1 1,2-1-1,1 0-2,0 1 1,-1-1 0,6 6-5,-6-6 3,5 2-8,1 1 6,-4-3-1,-4 2-4,7-1-1,-3 1 3,-3-2-5,3 3-4,-2-3 3,1 3-2,-1-2 1,0-1 3,-4 3-4,4-3 3,-3 2 1,3-1 1,-5 1-6,5-1-1,-2-1 2,-2 2 12,4 0-4,-3 1 3,3-3-4,0 4-2,-1-2-1,-1-1 5,6 3-6,-3 0-1,2 0 4,2 2-3,-4-4 1,3 4-3,-2-4 2,2 3 1,-5-3 0,-1 1-2,-2-1-3,2 1 0,-1-1 2,-1 1-3,2-3 2,-2 2-1,-1 1 1,1 0-2,0 1 3,-4-1-6,4-1 6,-3 1-2,3 2-2,-4-4 0,2 3-5,-3 0 3,2-2 3,0 3-5,-2-2 4,2 1 0,0-2 2,-1 2-2,0-1 0,0 0 2,-1 2-5,2-3 1,-2 2 2,1-2 0,0 1-2,-1 2 4,1 0-1,0-3-4,0 2 5,1 1 1,0-1-7,0 0 7,3 1-5,-1 1-1,2 0 2,0 2 3,3-1-2,0 1-5,-1 0 4,3 1 1,-2-1 0,1 0 0,1 0-1,-2 0-3,1 1 2,-1-1 2,-1-2 0,0 3-3,1-3 2,-5 1-1,1-2-2,-3 0-2,2 0 8,-2-1-5,3 0 0,-3 1 0,0 0 2,2-1 1,-1 0-1,0 1 0,0-3-2,0 2 0,3 1 0,-5-2 4,4 1-2,-2 0-4,3-1 6,-1 1-6,2 1 4,-2 0-2,1-3-2,1 2 2,-3-2 1,0 3 0,1-2-1,1 1-2,-2-1 6,-2-1-7,1 0 4,1 3 0,0-2-3,-2 0 5,2-1-1,-1 0 0,-2 0-3,4-1 1,-3 3 3,1-2 0,-1-2-3,2 0 2,-2 3-4,1-3 4,0 1-1,1 2 0,-1-4-1,-1 3 1,2-1 0,-1-1-2,-1 1 0,2 0 1,-4 1 3,3-1 2,0 0-5,0-1 3,-1 2-1,1-1 0,-2 0-2,1 2 4,0-1-4,1 1 0,-1-3 4,3 4-2,-3-3 2,0 2-5,0-2 4,3 5-3,-2-6 2,2 5 0,1-3 0,3 0-2,-3 1 0,7 1 0,-1 1-3,2-3 2,-2 3-1,1-2 4,0 1 1,-5-1-3,1-3 2,0 3-1,-1-1 1,1 0 1,-4 0-1,0-2 2,0 0-2,-1 1 1,1 0 0,-6-3-4,-1 3 1,2-2 6,0-1-9,-1 1 5,-2 0 1,1-2-4,2 4 0,-2-3 4,2 1-6,2 1 5,-4 1-5,2-3 6,0 3-5,-1-1 5,0 0-4,-2-1 0,0-1 2,-3-1-3,2 2 4,-5-1-3,1-1 0,-1-1 1,-2 3 2,2-5-1,-4 2 2,2 0-3,-2-1 0,-1-1-1,1 3 1,1-1 1,-7-3-1,8 1 2,-8-1 4,9 4-6,-6-3 1,-3-1-1,0 0 1,9 3-1,-9-3 6,0 0-6,6 3-1,-6-3 2,0 0-2,4 2 1,-4-2 2,0 0-3,7 2 0,-7-2 1,0 0 3,0 0-2,0 0 3,0 0 2,0 0 1,0 0 0,9 2 5,-9-2 1,0 0 1,0 0 2,0 0 1,0 0 2,0 0-2,0 0-3,0 0-1,0 0-3,0 0 3,0 0-2,0 0-3,0 0-3,0 0 0,0 0-19,0 0-33,0 0-46,4 0-57,-4 0-92,0 0-101,0 0-264,0 0 44,-19-9 79,12 3-248,1-2-224</inkml:trace>
  <inkml:trace contextRef="#ctx0" brushRef="#br0" timeOffset="-202331.57">11490 6869 1127,'0'0'-36,"0"0"11,0 8 8,0-8 9,0 0 12,2 5 8,-2-5 12,0 0 7,2 5 7,-2-5 2,0 0 6,0 0 2,0 0 2,0 0 7,6 1 4,-6-1 1,0 0 3,0 0 4,0 0-2,13-6 0,-13 6 4,6-5-3,-2 3 1,0-2 0,3 2 3,-2-2 0,3-1-2,-2 1 3,2-2 1,3-2 1,0 3-1,-1-5 3,1 3 1,1-3-1,2 0 3,-2 1-5,1 0 5,4-4-11,0 1-3,-3 0 2,4-1 1,-3-1 2,6 1-8,-5 0 0,3 0-2,-1-3 0,0 3-5,1-2-4,-2 1 3,2 0-5,1-3-6,-2 5 6,2-5-3,-2 1-5,2 0-2,1 0 1,-2 1 1,-1 0-6,3-2 2,-2 1 0,1 1-1,0 0-1,-2-1-1,0 1 1,0 0-2,-1 1-3,3-1 1,-4 2-4,2-2-3,-2 0 0,1 1-5,0-1-2,-1 0-4,3-1 0,-5 3 1,3-2-4,0 1-1,-3 0 1,1-1-6,3 3 1,-2-2 2,1 1 0,0-1-1,-2-1 0,2 2 1,0 2-1,-1-2 5,2 0 1,-1-2-1,-3 2 3,4 2-1,-3-3-1,4 1 2,-5 1-2,3 0-3,0-2-2,2 2 1,-5-1-4,6 0 0,-3 2 1,2-1-1,0-2-1,1 3 2,0 0-3,-1 0-3,3-2 4,0 1 0,0 0-2,-1-1 2,3 1-2,-4 0 0,2-2 3,-1 2-1,2-1 2,-2 0 0,0 0 1,3-1 2,-3 1-4,2-1 0,-1 2 2,0-5-3,0 5 1,-1-4-1,3 3-1,-4 0 0,1-3 0,3 3 2,-3 0-4,0 0 2,1-1-2,-1 1 0,-2-1 2,2 2-1,3-3-3,-6 1 3,4-2-1,-1 0-1,5-1-1,-6 3 2,2-1-3,1-2 2,-4 0 1,-1 5-1,2-3-2,-3-1 1,2 3 0,0-3 4,0 1-3,-1 2-1,0 0 0,1-1 1,-2 3 0,0-2-2,3 0 0,-4-2 2,3 3 0,0-2-2,2 1 2,-1-1 0,0 1-1,2 0 1,-1 0 0,-1-1-3,2 1 5,0 2-4,-1-3 2,0 1 1,0-1-4,3 3 4,-5-2 0,6 0-4,-2 1 3,0-2 1,1 3-2,-3-2 0,2 1 0,0 2-1,1-3 2,-3 4 0,2-3-1,-1 3 2,0-1 0,0 0-2,-1-1 4,3 2-5,-3 0 1,2-1 1,0 1-1,-1-1-1,0 0 1,-1 3-1,3-3 2,-3 1 0,2-1 0,1 0-3,-1 1 1,1 0 1,-4 1 0,4-2-1,-3 1 1,0 2 0,2-4 1,-1 2 1,-1-1 0,-1 3 0,2-2-3,0 1 0,-2-2 0,0 0 2,3 3-3,-2-3 3,-2 3 0,3-2 1,-2 1-2,2-1 1,-2-1 1,3 2-4,-1-2 4,2-1-3,-1 2 0,1-1 3,0 1-2,0-3 2,-1 3 0,3 0-1,-3-3 0,0 2-1,-1 0-2,3 1 2,-2-2 0,-2 2 0,2-1 2,1-1 0,-3-2-2,2 5 0,1-4 0,-1 0-2,1 1 1,1 0 2,-2 1 1,2-1-4,-1 2 2,-1-3-1,3 1 2,-4 2-1,0-2 3,1 0-3,-2 2-1,2 1 2,-1-2-1,-3 0 4,2 3-5,0-1 0,-1-1-2,-2 1-2,0 3-1,0-1-6,-1-1-2,3 0 3,-4 2 0,4-3 2,-4 2 1,3-1 4,1 2-2,-2-3 2,2 1 1,-4-1-1,6 1 4,-1-2-3,0 2 1,-2-3-2,0 0 3,2 3-1,-2-2 1,-1 0 0,-2 2 2,1-2-4,0 1 0,0 2-1,-2-1 1,2-1 2,-1 0 0,0 3 1,0-2 1,-1 2-1,0-1 0,-2 0 1,-3 3 2,2-1-1,-2 0-1,-4 1 0,2-1 0,-1 1 0,-2 1-1,3-1 0,-2 0-1,-1 1-8,-5 2-6,10-2-7,-10 2-6,6-5-10,-6 5 0,5-1-8,-5 1 3,7-2-11,-7 2 4,0 0-5,10-2 7,-10 2-17,0 0 5,0 0-14,6-3-32,-6 3-33,0 0-39,0 0-46,0 0-42,-20 13-140,7-11-145,-5-1 70,-1-1-123,-4 0-103</inkml:trace>
  <inkml:trace contextRef="#ctx0" brushRef="#br0" timeOffset="-199158.46">11898 8069 1517,'0'0'-75,"5"-5"20,-5 5 7,0 0 7,0 0 6,0 0 10,0 0 8,4-4 7,-4 4-1,0 0 1,0 0 8,0 0-1,0 0 11,0 0-5,0 0 5,6-2 3,-6 2 4,0 0 3,0 0 10,0 0 1,0 0 6,0 0 5,0 0 4,0 0 7,0 0 7,0 0 3,0 0 1,0 0 2,0 0-1,0 0 1,4-4-7,-4 4-2,0 0-3,4-4-2,-4 4-4,0 0-2,0 0 1,0 0-3,0 0-1,4-5 1,-4 5-4,0 0 0,0 0-3,0 0-1,0 0-1,0 0 0,0 0-1,0 0 2,5-5 1,-5 5 1,0 0-2,0 0 0,0 0 3,0 0-1,0 0 1,0 0 0,0 0 5,0 0 1,3-3-2,-3 3 1,0 0-2,0 0 3,0 0-4,0 0 1,0 0 1,0 0-1,0 0-6,4-5-5,-4 5 2,0 0-5,4-7-1,-4 7-2,0 0-6,4-5 1,0 3-2,-4 2 0,4-6-5,-4 6 3,6-6-5,-1 3 3,-2 0-4,3 0 5,0-3-1,-2 3-3,2-2 5,1 2 3,-1-3-4,-1 2 5,5-2 7,-1 2-7,-3-3 2,2 1 2,2-1 11,-2-2-9,4 1 1,-2 0 3,-2 1-4,1-2-3,4 0 4,-5 0 2,2 1-6,-1-1 0,2-2-2,-1 2-2,-1 1 0,2-1-7,-1 0 7,0 1 4,0-1-3,0-2-3,0 3 0,2 0 0,-2-2 1,2 1 0,-1-2 4,0 3 1,-1-3-3,3 3 1,-3-2-1,4 1 3,-4-3 2,2 3-4,1-3-1,-1 1 3,2 2 0,-2-3 3,2 1-2,0-3 0,0 1-1,2 0 0,-2-1-3,-1 4-1,2 0 0,-2-2-1,-1 0-2,1 1 0,-2 1-1,3 2-1,-1-5 1,0 4-1,0 0-1,-1-1-2,0 1 1,4-1 0,-4 0-1,3 0 3,0 1-5,0 0 0,-1 0 2,2-2-3,-2 0 1,3 2 3,-1-3 2,4 3 2,-2-3-3,-2 1-1,3 1 3,-2-1-1,0 0 1,1 1 0,-2-1-5,1 1 2,-2 0-5,0 1 2,1-1-3,0 1 0,-5 0-2,7-2 2,-3 2 0,0 0 1,1-1-4,4-1 0,-4 0 3,4-2-3,-1 4 0,0-4 1,0 2-4,-3 0 2,4 0 2,-2-2-2,2 2 4,-3 0-5,-1 0 2,1 1-1,-1 0 3,1-2-4,0 3 1,-3 0 1,2-1 1,0-1-2,3-1 2,0 3-3,0-3 2,1 1-1,-2 1 0,2-1-1,1-1 2,-2 3 0,0-2 2,2 0-6,-2-1 4,2 0 3,0 1 0,-2 0 3,2-1 3,-1 3 2,0-3-1,2 1-1,-2-1 1,0-1-1,2 2-2,-1 1-1,-1-4 0,2 3 1,1 0-1,1-3 1,-1 1 0,4-1 2,0-1 0,1 1-1,0-3 0,2 5 1,-3-3-2,1 1-1,2-1 4,-3-1-3,1 3 2,-3-2 0,4-1 1,-1 3-3,-1-2 3,1 0-3,2-3 0,-1 4-1,1-1-1,2-1-2,-1 1-1,1 0-1,2-1 2,0 1 0,0 3-4,0-5 0,0 5 2,0-5-2,-3 4 2,0 0-1,2 2 0,-3-1 0,-3 3-1,-1-3 1,-1 4 0,-2-4 0,2 2 1,-1 1-2,-1-3 0,0 2 0,1 0 0,-1-2 0,1 0 0,-4 1-1,4 0 2,-1 2-3,1-3 0,1 0 1,-2 1 1,0 0-1,3-1-1,4 0 2,-3 1-1,3 0-2,2-1 2,-3 0 0,3 4-2,-4-3 1,-1 2 1,1 0-1,-1 0 1,0 1 3,-3-1-3,1 0 2,-1 1 0,-1 1-1,0-1 1,-4 1 0,-1 0 1,0 0-2,3-1-2,-4 1 1,4 0-2,1-1 3,1 1-3,-4 1 1,2-2 0,-1 3 1,-4-2-2,4 2 3,-2-1 1,-1 0-1,3 1-3,-2 1 3,2-4 2,-2 3-2,-1 1 0,1-4 2,-2 5-2,2-4 0,-4 2-1,3-1-1,-2 2 1,0-1 1,-1-1 0,2 1 2,0-1-3,-1 0-1,2 1-1,1-2 3,5 1-2,-6 1-1,8-3 3,0 2-1,-1-1 0,0 1-1,2 1 0,-1-1 2,-5 1-2,0 1 0,0-1-1,-1 1 4,-4 0-2,4 1 0,-5 1 1,0 0 1,-2-2-1,3 1-1,0 0 2,2 0 1,-4-1-3,6 0 3,-5 1-2,1-1-2,-3-2 3,4 1-2,-2 3-1,0-3 4,-2 3-2,-2-3-2,1 1 2,0 2 0,-3 0-1,1 0 2,-1-1-1,0 1-2,-2 0 2,2 0 0,-8 2-2,10-4 2,-4 2 2,0 0-1,0 0-2,-6 2 0,16-3 1,-10-1 2,2 1-3,-1 1 5,-1-1-3,-1 1 0,3 0 1,-8 2 1,11-3 0,-7 0 2,-4 3 2,7-4 2,-2 3-3,-5 1-1,5-2 0,-5 2 0,0 0-4,8-4-21,-8 4-32,0 0-50,0 0-36,0 0-33,9 6-91,-7-3-101,-1 2-215,-1-5-41,0 0 87,0 0-301,0 0-318</inkml:trace>
  <inkml:trace contextRef="#ctx0" brushRef="#br0" timeOffset="-197529.37">13938 4880 666,'4'2'102,"-4"-2"-41,0 0-2,0 0-7,0 0 9,0 0 2,0 0-2,0 0-9,0 0 6,0 0 7,0 0 3,0 0 7,0 0 3,0 0 2,0 0 0,0 0 1,0 0-4,0 0 1,0 0-3,0 0 1,0 0-3,0 0 1,0 0 0,0 0-8,0 0 7,0 0-4,0 0-1,0 0-4,0 0-5,0 0-3,0 0-6,0 0-1,0 0-7,13-3-4,-13 3-2,0 0-2,15 0 2,-15 0-4,12 1-2,-4-1-2,5 0 0,2 0 3,0 0-4,2 0 5,4 2-5,3-4-2,1 2 5,0 0-4,2 0-3,3-1-1,-4 1-1,-3-2-5,2 2 2,-5-2 0,0 2 6,-2 0 0,-4-3 2,2 6-3,-4-6-1,-2 3 2,1 0 6,0 0-11,-11 0 0,17 0-1,-11 0-3,2-1-6,-8 1 4,14 1 0,-14-1-7,8 0-2,-8 0 7,4 5-5,-4-5-2,-4 7 1,4-7-5,-8 14 4,-2-7-1,2 4 2,-2-2-4,-1 4 2,-2 0 2,-2 0-1,-1 2 0,0 1-11,0 1-16,-1-2-20,0 2-36,-1-2-42,7 3-38,-3-2-56,6-2-64,0-2-174,4-3-62,-1 2-136,3-3-147</inkml:trace>
  <inkml:trace contextRef="#ctx0" brushRef="#br0" timeOffset="-196526.23">15322 5741 1699,'0'0'-70,"-4"4"16,4-4 14,0 0 13,0 0 17,0 0 7,0 0 7,0 0 3,0 0 9,8 5 8,-8-5 5,12 3 9,-6-2 5,-6-1 5,12 3 2,-3-2 4,-1 4 2,5-3 8,-2 0 1,1 3 2,6-3 2,-2 2-1,4 0 2,1-1-2,-1 1 6,2-2-1,3 2-1,3 0 1,-7-3-10,2 1-4,-4 0-7,0-2 0,-2 2-1,1 0-2,-4-2 1,-3 2-2,4 1-7,-5-3-6,-2 0 1,3 3-4,-2-3-5,-9 0-2,13 2-4,-8-2 2,4 2-2,-9-2-5,10 0-4,-10 0 2,11 1-1,-11-1 1,0 0 0,10 0-1,-10 0 0,0 0 0,7 2 1,-7-2-2,0 0 0,0 0 0,0 0-1,11 2-1,-11-2 1,0 0 0,0 0 1,6 0-2,-6 0 0,0 0 5,0 0-8,0 0 3,0 0-4,5 3-2,-5-3-1,0 0-1,0 0 5,-7 11-2,7-11 2,-9 9 0,3-1 4,-2-3-2,-1 5-1,-2 0 0,1 0-1,0 2 0,-1 0 0,-2 2 0,0 1 1,1 0-25,2-2-37,-4 2-48,2-2-73,6-1-82,-3-3-179,0 1-79,3-3 72,4-3-137,0 2-81</inkml:trace>
  <inkml:trace contextRef="#ctx0" brushRef="#br0" timeOffset="-195526.23">15744 6467 1531,'0'-6'-6,"2"1"3,-2 5 15,0-10 11,0 6 16,2-1 16,-2 5 12,0-9 0,0 9 4,0-7-4,0 7-1,0-5 1,0 5-1,0-5-2,0 5-4,0 0-3,0-7-1,0 7-2,0 0-6,0 0 0,0-5-5,0 5-3,0 0-1,0 0 11,0 0 5,0 0 0,0 0 2,0 0 3,11 19 1,-8-12-5,2 1-1,4 1-3,2 3 0,-3 0-1,2 1-9,4-2 0,-4 1-3,2-1 0,-1 0-12,-1 1 7,0-1-4,0-1-10,-2-3 4,-2 1-7,0-2 0,4 1 2,-6-2 2,0 2 0,2-4 1,-2 4 2,-2-4-2,2 1-7,-1 0 1,-3-4 4,0 7-8,-3-1-3,-1-2 4,-4 1-3,0 1-2,-3 1 1,-2 0-6,1 0-16,-3 1-19,0-1-37,0-1-32,-1 2-45,-1-1-51,6-1-63,-4-2-135,0 1-118,4 0 57,5-1-98,-2-1-56</inkml:trace>
  <inkml:trace contextRef="#ctx0" brushRef="#br0" timeOffset="-194836.75">15728 7248 1409,'0'0'-31,"0"0"34,0 0 24,0 0 15,0 0 21,2-5 17,-2 5 9,0 0 9,0 0 9,0 0 4,0-7-1,0 7 4,0 0-5,0 0-2,0 0-4,0 0-15,2-5-3,-2 5-8,0 0-10,0 0-9,0 0-5,0 0-7,0 0-2,0 0 2,0 0 0,18 12 4,-11-9 2,1 4-3,5 0 6,-2 3-7,1-3 4,4 2-2,-4 1-4,0-3-7,1 3 1,0 0-6,-2-1 2,-1-1-2,-2-1-1,1 0 0,-1 1-3,-1-1-3,-1 1-3,0-2 3,-2 0-2,3 0 2,-3-1-4,1 1-4,-1-2 1,-2 1-3,2 0-1,-2-1-2,0-1 1,-2-3 3,0 5 8,0-5-4,-8 11 2,0-8 0,-3 3-2,-4 0 0,-4 0-5,0 1-4,-5 0 2,-3 0-6,-1 0-28,3 1-30,-3-1-32,2-1-38,0 2-54,6-2-71,1-5-81,7 1-201,2-4 11,0 2 72,4-4-171,2 1-112</inkml:trace>
  <inkml:trace contextRef="#ctx0" brushRef="#br0" timeOffset="-193612.15">8387 5722 1632,'0'0'-46,"4"-3"18,-4 3 20,5-7 31,-5 7 24,4-3 17,-4 3 12,0-5 0,0 5 1,0 0-2,3-5-3,-3 5-6,0 0-4,0 0-7,0 0-4,0 0-3,0 0 0,-5 16-4,3-10-1,-1 3-4,3-3 9,-2 1 3,4 3 11,1-3 6,3 3-1,3 2 5,3-3 1,8 2 0,4 3-2,6-2-5,7 1 0,1-2-5,6 2-9,1 3 3,3-3-10,-3-2-6,-5-1 2,-3 1-7,-4-1-3,3 0-2,-11-3-6,0 1-1,-1-3-1,-7 1 1,1 0-1,-4-3-5,0 1 9,-3 0 0,0-1-1,-3 2 4,-2-3-5,-4 1-5,-2-3 2,-2 10-2,-4-6 1,0 1-4,-5 3-4,-4-1-5,-1 3 7,-7-1-10,1 3 9,-4-2-19,0-1-11,2 1-13,-4-1-21,5-1-30,-1 0-30,1-1-35,4-3-41,2 2-46,-2-2-101,2-3-174,3-1 21,-2-3-125,3-4-112</inkml:trace>
  <inkml:trace contextRef="#ctx0" brushRef="#br0" timeOffset="-192942.84">8722 4293 1603,'2'6'-51,"-2"-6"16,0 6 6,2-2 6,-2-4 14,0 0 13,2 5-2,-2-5 2,4 4 5,0 0 3,2-1 11,2-3 11,0 3 6,2-1 5,1 0 2,2 1 1,4 0 5,1 1 2,2-1-3,1 1 5,4 0 0,4 2-4,-1-3-5,0 3-2,-3 0-6,3-1-4,-5-1-1,-4 1-6,0 2-1,-1-4-4,-4 4-3,-2-2 2,2 1 0,-8-1-1,0 1-1,-4 1-2,-4 1-2,-2 0 1,-4 1-1,-3 1-3,-2-1-3,1 1 1,-6 1-1,0 1-5,-4-2-15,3 3-21,-3-4-25,0 3-28,3 0-37,-3-2-34,2 0-53,0-1-145,4-1-180,-2-2-34</inkml:trace>
  <inkml:trace contextRef="#ctx0" brushRef="#br0" timeOffset="-192534.39">8902 4899 1450,'0'0'-23,"-4"4"4,4-4 21,0 0 20,0 0 6,0 0 1,0 0 3,0 0-4,0 0-6,0 0 0,14-13 4,-8 7 2,4 1-1,-3-3-1,2 0 6,-1 0 6,3 1 3,-2-3 3,-1 3 5,-3 0 0,5 0 3,-6 1-2,2 2 0,-2-3-3,1 3-6,-4-1-5,5 3-7,-2-2-2,-4 4-3,0 0-6,0 0-1,0 0-2,4 10 2,-4-3-1,-3 0 2,3 1 1,0 2-1,0 1 0,0 1-5,0 0 2,3-2 0,-3 4-4,0-1 2,2 2 0,0 3-3,0-3-4,0 2-26,0 0-34,0-2-44,5 3-43,-3-3-70,-2 0-157,3-3-200,-3-1-69</inkml:trace>
  <inkml:trace contextRef="#ctx0" brushRef="#br0" timeOffset="-192344.21">8963 5256 1640,'0'0'30,"-9"1"1,9-1 3,0 0 12,0 0 8,-4-11 1,4 11-7,15-11-6,-2 1-3,4 2-2,7-1-4,2 1-8,9-3-19,3 0-42,2 3-53,7-5-66,-9-1-147,0 3-221,5-2-28</inkml:trace>
  <inkml:trace contextRef="#ctx0" brushRef="#br0" timeOffset="-191576.97">12822 4150 1380,'-4'6'-38,"4"-2"8,0-4 12,0 0 13,-2 6 23,2-6-5,-2 5 5,2-5 12,0 0 8,2 9 9,-2-9 6,6 5 8,0-1 9,0-1 2,3 1 2,1 0-1,5 2 0,0-1-7,2 1 0,2-2-1,0 4-5,2-2-5,0 1-4,0 1-3,-2-3-7,-1 3-2,-1 0-3,-1-2-3,0-1-4,-4 1-2,0-2-1,-1 2-1,-2-3-3,-1 1 0,1 0 1,-3 0 0,-2 0 1,0 1 4,-2 1-2,-4 1-1,-2 0-1,-2 1-6,-7 2 2,1 0-2,-4-1-3,-3 3-1,0 0-22,-3-1-29,2 0-38,-1 0-40,2 2-41,-1-4-38,4-1-81,1-5-157,2 3-115,3-3-48</inkml:trace>
  <inkml:trace contextRef="#ctx0" brushRef="#br0" timeOffset="-190914.34">13333 3423 1456,'0'0'-21,"0"0"20,0 0 6,0 0 22,0 0 13,-14 2 4,14-2 3,0 0 2,0 0 3,0 0 5,0 0 0,0 0-2,0 0-1,0 0-8,0 0-3,0 0-7,14-13 0,-7 7-2,0 0-4,1 1-2,0-3-2,-1 2-1,1-1 0,1 0-1,-3 2 3,-1-2-3,0 2-3,0 2-2,1-3-4,-1 3-2,-1-1-5,0 1-1,-4 3-2,0 0-2,9-1 0,-9 1 2,0 0-1,10 9-3,-8-1 3,1 0-1,-1 1-3,0 1 5,0 0 0,2 4 0,-2 1-1,0 2 3,0-2-5,2-1 4,-2 3 0,3 0-2,-2 0-1,-1 3 2,0-4 2,0 1-16,0 0-19,0-1-50,0 0-25,0 1-29,0 0-37,-2-6-65,0 0-359,0 1-92</inkml:trace>
  <inkml:trace contextRef="#ctx0" brushRef="#br0" timeOffset="-190731.08">13414 3825 1564,'-6'2'-20,"0"2"32,2-3 26,4-1 21,0 0 13,-11 5 6,11-5-5,0 0-7,0 0-12,0 0-1,0 0-7,0 0-6,23-8-5,-10 4-23,4 2-30,4-4-31,3 5-42,1-5-60,2 1-121,1-4-273,-1 4-47</inkml:trace>
  <inkml:trace contextRef="#ctx0" brushRef="#br0" timeOffset="-190586.81">14145 3774 1539,'0'0'15,"0"5"4,0-5 0,0 0-5,0 0-13,0 0-39,5 4-59,-5-4-95,4 0-244,-4 0 56</inkml:trace>
  <inkml:trace contextRef="#ctx0" brushRef="#br0" timeOffset="-187674.28">10450 7694 1100,'0'4'146,"0"-4"-64,0 0-43,0 0-7,0 8 0,0-8 14,0 0 10,0 0 9,-2 5 5,2-5 1,0 0-2,0 0-2,0 0-1,0 0 2,0 0 1,0 0 1,-2 4-2,2-4-5,0 0-3,0 0-7,0 0-4,0 0-5,0 0-4,0 0-5,0 0-5,0 0-1,0 0-2,0 0-4,0 0-5,0 0-12,0 0-16,0 0-21,0 0-22,0 0-24,5 5-30,-5-5-41,7 0-63,-7 0-149,0 0-217,10 0-78</inkml:trace>
  <inkml:trace contextRef="#ctx0" brushRef="#br0" timeOffset="-187199.8">10155 9281 1477,'11'0'-59,"-11"0"-21,0 0-62,0 0-265,0 0 82</inkml:trace>
  <inkml:trace contextRef="#ctx0" brushRef="#br0" timeOffset="-186548.47">14085 7519 1127,'-2'3'12,"2"-3"-5,0 0-11,0 0-7,0 6 5,0-6-1,0 0 3,0 0-3,0 5 9,0-5-13,0 0-2,0 0-8,9 5 2,-9-5 2,7 2-8,-7-2-11,8 1-16,-8-1-25,6 2-81,-1-2-74,-5 0 79</inkml:trace>
  <inkml:trace contextRef="#ctx0" brushRef="#br0" timeOffset="-186057.86">14360 9405 862,'0'0'164,"0"0"-28,0 0-47,0 0-35,0 0-44,0 0-32,0 0-31,0 0-91,7-11-229,-7 11 114</inkml:trace>
  <inkml:trace contextRef="#ctx0" brushRef="#br0" timeOffset="-180583.15">17542 3671 2116,'17'-10'35,"-5"2"5,-1 1 21,-2 2 27,-1 1 11,-2-2-6,1 1-7,-3 4-7,-1-3-6,2 0 2,0 0 5,-5 4-7,8-4 7,-5 1-1,-3 3 7,6-2-5,-6 2 6,6-4 5,-6 4-6,0 0-2,4-4-3,-4 4-9,0 0-8,0 0-14,0 0-3,0 0-2,0 0-6,0 0-1,-29 6-7,12-2-3,-2 2-1,-3 0-3,-3 1-5,-2-1 4,1 1-2,-1-1-6,-1 0 2,3-1 1,-3-1-9,7 0-1,0 1 2,2-1 2,2-2-4,0 3-2,5-4 3,-2 0-1,2 2-5,3 0 6,-1-2-2,1 0-1,1 2 0,-1-2 3,9-1 2,-12 3-1,6-1 4,6-2-5,-12 1-5,12-1-1,-8 2 0,8-2 0,-9 2-6,9-2 3,-5 4-2,2-1-1,0 3-2,2 2 5,1 0-2,-2 2 2,4 4 2,-2 1 1,1 5-5,2-1 5,2 5-2,-2 2 0,2 2 0,1-2 4,0 1-5,0-1 10,0 2-5,0-4-5,0 2 4,0-4-2,-2-4-2,1 2 4,-1-3 0,0 0-10,0 0-18,1-2-22,-3 1-21,2-3-20,0 1-21,-1-4-22,-1 1-20,0-4-25,0 1-22,-2 1-34,0-1-34,-2-4-69,0-3-106,-3 4-41,5-5-127,-8 2-106</inkml:trace>
  <inkml:trace contextRef="#ctx0" brushRef="#br0" timeOffset="-180366.29">17127 4163 1610,'-2'-7'42,"2"0"12,0-1 4,2 1 12,2-3 13,2-1 12,1-2 5,2 5-3,3-4-9,2 3-8,2 0-6,0 1-10,4-1-7,1-1-5,-1 2-20,4 2-32,-2 1-34,-2 1-38,0 2-44,3 0-35,-2 2-55,0-2-137,-4 2-247,-4 4-90</inkml:trace>
  <inkml:trace contextRef="#ctx0" brushRef="#br0" timeOffset="-180088.5">17694 4191 1653,'0'0'46,"0"0"22,0 0 20,0 0 21,0 0 23,0 0 12,-18-10 9,18 10 4,-4-3-6,4 3-10,0 0-12,0 0-20,0 0-9,0 0-17,0 0 2,0 0-5,-6 11-3,6-4-1,3 1-7,0 2-1,-1 1-8,2 0-4,-2 3-2,2-1-3,-2 3-9,1-2-9,2 2-12,0 0-29,1-2-38,-4 2-46,1-3-66,3 0-66,-3-3-86,0-1-183,1 1-13,0-3 61,3-1-152,-4-2-95</inkml:trace>
  <inkml:trace contextRef="#ctx0" brushRef="#br0" timeOffset="-179770.83">18109 3831 1808,'-2'-14'68,"0"2"27,0 2 24,2-2 14,-2 4 9,0 1 0,2-1-9,-2 3-2,0-1-11,2-1-14,0 7-15,0-7-4,0 7-17,0 0-5,0 0 0,-7 15-8,5-3 1,0 3-2,-1 4-13,2 1 2,-1-2-5,0 6-6,2-2-1,-2 1 1,4 4 0,0-2-7,0 1-16,2 1-20,0-3-17,3 0-33,3-4-38,1 2-46,0-6-52,3 0-50,-4-7-117,6-2-148,0 0 52,-1-4-135,0-3-93</inkml:trace>
  <inkml:trace contextRef="#ctx0" brushRef="#br0" timeOffset="-179428.59">18391 3893 1720,'0'-11'60,"-2"0"27,0 3 22,-3 1 19,4 1 10,-1 2 6,-1 0-12,3 4-14,-2-8-12,2 8-7,0 0-7,0 0 11,-9 17-11,5-8-4,2 4-4,2 2-10,-2 2-2,2-1-5,0 2-4,2 1-12,0-2 3,-1 0-8,2 1-5,2-1-3,-1-5 3,1 5-1,1-6-4,1 0 4,1-4 0,2-1 1,-2-4-1,4-2-6,0 0-1,-2-2 0,3-5 0,-2-3-6,2-1 3,-3-2-7,-2-7-4,1 2-4,-2-3 1,-5 0-3,-2 1-5,-2 2-3,-5-1-5,0 3-10,-1 1-13,-2 0-18,-3 4-15,0 1-23,0 4-32,-1-2-37,-2 5-49,6-1-51,-2 2-59,3 0-141,0 2-57,1-1 56,8 1-147,0 0-95</inkml:trace>
  <inkml:trace contextRef="#ctx0" brushRef="#br0" timeOffset="-179170.9">18633 3735 1753,'5'-5'96,"-2"-1"21,0 0 15,1 1 15,-2 1 11,1 0-3,-3 4-6,9-6-16,0 6-15,3 2 0,3 0-1,4 4-2,7 3 1,3 7 2,1 0-8,8 8-8,-2 0-7,-2 3-10,0 1-9,-7 1-3,-4-5-10,-5 4-2,-6 0-3,-6-1-13,-8 1-39,-8 7-64,-9 1-65,-11 2-96,-12 4-108,-5 1-237,-3-1 30,-6-3 69,3-6-224,-5 4-184</inkml:trace>
  <inkml:trace contextRef="#ctx0" brushRef="#br0" timeOffset="-178463.74">17967 5250 1891,'3'-9'44,"1"-2"19,-2 4 8,0-3 21,3-1 20,-5 2 17,2 0 4,0 0-5,0 1 0,-2 1-10,1 0-12,-2 1-9,-3 2-11,-3-1-9,-1 3-4,-3-2-8,-1 4-8,-6 0-5,-1 0-5,-2 2-7,-2 2 1,-1-3-9,-1 3-3,4 0-4,2-1-2,-1 1-1,6-1 4,-3 0-10,4-1-3,3 1 2,-1-1-6,3-2 3,0 3-3,1-1 3,7-2-4,-7 3 10,7-3 6,-3 4-4,3-4 6,0 8 1,3-2 3,-1 1-4,3 1 12,-2 4 8,1 1 5,2 4 4,-2 4 2,2 4-3,1-3-2,-3 6-1,2-2-2,-2 2-4,1 3-7,-4-2-1,4 1-2,-3-2-4,2 1-1,-1-2-2,-1-1-9,0-1-24,0-4-34,2-1-41,-2-2-39,0 0-37,2-3-49,-2-2-51,2-2-48,-1-5-115,4 0-119,-5-2 26,2-3-221,-4-1-225</inkml:trace>
  <inkml:trace contextRef="#ctx0" brushRef="#br0" timeOffset="-178281.98">17703 5632 1931,'-7'-7'13,"3"2"23,0-3 13,2 0 5,2 3 7,2-6 1,4 4 1,3 0-5,6-3-6,2 0-7,5 1-3,2 2-21,4-1-37,1 3-37,3-2-43,2 5-45,2-3-71,-2 1-139,-2 2-200,0 2-52</inkml:trace>
  <inkml:trace contextRef="#ctx0" brushRef="#br0" timeOffset="-177909.41">18262 5571 1632,'0'0'73,"0"0"17,0 0 17,0 0 19,0 0 13,0 0-1,-8-11-11,8 11-6,0 0-13,6-9-8,-4 5-5,-2 4-5,9-2 5,-1 0-4,-8 2-5,17 0 2,-9 2-17,0 0-2,1 2 5,-1-1-7,0 2-2,-4 2-2,0 1-3,0 2 11,-4-1-5,-2 2 6,0 2-8,-4 2-5,-4 2-3,-2-3-6,-1 3-1,1 0-5,-3-2-6,-2 1-1,3-1-3,0-4-7,2 2 0,1-2-2,0-2-4,3 0 2,-1-3-7,3 2 4,0-2-1,2-1 1,0-1-5,2 1 0,2-5-2,0 0-1,8 5-3,-8-5 3,19-2-4,-7-1-4,3 1-18,2-1-26,3-1-36,1 1-21,4-2-40,1-2-49,1 1-63,0-1-70,5-4-140,-4 1-79,1-2 39,1-1-211,0-2-203</inkml:trace>
  <inkml:trace contextRef="#ctx0" brushRef="#br0" timeOffset="-177619.07">18917 5320 1885,'-5'-13'34,"3"4"27,-4-1 21,5 0 20,-3-1 25,-1 3 15,4 1 12,-1 0-9,0 0-5,0 2-18,2 0-11,-4 0-13,4 5-4,0 0 4,0 0 6,-15 10-8,10-1-1,-1 3-5,-1 1-8,1 3-7,2-1-1,-2 4-9,2-2-5,0 3-8,-1 0-2,0-2-5,3 4-4,2-3-8,0 0-25,0-1-30,4 0-31,2-1-35,0-4-41,2 1-52,0-3-60,7-3-42,-2-2-78,2-3-97,-1-1-40,4-2-200,-5-3-191</inkml:trace>
  <inkml:trace contextRef="#ctx0" brushRef="#br0" timeOffset="-177281.54">19149 5374 1796,'6'-13'7,"-1"1"33,-1 0 36,-3 3 25,-1-1 24,3 3 15,-3 1 11,0-1 5,2 0-2,-2 2 2,0 5-13,-2-8-18,2 8-10,0 0-6,0 0-1,0 0-9,-15 13-2,9-2-9,0 2-4,2-2-5,-2 7-9,3-3 3,-2 1-12,3 4-7,4-3-2,-2 0-5,3 0-8,-1 0 5,3-1-11,-1-3-1,2 0 0,2-2-1,1-2-4,-1-4 3,3 1-9,2-4 0,-3-2 2,2-5-2,4 0-7,-2-3 1,-2-1 4,4-6-4,-3-2-1,-5-2 1,-4 0-7,0-2 2,-4 0-1,0 1-3,-4 2-10,-7 1-16,0-1-22,-2 3-30,-5 2-25,0 3-29,0 3-42,0 0-51,0 4-59,1-1-79,3 2-156,-1 0-24,2 2 79,3-2-186,1 2-142</inkml:trace>
  <inkml:trace contextRef="#ctx0" brushRef="#br0" timeOffset="-177038.5">19309 5107 1834,'6'-8'108,"0"2"18,-1 1 5,2-1 10,0 1 7,1-1 11,0 2-5,3 0-5,2 0-7,-1 4 1,6 2-2,-4 3-3,6 0-12,-1 6-2,-1 0-12,2 5-9,-2-1-8,2 6-10,-3 1-4,0 4-7,-3 1-5,-4-2-7,-1 1-7,-2 1-4,-7 1-21,-3 3-50,-5 4-55,-2-2-49,-11 4-67,-5 2-89,-18 9-113,-7-4-174,-7-3 35,-3 0-284,-5-7-303</inkml:trace>
  <inkml:trace contextRef="#ctx0" brushRef="#br0" timeOffset="-176338.43">17989 6555 2209,'6'-4'-3,"-6"4"14,9-4 12,-5 1 14,-1 1 20,-3 2 14,7-6 11,-3 2 2,3 1-3,-2-2 3,-5 5 2,6-6 2,-2 5-7,-4 1 8,6-6 2,-2 4-5,-4 2 15,4-4-11,-4 4 7,4-3 1,-4 3 3,0 0-6,8-4-5,-8 4-5,0 0-9,4-4-3,-4 4-8,0 0-5,0 0-5,0 0-2,0 0-11,2-4-4,-2 4 0,0 0-6,0 0-3,0 0-5,0 0 1,0 0-7,0 0 0,0 0 1,4-4-3,-4 4-2,0 0-3,0 0 2,0 0-2,0 0-2,0 0-3,0 0 0,0 0 0,0 0 0,0 0-2,4-3-1,-4 3 3,0 0-4,0 0 0,0 0 1,0 0 2,0 0-1,0 0-3,0 0-1,0 0 4,0 0-3,0 0 0,0 0-1,0 0 0,0 0 2,0 0-4,0 0 4,0 0 0,0 0-6,0 0 5,0 0-2,0 0-2,0 0 2,0 0-2,0 0-18,0 0-18,0 0-31,0 0-23,0 0-29,0 0-35,0 0-45,0 0-85,0 0-111,0-12-158,0 4 29,2-1-267,-2-4-282</inkml:trace>
  <inkml:trace contextRef="#ctx0" brushRef="#br0" timeOffset="-175418.28">18105 6479 1965,'0'0'-131,"0"0"13,-2 5 14,2-5 17,0 0 10,0 0 19,0 0 15,0 0 7,0 0 13,0 0 8,0 0 6,0 0-2,0 0 6,0 0 7,0 0 1,0 0 9,0 0-3,0 0 9,0 0-7,0 0 0,0 0 7,0 0 0,0 0 2,0 0 10,0 0-8,0 0-1,0 0-2,0 0-9,0 0 1,0 0 7,0 0-5,0 0 4,0 0-2,0 0-9,0 0 5,0 0 1,0 0-3,0 0 1,4 6-2,-4-6 2,0 0-3,0 0-5,0 0 4,0 0 1,0 0-3,0 0 2,0 0-3,0 0-3,0 0-4,0 0-2,0 0-11,0 0-3,0 0-8,0 0-5,0 0-17,0 0-15,0 0-23,0 0-59,0 0-258,0 0 85</inkml:trace>
  <inkml:trace contextRef="#ctx0" brushRef="#br0" timeOffset="-174166.39">18151 5717 1052,'5'-5'18,"0"2"17,-1-2 11,-4 5 11,6-7 14,-4 5 12,2-5 12,0 3 7,1-2 1,-1 3 4,0-3 9,0 0-3,1 1-1,1-4 5,-2 4-6,3-3-2,-1 3 5,-2-3-7,2 2 3,-2-1 4,2 0-1,-2 0 4,0 2-7,-2 0 3,2-2-1,0 2-1,-2 2-4,0-4 0,1 2-5,0 0-1,0 0-8,-3 5-6,2-6-7,0 3-9,-2 3-8,1-7-9,-1 7-9,0 0-7,0 0-3,0 0-1,12 18 0,-10-7-4,2 2-3,-3 5-1,5 1 3,-1 3-2,2 2-2,-4-2-1,4 2-2,1 4-1,-4-2-1,2 0 5,-2-4-4,0 0-5,0-2 2,-1-1-3,0-2-1,2-1 0,-3-3 1,0-2-1,3 1 2,-3-2 9,-1-3 11,-1 1 6,5-3-2,-3-3-2,-2-2-8,0 0-3,0 0 0,0 0-3,3-19-5,-3 7-2,-1-5-4,-1-1-1,0-3-3,0-6-1,-1 1-2,0-6-1,-2 3-3,1 0 2,-4 0-2,5 0-1,-1 5 0,0-1 1,0 6-2,2 0-1,-2 4-4,2-1-3,2 5 0,0 5-1,0 6 0,0 0 3,0 0 0,0 0 2,8 30 0,-4-10 0,2 1 4,-1 4 0,1 1 0,0 2 0,-1-1 1,1 1 1,-4 0-1,2 0 1,0-6 0,-1 4 0,-1-6 2,0-3-2,0-3 1,0-1 3,0-2 4,0 2-5,0-9-36,0 3-44,2-3-43,-4-4-48,0 0-49,0 0-76,15-11-71,-10 1-151,-1-2-73,2-1 48,0-4-316,1-3-337</inkml:trace>
  <inkml:trace contextRef="#ctx0" brushRef="#br0" timeOffset="-173252.23">19392 5154 2248,'-6'-5'-88,"-2"1"29,2 0 14,-1 1 27,-2-3 22,4 2 20,-2 0 17,0 1 20,3-4 12,-3 4 13,4-4 9,-4 5 10,4-5 11,-1 2-4,-2 1 4,2 0 9,0 0 4,2-1-1,2 5 3,-7-6 1,7 6-6,-5-4-7,5 4-11,-2-5-6,2 5-12,0 0-11,-7-4-9,7 4-8,0 0-5,0 0-5,0 0-6,-7 13-2,7-2 2,0 1 0,3 5 1,-3 4 5,2 4 4,-2 4 2,2 2-6,0 1 0,-1-1-3,5 8-4,-4-3 3,0 2-6,-1-2-4,-1-4-3,3-1-1,-3-1-3,0-1-3,0-2-1,0-5-1,0-1-6,0-4 0,0 0-1,0-1 0,2-5 4,-4 1 9,2-3 16,0 1 10,0-4-9,0-6-7,0 0-4,0 0-3,0 0-1,0 0-6,-3-31-4,6 14-3,-3-6 0,0-5-5,0-4-4,0-1-1,0-5 1,0-3-6,-3 2-1,3 1-1,-1 4 0,-1 1 0,2 5-3,-2 1-1,0 6-1,2 2-3,0 2-2,-4 1-2,4 9-1,-1 3 1,-1 2 2,2 2 1,0 0 1,-4 26 2,1-9-2,3 5 2,0 2 2,3 5-2,-3 0 1,0 0 1,2 0 2,-2-7-2,0 0 0,0-1 0,0-1 3,2-1 4,-2-4 7,-2-3 19,2-3-4,0-3-5,-2-2-2,2-4-1,0 0-4,-6-17-4,3 5-14,3-5-16,-3-4-18,2-6-23,1-4-27,-2 1-29,4-3-27,-2 3-23,1 2-18,2 5-25,-6 2-49,6 4-39,0 7-35,-3 2-53,2 4-156,-2 4-30,0 0 74,0 0-233,-5 24-221</inkml:trace>
  <inkml:trace contextRef="#ctx0" brushRef="#br0" timeOffset="-172509.27">18060 6708 1957,'10'-6'52,"-2"0"21,-2 0 9,0 0 9,-1 1 15,1-1 13,0-2 9,-2 3 1,1-2-6,0 0 1,-1 1-2,0 1-6,0 1-5,-2-2-8,0 1-11,-2 5-10,-6-8-7,0 6-4,-5-1-14,-2 3-2,-4 0-9,-5 0-5,1 3-5,-6 1 1,-2 0-6,1-1-4,0 3 2,1 0-2,1-1-4,6-1 0,0 0-5,1 0-5,4-1 9,3-1-6,1 1-7,1-1 2,1 0 1,2 1 13,1-1-2,4 2 4,2-4 1,-5 6 3,5-6 8,0 7 2,3-1 8,-1 1 4,0 1 6,0 2 6,0 2-2,2 3 0,1 2-1,0 1-1,-1 2 0,0 3 1,0 2-3,0 1-6,0-2-4,-2 3-4,3-1-7,-3-2-1,0 0-3,2 1-4,-4-4-3,2-2-4,1 1-21,-1-3-38,0 0-41,-1-3-47,2-1-37,-1-2-45,-2-1-48,2-1-74,-2-6-77,2 1-135,-2-4-34,0 0 80,0 0-288,0 0-271</inkml:trace>
  <inkml:trace contextRef="#ctx0" brushRef="#br0" timeOffset="-172324.68">17737 7048 2339,'-4'-6'90,"-1"1"5,3-1 0,0 0 12,0-1 6,6 0 4,0 0-12,6-1-6,5 1-10,3 0-13,5-1-7,3-1-2,1 2-17,2 2-29,3 1-33,1-2-57,-2 3-64,1 3-74,-2-4-90,-1 2-160,-6 2-18,-2 0-165,-1 2-138</inkml:trace>
  <inkml:trace contextRef="#ctx0" brushRef="#br0" timeOffset="-172103.51">18268 6953 2012,'0'0'146,"0"0"9,0-10 15,0 10 24,-2-5 18,2 5-1,0 0-15,0 0-20,0 0-19,2-6-18,-2 6-3,0 0-2,0 0-9,6 21-5,-3-9-9,-1-1-11,1 2-9,0 2-8,-1 1-8,1-1-7,-1 2-10,0 0-28,0 0-37,-2 0-41,4 0-39,-3-1-46,2-3-56,2 1-63,-2-2-62,2-4-88,0-1-149,2-5 24,3 1-286,2-3-299</inkml:trace>
  <inkml:trace contextRef="#ctx0" brushRef="#br0" timeOffset="-171838.36">18853 6624 2294,'1'-17'92,"-1"0"23,3 5 11,-6 0 23,6 3 40,-6 3 28,3 0 11,0 0-17,0 1-22,0 5-20,0-5-16,0 5-5,0 0-5,0 0-7,-10 16-7,8-6-11,-2 5-4,0 0-10,2 3-9,-2 0-11,4 3-5,0 0-10,0 0-5,2 4-5,2 0-4,4 0-10,0-2-17,3-2-29,2 0-43,2-4-51,0 0-59,4-2-55,-1-4-63,4 0-81,-5-9-88,0 1-144,1-6 2,-1 1 86,3-5-309,-3-3-292</inkml:trace>
  <inkml:trace contextRef="#ctx0" brushRef="#br0" timeOffset="-171512.02">19218 6655 2233,'0'-9'69,"-4"1"30,4 1 17,0 1 25,4-1 19,-4 1 17,0-2 4,4 3-13,0-4-7,2 4-10,2-1-3,3 1-1,2-1 0,4 2-3,-3 1-10,4 1-10,-5 2-8,1 0-7,1 2-9,-3 0-3,1 3-4,-3 1-4,0 1-3,-4 2-4,-2 1-7,-2 4-3,-2-3-8,-4 4 1,-2 0-9,-4 5-5,0-1-5,-2-2-2,1 0-5,0 0-6,-2 0-2,4-2-2,2-6-4,1 4-4,-2-6-4,6 2 2,0 1 0,2-3-5,4-2-1,4-1 0,2 0-10,0-3-18,5-1-23,0-1-28,4-2-47,1 0-45,4-4-45,0 0-57,-1-3-74,5-5-75,0 1-153,-5-3-41,-2 1 53,0-5-372,-7 2-402</inkml:trace>
  <inkml:trace contextRef="#ctx0" brushRef="#br0" timeOffset="-171265.38">19691 6404 2776,'-4'-8'77,"2"5"9,0-1 15,2 4 27,-6-4 27,6 4 3,0 0-3,0 0 1,0 0 7,16 0 1,-16 0 0,20 8-4,-8-2-1,5-1-3,2 7-7,0-3-13,3 5-10,-2 1-13,4 2-6,-5-2-6,3 6-15,-2 1-5,-5-2-8,-4 1-10,-3 1-1,-3 4-9,-5 1-19,-8 1-36,-3 2-48,-9 7-63,-2 0-67,-8-4-85,-15 13-99,-4-7-157,-4 2-135,-2-5 50,-4-4-477,-2 1-555</inkml:trace>
  <inkml:trace contextRef="#ctx0" brushRef="#br0" timeOffset="-170646.86">18436 7709 2971,'10'-9'-6,"-4"3"19,3 1 14,-5-2 22,3 2 16,-3 2 30,0-2 22,0 1 10,1-1 2,-5 5 0,4-6-1,0 2-5,-2 0-9,-2 4-5,0-7-14,0 7-5,-8-6-11,-1 6-9,-1-2-3,-6 4-9,0-2-3,-6 4-5,-1-2-2,-2 4-6,0-3-2,-5 3-9,5 1 1,-3-1-5,4 1-2,4-2-1,0 1-4,3-2-1,1-1-4,2 1-3,2 0-2,2-1-5,1 1 5,3 2 2,-1-2 1,5 1 5,-2 0 3,4 0 4,0 0 0,0 2 0,2 1 2,0-2 2,0 6 9,0-1 1,5 3 2,-3 1 2,1 2 1,-1 2-2,0 0-2,0 4-4,2 0-2,-2 2-4,0 0-2,1 0 0,-2-1-2,1 1-3,-2 0-18,2-4-27,-4-2-38,2 0-46,2-2-51,-2-2-49,0-3-49,-2-1-52,4-3-78,-1-3-143,-1-1-70,-2-4 66,0 0-369,0 0-384</inkml:trace>
  <inkml:trace contextRef="#ctx0" brushRef="#br0" timeOffset="-170468.36">18149 8054 2527,'-2'-7'85,"0"-1"16,0 1-1,2-2-1,0 1 9,2-1 13,2 0 13,6 0-9,2-2-14,5 1-11,4 0-11,4 0-7,1 1-17,1 2-32,3 1-53,2 0-56,-2 1-69,-1-1-71,1 2-60,-3-1-146,-3 5-60,-4 0 30,-2-3-157,-4 3-109</inkml:trace>
  <inkml:trace contextRef="#ctx0" brushRef="#br0" timeOffset="-170250.7">18683 7875 1968,'2'-5'189,"1"0"2,-3 5 23,0 0 28,4-7 18,-4 7-1,1-5-19,-1 5-21,0 0-14,0 0-4,0 0-6,11 11-10,-8-4-9,1 3-19,-2 1-10,2 4-16,-2 1-9,0 1-13,0 3-11,0-2-5,0 3-28,0 0-34,-2-2-49,0 2-50,0 0-64,4-2-50,-4-2-66,0-1-78,1-1-67,2-4-151,-1-2-42,0-3 42,4-2-360,0-3-384</inkml:trace>
  <inkml:trace contextRef="#ctx0" brushRef="#br0" timeOffset="-169960.35">19333 7589 2737,'2'-13'80,"-4"2"8,2 2 14,0 1 32,-2 1 33,0 2 30,-1-1 8,3 6-13,-1-8-19,1 8-18,-4-3-3,4 3 10,0 0-3,-16 14-12,10-4-6,-4 4-3,2 5 0,-3 0-14,3 0-12,-1 4-7,1 0-9,3 2-12,-1-1-6,2-1-2,2 2-8,2-1-4,0-2-8,4 0-22,2-1-27,0 1-35,3-4-47,3 0-61,2-3-63,-2-3-55,0-5-73,4-2-79,-2-1-108,4-4-114,-4-2 39,3-3-437,1-3-499</inkml:trace>
  <inkml:trace contextRef="#ctx0" brushRef="#br0" timeOffset="-169508.43">19566 7674 2724,'-2'-9'50,"0"-2"25,0 2 9,-1 1 6,3 0 13,-1-1 36,-1 0 22,2 2 8,0-1-10,0 1-13,3 0-9,2 1-6,4-2-9,-1 3-2,0 0-6,2 3-6,3-1-1,1 0-8,-2 3-11,-1 3-7,2 0-7,-3-1-5,-1 3-4,-3 2-5,2 1-4,-6 1-2,0-1-2,-2 3-4,-2-1-5,-2 2-4,-2-1-4,-2 0-3,1 0-4,1-1-2,-1 0-4,1-2-1,0-1-5,4 0-2,-4 1-4,3-2-3,1-1 4,0 1-2,2 1-1,2-2 1,0-1-1,1 1-1,3-1-1,-2 0 0,2 2-2,3-1 0,-1-1 1,-1 5-1,3-5 0,-2 1 8,2 4-1,-4-4 3,2 3 2,-2 0 7,0-1 6,-1 2 8,1 1 6,-4-3-2,0 4-8,-2-2-1,-2 0 2,0 3-5,-2-2-3,-3 0 0,1 1-3,-4 0 0,0-2-7,-2 0-12,0 1-32,-2-2-33,0-2-46,1-1-50,3 0-52,-3-4-65,2-1-71,2-3-83,2-3-163,1-2-33,-2-4 50,5-6-425,3-3-475</inkml:trace>
  <inkml:trace contextRef="#ctx0" brushRef="#br0" timeOffset="-169252.82">19850 7323 2937,'5'-4'71,"-5"4"-2,6-6-5,-4 4 16,-2 2 22,5-3 39,-5 3 28,0 0 10,23 7 4,-16-3-1,6 4 1,1 1-3,-1 2 5,5 0-9,2 5-17,-2 1-5,4 6-4,1 0-1,0 4-8,0-1-1,-3 1-9,-2 4-7,-2-1-14,-2 3-6,-7 1-12,-5-5-4,-6 8-24,-7 1-53,-8 3-79,-6-2-95,-9 13-111,-1-12-170,-9 3-223,3-8-40,5-9 90,3-2-600,3-9-680</inkml:trace>
  <inkml:trace contextRef="#ctx0" brushRef="#br0" timeOffset="-156798.9">6881 10723 627,'0'-5'156,"0"5"-67,-2-10-10,2 5-29,-2 0-9,2 5 6,-2-8 0,0 3-4,2 5 5,-2-8 3,2 3 0,0 5 11,-4-8 7,4 8 4,0-9 8,-2 7 5,2 2 8,-2-8-2,2 8 2,-3-7 0,0 2 1,3 5 1,-1-7-2,1 7-6,-2-6-2,2 6-5,-2-3-3,2 3-8,0 0-6,-5-6-4,5 6-12,0 0-1,-12 1-5,12-1-8,-11 10 0,7-4-5,-4 1 1,2 5-3,-2-1-1,0 3 1,2-1 3,2 3-5,1-3-4,2 3 2,1 0-4,0-1 1,4 0 0,0 1-6,2-3 3,0-1 0,5-3 0,2 0 2,0-2-3,4-4 1,0-1 0,-1-4 4,4 0 3,-4-4-5,4 1 4,-1-5 2,-1 0 1,0-3 4,-2 0 3,-3-2-2,-4 0-5,1-1-6,-5-1-1,-4 0-1,-1 0-2,-3 0 1,-4 0-5,-1 1 1,-4 3-3,1 4-3,0-1-5,-1 2-20,-4 3-25,2 1-21,1 4-37,-2 2-37,0 0-40,5 3-49,-2-3-79,4 4-164,2-1-7,0 1-167,4 0-140</inkml:trace>
  <inkml:trace contextRef="#ctx0" brushRef="#br0" timeOffset="-155314.11">7140 10708 1696,'0'0'-59,"0"0"16,0 0 20,0 0 13,0 0 12,0 0 12,0 0 5,0 0 3,0 0 0,0 0 2,0 0 5,0 0 0,0 0 2,0 0 5,0 0 1,0 0-1,0 0 1,0 0 4,0 0 1,0 0 1,0 0 4,0 0 3,0 0 4,0 0 4,0 0 1,0 0 1,0 0-2,0 0 3,0 0-3,0 0-5,0 0 2,0 0 9,0 0 2,0 0-1,0 0-5,0 0 3,28-2 1,-20 2-1,0 2-5,5 0-2,0-1-5,1 2-5,3-3-2,3 1-1,0 2-2,2-3 1,3 3 4,3-1-9,2 0 0,-1 0 6,3-2-5,1 2 1,4-2 8,-4 1-3,3-1 1,3 0-1,-4-1 0,10 1 0,-2 0-3,0-2-2,3 0 3,-2 0-1,3-3-2,1 2-1,-2-1-2,10 1 1,1-2-2,0 0-5,2 0-1,5-2-3,-3 2-2,24-2-1,-2-1-3,-3-3 0,-8 3-1,-10 1-4,19-2-2,-15 0-1,-6 4 0,-2-3 3,1 0-8,-5 1 2,4-2 0,-3 2-1,0-1-1,0-1-3,1 1 2,0 1-2,0-3 0,4 1-3,19-1 4,-11 0 0,-7 3-1,18-6-2,-14 5 5,-7 1-4,1-4-2,0 6 4,-1-1-2,-2 0 0,1-1 1,1 0-4,-1-5 1,-2 7 0,-2-3-1,2-2 3,0 4-2,-4-3 1,2 0-3,-4 1 6,4-3 4,-5 2 4,-5 1 1,-1-1 3,1 2-1,-4-1 0,1 1 4,-1-3-2,-1 3-2,-2 1 0,-2-2-1,-5 3-4,1-1 2,-2 0 3,-1 3-5,1-3 1,-3 2-2,-1-3 1,-2 6 1,3-2 1,-2-2-4,-2 2 4,-3-2 1,2 5-1,-4-5 4,2 3 0,-4-2 3,-1 3 0,0-1 1,0 0 1,-5-2-4,2 4-1,-1-2-1,0 0 0,-3 0-2,0 1-3,3-1-2,-9 2 0,10-2 0,-10 2-1,15-2 0,-8 0-1,-7 2 1,13-3-3,-6 3 2,3 0-1,-4-3-1,1 1 2,0 0 1,2 1 1,-1-1 1,1 0 0,-3-1-1,1 1-2,-7 2 1,12 0-2,-12 0 0,10-3 0,-10 3 2,10-2-5,-10 2 1,0 0 2,8-2-4,-8 2 0,0 0-2,8-1 1,-8 1-2,0 0-1,0 0-4,0 0-8,0 0-3,8-3-9,-8 3-12,0 0-16,0 0-23,0 0-34,0 0-36,0 0-41,0 0-56,0 0-49,0 0-50,0 0-115,-26 0-105,26 0 32,-10-2-254,10 2-274</inkml:trace>
  <inkml:trace contextRef="#ctx0" brushRef="#br0" timeOffset="-154829.25">12047 10092 2116,'0'0'-36,"0"0"26,0-7 18,0 7 24,0-6 20,0 6 17,-3-7 9,-1 3 3,0 0 4,0 0 2,4 4 5,-11-5-1,4 0-4,3 3-2,4 2-5,-12-3-2,5 1-5,7 2-3,-14 0-4,4 2-2,2 0 9,2 1-3,-4 2 13,2 2 2,-2 3 0,0 1 0,2 2 2,-1 1-8,3 1-1,0 2-6,1 0-2,3 2-5,0 0-4,2 0-5,4 0-4,1 0-5,3 0-1,3-2-2,1-1-6,4-1-2,0-4 1,-1 0-4,4-6 2,0-1 0,3-3 3,-2-1 2,3-3 1,3-4 2,-2-1 0,0-2-1,-2-5-4,-3-1 0,0-1-4,-2-6-3,-5 3-3,2-2-2,-8 0-2,-2 3-7,-4-1-1,-2 4-3,-2-1-4,-4 0-2,-8 2-7,2 4-19,-6 0-25,-1 4-27,3 5-27,-2-3-32,-1 3-42,-1 2-42,4 2-49,-2 3-58,2 0-76,3-1-143,0 1-19,2 1 71,5 0-197,0-1-178</inkml:trace>
  <inkml:trace contextRef="#ctx0" brushRef="#br0" timeOffset="-153810.72">12396 10216 1779,'-8'-6'-30,"8"6"11,-5-3 15,0-1 21,5 4 21,0 0 15,-3-8 9,3 8 3,-4-5 0,4 5 2,0 0-2,-3-4-1,3 4 0,0 0-2,-2-5 3,2 5-3,0 0-1,0 0 6,0 0-2,0 0-2,9-5-3,-9 5 0,8-2-3,-2 1-3,-6 1-1,19 0 1,-8 0-6,4 0 1,-3 0-5,8 1-4,-1-1-2,2 2 5,2 0-6,7-2-4,2 3 6,1-3-9,3-3 6,9 3 6,-1-2-2,3 0-1,2 1 0,1-1-9,8 0-4,-1-3 5,2-2-4,3 1 4,21 1-4,2-5-6,-2 3 4,2-1-5,1-2-3,2 2 2,1-1-3,2 1-5,2 3 3,5-2-2,3 1-3,-1-2-3,-1 4 5,-3 1-8,-5-2 4,-3 2 3,-16-2-7,-8 2-1,0 1 6,-2-4-2,-3 5 3,4-3-4,1-2-2,0 2 3,26-1-3,-3-2-1,2-1 4,0 4-6,2-4 8,2 4 10,-1-2 9,-5 1 5,-16-1 4,-7 1 8,-5 0-4,2 0 0,-3-2 6,-4 2-2,-1 0 1,-6 0-5,-3 0-1,2-1-7,-1 3-1,1-3 0,1 0-5,6 1-2,-5-1-3,4 2-2,-3-3-2,0 5-2,-3-1 1,1 0-3,-3-1-3,-3 1 3,-7 3 0,-3-3 5,-3 1 8,-5-2 1,-3 4-2,0-2 4,-1 1-2,-2-1-3,-4-1-5,-1 3-2,1 0-1,-3-1-3,2 1-1,-2-2 0,-2 2-3,1-2 2,-1 2-3,-8 0-1,13 0 1,-6-2-1,-7 2-2,12 0-1,-12 0 3,7-2-2,-7 2 0,0 0-1,15-2 0,-15 2-1,8 0 0,-8 0 2,6-1-3,-6 1-1,0 0 1,11 0-6,-11 0-11,0 0-15,0 0-12,0 0-21,0 0-15,11 0-20,-11 0-11,0 0-20,4-2-19,-4 2-28,0 0-34,0 0-35,6 2-31,-6-2-51,0 0-114,9-4-66,-9 4 26,6-5-138,-6 5-116</inkml:trace>
  <inkml:trace contextRef="#ctx0" brushRef="#br0" timeOffset="-153350.91">17458 9738 1678,'0'0'4,"-5"-6"20,3 2 30,2 4 29,0 0 23,-9-5 13,7 1 3,2 4 0,-4-4-6,4 4-1,-7-4-7,4 1 1,3 3-1,-11-2-9,11 2 1,-16 2-6,16-2-4,-16 3-3,8 3 1,-3 2-3,0-1 4,1 1-2,-1 4-3,1-1-7,1 0-5,-2 2-3,3 1-4,0 0-6,0 3-4,0-2-3,4 2-3,2-3-4,2 4-5,0-3 0,3 3-5,2-5-1,5 2-5,-2-2 3,4-1-7,6 0 1,3-4-1,0 1-3,2-2-2,3-3-2,1 0 1,-1-4 7,1-4 5,1 0 6,2-3 3,-4-3 0,2-1 0,0-7-1,-3 2-3,-1-1 5,-8-3-1,-2 3-1,-2-2 1,-4-3-5,-3 5-6,-5 1-4,-5-1 0,-6 4-8,-3-3-5,-7 3-24,-9-1-38,-2 2-52,1 7-49,-7-2-69,-1 2-95,-1 2-103,4 1-204,-6 2 42,-1-2 71,-2 0-271,1 2-268</inkml:trace>
  <inkml:trace contextRef="#ctx0" brushRef="#br0" timeOffset="-151228.75">7184 12300 446,'0'0'226,"0"-7"-72,0 7-40,-2-6-17,2 6-3,0-6-8,0 6-6,0 0-11,-2-5 7,2 5 1,0 0 0,-4-6 10,4 6 5,-2-4-2,2 4-7,-6-4 1,6 4-3,-12-2-4,12 2 0,-12 2-2,4 0-1,-1 1 0,0 2 0,-1 1 2,-1 1-1,1 2-6,0 2-6,-2-1 0,4 2-8,-1 1-5,1 2 0,2 1-4,2-2-3,2 1-6,0 1-2,2-3-4,2-1-3,2 2 0,2-3-2,4-4 2,0 1 0,4-2 5,1-4 0,-1-2 1,3 0-2,1-4 3,-2-2-6,1-1 5,2-5 7,-1 1-7,-2-2 2,-3-2-1,-2-3-10,-3 3 5,-1-2-8,-5 0 1,0 2-4,-6 1-8,0 1 0,-5 1-5,-4 5-6,0 1-15,-1 4-20,-4 0-24,4 2-27,-4 0-35,2 2-42,-1 2-49,4 1-44,-1 1-100,7-1-142,-1 2 40,2 1-107,4-1-65</inkml:trace>
  <inkml:trace contextRef="#ctx0" brushRef="#br0" timeOffset="-150436.61">7252 12359 1485,'-13'2'-50,"13"-2"21,0 0 16,0 0 32,-12 5 25,12-5 19,0 0 20,-11 0 10,11 0 12,0 0 6,0 0 5,0 0-4,0 0-3,-8 0 0,8 0-3,0 0-7,0 0-5,0 0-3,0 0-4,0 0-5,0 0-1,0 0 0,0 0-3,23-7 3,-23 7-12,17-2 0,-4 2 6,1 0 8,6 0 4,3-2-6,4 2-8,4 0-1,6 0-5,5-1-3,5-2-4,1 0 0,12-1-3,-1 2-2,0-1 1,4-1-4,1 2-11,0-2-3,-2 0-5,4 1-1,-3 1-2,1 0-4,-3-3-3,4 0 0,-2 2 2,3 0-6,0-1-1,21-3-3,-2 1-2,2-1 2,-4 1-7,0-2 5,2 3 0,-2-3-5,4 2 1,-13 0-1,11 0-1,-12 1-2,19 1 7,-4 1-7,-9 0-4,10 1 5,-16-1-2,-7-1-2,0 0 4,0 0-6,0 0 1,-1 1 3,-2-2-1,1 0-1,0-1 1,-1-1-3,-1 1 1,18-5 0,-12 3 2,13-4-2,-2-1 0,-2 2-2,2-2 0,1-1 5,1 2-1,-3-3-2,2 2 7,-14 2 4,-9 1-3,-1 0-4,3 1 3,-6 2-1,-2-3 4,-7 3-3,0 1-3,-1-3 3,-3 2-4,-3 2 2,3-3-2,-5 2 0,-3 1 1,0-1 1,-2 0 2,-1 1 1,-3 1 8,-1-2 4,-4 1 4,-2 2 4,-2-1 2,-1 1 1,-3 1 2,1 0 0,-2-1-2,-3 0-4,1 1-3,-1 0 0,-9 2-5,15-2 2,-9 0-3,0 1-4,-6 1-1,10-3 0,-10 3-4,10 0 0,-10 0-2,8-1-2,-8 1-1,6-2-8,-6 2-13,0 0-14,0 0-21,0 0-26,0 0-27,0 0-26,0 0-42,0 0-42,0 0-56,0 0-63,0 0-120,-30-6-150,24 4 65,0 1-282,0-3-306</inkml:trace>
  <inkml:trace contextRef="#ctx0" brushRef="#br0" timeOffset="-150025.38">12180 11768 2203,'0'-5'-26,"0"5"29,-4-6 31,1 3 31,3 3 16,0-8 12,0 8 7,-4-6 6,4 6-2,-2-3 1,2 3-11,0 0 1,-2-7-5,2 7-12,0 0-3,0 0-6,0 0-3,-19 9-11,10-4-2,3 1-4,-2 3-4,0 3 3,-1 0-4,2 1-7,1 2 5,0-3-5,4 5-3,-1 0-2,3-2 2,3 0-6,-1-1 1,4 1-2,0-2-6,5-4 8,0 0 3,1-1 3,3-3 1,0-1 0,2-4-5,0-2 0,2-3 3,0 0 6,0-5 4,-2-2 3,0-2-4,0-1-1,-5-2-3,2-3-5,-6 2-1,-2-2-6,-4 3-4,-2 2-4,-2-1-4,-4 3-3,-2-1-19,-6 5-25,2 2-27,-5 2-30,0 2-30,0-2-41,-2 5-56,4 0-65,1 0-93,0 3-163,0 1 6,3-3 64,2 6-166,4-4-130</inkml:trace>
  <inkml:trace contextRef="#ctx0" brushRef="#br0" timeOffset="-149207.42">12398 11847 1616,'4'-7'-26,"-4"7"22,0 0 21,0 0 31,0 0 24,2-2 19,-2 2 8,0 0 2,0 0-2,0 0-2,0 0 2,0 0-2,0 0 1,0 0-1,6-5-3,-6 5 4,0 0-1,8-2 5,-8 2-2,8-1-7,-8 1-12,12 0 3,-12 0-11,15 0-2,-6 0 1,1 0-12,3-1-2,-1 1-1,1 0-11,4-3-2,5 0-6,-1 2-5,9-1 3,0 0-8,9 1-2,5-2 1,3 1-3,11 1-7,1-3 7,2 2-10,1-2 4,5 3-6,22-3 1,0 0 1,-1 0-4,-2-1-1,0 0 0,-11 0 2,9 0-7,-12 0 4,-6 1-5,-1 0 9,22-1-7,-4-3-1,4 3 1,2-2 1,-2 2-3,-1-1 2,1 1-1,-3-1-6,-8 0 5,8 0 1,-10 3-4,13-3 1,-1 2 1,-9 0-1,12 1-1,1-1-3,0 4 6,3-2 0,0-1-4,2 3 5,1 0-1,-1-3-6,1 6 0,-3-3 4,-1 0 1,4 1-2,-1-1-1,3 2 4,-6 0-1,-12-2 2,-13 0 0,1 1 0,-3-1-2,0-1 1,-8-1 7,1 0 3,-11 1 0,-5-5 9,-1 4 2,-8 0 5,-3-1 4,0 0 5,-4 2 0,-6-2 0,2 0-4,-3 2-1,-5-3-2,2 4 0,-2-2-7,-5 0-1,6 0-5,-5 2 3,3-1-7,-3 1-2,1-2-2,0 0 2,-1 2-3,0-2-2,2 2 2,0 0-2,-2 0-2,1-2 0,2 2 0,0 0 1,1 0-2,6 0 0,-2 0-1,1 0 0,3 0 0,-1 0 1,0 0 0,-2 0-2,2 0 0,-2-2 4,1 2 1,-4-1 3,0 1 5,-4-3 3,1 3 2,-3 0 1,-1-1-5,-1-1-4,-8 2-3,9-4-10,-9 4-19,4-5-21,-4 5-27,0 0-25,0 0-15,0 0-19,0 0-20,0 0-33,0 0-40,0 0-38,0 0-32,-23 3-65,23-3-108,-7-4-60,7 4-202,0 0-218</inkml:trace>
  <inkml:trace contextRef="#ctx0" brushRef="#br0" timeOffset="-148836.21">17810 11497 1879,'5'-8'-27,"-1"-1"38,-1 4 31,1-2 30,-2-1 25,-2 1 16,0-1 6,0 0 1,0 3 4,2-1-5,-2 6-6,-4-8 2,4 8-6,-9-1-7,9 1-2,-12 1 4,3 6-8,0 0 2,1 3 0,-2 1-3,-2 7-9,2 0-4,0 1-6,-1 2-11,1 1-2,3 2-4,1-2-7,2 3-8,4-3 1,1 4-5,4-3-1,3 1-4,5-1-5,0-4-1,8 5 0,-2-7-7,2-5 7,1 2-9,0-4 1,4-3 1,-6-3-5,5-4 1,-4-1-3,-2-6-3,-5-2 4,4-3 0,-5-3-2,-2-3 1,-6-2-5,-1 1-2,-6-2-2,0 1-1,-6-2 0,-7 0-25,-4 4-46,-6 1-40,-7 0-48,-5 4-68,-1 6-68,-10-6-131,-6 6-155,-2 1 37,-6 1-260,-27 1-288</inkml:trace>
  <inkml:trace contextRef="#ctx0" brushRef="#br0" timeOffset="-147850.8">7548 13898 2093,'2'-13'-61,"-2"2"24,0 1 26,0 0 22,0 3 27,0 1 28,0-1 18,0 1 6,0 0 2,0 1 3,0 5 1,-2-9 2,0 4-1,2 5-1,-2-5-6,2 5-12,0 0-4,0 0-4,0 0-1,-21 10 0,13-1 7,-1 2-3,0 4-1,3 0-4,-2 3 0,2 1-9,-1 2-3,2-2-6,3 1-3,2 2-2,5-3-7,2 1-3,1-1-1,4-1-1,6-3-2,3-4-6,2-2 4,2-6-6,5-1-1,-3-4-6,3-1 2,0-4 1,-5 0-3,1-3-7,-3-1 8,-5-2-2,0-2-1,-3-3-1,-7 3-2,-3 0-3,-3-3-4,-4 5 2,-5 0-8,-3-1-12,-7 4-7,-2-2-19,-3 6-14,-1 0-18,-2 3-24,4-1-26,-2 4-28,3 0-36,3 4-37,0-4-27,3 1-37,0 1-77,6 0-64,0 0-9,4-2-108,4 0-47</inkml:trace>
  <inkml:trace contextRef="#ctx0" brushRef="#br0" timeOffset="-147154.43">7675 13885 1466,'9'0'-10,"-9"0"26,13 2 18,-7 0 18,-2 0 22,-4-2 18,11 0 14,-11 0 4,8 4-3,-8-4-3,0 0-7,11 0-5,-11 0-4,9 2-3,-5-1 3,-4-1 4,10 2 7,-2 0-2,4 0 1,-2 0 5,3 1 4,5-3-6,2 0-6,0 0-8,4 0-1,2 0-4,3 0-7,5 0-5,2 0 0,1-3-11,5 1-3,0 0 0,5 0-9,-3 2 2,3-2-7,1 1 2,1-1 1,2 0 2,8-2 1,3 0-2,1-1-2,24-1 1,0-4-2,-1 0 0,1 2-2,0-4-5,0 3-1,-2 1-6,-6-4-1,-8 5-2,-9 0-3,1 0-1,-4 2-1,3-1-2,-1 0-3,-1 1-1,1-3-1,0 1-4,19 0 2,3-3-2,0-2-1,2 0 2,2 1-1,-1-2 2,3-1 6,-2 1 3,2-2-2,0 4 3,-2-2 1,0 2-3,0 2 0,-3-3-2,-4 5-1,3-4 0,-13 4-5,-11-1-1,3 3 1,-1-2-1,-2-1-3,3 2 2,-5 1 1,2-3 2,-3 1 2,-1-2 1,-1 2 6,-1-1 2,-2-1 3,-9 1 3,1 3 4,-3-4-3,-4 2 3,-4 1-5,-5 2 0,1-1-1,-6 1-2,-2 1-2,-3-2-1,0 2-4,0-1 2,-7 2-5,4 0-1,-4 1-4,0 1-1,-1-3 1,0 2-4,-1-1-2,-8 2 0,13-2 1,-13 2-1,12-2 3,-12 2-2,12-2 2,-8-1-4,-4 3 3,7-2-3,-7 2 2,0 0-2,9 0 0,-9 0 0,0 0-1,8-3 0,-8 3-5,0 0-23,0 0-27,0 0-32,0 0-37,0 0-38,0 0-23,0 0-24,0 0-31,0 0-33,0 0-41,0 0-31,0 0-36,0 0-83,-7-8-85,7 8 61,-3-7-189,-1 3-170</inkml:trace>
  <inkml:trace contextRef="#ctx0" brushRef="#br0" timeOffset="-146782.96">12398 13271 1839,'-2'-7'13,"2"7"30,-4-6 26,4 6 26,-3-4 21,3 4 18,-4-3 2,4 3 0,0 0-10,-7-4-13,7 4 5,0 0-6,-14 7 1,8-3-8,-1 2-1,1 4-9,0-1 4,0 3-5,2 2-7,-2-2-2,1 1-5,4 3-6,1-1-4,1 2-5,2-1-7,5-1-10,-2 0-2,4-1-3,3-1-3,-3-2-3,10 0 0,-6-3 4,3 0-1,2-3 3,0-3-2,0 1-4,0-3 2,1-3 0,-4-1-5,2-4-2,-4-1-4,-1-4 2,-3 0-7,-3-3-4,0 0-6,-5 0-16,-2-2-14,-2 3-16,-3 1-30,-2 0-8,-1 3-17,-2 2-19,-1 1-25,-1 1-31,-4 0-38,6 3-46,-1 3-43,0-3-105,3 2-129,-2 2 28,10 0-205,-12 0-193</inkml:trace>
  <inkml:trace contextRef="#ctx0" brushRef="#br0" timeOffset="-146017.95">12515 13337 1877,'4'4'4,"-4"-4"25,6 5 22,-2-3 22,-4-2 20,6 2 17,-6-2 6,0 0-2,7 4-2,-7-4-5,7 1-4,-1 2-9,-6-3-2,10 0-4,-10 0-8,17 1-3,-6-1-8,0 0 2,3 0-5,-2 0-12,8 0 3,0 0-9,3 0 2,6-1-5,3 1 3,4 0 2,6 0 6,5 0-1,1-3 0,14 2 1,4-1-6,18-2-2,5-1 5,0-1-1,-3 0-2,2 1-7,-3-2-2,-14 2-6,-9 0 1,1-2 0,22 2-1,-2-3-3,-1-1-4,5 0-2,4 1-1,2-1-2,-2 2-1,0-1-4,0 1 1,-2 1-2,-2-1 0,-1-2 3,0 4-1,-1 0 0,-13-2 5,-7 4-1,1-1 0,22 0 0,-13 2-2,10-2 2,-9 1-4,-9 1 1,1 0-3,22 0-2,-12 2 2,-11-2 2,-1 2-4,25 0 1,-1-1-2,-10 1-1,11 0 4,-15-2-2,-11 2-1,1 0-1,-2-3 2,-1 3-3,-1-1 3,-1-2-2,1 2 1,-3-1-3,0 0 5,1-1-3,-1 3-4,2-2 1,-1-1-1,-1 1-1,-1 0-1,-8 2 0,0-1-1,-3 1-1,-3-3 0,-8 3-3,-2-1 3,-4 1-3,-7 0 3,3-3 0,-8 3-1,4 0-1,-5 0-1,-3 0 4,2 0-5,-4 0 1,-2 0-3,2 0-1,-2 0 2,1 0-1,-11 0 1,15-3-1,-7 3 0,-8 0 2,13 0-3,-13 0 4,12 0-6,-12 0 4,11 0 0,-11 0-4,11 0 6,-11 0-2,14 0 0,-5 0 0,-2 3 0,5-3 0,-12 0 2,17 0-2,-7 0 0,-1 0 2,0 0 0,-9 0-2,13 3 1,-6-3 1,-7 0-2,14 0 2,-14 0-1,8 0-9,-8 0-11,0 0-18,0 0-30,0 0-26,0 0-25,0 0-19,0 0-29,0 0-39,0 0-45,-26 7-37,20-7-75,6 0-116,-12 0-82,12 0 64,-12-2-203,12 2-193</inkml:trace>
  <inkml:trace contextRef="#ctx0" brushRef="#br0" timeOffset="-145662.83">17989 13068 1925,'4'-6'4,"-2"-1"36,0 1 27,0 0 36,-1-1 23,-1 0 16,4 2 9,-4 5 4,0-8-11,0 8-14,0 0-15,-5-2 0,5 2 3,0 0 0,0 0-1,-18 15-4,7-4-5,6 0-5,-3 2-5,2 2-4,0 5-7,1-3-7,3 1-11,0 3-4,4 0-3,-2 0-7,5 3-4,1-4-5,4 3 0,1-2-5,4-4-5,0 0-2,5-2-4,1-1-1,3-3-4,-1-3-1,3-3-2,-5-1 0,3-4 0,-4-1 7,4-7 4,-3 0-2,-5-5 5,2-2-6,-6-4-4,-3-2-3,-6-2-2,-3 2-5,-3-1-2,-6-2-16,-9-1-29,-4 3-37,-1 2-44,-7 2-40,-4 3-65,0-2-81,-5 8-138,-2 0-191,-10 0 73,0 3-362,-8 1-398</inkml:trace>
  <inkml:trace contextRef="#ctx0" brushRef="#br0" timeOffset="-144638.65">7869 15491 2430,'0'0'-64,"2"-5"24,-2 5 23,2-4 19,0-3 19,-2 7 16,0-7 16,2 4 6,-2 3 5,0-10 3,0 4-2,0 6 3,0-9 4,-2 3 0,2 1 4,0 5-1,-4-10 2,2 3-3,-2 4 3,-2-1-1,2-1-8,-2 0-4,-2 2 0,-1-1 0,-2 4-4,-1-2-3,-1 4-1,-3 2-1,-2 2 0,2 1-3,-2 0 1,-1 4-6,3 2-1,-4 0-3,6 0-3,-1 3-4,1 1 1,9-4-6,-2 5-5,5-3-2,2 2 0,5-1-2,3-2 2,2 3-6,8-3 0,-2-1 0,4-4-2,3 0 2,-2-5-5,0-1 0,1-3 2,1-3-4,2-1 0,-2-5 1,1 0-2,-5 0 4,0-5-1,-4-1-1,-3-2 1,-2-1-4,0 0 2,-6-2-4,-2 1-2,-4-1-11,-2 0-22,-3 5-12,-5-3-20,1 4-24,-2 4-23,-3 0-24,2 3-28,0 3-29,0 3-30,6 1-29,-2 1-33,1 1-81,3 0-93,1 2-8,4 2-159,-2 1-118</inkml:trace>
  <inkml:trace contextRef="#ctx0" brushRef="#br0" timeOffset="-144020.83">7896 15475 1730,'4'3'44,"0"1"28,-4-4 19,7 4 17,-3 0 15,-4-4 5,6 1 2,-6-1 3,2 6-16,-2-6 0,7 5-13,-7-5-7,4 0-12,-4 0 6,7 6 0,0-6 4,3 0-11,-2 2-4,2 0-5,5-2-1,-2 4-1,2-4-4,3 0 2,2 0-4,3 0 1,2 0 0,2 0 0,7-6-10,5 4-5,7-4-9,5-1-1,7 2-3,-1-3 2,4 1-4,19-7 7,5 0 7,0 1 6,-2-4 1,4 5-5,-5-1-1,1-4-5,2 2-6,-1 5 2,0-7-5,1 2-2,1 2 3,4-4-1,3 5-7,1-3-1,-1 1-3,-1 0-3,4 1-2,-5 0-1,0 0-1,-2 2 0,-6-2 4,-2 2 0,-16 2 3,-8 0-2,-4 0 4,4 1-1,0 0 2,1 1-1,3-2 0,0 0-3,22 1 2,-1 1-1,3-4-1,0 3-2,2-2 2,2 4 0,2-5 0,-2 3 2,-4 3-4,-14-3-3,-7 7 1,-3-5-4,3 0 0,-7 1-2,2 2-4,-2 1 1,3-4 2,-3 2-8,1 3 2,-3-3 4,-7 0-6,1 2 1,-3-1 3,-1 0-8,-2 2 3,-2-3-3,-8 2 1,-4 2-2,-2 0 4,-3-4-1,-3 4 2,-5-3 5,4 3-3,-5 0 4,-2 0-3,-1 0-5,1 0-1,-5 0 3,4 0-18,-12 0-16,16 0-17,-16 0-27,8 0-29,-8 0-23,0 0-26,0 0-29,0 0-33,0 0-43,0 0-51,0 0-57,-16-8-67,12 1-128,0 2-10,-2 1 70,4-4-271,0 5-257</inkml:trace>
  <inkml:trace contextRef="#ctx0" brushRef="#br0" timeOffset="-142721.69">13025 14788 2299,'0'0'65,"-4"-5"19,4 5 21,0 0 13,-3-6 20,3 6-1,-7-4-8,7 4-7,-5-4-7,5 4 2,0 0-1,-22 6-3,14-2 0,0 3-3,-3 1-6,1-2-5,-1 6-8,-2-1-12,1 2-2,1 0-4,-2 5-10,5-2-4,-1-2-7,3 1-4,2 3-1,-1-3-4,5 2-5,3-3-2,3 1-3,0-2-4,5-2 1,1 0-3,4-3-2,2-1-2,2-2-1,3-4-2,-2-1-3,-1-1-2,7-4-7,-6 0-7,-2-5-6,2 1-10,-7 0-7,0-8-6,-4 5-7,-4-2-11,1-3-9,-5 2-1,-4 0 0,-2-1 0,-1 5-3,-5 0-6,-1 1-5,-2 2 4,-2 1 0,1 1 1,1 4-3,-1-2 1,3 2 7,2 2-2,-2 0 11,2-3 4,9 3 5,-10 0 3,10 0 8,0 0 8,0 0 7,0 7 11,0-7 2,0 0 8,15 8 1,-6-4 10,2 1 3,-1-5 4,5 6 12,2-2 3,0-1 4,1 5 4,4-5 7,3 1 0,1-1-2,4 3 3,-1-4 3,7-1-1,4 4 4,5-2-9,1-3 2,3 2-4,2-2 5,9 0-2,-2-2 5,6 2 0,2 0 1,-2-3 2,31-2 1,-2 0 1,4 5-2,3-6-2,1 1-4,-1 2 0,-3-5-7,1 1-1,1 1-5,-1-1-5,-2-1 3,5 2-5,2-1-1,3 2 3,0-3-9,3-1-1,-1 4 0,3-1-2,-5 0-3,0 5-2,2-7 0,-4 5-3,2-1 3,2 2-6,-4-2 0,-3 4 1,-1 0-3,-3 0-1,0 0-4,-2 0 2,2 0 0,-4 0-2,0 0 2,-2 0 0,-2 2 0,-11 0 1,-11-2-1,2 2 0,-2-1-2,3 2-1,-5 0 0,24-1-2,-14 0 2,-9 2-1,-1-3 2,-2 1-2,1 1 1,-7-2-2,-8-1-2,-8 3 6,-6-3 1,-3 0 2,-3 0 0,-5 3-4,-3-3 3,0 0-4,-2 0-1,-3 0-1,-2 0 0,-2 0-2,2 0-1,-4 0-1,1 0 1,-1 0-2,-1 0 0,-9 0-1,17 0 1,-11 0-2,-6 0-2,11 0 0,-6 2-2,-5-2-5,12 0-6,-12 0-9,0 0-5,12 0-9,-12 0-7,0 0-10,9 0-14,-9 0-16,0 0-12,6 3-10,-6-3-6,0 0-9,6 0-10,-6 0-18,0 0-19,0 0-12,0 0-9,0 0-6,0 0-11,-4-12 2,4 6-2,2 0 8,0-2 22,3 1 14,-3 0 16,0-2 26,2-2 27,1 4 26,-3-5 26,-1 3 28,-1-2 26,3 0 25,-6 1 24,3 0 16,-1 0 13,-4 3 7,0-2 3,2 1 0,-4 2 4,-2 0-1,1 4 1,-2-1 3,-2 3-2,-2 3 4,0-1-6,-1 4-1,2 1-2,-2 3-6,1 3-2,0 0-4,2 4-3,2 1-8,1 1-8,4-1-7,1 4-2,2-1-5,2-3-5,6 6-4,4-2 2,0 0-6,3-3-1,8 0-8,-1-7 1,4 3-5,1-4 1,1-2-3,4-5 15,-5-2 16,1-4 17,-1-2 11,-2-2 7,0-1 0,-3-7 1,-4-3-13,-3 0-9,-4-1-5,-5 0-6,-2-1-9,-4 0-4,-9 1-7,-4 0-10,-5 1-30,-8-1-43,-2 3-61,-1 4-60,-2 0-97,2 0-132,2 4-285,-8-2 44,5 3 86,-1 3-421,5 0-450</inkml:trace>
  <inkml:trace contextRef="#ctx0" brushRef="#br1" timeOffset="-129398.53">9683 13551 539,'0'0'98,"0"0"-21,0 0-10,0 0-17,0 0 7,0 0 3,0 0 8,0 0-3,0 0 6,0 0 7,0 0 5,0 0 7,-17 3 4,17-3 4,0 0 2,0 0 4,0 0 2,0 0 3,0 0 1,0 0 3,0 0 5,0 0 3,0 0-5,0 0-7,0 0-7,0 0-6,0 0-5,0 0-9,0 0 5,0 0-7,0 0-4,0 0-3,0 0-4,0 0 3,0 0-6,-4 4-5,4-4-6,0 0-1,0 0-10,0 0 6,0 0-8,0 0-2,0 0-4,0 0 9,6 8 4,-6-8-1,9 2-2,-5 3-5,5-1 2,-3-1-5,2 3-5,2-2-1,6 2 5,-4 1-12,5-1 4,1 1-1,-2-1-3,4 1-2,-5-2 0,5 2-2,-3-1-4,-3-2 0,1 2 0,-1-3-2,-3-1-3,1 3 3,-4-2 3,1-1 8,-1 1-1,1-1 2,-3 0 3,0 1-3,0-1-4,1-2 1,-7 0-4,9 3-2,-9-3-1,8 2-2,-8-2-3,6 3 2,-6-3-2,4 3-4,-4-3 2,0 0-2,7 2-2,-7-2 1,0 0-1,0 0-3,6 2 2,-6-2-1,0 0-1,0 0 1,0 0-1,0 0-1,5 3 0,-5-3-2,0 0-2,0 0 1,0 0 0,0 0 1,0 0-1,0 0 2,-11 10-5,4-6 4,1 1-1,-4 1-3,-1 2 3,-2-3 1,3 5 1,-5-2 1,-2-1-1,1 1 0,3 1-1,-4 0 0,2 0 1,0-1 1,-5 5 0,6-6-2,2 2-2,-4 1 4,4-3-4,-1 2 4,5-1-2,-3-1 0,0-2 0,1 1 1,2 0-2,1-1 3,-2-1-2,1 1 0,2 0 2,0-2-2,-1 2-1,0-3 4,3 0-4,4-2-13,-8 5-5,4-3-8,4-2-6,-7 8-11,7-8-3,-4 0-13,4 0-9,-4 5-5,4-5-11,-5 4 1,5-4 4,-3 4 0,3-4-6,-2 5-1,-1-1-5,3-4-4,-4 8-6,4-4-7,0-4-8,-5 5-8,3-1-5,2-4-6,-4 6 2,4-6-6,-2 4-23,2-4-28,0 0-28,0 0-86,0 0-106,0 0-160,0 0-71</inkml:trace>
  <inkml:trace contextRef="#ctx0" brushRef="#br1" timeOffset="-128526.23">9346 14428 1735,'0'-6'64,"-2"1"14,4-1 20,-4 0 15,4 2 10,-2 4 2,0-10-4,0 10-4,0-5-19,0 5-6,0-6-9,0 6-10,0 0-6,0 0 9,0 0 3,0 0 2,11 13 6,-7-2 4,0-2-1,1 6-7,-1-2 1,2 5-5,-1-3-1,-1 2-6,0-1-5,0 2-6,0-4-6,-2 1-8,2 1 3,2-3-7,-4-2-8,0-1-2,2 1 1,-2-4-5,0 1-4,0 0 3,0-3-2,-2 2 8,2-4 6,-2-3-4,0 0-7,0 0 0,0 0-6,0 0 0,17-13-5,-10 3 0,-3-2 0,2-1-6,0 2 0,1-6-4,-3 3 1,1 3-1,0 0-4,-1 2 2,1-1-5,0 2-4,-3 2-3,2 2 4,0 0-2,-4 4 2,0 0 1,14 8 1,-7-2 0,0 2 3,-1-1-3,1 5 5,3-1-6,-2 0 3,2 1 0,0 0 1,0 1-1,0-2-2,-2-2 2,2 1-2,-5-2 2,2-1 8,-1-1 11,1 0 16,-3-1 14,2-5-3,-6 0-4,10 0-6,-10 0 0,10-5-5,-6-1-4,0-2-3,0-2-3,-2 2-3,0-2-1,0-5-2,-2 2-4,0-2-2,0 2-8,0 0-3,0 4-18,0-3-16,0 3-21,0 1-26,0 4-32,0-3-24,0 7-19,-2-6-36,2 6-40,0 0-34,0 0-32,0 0-75,0 0-110,0 0-33,0 0-259,0 0-263</inkml:trace>
  <inkml:trace contextRef="#ctx0" brushRef="#br1" timeOffset="-127435.65">9823 14583 1970,'0'0'-110,"0"0"20,0 0 11,-6-3 13,6 3 16,0 0 8,0 0 16,0 0 8,0 0 8,0 0 13,0 0 9,0 0 16,0 0 17,0 0 14,0 0 8,0 0 8,0 0 6,0 0 6,0 0 6,0 0-1,0 0-1,0 0-3,0 0-3,0 0-7,0 0-6,0 0-5,0 0-5,0 0 8,0 0 3,0 0 3,4 20 0,-6-15-6,0 5 2,0-3 1,0 4 0,2-1-5,-4 4-6,0-1-3,2-4-9,0 3 0,-1 1-5,2-5-3,-1 2-1,2-3-5,-2 3 0,2-7-3,-2 4 12,2-2 4,0-5-6,0 5 7,0-5-7,0 0-11,0 0-5,0 0 4,0 0-7,10-15-3,-8 10-3,4-5 2,-4 1-2,2 0-1,0-1-1,-2 0-6,2 2 5,-2-3-6,2 3-2,-2 3 0,3-3 0,-5 0 0,4 5-2,-2-4-1,0 4-3,-2 3 0,7-2 13,-7 2-4,0 0 2,0 0-2,19 5 6,-15-2-2,2 3 3,0-3-2,-2 3 1,3 0-6,-2-1 1,-1-1 0,2 2 0,-2-2-5,0-1 2,0 1 2,1 0 9,-1-2 10,-4-2 6,7 4 1,-7-4-5,0 0-4,0 0 0,14-7-2,-10 4-6,-1-3-2,1 1 1,-2-1-3,-2 2 0,2-7-7,-2 3-15,0-2-12,0 2-17,0-2-21,-2 0-12,4 3-11,-4-1-10,2 1-16,-2 1-29,0-1-37,2 0-41,0 7-49,-2-9-60,2 5-111,0 4-84,0 0 53,0 0-157,6-6-120</inkml:trace>
  <inkml:trace contextRef="#ctx0" brushRef="#br1" timeOffset="-127137.19">10088 14527 1696,'0'0'54,"0"0"27,10-5 23,-10 5 20,6-2 13,-6 2 6,0 0-6,0 0-7,0 0-12,0 0 16,6 9 1,-6-1-7,-2 1-1,0 0-6,-2 3-11,0 1 2,0 1-16,0 1-7,-2 1-8,2-1-7,-1 0-8,-2 0-14,1 1-15,4-3-29,-4 2-33,4-2-37,-3-1-46,1-2-49,0-2-40,4-1-46,0-2-59,0-5-81,4 4-57,0-2-4,-4-2-146,0 0-89</inkml:trace>
  <inkml:trace contextRef="#ctx0" brushRef="#br1" timeOffset="-126873.69">10159 14704 1648,'9'-3'46,"-2"-2"30,-2 2 22,0-1 18,-1 1 19,2 0 9,-6 3-2,12-6 1,-9 5 3,-3 1-5,10-2-12,-10 2-7,14 0-1,-14 0-1,10 2-7,-4-1-4,1 5-3,-4-2-1,1 2-4,-2 2 4,0-1-3,-2 3-4,0-3-3,-2 2-3,-4 3-4,1-1-7,-2 1-3,-1-1-6,-2 3-4,3-4-4,-3-2-5,1 5-8,0-6 0,3 2-8,0-1-6,2-2-1,0 1-3,0-2-3,-1 0-3,3-2-3,2-3-2,2 8-1,-2-8-2,11 0 0,-3 0-7,2 0-11,2-3-21,0 1-28,5-1-30,-3-2-39,4 2-37,-2-2-42,0-4-49,0 1-37,6-3-60,-7 2-153,-1-1-64,-2 2 45,2-5-248,-6 5-251</inkml:trace>
  <inkml:trace contextRef="#ctx0" brushRef="#br1" timeOffset="-126284.26">9828 14156 2004,'-1'-6'-62,"1"6"23,0 0 21,0-6 27,0 6 22,0 0 13,0 0 7,0 0 7,0 0 2,0 0 3,0 0 3,0-7 1,0 7 3,0 0-8,0 0-3,0 0-1,0 0-3,0 0-5,0 0-3,0 0 0,0 0-2,0 0-6,0 0 9,0 0 8,0 0 9,-2 17 0,2-10 0,0 3 2,0 2-7,0-1 0,2 2 1,-1 5-4,-1 0-5,5-3-3,0 4-7,-1-3-4,0 3 1,5-6-5,-1 2-2,1 1-2,-2-5-2,3 2 2,5-5 0,-3-3-1,-2 0 0,3-2 3,0-3 0,2 0-3,-5-5 0,6 0 5,-4-2 0,-2-1-1,-1-1-2,-3-4-10,1-1 4,-5-1-6,0 2 0,-2-2-2,-4 2-3,0 1-7,0 2 3,-5 1-7,0 1-24,-3 6-14,2-3-25,-4 5-29,2 0-44,-2 2-58,2 3-60,1-1-93,-1 2-172,4 1 11,0 1 61,-1-1-145,6 0-90</inkml:trace>
  <inkml:trace contextRef="#ctx0" brushRef="#br1" timeOffset="-125700.03">10435 14457 1797,'-8'-6'88,"8"6"8,-7-2 7,7 2 11,0 0 8,0 0-8,-6-2-5,6 2-7,0 0-4,0 0-9,0 0-3,21-1-4,-10 1-11,1-3-2,3 3-10,2-2-2,0 2-11,0-2-1,4 0-22,-5 2-30,2-1-37,-1 1-50,-2 0-47,-3 0-63,1-4-110,-2 2-154,-3 2 6,1 0-95,-1 2-58</inkml:trace>
  <inkml:trace contextRef="#ctx0" brushRef="#br1" timeOffset="-125441.51">10571 14590 1665,'-7'6'99,"0"-1"17,1-1 17,0 0 18,3 2 15,0-5 14,3-1-4,-2 4-17,2-4-16,0 0-18,14 2-7,-4-2-16,4-2-10,2 0-9,2 0-25,1 1-34,2-3-40,-2 0-49,-3 1-55,2-1-62,1-2-62,-4-1-138,0 4-104,-1-1 32,-4 1-104,4-2-61</inkml:trace>
  <inkml:trace contextRef="#ctx0" brushRef="#br1" timeOffset="-124337.16">11227 14229 1540,'0'-4'34,"0"4"26,2-8 27,-2 8 28,-2-8 22,2 8 14,0-5-4,0 5-3,0-7-8,0 7-6,0 0-8,0 0-2,0 0-11,0 0 5,0 0 15,0 0 11,0 0 7,4 20 2,-4-12 2,0 3-1,3 2-3,-3 0-10,0 2-10,1 1-10,2-1-12,-3 2-11,0 1-8,2-3-7,0 2-8,0-1-7,-2 1-34,2-3-59,0 1-66,-4-3-70,2 0-106,-4-1-156,0-1-211,-3-1 68,0 0 70,-1-1-308,2-2-294</inkml:trace>
  <inkml:trace contextRef="#ctx0" brushRef="#br1" timeOffset="-123079.03">9795 15091 2105,'2'-5'-86,"-2"-1"16,0 6 17,0-10 13,0 9 25,0-7 13,0 8 13,0-7 3,0 7 10,0-5 13,0 5 6,0-5 11,0 5 7,0 0 5,0-7 8,0 7 0,0 0 5,0 0 4,0-7 2,0 7 5,0 0-2,1-4 3,-1 4-4,0 0-4,0 0-1,0 0-2,0 0 14,0 0 2,0 0 5,17 15 2,-11-9 4,6 4-5,-1 2-1,4-1-5,4 2-4,2 1-5,2 3-7,3-3-8,-1 2-8,-1-2-4,3 1-4,-4-4-4,-2 0-5,1 0-7,-4 1-4,-2-4-4,-2 0-1,-2-1-2,2-1 2,-3 2 3,-3-5 1,-1 3 4,2-1 1,-4-1 1,-2 1-4,-1 2-2,-7 1-3,0 0-2,-4-1-5,-1 0 0,1 5-3,-7-2-2,-1 1-3,1 2-4,-4-4-24,2 3-35,-2 1-47,1-3-39,3 1-51,-2-3-64,4 2-86,-2-5-108,6 1-144,2-3 28,-1 0-318,4 1-357</inkml:trace>
  <inkml:trace contextRef="#ctx0" brushRef="#br1" timeOffset="-122365.18">9781 15966 2500,'0'-6'41,"-2"2"27,2-3 19,-2 0 29,2 7 29,0-5 10,0 5-2,0 0-13,-3-5-13,3 5-15,0 0-12,0 0 5,0 0 6,0 0 2,0 0 1,5 24-3,-3-14 2,0 1-1,2 4-4,-2 5-5,0-5-6,2 3-9,-2 3-6,2-3-8,4 2-5,-6-1-6,0 1-17,0-1-6,0-4-2,0-1-3,0 1-2,0-4-3,0-2 1,0 2-4,-1-1 0,2-3 4,-6 0 12,6-2 5,-1-2-12,-2-3-2,0 0-3,13-3-6,-13 3 4,11-7-7,-3 0-5,-1-8 0,0 4-2,0-2-1,1 4-3,2-4 0,-2 1-2,-2 2-3,0 3-2,-1-3 4,1 6-7,-2-1-3,1-2 1,0 7 0,2-5 0,2 3 1,-9 2 0,16 7 1,-4-4-1,-4 1 1,2 1 1,3 3 0,-2-1-3,1 1 5,1 0-2,0 4 0,0-5 1,-1 1-1,0-3-1,0 1 1,-2 2 1,-3-5 0,3 1 2,-4-1 9,3-1 10,-2-2-2,1 0-2,2-2-3,-4-1 1,3-4 0,0 1-1,1-2-6,-4-5 4,1-1-5,-1 1-4,0-2-4,-1-5-11,-1 5-7,-1-4-12,1 4-11,-2 1-10,0-1-16,0 2-24,-1 6-28,-1-4-26,3 3-22,-1 1-35,-2-2-32,0 6-48,0 3-50,2-8-70,2 6-136,-4 2-34,0 0 48,0 0-280,14 10-289</inkml:trace>
  <inkml:trace contextRef="#ctx0" brushRef="#br1" timeOffset="-121740.47">10531 16255 2386,'0'0'87,"-3"6"13,1-1 11,2-5 19,0 0 27,-5 6 4,5-6-5,-1 8-10,-3-7-5,0 5-1,-1 0-4,-1 1-3,3 1-7,-4 4-2,2-3-5,-1 3-5,-1 3-8,0-1-6,1-1-5,2 0-6,-2 0-10,0-1-8,1 0-7,1 0-4,0-6-8,0 4-3,1-2-3,-1 2-4,2-7 0,0 2 5,0 2-1,2-7-3,0 0-5,0 0-3,0 0-3,0 0-3,10-15-5,-3 5 0,-1 0-5,1-4-2,-1 0-1,2-1-3,-2 3-2,1-2-1,0 3-2,-1 2 0,-2 0-3,-1 2 3,4-4 5,-4 3-9,1 2 2,0 1-2,-1 1-1,1-1-1,0-2 0,0 6 11,-4 1 1,7-5 5,-7 5 6,14 5 6,-14-5 1,12 8-1,-5-3-3,0-3 1,1 5 0,-2 5-25,2-5 2,1 3 0,0 2-1,-1-5-3,1 6 5,-1-3-2,0 1 0,-1-1-2,0 0 0,-1-3 1,0 0 3,0-1-1,-2 2-2,3-2 3,-2-6 3,-1 1 1,-4-1-1,10 0 1,-10 0 1,15-7 1,-9 1-3,-1-2-1,5 1 1,-6-7-3,3 1 3,-1 0 0,-3-2-5,2 2-1,-3-1-2,0 1 4,-1 5-10,2-5-16,-3 6-25,0-1-30,-3-1-38,2 4-45,-3-1-39,4 6-38,-10-1-55,4-4-63,1 5-72,5 0-175,-14 6-7,9 0 63,1-1-350,2-1-376</inkml:trace>
  <inkml:trace contextRef="#ctx0" brushRef="#br1" timeOffset="-121438.44">10987 16444 2436,'7'-4'11,"-3"2"25,-4 2 18,9-5 14,-5 3 16,0-3 20,-4 5 8,9-2 3,-5-1 2,-4 3-10,0 0 2,0 0 11,8 10 13,-8-10 1,-4 13-2,0-6 4,0 7 0,-7 0-2,1 6-8,-4 3-12,0-3-10,-6 7-7,2-1-10,-1 3-7,-1-2-12,2 2-12,0-3-40,-1 1-47,3-4-49,1 3-54,2-6-35,-1-3-47,1 1-56,6-11-64,1 1-137,2-1-65,2-1 28,2-6-261,0 0-261</inkml:trace>
  <inkml:trace contextRef="#ctx0" brushRef="#br1" timeOffset="-121058.13">10953 16809 2191,'8'-3'86,"-2"-1"26,0 0 18,-2 2 11,-4 2 34,15-5 10,-6 3 2,-3-2-8,2 1-10,1 2-11,0-3-3,3 1-15,-1 1-11,1-1-13,-2 3-9,4-2-12,-6 2-10,2 0-5,1 5-6,-3-3-4,-1 1 1,-3 2 1,0 4-1,-1-2-2,-3 4-2,-3 3 2,-1 0-6,0-2 0,-8 4-7,2 2-5,-4-1-5,-2 5-1,0-3-4,-3 1-3,-2 2 1,4-3-5,0-5 2,0 3-7,3-1 2,2-6-6,2 1-2,0-2 3,1 3 0,3-4 2,1-1 4,3-1 6,2 0-5,0-6 5,7 2-10,0-2-4,-7 0-5,24-2-2,-4-4 1,0 0-7,8-1-18,-1-1-43,4-6-60,4 3-89,0-4-86,-4 0-101,1-2-137,6-4-144,-8 4 50,1-3-504,-3 0-591</inkml:trace>
  <inkml:trace contextRef="#ctx0" brushRef="#br1" timeOffset="-119738.11">10537 15729 2839,'0'0'-151,"0"0"42,0-7 25,0 7 31,0 0 28,0 0 19,0-6 13,0 6 13,0 0 16,-2-8 9,2 8 11,0-8 11,0 8 6,0-5 8,0 5 6,0 0 0,-4-6-1,4 6-1,0 0 1,4-6 11,-4 6 5,0 0-4,0 0 2,0 0-5,0 0-4,0 0-7,0 0-9,0 0 0,0 0 17,0 0 10,10 17-6,-6-9-3,-2 6-2,2-3-7,1 2-5,-1 4-6,1-3-8,-2 1-5,0 4-8,1-4-2,0 1-5,0-1-8,0 2-31,1-4-44,-1 3-59,1-5-66,-3-3-73,2 2-92,0-2-153,0-6-114,0 3 51,3-2-336,-7-3-363</inkml:trace>
  <inkml:trace contextRef="#ctx0" brushRef="#br1" timeOffset="-118732.24">11176 16162 2406,'0'0'61,"0"0"20,-7 0 7,7 0 10,0 0 11,0 0 37,0 0 14,-6-4 3,6 4-7,0 0-8,0 0-8,0 0-4,0 0-2,0 0 5,0 0 3,0 0-2,0 0-6,20-2-5,-10-4-5,3 6-4,-3-2-11,5 2-14,0-3-7,-1 1-12,0 2-6,-2-4-8,1 1-22,0 3-40,-3 0-54,1 0-63,0 0-53,2 0-66,-3 0-72,-2 0-62,0 0-115,1 0-106,-9 0 36,11 7-332,-5-2-370</inkml:trace>
  <inkml:trace contextRef="#ctx0" brushRef="#br1" timeOffset="-118448.03">11377 16261 2652,'-4'5'64,"-2"1"10,4-2 23,-2 0 25,4-4 14,-4 6 6,-2-2-9,6-4-8,-2 5-6,2-5-3,8 5-5,-8-5-9,10 2-11,-2-2-8,-8 0-9,20 0-9,-8-2-26,1 2-37,-1 0-38,2-2-45,-2-1-61,0 1-78,1-5-91,-1 1-191,-2 2-29,4 0 54,-1-2-219,2 1-191</inkml:trace>
  <inkml:trace contextRef="#ctx0" brushRef="#br1" timeOffset="-118182.46">11981 16162 1998,'0'0'58,"-4"-4"29,4 4 19,0 0 13,0 0 19,0 0 15,0 0 22,0 0 12,0 0 9,0 0 2,0 0-4,0 0-5,23 0-10,-13 0-10,4 0-15,-1-2-14,3 2-15,-2 0-12,4-4-12,-2 4-8,4-2-22,-4 0-34,2 2-41,-2-3-44,-3 1-45,1 2-46,-2 0-48,-2-4-68,2 1-71,0 3-109,-4-7-128,0 6 32,1-4-285,-1 3-303</inkml:trace>
  <inkml:trace contextRef="#ctx0" brushRef="#br1" timeOffset="-117914.67">12474 15925 2304,'2'-11'83,"1"2"16,-1-1 11,2-4 3,-2 7 15,2-5 16,-2 5-9,2 0-18,0-1-8,1 1-13,-1 0-25,1 1-34,-1 5-34,0-5-31,-4 6-35,6-2-39,-6 2-39,0 0-40,0 0-44,6 8-79,-8-3-117,0 4-14,-2 0-126,0 2-63</inkml:trace>
  <inkml:trace contextRef="#ctx0" brushRef="#br1" timeOffset="-117649.56">12476 16019 1521,'0'6'70,"3"1"27,-3-1 23,0 1 16,2-5 13,0 7 12,-2-2 7,2 3 20,2-3 2,-2 0 7,0 1 0,2-1-1,-2 4-1,0-3-2,3 7-7,-2-8-6,-2 6-7,2-3-5,-3 3-19,0-1-6,0 5 2,2 0-3,-2-5 11,0 3 3,0-1-2,-2 0-28,2-1 8,-4 1-1,-1 1-1,2-6-1,-1 3-9,0-1-9,-2-2-12,0 3-6,-3-4-9,1-1-10,-5-1-11,1-4-32,-1 4-42,-1-5-56,0 3-62,-1-4-86,0-5-88,2 1-149,-1 0-216,2-5-57,-2 1 72,6-1-597,0-5-709</inkml:trace>
  <inkml:trace contextRef="#ctx0" brushRef="#br1" timeOffset="-115632.69">15075 14683 3063,'0'0'78,"0"0"-18,0 0 28,0 0 38,0 0 12,0 0-8,0 0-21,10 10-21,-10-10-9,0 0-3,0 0 0,2 3-3,-2-3-3,0 0-5,0 0-6,0 0-1,5 5 0,-5-5 11,2 3 15,-2-3 4,4 7 6,0-4 5,3 3 0,-1-3-3,3 5-1,1 0-2,2-1-25,6 4-3,1-2-5,4 0 0,0 2-11,3-3-6,-1 2-2,1-2-2,-2-1-7,2 3 1,-2-5-6,-3 2-2,-4-3-2,0 2 0,-3 0 1,2-1 7,-6-2 3,1-1 11,-3 1 0,2 2 4,-4-5 1,4 5-3,-4-2-5,-2-3-2,2 4-7,-6-4-2,9 4-4,-9-4-9,2 6 4,-2-6-2,0 0 0,-13 5-7,7 0-3,-4-2 4,-4 5 0,-2-3-7,-3 5 3,-3-2-3,2 3-1,-2-4-1,-1 5 4,-3 0-5,6-2-3,-2 5-9,1-8-36,2 3-26,2-1-37,3-2-45,-2-1-44,6 1-47,1-2-53,-1 1-59,2-2-47,1 3-72,2-7-154,1 4 22,2-1-413,2-3-494</inkml:trace>
  <inkml:trace contextRef="#ctx0" brushRef="#br1" timeOffset="-115332.5">15363 15620 2895,'-9'6'37,"5"-4"17,-2 2 18,2-2 26,4-2 39,-6 7 21,0-4 3,4 0-8,2-3-11,-4 7 1,4-7 4,0 0-7,0 0-11,20 0-11,-8 0-13,3 0-9,4-4-9,2 1-9,3 3-16,-1-3-42,1-1-56,3 4-66,0-6-74,-1 4-85,-1-4-99,1 0-188,-1 1-40,-4 3 63,0-2-304,3 4-314</inkml:trace>
  <inkml:trace contextRef="#ctx0" brushRef="#br1" timeOffset="-115051.07">16060 15407 2557,'-3'-7'158,"1"2"44,2-2 31,0 7 22,-4-5 3,4 5-14,-2-4-21,2 4-27,0 0 2,0 0-1,0 0-34,2 21-18,2-9-12,-2 2-13,3 4-11,-4 0-15,4 2-1,-1 2-13,-3 3-26,2 0-38,-1-4-49,-4 2-59,2-2-68,-3 0-55,0 0-84,-1-6-101,0 0-185,-3 2-39,1-7 63,0 1-378,2-5-417</inkml:trace>
  <inkml:trace contextRef="#ctx0" brushRef="#br1" timeOffset="-113836.26">14857 13049 2526,'0'0'-53,"0"0"29,0 0 19,0 0 25,0 0 18,0 0 8,0 0 5,0 0 1,6 6 2,-6-6 1,0 0 0,0 0 0,0 0-2,0 0-9,0 0 7,0 0 0,13 2 6,-10-1-5,-3-1 2,12 2 5,-6 2 3,2 0 2,1 0 1,3 1 0,4 2 7,-2 4-1,5-2-5,0 3 0,0 2-5,1-2-6,0 0-1,2 1-4,-3-1-3,2-1-5,-2 0-3,-5-2-4,2 0-2,-4-2-1,-1 1-1,2-3 7,-5 1 2,1 0 6,-3-3 1,0 1 10,0 1 4,-2-2 0,4-1 3,-5 1-3,-3-3-3,5 7-6,-5-7-6,-2 5-5,2-5-5,-10 10-2,0-6-4,-3 1-4,-1 2-2,-3 1-1,-4 1-3,-1-1-2,2 2-8,-4 1-23,1-1-23,-1 0-26,4 2-27,0-1-27,1-2-31,5 0-31,1-1-30,0 1-30,3 0-35,6-1-33,-3-1-73,2-2-122,3 1-28,2-2-192,0-4-213</inkml:trace>
  <inkml:trace contextRef="#ctx0" brushRef="#br1" timeOffset="-113518.67">14833 13821 2047,'-8'0'52,"8"0"36,-13 1 21,13-1 29,-10 0 13,10 0-15,0 0-11,-9-3-7,9 3-13,0 0-17,15-11-7,-6 8-9,1-1-10,7 1-4,0-2-4,0 3-30,2-1-34,2-1-44,-1 0-51,0 0-69,4 1-61,-5-1-136,2 0-122,0 1 48,-2-1-107,4-2-53</inkml:trace>
  <inkml:trace contextRef="#ctx0" brushRef="#br1" timeOffset="-113236.57">15460 13601 1762,'0'-7'172,"-2"1"21,2 6 20,-2-8 5,2 8 3,0-5-10,0 5-23,0 0-10,0 0 10,0 0-9,0 0-10,2 19-10,0-10-9,1 4-14,-1 3-13,2 1-15,0 2-3,-2 0-4,2 6-15,1 0-42,-5 0-58,2 4-70,0-3-66,-2 0-86,2-3-111,-6 2-191,-2-2-53,5 4 60,-1-5-290,-2 2-307</inkml:trace>
  <inkml:trace contextRef="#ctx0" brushRef="#br1" timeOffset="-106558.93">12091 10205 1313,'0'0'-46,"0"0"15,0 0 9,0 0 8,10 0 16,-10 0 9,0 0 3,6 2 7,-6-2 4,0 0 1,0 0 7,0 0 8,0 0 4,0 0 7,0 0 4,11 0 3,-11 0 1,0 0 4,0 0-1,0 0 0,0 0 2,0 0 4,5 3 5,-5-3-2,2 4 0,-2-4 0,3 8 0,0-4-2,-1 2 1,2-2 4,0 3-3,1 1-4,2-1-4,-2 3 1,4-1-3,-3 1 1,5 0-3,-3 1-4,1 0 0,2 0-1,-1 2-2,-2-3-5,4 2 2,0 1 6,-2 0-5,4 1 3,2 1-2,-2-2-2,1 3 5,1-1 2,0-3 2,0 5-5,1-5-3,-1 5-2,4-4-2,-5 2-2,5-2 0,0 1-9,-2 1 11,4 0-6,-1-2-2,2 2-2,0-2-1,3 5-2,2-5-1,-1 2-1,1 1-1,-4-3-3,2-1-2,-2-1-2,1 0-1,-1 1-3,-2-1 7,2-1-2,-3-1-2,3 2 1,-4-2 1,2-1 2,-2 2-4,5 0-1,-7-1-1,6 0-2,-3 1-1,0 0 0,2-1 0,1 1-1,-1 0-2,0-1 3,2-2-1,-1 6 0,-1-6-6,1 3 2,-2-1-1,2-2-5,-3 3 8,0-3-8,2 1 1,0 0 1,-1 1-3,-1-1 0,2-1 1,-1 1 0,-1 0-3,0 2 1,-1-2 1,3-2-2,-3 4 2,2-3-1,-3-1 3,2 3-1,-2 0-1,3-1-2,-2 1 1,2-1 1,-1 1 4,-3-2 1,4 3-2,-1 0-1,-2 0-1,2-2 0,-1 2-3,0-1 3,0 1-3,1-1 3,-1 3-2,1-2 0,-1-1 1,-1 2-2,2-1 1,1 3 0,-4-3-1,2 3-1,1-2 1,-2 1 1,2 1 3,1-1 0,-1 1-2,2-1-1,0 1 2,1 0-1,-1 1-1,1 1 2,4-2-3,0 2 0,-4-1 0,-3-1 0,3 0-2,0-2 3,0 3-1,-1-3 0,-1 3 1,0-3-1,2 2 0,-3-1 0,3 2-1,-4-3 1,3 2-2,-1-1 1,1 1 0,-2-1-1,1 1 4,-1 0-5,2 0 1,0 5 3,5 0 8,2 2 3,3 3-1,3 1 0,0 1-3,3-2-1,-3 4 0,-1-2-2,1 1 0,2-1-1,1-1 1,-1 2-2,0 0 2,1-3-3,-2 0-1,-7-4 2,2 0-2,-5-2-2,1 0 1,-2-2 0,-4-2 1,0 1 0,1-1-3,-3-1 2,2 1-1,0-1 1,1 0-1,0 0 1,6 2-2,-1-2 2,4 5-2,-1-4 1,0 2 1,5 1 0,-2 1 1,6 1-2,-7-3-1,1 3-1,-2-3 2,0 2-3,-2-2 1,0 1 1,-1-1 1,-2 0-2,-3-4 3,1 3-2,-2-1-2,0 1 3,7-2-2,0 2 0,-1-1 0,2 1 3,-1-1-2,2 0 0,0 0 0,2-1-1,1 3 1,-2-4-2,-1 1 2,2 1-2,0 1 2,-8-4 0,1 1 0,-5 0-2,2-2 0,0 2 1,-3-2 0,-1 0-1,0-1 0,1 1 2,-2-1-1,2 1 2,1 1 0,-3-2-2,6 1 0,-2 1 1,0-1-3,5 1 1,2 2 0,0-1 2,2 2 0,-3-3-1,1 2-1,0-2-2,-4 0 3,0 0-2,-1-1 0,-1 0 2,-3-1-3,-1-1 3,-2 2 0,1-4-1,-2 3 1,0-2 0,-2-1 0,2 1 1,2-1 1,-2-1-1,1 3 0,4-2 1,-1 1-1,5 2 3,-4-3-1,4 3 1,0-1-2,-4 0 1,5 0 2,-4 1-4,-3-1 0,4 0 0,-4-1 1,-4 0 1,1-1-3,-2 1 0,2 0 2,-6-1-4,6-1 3,-5 2-2,-1-1 1,4 0 4,-3-1-3,1 0-1,-3 0 2,4-1 2,-2 1 1,0 0-1,0-1 0,-2 1 3,0-2-3,1 2 4,-1 1-2,0-5-1,2 2 1,-2 3-1,-2-3-1,4 1 1,-2 2-4,-2-5 2,3 5 0,-3-3-3,1 0 1,0 0 0,-3-1 0,2 1-2,-2 0 2,2 0 0,-8-2-2,10 4 2,-10-4-1,8 2 0,-4 0-1,-4-2 4,6 1 0,-6-1 3,7 2 1,-7-2 2,6 2 2,-6-2 3,0 0 0,0 0 2,7 2 0,-7-2-3,0 0-1,0 0 4,0 0-7,0 0 0,6 2-1,-6-2-13,0 0-24,0 0-38,0 0-47,0 0-58,0 0-53,0 0-98,0-8-113,0 8-207,-10-7-6,2-1 96,-4 1-395,0-5-427</inkml:trace>
  <inkml:trace contextRef="#ctx0" brushRef="#br1" timeOffset="-104336.31">12212 11984 2455,'0'0'-123,"0"0"8,0 0 10,0 0 26,8-5 24,-8 5 15,0 0 8,0 0 15,0 0 7,2-6 10,-2 6 0,0 0 8,0 0 5,0 0 4,4-4 7,-4 4 3,0 0 2,0 0 5,0 0 0,0 0 3,0 0 3,0 0-3,0 0 3,0 0-3,0 0 1,0 0 11,0 0 10,0 0-1,0 0 4,0 0 1,12 10-1,-10-7 2,2 3-1,2-3 2,0 5-7,2-2 0,1 1 0,2 6 0,-1-4-1,3 0 6,3 2 0,2 3-8,-1-2 5,0 1-3,4 0-4,-5 0 6,6 1-8,1 1 1,3 0 2,1 0 1,0 3-2,6-3 3,-1 2-8,2 0 3,5 0 1,3 0 0,1 0 3,1 0-2,1 1-1,-1-1-1,-1 1-4,-5-6-3,-2 2-6,0-1-2,-1 0-1,0-1-1,-1 1-1,-2 1-2,0-1-1,-1 1 1,-1-4 4,2 2 4,-3 1 1,3-2-1,-4-3 7,3 4-2,1 0 2,-4-3-2,-1 0-4,1 1 0,-1 0-2,0-2-3,5 2-3,-7 0-4,3-1-1,0-1-2,-3 3-2,1 1-5,0-2 3,-2 1-4,2-2-1,-1 2-1,1-1 1,-3 0-3,2 0-1,1 1 0,-2-3 2,3 3-1,-2-1 2,1 0 2,-1-2-6,0-1 1,3 5-2,1 0 3,3 2 4,2-4-2,-4 4-2,8-1-2,-2 2 2,-2-1-2,8 3 0,1-2-2,-3 3 1,3-1-2,-3-2 2,2 2-1,-2 2-2,-4-5 1,0-1-1,-2 2 1,0 1-4,-1-5 3,-2 4 1,4-2 0,-3 1-1,-3-4-3,3 5 0,1-2 1,-4 0-2,3 0 2,-2 1-2,0-1 0,0 0-1,3 0-1,-3-1 5,-1 2-2,1-3-2,-6 0 1,6 3 1,0-4 0,-1 3 0,-3-2-2,6 0-1,-4 0 2,5 4-2,-1-4 2,2 0-1,-3 1 2,6 0-3,-3 0 3,0 0-3,2-1 1,-1 2 2,-1-1-3,3 0 1,-3 1-2,-1 0 2,-1-2 1,2 1-2,-2 0 2,-2-1-2,3 2 2,1-2-1,-4 2-3,1-1 1,-1 0 1,2 1-1,-1-2 0,1 2 2,0-1-3,-3 0 3,3 1-2,0-2 2,-4-1 0,-2 0-2,3-1 1,2 3-2,-5-3 3,2 0-1,-3 2 0,3 1-1,-5 0-1,4-1 4,-3 2-2,3 0-1,-4 1 2,5 1-2,-6-1-2,4 1 4,-2-1 1,4 1-3,-7-2 1,7 3-1,-5 1 1,4-3 1,-4 0-3,5 1 2,0 1 3,-1-1-4,1 1-1,-1 3 1,3-5 0,0 3 1,-4 0-3,4-2 0,-2 1 3,1-1 1,-1 0-1,2-1-1,-3-1 2,0 0-2,-3 0 0,2-1 0,-3 0-2,0-1 4,3-2-2,-3 3-2,0 2 2,-1-4 2,3 2-3,-4 0 2,4-3-3,-2 3 4,-1 1-1,1-1-2,1-3 3,-2 2-1,2-3-2,-3 3 3,3 1-4,-1-1 3,0-3 0,-1 5 2,-3-6-5,3 3 2,-3-1 1,-2-1-1,5 2-2,-5-2 2,0-1 0,0 2 2,-1-1-1,2 0-1,-2-3 0,1 2 1,-2 2-1,2 0 2,1-3-4,-4 1 2,1 3 0,0-5 0,0 2 0,0-2 0,2 1 0,-5 2-1,2-1 2,0-1 1,-1 1-1,1 0-1,-2-2 1,2 0 2,-2 3-4,-2-4 0,-1 0 0,2 2 0,-3-2 1,-1-1-1,1 1 3,0 0-1,-1 2 1,2-4-2,-3 1-1,2 2 1,-2-3 3,0 1-5,0 1 2,2-3 0,-2 4 0,0-3 1,-6-2 0,10 7-1,-3-7 2,2 4-3,-3-2 0,2 2 1,1-1 0,1 1 3,2 0-2,2 3-2,-1-1-1,1-1 1,2-2 1,-2 3 3,-2-2-2,0 0-1,-2-1 1,0 1 0,-1-2 1,0 1 3,-3-1 0,3 0 0,-5 0-1,2 0 3,-6-2-2,10 4 0,-10-4 1,9 2-2,-9-2-2,7 3 2,-7-3-1,6 4-1,-6-4 1,0 0-1,8 0 3,-8 0-5,4 3 4,-4-3-10,0 0-21,0 0-23,7 2-27,-7-2-32,0 0-62,0 0-68,0 0-87,0 0-98,-11-18-230,3 10 39,0-4 78,-6-8-379,2 1-396</inkml:trace>
  <inkml:trace contextRef="#ctx0" brushRef="#br1" timeOffset="-101970.7">12509 13479 2290,'0'0'-148,"0"0"23,0 0 19,-10 2 10,10-2 16,0 0 17,0 0 19,-6 2 16,6-2 8,0 0 10,0 0 12,0 0 5,0 0 12,0 0 9,-6 2 4,6-2 6,0 0-1,0 0 8,0 0 2,0 0 4,0 0 4,0 0-1,0 0 2,0 0 0,0 0 5,0 0 4,0 0 2,0 0 2,0 0 2,0 0 7,0 0-1,0 0-1,0 0 1,0 0-1,0 0 0,0 0-1,0 0-1,0 0 3,0 0 0,0 0 4,0 0-2,0 0-5,0 0-12,0 0 2,12-11-7,-7 7-1,1 0 1,1 0-11,1-1 6,0-2-1,1 2-2,4-3 0,-3 1-2,3-1-4,0 1 0,2-3-1,-3 3 1,6-4-1,-4 3-3,3-4-2,2 0 0,-2 1-2,5-2 3,-2-1-2,1 1 5,5-2-7,-2-3-2,0 1 4,4-1-3,-1 1-5,1-2 5,2-1-10,-3-1 2,3 2 4,0 0-5,-1-1 0,-1 3-6,2-1-4,-3 1 3,1-1-2,-3 3-5,-2 0 1,1 0-1,-3 0 0,3 2-1,-4-3-1,6-3-4,1 1 3,-1 0 0,3-3-3,1 2 6,4-4 0,2 0-3,0-2 0,-1 1 4,1 1 2,1-2 5,-1 1 4,0 0-3,-3 2 3,1-3 1,-6 4 1,1 0 3,-2 1-2,2-2-2,-2 1-2,-2 1-1,1-2 0,-1 1-3,3 1-1,-1-1-1,-1-1-5,1 1 2,3-1-1,2-1 0,4-4-1,-2 4-1,4 0 2,0-1 1,4 0-4,-1 2 1,1 1-1,0-1-2,3 0 0,-3 1 1,0 1-2,1-4 0,-1 4 0,1 0 1,-3 1-4,3-1 3,-3 0 1,-1-1 4,0 0-3,1 2 0,-2-2-2,0 2 2,-1 0 0,-3 0 1,-3 3-2,-1-1-2,2-3 2,-3 1-1,3 2 0,-2-2-2,-1-2 3,1 1-4,0 1-1,-3 3-1,3-3-1,-4 1 1,2 1 1,0 0 0,-1-3-2,1 4 1,0-3 0,1 1 0,-1-2-1,0 3 2,0-1-3,1 1 2,1 0 0,-1 2 0,1-3-1,0 3-1,-1 2 1,-2-2 4,3 1-3,-1 1-1,1 0-1,-2-2 2,1 1-1,1 1-1,-2-1 1,1 2-1,1 0 4,0-1-4,1 1 0,3-1 2,0 2 0,0-3-3,2 3 2,-4-1 1,2 0 0,-4 0 2,-3 2 3,-4-2-4,2 0 0,-1 1 0,-3-1 1,3 0-4,-4-1 0,2-1 0,1 1 2,-4-2-3,2-1 2,1 1-2,-2-4 1,4 2-1,-1-5 0,1 4 3,-4-2-3,0 3 1,1-1 1,-5-1 1,4 2-3,-4-1-1,2 3 0,-1-2 3,-4 1 0,4 1-2,-4 0 0,3 2 3,-3-3-2,-2 5-2,3 0 2,-1-1-2,0 0 0,1-1 1,3 0 1,-2 2 0,2-2 0,2 0 4,0 2-4,1 2 0,-2-3 0,1-2 0,3 2 0,-2-2 0,1 1 1,0 0 2,-2 0 2,-1-3-5,1 5 1,0-2-1,-2-3 0,0 4-1,-2-3 1,-1 1 0,2 0-1,-4 3 0,-2-3 1,4 3 0,-4 0-1,1-3 8,-2 4-7,1 0-1,1 1-1,-3 0 3,0 0 0,0-2 1,2 6 0,-4-2-3,0-1 2,0 3-3,-2-4 2,3 6 0,-3-3 0,2 0 0,-1 1-1,-1 1 1,2-1-1,-1 1 1,-1-2 0,2 1 3,-2 3-2,0-5-1,2 3 0,0-1 2,0 1 0,0 0 0,-2-1 0,2 1 0,-1 0 1,-1-3 0,0 5 0,0-3-1,1 2 2,-3-1 0,2 1-3,-4 3 2,6-7 0,-6 7 0,7-5 2,-5 3-3,-2 2-2,4-8 3,-4 8-1,6-6 0,-4 5 0,2-3-1,-4 4 0,5-6 2,-5 6-2,7-7 1,-5 5 2,0-3-2,-2 5-1,4-5-2,-4 5-1,4-4-6,-4 4-9,2-6-4,-2 6-10,0 0-9,4-4-10,-4 4-12,0 0-18,0 0-10,0 0-17,0 0-6,0 0-13,0 0-13,0 0-28,0 0-34,0 0-47,-8 24-47,2-17-94,-8 3-167,2-1 30,-7-1-196,-4-1-217</inkml:trace>
  <inkml:trace contextRef="#ctx0" brushRef="#br1" timeOffset="-99758.26">13020 14952 1807,'0'0'-79,"-2"-7"19,2 7 5,0 0 11,0 0 7,0 0 14,0 0 11,7-4 11,-7 4 4,0 0 4,0 0 11,2-5 7,-2 5 8,0 0 11,0 0 3,0 0 9,0 0 8,7-3-1,-7 3 2,0 0 8,0 0-1,0 0 5,0 0 0,4-3 3,-4 3 0,0 0 3,0 0 3,2-5-6,-2 5 0,0 0 0,0 0-6,6-4 3,-6 4-6,0 0 3,4-3-7,1-3 3,-1 4-1,0-4-3,0 3 3,2-1 5,2-3-8,0 0 1,0-1 2,0 1 2,3 1 0,0-5 1,-1 1-1,3-1 0,-1 0 0,4-1 0,-2-1 0,4-2-1,-2 2 3,3-2-2,-2-3-2,2 3-3,5-7-2,-4 3-4,2-1-3,3-4-3,-1 6-3,1-7-4,2 5-3,3-7-6,-5 4-1,5-2-1,-3 2-1,1 0 1,-2 2-15,1 1 1,1-4-1,0 4-2,-4-1-1,2-3 5,1 2-2,-1 2 6,4-2 7,-5 1 1,1-1-4,3 2-1,1-6-4,0 4 0,1-4-4,1-1-1,0 0-1,2 1 1,-1-1-6,-1 3-1,-4 0 1,8 2-4,-3-5 0,1 0-3,1 3-1,-1-2 1,1 2 1,3-1-4,-2-1-2,3 1 1,-4 0-1,4 0 0,-4-2 0,3 3-1,1 0-2,-3 0 1,0 2-2,-2-2 0,0 2 1,-4 2 0,5-3 0,-5 3 0,-1 0-1,8-1 0,-3-3 3,-5 4-3,5-4 1,0 2-2,2-2 0,-2 2 1,-1-4 2,1 2-2,1 2 0,1-2 1,-7 4-1,7-2 0,-4 3-1,0 0 3,-1 2-3,1-2 1,2 4-2,0-4 0,4 1 3,-6-1 0,2 5-2,4-8 1,-2 3 2,-3 2-1,6 0 0,-1-4 0,0 2-1,0-2 2,-1 0-1,-3-1-2,5 0 0,-3 1 0,-2-1 4,2 0-3,-5 3-1,-1 1 3,2-2 0,-3 3-2,4-1-1,-1 1 1,-2-1-1,0 1 2,0 2-2,-2-1 0,-1 1 2,3 0 0,-2 0-2,-1-1 0,3 3 3,-3 0-2,3-3 0,-2 3 0,-3 1-2,5 1 2,-4-2-2,3 1 1,1 0-1,-6 1 1,6 0 0,-2 0 1,-1 0 1,3-1-1,-4 2 4,-1-1-5,1 0 3,-2-1-1,3-2-3,-2 4 5,-2-2-1,0 3-3,0-3 1,1 0-1,-1 2 2,3-1-1,-3 2-1,0-3 1,0 5-3,1-2 1,-2-1 0,2 0 1,-1 3 4,0-1-3,1 1 0,0-2 0,-4 1 0,0 4 0,1-4 3,-2 0-4,-2 2 2,0 0 2,-2 1-1,1-2 0,0-1 1,-2 2-2,1-1 2,0 0 2,-2-2-3,-1 1-2,1 1 4,-3-1-2,3 3-2,-2-2-1,-3 0 0,0 2 3,1-3-2,0 2 1,-1 1-2,-2-1 2,4 0 2,-2 1-2,-2-2 0,2 2-1,-2-1 0,3 1 2,0 1-2,-3-4 0,3 2-1,-3-1 2,2 1-2,1 1 0,-2-1 3,-1 1 0,2-2-3,-2 4 2,0-3 1,1-1 2,0 2-3,-1-1-3,0 3 2,-2-3-1,3 3 7,-3-1-6,2 0 1,-2-3 0,1 5 0,0-3 1,1 0 0,-2 0-1,2 0-2,-2-1 1,0 3 0,0-3-1,0 2 3,1 0-3,-1-1 1,-1 0 1,1 2 0,-1-2 0,2 0 0,-1 0-1,-2 1 3,3-2-1,-1 2-1,-2-1 0,-2 5 0,6-8 1,-4 4-2,1 1 1,-3 3-6,6-6-5,-6 6-1,1-4-4,-1 4-4,0 0-5,6-7-3,-6 7-5,0 0-6,0-4-4,0 4-7,0 0-8,0 0-14,0 0-17,0 0-19,0 0-30,0 0-32,-24 2-41,11-1-49,-1-1-39,-8 0-128,-5-3-161,-5-2 52,-8-4-286,-11-1-308</inkml:trace>
  <inkml:trace contextRef="#ctx0" brushRef="#br1" timeOffset="-98753.09">15787 11044 2185,'0'0'-57,"0"7"17,0-7 21,0 0 28,0 0 19,0 0 9,0 0 10,4 5 1,-4-5 4,0 0 6,0 0 3,0 0 6,0 5 3,0-5-2,0 0-2,0 0-2,0 0-5,1 6 2,-1-6 6,0 0 2,7 2 0,-7-2-1,10 3 7,0-3 7,-2 1 0,4 2-8,5-1 4,2 1-11,4-1-3,3 0-6,3 0 0,3 0-6,0 2-5,-2-3 1,1 1-4,1 2-11,-4-2-1,-3-2-2,-1 2-1,-4-1 2,0 1-6,-3 1-4,0-3 4,-4 1 9,-1-1-8,0 3 1,0-3-7,-2 0 2,-2 1-2,1-1 1,-9 0-5,17 0-2,-11 0 0,-6 0 1,13 2-9,-7-2 5,-6 0-2,13 2-2,-6-2 3,1 3-3,-8-3-4,17 0 6,-9 0-3,1 0-3,1 0 6,-10 0 1,17 3 5,-6-3-4,0 0 1,-3 0 4,-8 0 2,16 0 8,-6 0-2,-2 0 6,-8 0 4,12 0 4,-12 0 6,11 0 0,-11 0 2,8 0-5,-8 0 2,0 0-1,9-3-4,-9 3-6,0 0-6,0 0 0,0 0-3,0 0-5,11 3-3,-11-3-1,0 0-5,0 0 0,0 0 0,0 0-3,0 0 1,0 0-4,-9 10 1,9-10 1,-9 4-1,3-1 1,0 3-1,2-1-3,-5 1 0,1 0 1,0 4-1,-4 0-1,2 5 3,0-3-2,-1 6 7,-2 0 0,0 2 0,1 1-15,-1 0-13,0-1-19,-1 1-22,1 0-38,0 0-30,1 0-42,-1-1-53,-2-3-68,0-3-76,1 1-184,-2-2-38,2-2 88,1-1-257,0-3-249</inkml:trace>
  <inkml:trace contextRef="#ctx0" brushRef="#br1" timeOffset="-97787.52">16555 12191 2026,'0'0'-43,"0"0"17,0 0 19,0 0 28,6-13 21,-6 13 17,0 0 6,0-6 6,0 6-1,0 0-2,0 0-2,0 0-2,0 0-1,4-5-2,-4 5 1,0 0 0,0 0 2,0 0 10,7-2 6,-7 2 1,15 0-2,-5-2 1,3 2-10,2 0-6,0 0 0,4 0 0,4 2 5,3 2-3,1-2 1,4-1-5,-1 3 13,4-2-11,-2 2 1,0-2-8,-2 1 2,-3-1-6,-5-2 0,-2 0-1,2 2-4,-5-2-1,-2 3 5,0-1-6,-3-2-2,0 1 4,-1-1-5,-2 0-5,-1 1-2,1-1-3,-1 0-8,-8 0-1,13 3-4,-7 0-1,-6-3-1,11 0-4,-11 0-1,8 1 0,-8-1-1,0 0-3,10 0-1,-10 0-2,8 2 3,-8-2-6,0 0 4,0 0-2,10 0-1,-10 0 1,0 0-1,0 0-1,0 0 1,6 2-4,-6-2 3,0 0 5,0 0-6,0 0-2,0 0 2,0 0 0,6 2-7,-6-2 7,0 0 6,0 0 9,0 0 5,-2 10 2,2-10 2,-6 7 1,2-3-1,0 1 1,-1 3-1,1-1 0,-3 1-2,-1 2 1,2 1-1,-2 1-4,-1 0 1,0 3-2,1 0-3,-1 0 1,3 1-3,-2-2 7,2 2-6,1-3-31,-4 0-46,5 1-42,-1-4-62,0 2-67,0 0-76,4-3-43,1-3-137,-4 1-97,1 0 49,3-2-297,-2-1-319</inkml:trace>
  <inkml:trace contextRef="#ctx0" brushRef="#br1" timeOffset="-96852.56">17021 12755 2100,'0'0'-58,"2"-11"18,-4 6 15,2-1 17,0-1 25,2 2 14,-2-2 15,0-1 13,0 2 4,0 1 12,0-3 7,0 1 6,0 3 6,0-1 1,0 5-7,2-8-2,-2 1-6,0 7-6,0-5 2,0 5 0,0-6-6,0 6-6,0 0-3,0-8-1,0 8-5,0 0-5,0-5 6,0 5-12,0 0 7,0 0-8,0 0 0,0 0 16,0 0 11,0 0-2,11 11 6,-5-5 5,-2 3 0,3 1 1,2 2-4,-1-1-3,-1 2-3,3 0-2,3 1-6,-1 1-1,3 0-5,-3 0-6,4 1-1,-4-4-5,0-1-1,2 0-8,-2-2-1,-3 1-3,1-3-3,-3 2 0,1-4-2,-1 1 4,-3-2 1,2 1 2,-2-1 1,0 0 2,2 0-3,-4-1-2,4 1 1,-6-4-3,6 5-4,-6-5 0,4 5-4,-4-5-3,4 3 0,-4-3-1,4 5-5,-4-5 3,2 4-2,-2-4-1,0 0-3,0 0 0,0 0-3,0 0-2,0 0 0,0 0-1,-16 3 0,4-3-1,2 2 0,-4 0 0,-4 0-1,-1 0-12,1 2-27,-8-1-31,0 1-39,1 3-35,-3-3-38,1 4-49,0 0-62,6 0-53,-7-1-94,6 1-154,2-2 35,3-1-307,1 4-348</inkml:trace>
  <inkml:trace contextRef="#ctx0" brushRef="#br1" timeOffset="-95756.21">16888 13725 2209,'0'0'-93,"0"-7"28,0 7 22,-2-6 27,2 6 25,-4-4 17,4 4 13,-6-7 17,6 7 11,-4-6 9,4 2 9,0 4 6,-4-7 7,4 7 3,-2-5-5,2 5 9,0 0-2,-2-4 1,2 4-3,0 0-8,0 0 7,0 0-10,0 0 0,0 0-4,-4-5-4,4 5-3,0 0-6,0 0-5,0 0-10,0 0-3,0 0 1,0 0 11,0 0 9,0 0 1,16 9-3,-8-6 3,-2 2 1,2 0-2,0 2 4,5 0-4,0 1-5,0 1 0,1 1-3,2 0-5,0 1-3,2 0-5,-2 0-2,1 4-3,-2-5-4,0 0-4,-3 1 0,4-1-5,-4-1-3,1 4 0,-1-4-4,-3-1-2,3 1-3,-3-2-3,-1 1-1,1-3 0,-2 1-3,-1 0-3,0-2-1,-2 2 3,3-2-2,-3-1-1,0-1 2,0 2 0,1 2-2,-5-6 7,6 2 0,-6-2 0,7 1 2,-7-1 0,4 4-2,-4-4 1,4 4-6,-4-4-1,0 0 2,0 0-1,6 3-5,-6-3 3,0 0 1,2 4-1,-2-4-3,0 0-2,2 4 2,-2-4-1,0 0-2,-8 7 3,2-5-4,-1 3 0,-3-2-3,-1 4 2,-4-2-1,-3 3-1,-6-1 2,-2 2 0,-4 0 1,-3 1-3,-4 1-10,2-2-18,-1 2-23,2-1-25,4-3-33,4 1-43,4-1-49,1-2-56,3-3-89,4-2-96,4 0-185,-2 0-10,12 0 95,-8-7-391,6 5-410</inkml:trace>
  <inkml:trace contextRef="#ctx0" brushRef="#br1" timeOffset="-89497.05">18626 9787 907,'0'0'88,"0"0"2,10-5-22,-10 5-3,0 0 9,2-6-6,-2 6 0,0 0-3,3-5-3,-3 5 2,3-6 0,-3 6 3,0-5 6,2 0 5,-2 5 2,0 0 3,4-5 1,-4 5 4,2-5 1,-2 5-7,0-5-1,0 5-6,0 0 2,0 0-8,1-6-1,-1 6-4,0 0 0,0 0-5,0 0-4,0 0-9,-7-3-2,-3 0-5,0 3-7,-3-2-1,-1 2-6,-8 0-3,2 0 3,-4 0-4,3 2-1,-5-2-6,5 0 3,-2 3-3,3-3-4,2 1-1,1-1 0,2 2 1,2-2-8,1 0 1,-1 2 1,1-2-2,5 0-1,-1 2 3,-1-2-1,9 0-3,-16 2 1,11-2 0,5 0 1,-11 0-1,11 0 0,-8 3-1,8-3 0,-6 2 2,2 3 0,2 0 2,-3 0 6,2 4 1,3 0 5,-4 0 0,4 5 2,-2 0 4,2 4 2,0 1 6,0 5-5,2 0-7,-2 5 0,2-1-2,0 0-1,0-1 0,-1 1-2,6 1 5,-5-2-12,0 0 5,0-3 5,0-2-9,0-1-22,0-1-22,-2-3-29,0-1-42,2-3-42,-2 0-62,-2-1-74,0-4-158,0-3-55,-2 1-164,2-4-158</inkml:trace>
  <inkml:trace contextRef="#ctx0" brushRef="#br1" timeOffset="-89209.79">18137 10212 1812,'-4'-5'19,"0"-1"30,0 0 26,0 1 21,3-1 12,-1-2 1,2 3-9,2-2 3,3 0-16,1-1-5,2 3-6,4-3-8,4 3-8,3-1-8,4-1-2,2 3-16,5 0-32,-2-3-43,1 5-55,2 2-59,-1 0-67,-2-3-145,-2 3-87,-1 3-106,3-3-63</inkml:trace>
  <inkml:trace contextRef="#ctx0" brushRef="#br1" timeOffset="-88833.35">18883 10323 1557,'-15'0'5,"1"-2"16,0 0 19,0 0 23,0-1 19,2-1 14,1-2 6,1 2-4,1 1 0,1-4-6,-1-1-2,5 3-5,0-1-6,2-1-8,2 1-3,0 1-8,4-3 3,0 2-7,0 1-3,5 0 1,-1 3-3,3 1-1,2-1 1,-1 5-6,1-1-1,-2 5-1,1 2 4,-2 2-9,-3 1 0,0 2-3,-5 1-1,-4 3 1,-5-1-5,-1 3 3,-5-1-6,-1-1-7,-8 4 5,1-3-2,-3-2-3,4-3 4,0 1-4,2-2 6,-2 0 2,2-4 8,5-1 6,-1 0 9,4 0 5,-3-1 0,5-1 6,2-3 2,-1 1-11,3-2-7,4-2-6,0 0-6,0 0-2,0 0-3,19 2-2,-6-2-2,3 0-2,6 0-4,3-2-6,5 2-8,4 0-26,2 0-28,2 0-22,0 0-31,-3 0-46,4 0-54,-1 0-64,-6-4-92,2 1-186,-2-1 32,0-3-223,-5 0-226</inkml:trace>
  <inkml:trace contextRef="#ctx0" brushRef="#br1" timeOffset="-88542.8">19579 10043 2015,'-12'-15'9,"5"1"39,-1 1 30,1 4 26,1-1 22,0 0 18,2 3 4,-1 1-1,-3 0-8,7 1-17,-3 1-21,4 4 5,-10-5 12,10 5-6,0 0-6,-15 12-2,10-6 6,0 2-13,2 5-6,-1 1-5,0 3-9,0 0-5,1 2-6,1 0-10,-2 3-1,4 0-5,2-1-4,-2-1-5,4 2-16,-1-3-30,3 1-35,0-1-31,5 1-40,-2-5-46,-1-2-55,6 0-55,2-3-67,-2-4-143,1-1-57,-2-5 39,-2-1-150,2 1-142</inkml:trace>
  <inkml:trace contextRef="#ctx0" brushRef="#br1" timeOffset="-88176.82">19778 10085 1903,'-2'-8'70,"0"0"31,0 1 21,0 1 25,0 0 13,2 1 5,0 5-3,-2-8-14,0 4-17,2 4-16,0 0-7,-3-5-12,3 5-4,0 0 4,0 0-2,-4 15-6,2-5-6,0 1-3,2 0-3,0 3-6,0 0-8,2 4-3,0-1-6,2 1-3,-1-1-4,3 0-4,-2-2-2,2-1-3,1 2 0,2-4 0,-1-3-1,2 0-2,1-3 0,0-4 2,-1 0-3,1-2 4,0-2 2,1-3 2,-1-3-1,-1-3-4,-4-4-4,0 0-1,-3-3-6,-1-2-4,-4 3 0,-3 2-5,1-2-1,-6 3-4,-2-1-11,-5 1-18,1 2-16,0 1-23,-3 2-27,6 2-31,-4 2-32,4 0-35,0 2-36,3-1-42,1 2-29,3 0-37,6 2-115,-9-5-98,9 5 38,0 0-144,17-6-141</inkml:trace>
  <inkml:trace contextRef="#ctx0" brushRef="#br1" timeOffset="-87878.25">20064 9839 1923,'3'-6'86,"-3"6"21,0-7 14,2 3 13,-2 4 6,0 0-6,6-7 13,-6 7 9,16 5 0,-2 1-1,2 0-4,2 3-3,7 2-6,3 5-17,-1 1-8,3 0-11,-1 3-10,-2 2-6,-3 1-9,-1 2-3,-6 1-4,-6-4-5,-5 4-6,-4 0-6,-8 0-3,-7 2-34,-6 0-46,-6 5-64,-3-4-69,-6 0-85,-2-4-97,-5 2-192,2-4-61,-1 2 91,-3-4-259,1-1-252</inkml:trace>
  <inkml:trace contextRef="#ctx0" brushRef="#br1" timeOffset="-87072.22">18950 11386 2075,'0'-6'-20,"0"6"29,-5-8 19,5 3 18,-1 2 19,1 3 7,-3-9 9,3 9 3,-2-8-3,2 3 0,0 5 0,-2-7-3,-1 1 1,2 2-5,1 4 3,-6-10-8,0 9-6,-3-3-5,-2 2-5,-1 2-1,-3 0-5,-6 2 5,0 0-3,-1 0-2,-3 3-5,-1 1-10,1-1 4,0 3-4,1 1-4,1-1 0,2 1-9,3-2 0,5-2 3,-4 3-11,7-2 2,0 0 6,2 1-8,2 0-2,0-3 4,5 4-2,-1-3 10,2 2 4,2-2 5,-2 3-3,1-1 2,3 1 7,0 2 8,-2 1 11,0 0 5,2 3 5,-2 4-4,0-4-1,0 6-2,0-4 0,1 4-4,-1 1-8,-1-1 0,-1 2-5,3-3-7,-1-1 0,0 1-3,0 1-3,-1-4-2,2 1-17,-3-2-32,3-1-44,-1 0-45,0-3-42,-2-2-52,0 0-74,-2 0-57,2-5-143,-5 0-83,5-4 71,-4 3-219,4-3-204</inkml:trace>
  <inkml:trace contextRef="#ctx0" brushRef="#br1" timeOffset="-86743.49">18547 11794 2015,'-5'-4'63,"2"-1"30,3 5 17,-4-5 22,2 1 3,2 4 0,2-8-11,2 3-9,4 1-5,6 0-10,0-1-8,3-1-9,4 2-9,4-1-5,3 0-16,-2 4-37,3-3-47,-3 1-61,1 0-73,-1 3-66,2-4-80,-2 3-151,5 1 5,-12 0-145,6 0-102</inkml:trace>
  <inkml:trace contextRef="#ctx0" brushRef="#br1" timeOffset="-86428.57">19133 11757 1702,'0'0'64,"0"0"34,0 0 26,0 0 13,0 0 7,0 0 3,0 0 4,0 0-8,0 0-4,0 0-13,22-6-2,-15 5-10,1-1-13,-1 0-6,1 0-4,-8 2-15,19 0-5,-11 0-2,-8 0-10,18 2-1,-8 2-1,-1 0 0,-2-1-11,1 1-1,-2 3-2,-2 1 0,1 1-4,-5 2 3,-4 0-6,1 2 1,-4 3-3,-3-1 0,-5 2-3,-1 0-4,-6 2-4,-1-2 0,-3 0-3,1 0-1,2-3-1,1-1-3,1-2-3,3 1-1,2-5 3,2 3 1,1-4 6,2 2 0,1-3 8,1-1 2,1 2-1,2-3 1,2 1-5,1 1 0,3-5 0,0 0-1,17 3-6,-6-1 1,1-2-3,8 0-3,-2-2 2,6 2-5,-1-2-14,7 1-16,-2-2-32,3 1-34,1 0-47,-2-1-52,-1-2-67,2 0-72,2-2-145,-4-1-114,-1-1 61,2 0-268,-1 0-276</inkml:trace>
  <inkml:trace contextRef="#ctx0" brushRef="#br1" timeOffset="-86126.77">19772 11613 2332,'-6'-15'56,"4"3"22,-3-2 31,1 5 25,0 1 20,2 1 11,-1-1-2,-1 3-8,2 0-9,2 5-1,-6-4 10,6 4 4,0 0-1,-15 10-3,9-3-9,1 4-5,2 2-7,-5 0-5,6 5-7,-2 1-9,4-1-10,0 4-11,0-3-4,2 1-9,0 6-6,4-4-10,1 2-4,0 0-4,3-2-6,-1 0-25,1-1-36,3-3-49,-2 0-52,3-3-60,2-2-66,-4-4-76,5 1-74,-2-6-113,0-1-111,-1-3 32,6-3-350,-6-3-410</inkml:trace>
  <inkml:trace contextRef="#ctx0" brushRef="#br1" timeOffset="-85829.01">20105 11652 2410,'0'-17'-23,"0"4"39,-2 0 41,-2 1 33,4 4 29,-1-1 32,1 4 2,0-1 2,0 0-11,0 1-17,0 5-8,0-7-13,0 7 14,0 0 4,0 0-3,0 0-6,9 21-7,-7-11-5,-2 1-12,2 5-9,0-1-5,0 2-6,-2-1-10,0 3-18,-2-2-41,2 2-53,-2-2-39,2 2-52,-2-4-62,0-2-62,2 1-59,-2-4-135,2-1-104,-2-1 64,4-2-228,-2 0-220</inkml:trace>
  <inkml:trace contextRef="#ctx0" brushRef="#br1" timeOffset="-85530.78">20275 11392 2220,'0'-8'110,"0"0"17,0 1 1,0 2 13,0 5 3,8-7 0,-2 7 1,6 2 12,3 3 1,4 0 5,2 2-3,3 5-1,5 3-3,-1 1-2,2 4 6,2 6-6,-1 0-7,-1 2-18,-7-4-9,-2 2-12,-2 1-9,-6-1-8,-4 2-4,-5-2-9,-6 3-6,-9 3-15,-8 2-46,-8 0-56,-16 12-71,-1-3-69,-9-4-101,15-8-106,-18 4-184,10-8-70,1-5 95,0 1-395,1-3-426</inkml:trace>
  <inkml:trace contextRef="#ctx0" brushRef="#br1" timeOffset="-84949">19253 12910 2594,'11'-10'-38,"-5"1"30,-1 1 31,1 1 33,-2-1 24,-3 1 16,4 1 17,-3 1 5,0-3 2,0 1 0,0 4 1,0-3 3,0 1-2,-2-1-12,0 6-10,-2-11-7,-2 8-9,-4-1-12,-2 3-5,-10-1-10,1 4-1,-3-1-4,-4 2-7,-4 1-6,3 1-3,-1 1-4,0 1-1,3-1-7,-1 1-4,6 0 1,0 1 0,3-3-8,3 2 2,1 1-5,3 0 1,5-1-1,0 1-4,4 2 4,1-1 1,1 1 2,4 1 1,-1 2 6,2 2 3,0 0 3,4 5 8,-2 0 5,0 2-1,1 0-1,-1 2-4,-2-2 1,1 2-3,0 1-1,-3 0-6,-1-2 1,0 2-2,-1-4-14,-2 1-34,0-2-38,0 1-45,-2-2-51,-2 0-67,0-4-78,-3-1-93,3-1-183,-3-4 15,3-1 74,0-2-265,-2 0-246</inkml:trace>
  <inkml:trace contextRef="#ctx0" brushRef="#br1" timeOffset="-84647.22">18931 13334 2238,'-4'-8'77,"1"1"29,2 0 18,-1-1 13,0 1 7,2-3-4,2 3-13,4-2-17,4 1-5,3-1-15,6 2-4,2 1-10,4 1-38,2-1-47,-2 2-50,0-1-62,2 3-78,-3-2-74,-2 2-176,1 2-36,-6 0 62,2 0-115,-1 2-40</inkml:trace>
  <inkml:trace contextRef="#ctx0" brushRef="#br1" timeOffset="-84331.47">19400 13228 1610,'10'-2'99,"-6"-2"27,-4 4 17,6-3 12,0 1-4,-1-2-7,-5 4 2,13-5-7,-7 5-3,2-3-14,3 3 1,-4 3-3,5-3 8,1 2-7,-3 1-1,1 3-2,0-3 3,-5 5 5,0-1-1,1 3-3,-5-1 0,-2 3-2,-2 0-2,-4 3 1,-1-1-5,-5 3-9,-2-2-6,-2 2-6,0 0-9,0-3-9,-1 2-6,0-3-8,4-1-5,1 0-7,1-4-5,0 3-3,3-4-7,-1 1 0,5-3-2,4 2-1,0-2-3,7-2-4,-1 1-2,4-1-1,8-1-5,-2 1-8,6-1-27,3-2-44,3-2-52,4 2-59,1-3-60,4-4-93,2 0-112,2-3-234,5-3 67,-3-2 74,1-3-363,-4-1-378</inkml:trace>
  <inkml:trace contextRef="#ctx0" brushRef="#br1" timeOffset="-84032.66">20231 12996 2665,'-11'-10'65,"0"4"29,4 1 34,1 1 21,0 1 12,-2 1 3,2-1-3,6 3 8,-16 5 3,7 0 0,-3 1-7,2 3 2,2 0-12,-2 5-9,-2 1-7,4 2-10,0 2-13,0 1-3,2 1-15,-1 1-10,5-2-9,0-1-7,2-1-4,2 3-9,2-2-8,3 0-22,-1-2-31,2 1-46,2-1-59,6-1-62,-2-8-60,0 1-77,7-2-89,-5-3-167,4-2-77,0 0 81,0-4-381,-1-3-417</inkml:trace>
  <inkml:trace contextRef="#ctx0" brushRef="#br1" timeOffset="-83732.7">20453 13058 2787,'-4'-7'64,"2"2"16,0 0 33,2 0 25,0 5 6,0 0 0,0-7-11,0 7-10,8-5-9,-8 5-11,17-2-6,-7 4-3,6-2-10,-2 5-1,2-5-3,-2 5-6,2 1-3,-2 1-4,1 1 4,-4 3 0,-3-2 0,0 5 3,-1-2-1,-5 1 3,-4 0-1,-5 2-2,1 2-4,-6 0-4,-2 0-8,0 0-5,-3-1-5,4-1-7,-3 0-1,6-3-6,3-2-6,-2-1-1,2 1-3,3-3-2,4 1 2,4-3-2,5 2-5,2-2-8,6-1-9,-1 0-26,4-2-34,-4-2-50,6 0-48,-1-2-57,-2-4-82,4-1-93,-1-3-205,1-4-39,-4-1 93,0-2-379,-3-2-401</inkml:trace>
  <inkml:trace contextRef="#ctx0" brushRef="#br1" timeOffset="-83432.09">20865 12878 2442,'-3'-8'38,"2"2"36,1 1 20,-2 1 14,2 4 16,0 0 21,0 0 27,10-3 15,-10 3-1,16 10 1,-2 0 1,2 1-1,1 4 11,7 7-7,-1 0-8,0 4-6,5 6-23,-3 2-12,-1 2-14,-3 0-11,-9-4-6,-3 3-12,-5 0-13,-6 2-36,-11 0-50,-6 2-65,-17 15-77,-4-5-83,-9-3-113,-8-3-114,-5 2-228,-4-6 58,-3 0 73,-1-3-368,2 2-397</inkml:trace>
  <inkml:trace contextRef="#ctx0" brushRef="#br1" timeOffset="-82919.48">19759 14562 2510,'11'-10'10,"-1"2"25,0 1 17,2-1 16,-2 1 21,-2-1 28,3 2 13,-2-2 9,-1 3 9,1 1-4,-3-2-9,2 1 1,-4 1 0,3 0-1,-4 2-6,-3 2-13,2-7-14,-2 7-10,-16-4-8,6 2-21,-5 4-3,-3-2-7,-2 2-7,-6 1-3,1 3-4,-3 0-5,4 0-2,-2-1-4,0 3-3,3-3 0,3 2-6,2-5-4,2 3-1,2-2-3,4 2-1,-1-2-5,1 1 2,3 0 0,-1 0-2,7 0 3,-1-1 2,2-3-1,0 11 9,0-4 6,2 1 4,-1-1 4,2 3 6,0 1 4,-1 2 4,1 4 5,-1-2 3,0 4-2,0-2-5,2 3-1,0-1-6,-2 2-3,1-2 0,0 2-6,2 0-3,-3-2-3,-1 0-1,2 1-16,-3 0-32,2-1-55,-2-6-51,2 5-65,-2-8-80,2 4-87,-4-7-101,4 1-172,-2-4 37,1 1 73,-1-5-324,6 4-335</inkml:trace>
  <inkml:trace contextRef="#ctx0" brushRef="#br1" timeOffset="-82581.19">19600 14899 2453,'0'-8'105,"0"3"29,0 5 5,0-6 8,0 6 14,4-10 8,2 7-7,1-2-12,2 0-15,2-1-14,7 0-12,0 2-11,0 1-26,4-3-45,1 4-49,2-3-57,0 1-72,-3 0-85,-2-1-100,0 5-191,-1-5 15,-6 5 68,0 0-194,-3 0-135</inkml:trace>
  <inkml:trace contextRef="#ctx0" brushRef="#br1" timeOffset="-82265.33">19962 14834 1911,'0'0'138,"0"0"9,0 0 1,14-5 14,-14 5 34,8-4 10,-2 2 3,0 0-8,-6 2-13,18-2-13,-8 0-8,0 2-4,1 0-3,2 0-3,2 2-8,-3 0-7,1 0-9,0 0-7,-1 2-5,-1 1-2,2 2-7,-7-1-26,-1 2-6,-1 2 1,-4 0-6,-4 5-5,-5-1-1,-2 2 1,-4 1-5,1 0-8,-8 4-3,-1 0-5,2-2-1,-2 2-8,1-3-3,6 0-6,-2-4 0,3 0-6,3-2-6,2 0 2,-1-3-7,3-1 3,5-1 2,1-1-1,4-1-1,1 1 9,5-3-13,3-1-1,-1-2-4,5 0 3,1 0-10,8-2-25,2-1-33,1-3-41,5-1-53,6 1-62,0-3-68,3-3-83,3-4-90,3 2-190,-3-3-7,-1-2 96,-3-3-432,-2 2-464</inkml:trace>
  <inkml:trace contextRef="#ctx0" brushRef="#br1" timeOffset="-81966.24">20964 14532 2969,'-2'-7'84,"0"2"10,0 1 30,2 4 25,-4-7 24,4 7 3,-4-1-6,4 1-4,0 0-1,-14 9-8,6-1-2,0 2-5,-1 3-4,0 1-10,1-1-13,-1 6-9,1-2-9,2 0-9,0 0-6,-2 4-10,2-1-9,2-2-4,2 0-2,-1 2 1,2 2-7,2-6-10,2 4-26,1-5-32,1-1-39,3-2-49,1 0-55,3-3-70,2-4-86,1-2-100,1-1-155,1-2-79,0-4 57,2-2-431,2-3-492</inkml:trace>
  <inkml:trace contextRef="#ctx0" brushRef="#br1" timeOffset="-81482.31">21282 14525 2800,'-3'-8'28,"1"3"19,0 0 17,2 5 15,0-9 29,0 4 15,0 5-1,2-10-7,3 7-12,-1-3-15,0 2-2,3 4-9,-1-6 0,0 3-4,3-1-1,-1 4 3,-1-3-3,6 0-1,-5 1-1,2 0-4,0 2 5,2-1-1,-2 2-7,3-1 2,-1 0-6,0 2-6,-2 3-2,0-2-5,-2-1 1,2 3 1,-4 1-6,0 4-5,-2 1 0,-4-4-2,0 4-5,-6 5-2,-1-4-1,-2 1-1,-2 2-7,0 0-1,-4 1 3,0-1-6,2-1-1,-1-1-1,1-1-1,0-3-2,5 2 0,-2-5 0,1 1-1,2-1 1,1 0-1,2 0 0,-3-3-2,5 0-3,2-3-4,-6 4 1,6-4-3,0 0 3,0 0-1,0 0 0,0 0 0,0 0-1,0 0 0,15 1-3,-15-1 1,10 0 2,-10 0-3,10 0 4,-10 0 0,16 2-2,-8-2 0,0 4 1,3-4-2,0 0 1,-1 2 0,1 0 1,-1-1-1,-1 3 2,2 0 1,-1-1 2,0 2 5,0-2 3,-2 4 4,0 1 5,0-3 4,-1 2 3,-1 1 0,-2 1 9,1-1 4,-1-2 1,-1 1 1,-3 1 0,-3 2-3,-1-3-2,-3 2 1,1-3-6,-4 2 0,-1-1-8,-1-1-16,-5 1-31,4-2-48,-5-2-50,2 1-56,-1-1-56,-3-2-72,4-1-86,-2-1-175,0-3-82,-1-2 86,4 1-412,2-5-450</inkml:trace>
  <inkml:trace contextRef="#ctx0" brushRef="#br1" timeOffset="-81055.09">22120 14284 2618,'-6'0'41,"6"0"22,-10-2-5,10 2 9,-9-2 14,9 2 25,0 0 22,-9 4 32,9-4 27,0 9 7,5-1 2,-1-1 1,5 6 0,-1 1-1,4 3-22,1 2-8,2 1-4,-2 0 1,4 5-5,-4-2-12,3 3-8,0 1-12,-6-2-6,-4 1-10,-4 5-13,-4-7-10,-8 9-6,-10 2-37,-9-1-62,-21 8-75,-10-3-94,-6-4-81,-2-1-143,1-2-203,-1-4-81,3-2 76,13-9-523,13-4-608</inkml:trace>
  <inkml:trace contextRef="#ctx0" brushRef="#br1" timeOffset="-75895.4">6009 10681 784,'5'-4'265,"-5"4"-113,4-5-41,-2 1-24,-2 4-7,2-8-6,-2 8 3,2-7-3,-2 7 7,2-6-4,-2 6-2,0-7 3,0 7 3,2-2 3,-2 2 3,0 0 1,2-7 0,-2 7-1,0 0 0,0 0-1,2-5 0,-2 5-3,0 0-7,0 0-2,0 0-7,0 0-14,0 0-4,0 0-6,0 0 4,0 0-2,2 22 4,0-10 1,0 0-3,3 5 3,-1-3-4,3 6-1,-1 1-2,2-1-6,1 4-3,1-4-2,-3 4-2,6-2-5,-3 1-1,0 0-2,1-2-28,0 1-24,1-4-27,-1-1-39,-3-3-48,3-1-60,2-1-58,-3-3-154,-2 0-96,2-3 60,-2-3-120,-2 2-73</inkml:trace>
  <inkml:trace contextRef="#ctx0" brushRef="#br1" timeOffset="-72410.34">6355 12285 1549,'-3'-6'-12,"-3"3"14,-1-3 3,1 2 12,-2 0 4,2 1 31,0-1 17,0 1 7,0 1 2,6 2-5,-8-5-6,4 2 3,4 3 0,-9-3 1,9 3-1,-6-4-2,6 4 0,0 0-4,-11 0 4,11 0 11,-4 8 5,0 0-5,1 0 3,1 5-6,2 4 4,-2 4 3,0 4 0,2 1 3,2 7 1,0-3-12,3 8-4,-1 1 2,0-4-5,2 4-7,-1-5-5,1 0-10,3 1-2,-3-7-7,2-1 4,-2-2-5,4-3-5,-2-1-2,-2-4-8,2-1-13,-1 0-28,0-4-41,1 0-46,-4-3-65,2-3-86,-1-2-172,-3-4-122,-2 0 78,0 0-202,0 0-172</inkml:trace>
  <inkml:trace contextRef="#ctx0" brushRef="#br1" timeOffset="-71164.06">6774 14001 1879,'-2'-5'-17,"-1"1"16,-1-1 11,0-2 17,-1 4 23,1-3 19,-1 0 15,2 0 4,-2 2 0,1 1 1,-2 1 2,2-2 1,4 4 1,-13-3-7,6 1-3,7 2-1,-14 3 0,6 3 3,-1 2 4,-2 4 1,1 0 9,-1 7-3,1 2 0,1 4-1,0 0-2,1 1-4,4 1-4,0 4-7,2-3-9,2 2 3,2-1-12,2 0-3,2-2-6,2-1-5,6-1-2,-2-4-1,1-1-1,1-3-4,4-3 5,-2-6 0,2-2-1,-3-3 0,5-5 0,0-3-2,0-8-11,4-5 0,-1-3-3,1-7 8,-6-1-4,4-7-2,-8 4 11,-1-1-7,-4-5-2,-5 3-3,-2 2-2,-2 0-3,-2 3-4,-4 2-4,-1-1 0,-3 4-3,-3 4-1,3 2-5,-8 4 1,4 1-4,-3 7-16,0 1-21,-2 4-35,-1 4-27,4 4-33,-3 1-34,2 5-43,0 3-63,7 2-48,-4 0-99,7 0-164,4 1 60,1-1-279,4 1-287</inkml:trace>
  <inkml:trace contextRef="#ctx0" brushRef="#br1" timeOffset="-70482.82">7136 15440 2379,'-9'-6'53,"3"1"-4,-3-1 2,3 0 19,-3 1 19,0-2 14,4 2 2,-1 0 7,-4-4-5,6 3-5,-1 1 1,0 1 6,0-4-4,2 3 12,-2 1 5,1 0 9,4 4-1,-6-6-2,4 0 2,2 6-5,-5-5-4,5 5-8,-6-4-9,6 4-10,0 0-3,0 0 14,-5 15-1,8-1-3,0 3-9,5 10-6,-2 1-13,2 10 1,0 2-10,1 6-4,4 5-6,0-2-4,-1-3 0,1-2-10,2 2 4,-5-12-13,3-1-5,-3-3-24,2-6-28,-4-1-34,-2-8-43,2-1-52,1 0-59,-2-7-113,-1-7-121,0 0-241,-6 0 70,13-7 82,-7-4-423,-2-3-437</inkml:trace>
  <inkml:trace contextRef="#ctx0" brushRef="#br1" timeOffset="-68579.53">20554 10005 2527,'0'0'111,"0"0"-13,0 0-1,0 0-2,0 0-13,0 0-15,0 0-12,24-4-15,-24 4-1,12-2-3,-4 2 0,-8 0-2,19-2-1,-9-1 0,3 3 1,2 0-12,-1 0 4,4-2 2,-2 0-5,4-1-1,-1 1-2,-1 2-2,2 0-1,-3-3-4,0 1-11,0 2-27,-6-2-47,1 2-49,-1 0-57,-1 0-61,-2 0-122,-3 2-156,-5-2 58,0 0-98,2 5-58</inkml:trace>
  <inkml:trace contextRef="#ctx0" brushRef="#br1" timeOffset="-68281.27">20600 10310 1753,'-6'1'141,"2"2"12,4-3-9,0 0-4,0 0-4,0 0-7,33-4-12,-14 2-10,4 0-10,5 0-15,4 2-5,-1-2-44,1 2-78,-2-2-106,-1 2-170,-4 0-194,-3-3 61,-1 6-98,-6-3-55</inkml:trace>
  <inkml:trace contextRef="#ctx0" brushRef="#br1" timeOffset="-63112.27">11866 9603 1420,'0'0'-26,"0"0"10,-8-6 6,8 6 18,0 0 8,-4-4 14,4 4 8,0 0-7,0 0-1,0 0-2,0-5-3,0 5 6,0 0 2,0 0 1,0 0-2,0 0 3,0 0-2,0 0-3,0 0 13,0 0 5,-8 11-6,4-3-3,-2 1-1,2 2-1,-2 5-5,2-3-1,-1 2-2,4 3-5,1-3-7,-2 2-20,5 0-27,2-2-34,3 3-43,0-5-85,1 1-166,2-1-128,-1-2 8</inkml:trace>
  <inkml:trace contextRef="#ctx0" brushRef="#br1" timeOffset="-61024.25">19107 9051 1367,'2'-2'16,"-2"2"20,4-6 15,-4 6 14,4-4 17,-4 4 6,2-3 1,-2 3-3,0 0-6,0 0-8,7-5-4,-7 5-6,0 0-6,0 0-3,0 0-3,0 0 3,0 0 8,0 0 10,0 0 13,9 13-4,-9-3 7,2 0 7,0 3 5,0 7-3,-2-2-4,2 3 3,-2 5-6,0 3-7,2 2-2,0-3-3,-2 3-11,0-1-5,2 0-3,-2-1-3,0 0-9,0-2-3,0-5-2,0-1-7,0-1-4,0-3-2,0 0-2,0-4 1,0-2-3,0 1 12,0 0 20,0-5 16,0-1-3,0 0-8,0-6-9,0 0-2,0 0-6,0 0-5,-4-22-3,4 11-4,0-6-7,0-5-2,0 0-3,0-5-1,2-2-5,0 0-3,0-4-8,2-4-3,-1 7 0,-1 0-3,0 1 2,0 0 3,-1 5-7,2 1 3,-3 4 6,2 2-6,0 0-2,-2 4 1,3 2-8,-3-2 7,0 6-6,0 1 3,0 2 3,0 4-2,0 0 3,0 0-2,-10 21 2,9-5 3,-1 1-4,2 4-1,-2 6 2,4 1 2,-2 5 2,2-4-1,-1 6 0,2 1 1,-1 0 4,3-5-3,-3-1-2,0 1 2,0-5 0,0-1-1,-2-4 1,2-4 1,1 0 2,-3-2-1,0-1 2,2-2 2,-2 0-1,2-4 1,-2 1 2,2-1-2,-2 1-1,2-6-24,0 1-27,0 0-31,-2-4-40,0 0-63,8 1-76,-8-1-101,0 0-225,4-9 21,-4 9 75,0-7-232,0 1-207</inkml:trace>
  <inkml:trace contextRef="#ctx0" brushRef="#br1" timeOffset="-59264.86">17864 9956 1852,'4'-8'-71,"-4"8"12,0-4 23,0 4 15,2-5 19,-2 5 12,2-5 12,-2 5 1,0 0 7,0 0 3,2-5 6,-2 5 10,0 0-1,0 0 6,0 0-4,2-7-1,-2 7-3,0 0-1,0 0-6,0 0-2,0 0-4,0 0-1,0 0-2,0 0-1,0 0 4,0 0-4,0 0 3,0 0 1,-20 4-1,20-4 0,0 0 2,-16 0-3,16 0-5,-10 0 0,10 0-2,-11-2 2,5 0 0,0 2-1,1-5 0,-1 1-4,6 4 0,-6-7-4,1 3 2,3 0-3,2 4 1,-2-8-6,2 8-1,2-5-2,-2 5-1,2-7-1,-2 7-2,7-2 1,-7 2-3,8 0-1,-8 0 2,0 0-1,0 0 3,13 5 1,-11-1 5,-2-4 3,-2 9 3,-1-3 2,0 0 0,-6-1 3,-2 3 1,1-1-5,-2-1-1,-2 1-2,0-4 2,1 3-3,-2-3 3,2-1-4,1 1 2,2-3-3,-5 0-1,5-3 5,-2 1-7,4-1-2,-2-3 3,3 0-2,0 1 0,1-4-1,4 2 1,0-2-7,0 1 2,4-1 1,0 1-2,0 1-4,2 1 2,3-1 2,1 0-4,1 2 2,1 3 0,1-2-1,-1 2 0,4 2 1,0 2-2,-1 2 2,1-1 0,-1 5 1,-2-2 0,1 4 4,-4-3 1,0 2 6,-3 1 3,-2 0 3,-3 2 2,0-3 2,-4-1-3,-2 6-2,-4-4 0,2-1 0,-2-1-7,-3 2 9,0-6-6,0 3-3,-1-3 2,-2-2-3,4-2 2,0 0-2,-1-2-4,0-2 3,2 0-3,3-1-1,2-2-2,2-1 0,-1-2-4,5 2-3,3-1 2,-1-2-1,4 4-3,0-1 3,5 1-2,-2 0 1,5 3-1,1 0 0,-4 0 0,4 4 7,-3-2-7,1 4 3,-5-2-2,3 2 1,-3 0 2,1 2 1,-4 0 3,0-1-1,-1 1 3,-4 1-2,2 2-5,-2-7-18,-6 10-30,1-7-35,0 1-52,-2 0-47,1-1-51,0 0-89,-3 0-134,2-1 8,7-2-92,-11 2-46</inkml:trace>
  <inkml:trace contextRef="#ctx0" brushRef="#br1" timeOffset="-50086.25">19622 9180 1460,'0'0'-36,"0"0"15,0 0 3,0 0 12,8-6 9,-8 6 5,2-3 11,-2 3 4,0 0 4,0 0 5,4-6 8,-4 6 10,0 0 5,0 0 8,0 0 0,1-5 9,-1 5 2,0 0 2,0 0 6,0 0-3,0 0 4,6-3 2,-6 3-1,0 0 2,0 0-1,0 0 2,0 0-4,0 0-3,0 0-1,0 0-1,2-5-2,-2 5-2,0 0 0,0 0 0,0 0-5,0 0 2,0 0-4,0 0-9,0 0-9,0 0-3,0 0-3,0 0-11,0 0 3,4 15-11,-2-6 11,-2 3 1,0 3 0,2 4 0,0 0-3,0 1-1,1 5-3,1 2 1,-2-1-1,2 2-4,1-1-9,-1-3 4,0 1-5,0-3 3,0 2-4,0-5-5,0-2 6,2 0-6,-3-2-22,2 1-13,-3-5-9,2 0-25,-2-1-19,0-1-27,0-1-33,0-3-46,2-1-58,-6 1-59,2-5-122,-4 0-90,4 0 64,0 0-104,0 0-56</inkml:trace>
  <inkml:trace contextRef="#ctx0" brushRef="#br1" timeOffset="-49730.58">19602 9573 1613,'-5'-7'35,"2"2"19,1-3 17,0 1 14,-1-1 11,0 1 2,3-1-1,-2 0-4,2-1-5,0-1 0,2 3-7,-2-3-4,3 3-7,0-3-11,3 3-3,2-4-5,4 2-3,-2 0-4,4 1-5,3-1-3,3-1 1,0 0-13,4 3 1,1-1-1,1 1-8,2 1-26,-3-2-34,-2 3-42,0-2-52,3 2-43,-7-3-66,6 4-135,-8-5-61,1 4-93,-2-1-38</inkml:trace>
  <inkml:trace contextRef="#ctx0" brushRef="#br1" timeOffset="-49398.71">20182 9176 1535,'-3'-4'20,"0"-1"26,-1 0 23,0 3 19,0-3 18,0 2 13,-1-2 3,5 5-2,-6-3-8,6 3-7,-7-4-10,7 4-11,0 0 6,0 0-2,-17 9-4,13-1-3,-2 4-4,2-1 4,0 4-7,2 0-2,-4 3-6,5-2-9,1 4 1,1 1-12,3-2 0,0 1-3,2 0-9,0-3 1,4 0-1,0-1 1,2-3-7,-1-4-6,3 1 2,0-5-4,2-1 3,-2-2-5,4-4 1,-6-4-2,3 1 1,-2-6 6,-2-1-6,-3-4 3,0-4-6,-1-4 12,-5 2-12,0-1-1,-2 3-3,-2-6-5,-5 4-1,1 0 5,0 5-4,-4 0-7,-4 2-2,2 3-17,-3 3-18,0 4-15,-2 0-28,-1 5-28,0 2-34,0 4-40,2 2-45,2-1-52,1 4-151,1 1-81,0 0 76,4 3-97,2 1-35</inkml:trace>
  <inkml:trace contextRef="#ctx0" brushRef="#br1" timeOffset="-48302.5">21106 9841 1423,'-6'6'31,"6"-6"29,-8 2 14,8-2 16,-3 1 21,3-1 13,0 0 5,-4 4-3,4-4-1,0 0-3,0 0-4,0 0 2,0 0 1,0 0 7,0 0-1,0 0-13,0 0 4,0 0-2,0 0-5,0 0 5,21-5-10,-17 0-4,5 0 0,-1-1-11,1 1-2,-2-5-4,3 0-5,3 0-4,-6-4-8,3 1-4,2-5-4,-4 3-6,1 0-3,0 2-2,-1-3 1,-2 4-4,0-1 2,-2 4-6,2 0-4,0 1-4,-2 1-5,-2-2-5,2 4-4,-2 2-2,2-2-2,-4 5-3,0 0 1,0 0 0,9 13 5,-7-4 1,0-1 0,0 6 13,0 1-1,0 1 3,3 3-1,-3-1-1,0 3 4,0 3-2,0-2-2,0 5-3,-2-3-2,2 3-2,1 0-3,-1-1 2,0 1-6,0 0 0,0 0 0,0-3-2,-2 0-2,2-5 1,-2-1-3,2 2-3,-2-5 2,2 0-7,0-2-22,-2-2-22,2-1-23,-2 0-28,1-1-31,-1-3-37,3 0-39,0-1-33,-3-1-39,0-4-48,0 5-39,0-5-75,0 0-89,0 0-31,-9 3-244,9-3-283</inkml:trace>
  <inkml:trace contextRef="#ctx0" brushRef="#br1" timeOffset="-47983.5">21229 10277 2189,'-8'3'27,"8"-3"36,-13 1 33,4-1 18,9 0 25,-13 1 9,13-1 9,-8 3 10,8-3-1,-8 2 0,8-2 1,0 0-3,0 0 1,0 0 3,0 0-3,0 0-7,0 0-14,43-5-7,-21 4-14,8-3-10,0 0-10,7-1-9,1-1-13,1 0-4,1 3-12,-6-3-32,-3 2-48,-1-3-66,0 5-85,-3-5-113,-3 2-145,-5 2-245,0 0 50,-2-3 79,0-1-343,-4 1-366</inkml:trace>
  <inkml:trace contextRef="#ctx0" brushRef="#br1" timeOffset="-35425.36">20761 11510 689,'7'-2'273,"-7"2"-72,6-8-53,-6 8-30,4-3-18,-2-1 2,-2 4-13,4-6-10,-4 6-2,4-2-9,-4 2-5,0 0-2,2-5-2,-2 5-3,1-5-2,-1 5-2,0 0-3,0 0-2,6-3 2,-6 3 2,0 0 5,0 0 1,0 0 1,0 0 5,4-4 4,-4 4 0,0 0-4,0 0 5,0 0-5,0 0-5,0 0 3,0 0 4,0 0 6,0 0-8,17 5-9,-11-3 9,2 1-11,1-1-5,1-2-5,4 3-5,-2-1-3,1 0-7,-1-2-5,1 2-2,2 0-14,-3 0-23,0-2-29,-2 1-38,-2-1-43,1 3-56,-2-2-43,-3 1-61,-2 0-134,-2-2-59,-4 9-166,-3-3-142</inkml:trace>
  <inkml:trace contextRef="#ctx0" brushRef="#br1" timeOffset="-34994">20716 11768 1686,'-2'5'36,"2"-5"28,0 0 4,0 0 1,0 0 7,9 5 14,-9-5 4,13 0-5,-7 0-8,3 0-8,1 0-4,5 0-9,-3 0-7,1 0-5,2 2-7,-2-2-24,-1 0-41,1 0-46,-2 0-39,-1 3-50,-2-3-65,3 0-125,-11 0-256,11 2-105</inkml:trace>
  <inkml:trace contextRef="#ctx0" brushRef="#br1" timeOffset="-34579.69">21156 11606 1730,'2'-9'57,"-2"1"25,4-1 19,-4 0 16,1 1 19,-1 0 6,3 1 3,-3 2 2,2-2-16,-2 1 2,0 6-2,2-9 4,-2 5 2,0 4-10,2-7-6,-2 7-6,1-4-12,-1 4-4,0 0 17,0 0 4,0 0 3,3 20-9,-1-10 1,-2 2-2,2 5-4,-2 0-2,0 5-13,0-2-7,0 3-6,-2 3-7,2 1 3,-2 2-5,2-3-7,-3 4-7,2-3-2,1 0-7,-2-2-3,2-4-7,-2 0-4,0-2-5,2-2-1,-3 1-3,3-5 0,0-2-1,-1 1 2,1-3-2,0 1 3,0-6-7,0 2-3,0-6 3,0 0-5,0 0-6,0 0 1,0 0-6,8-22-11,-6 10-7,-1-3-2,4-1-2,-3-2-6,0-1 2,2 0-1,-4-1 3,2 2 2,-2-1 1,0 1-1,3 1 3,-3 1 1,0 3 1,0 1 2,0-2 1,0 5 1,2 0 2,-2-1-4,0 3 0,0-1 0,0 2-4,0 6 1,2-6 6,-2 6 2,0 0 2,0 0 4,0 0-1,4 20-1,-4-12 4,2 4-3,-2 0 3,2 2 0,-2 1-16,3-1-43,-3 1-56,2 3-61,-2-5-76,-2 4-106,-1-4-112,3-1-176,0 1 39,-2-2 79,2 1-305,-2-4-315</inkml:trace>
  <inkml:trace contextRef="#ctx0" brushRef="#br1" timeOffset="-30185.41">7218 15995 2053,'0'0'-126,"0"0"24,0 0 20,0 0 5,0 0 13,0 0 8,0 0 12,0 0 6,0 0 9,0 0 16,0 0 6,0 0-2,0 0 15,6-3 2,-6 3-12,0 0 19,0 0-3,0 0 4,0 0 2,0 0-2,0 0 9,0 0 1,0 0 1,0 0 9,0 0 4,0 0 1,0 0-1,0 0 3,0 0-2,0 0-2,0 0-4,0 0-1,0 0-5,0 0 0,0 0-6,0 0-3,0 0-3,0 0-2,0 0 0,0 0-1,0 0-5,0 0 1,0 0-7,0 0 1,0 0-1,0 0 0,0 0 2,0 0-4,0 0 1,0 0 4,0 0-1,0 0 1,0 0 4,0 0-1,0 0 4,0 0-2,0 0 3,0 0-3,0 0 1,0 0-2,0 0-3,0 0 1,0 0 0,0 0 2,0 0-1,0 0 1,0 0 3,0 0-1,0 0-1,0 0 4,0 0 3,0 0-2,0 0 3,0 0 2,0 0 1,0 0-3,0 0 2,0 0 2,0 0-3,0 0-1,0 0-2,0 0-2,0 0-3,0 0-1,0 0 0,0 0-1,0 0-2,0 0 1,0 0-6,0 0 4,0 0-2,0 0 1,0 0-2,0 0 0,0 0 2,0 0-2,0 0 0,0 0-3,0 0 1,0 0-1,0 0 0,0 0-7,0 0-9,0 0-13,0 0-19,0 0-5,0 0-11,-12 11-22,12-11-16,0 9-24,-2-6-24,2-3-64,0 0-395,-2 6-107</inkml:trace>
  <inkml:trace contextRef="#ctx0" brushRef="#br1" timeOffset="-23620.06">21517 11839 1240,'0'0'15,"0"0"16,0 0 7,0 0 17,0 0 9,0 0 7,0 0 10,0 0 0,0 0-1,-5 7 0,5-7 1,0 0-5,0 0 3,0 0-4,0 0-3,0 0-2,0 0 3,0 0 3,0 0-1,18 5-3,-10-3-7,2 0-6,2-2-3,2 0-5,1 0-6,4 0-4,0 0-4,-2 0-3,4 0 0,-2 0-4,3-2-4,-6 2 1,0-2-5,-2 2 3,-2-2 1,1 2 1,-2-2 1,-4 2-1,4-1 1,-11 1-8,11-3-1,-11 3-2,0 0-4,0 0-6,0 0-3,-35 3-2,18-3-6,6 1 4,-8-1-3,2 2 1,0-2-1,1 2 2,2-2 1,2 0-2,-3 2 2,4-2-2,1 0 2,-1 2-3,11-2 3,-15 0-2,9 2-2,6-2 0,0 0 3,0 0 2,0 0-3,0 0 4,0 0-1,0 0 2,26-11 6,-8 8 1,2-1 3,1 1-3,0 0 5,2 1-4,-1 1 0,-2-3 0,0 4-1,-3-3-1,-3 2-4,-2-1-1,2 0-17,-4 2-19,1-1-23,-2 1-26,-3-3-35,-6 3-53,0 0-34,8-2-62,-8 2-124,0 0-67,0 0-112,-10-9-68</inkml:trace>
  <inkml:trace contextRef="#ctx0" brushRef="#br1" timeOffset="-23286.6">21930 11515 1652,'6'-13'63,"0"4"30,-2-1 12,1 0 12,-1 2 12,-1 3 9,1-1-3,0 0-11,-2 1-14,0 1-12,0 1-9,-2 3-9,4-6-18,-2 2-34,-2 4-35,0 0-31,0 0-29,0 0-41,0 0-42,0 0-56,0 0-124,0 16-118,-6-10-120,2 2-69</inkml:trace>
  <inkml:trace contextRef="#ctx0" brushRef="#br1" timeOffset="-22958.83">22006 11698 1576,'7'4'33,"-3"-1"19,2-3 17,-3 5 15,2-3 16,-5-2 5,9 3-4,-4-1-2,-1 3 14,0-2-3,-1 1 2,4 0 5,-1 0-5,-1 1 9,1 3 4,0-1 3,1 4 4,-1-1 2,1 4-2,-1-1 0,-1 0-3,2 2 2,-3 3-7,4-1-7,-4-1-4,0 1-4,2 1-2,-4-1-4,2 1-3,-2-3-1,0 2-3,-2-4-2,0 0-3,-2 1 1,-2-1-20,-3 1-2,0-1-11,-5-1-5,1-3-6,-4 1 0,-3-1-9,-3-3-22,3-1-34,-8-1-56,0-2-60,3-2-53,-3-4-97,6 0-105,-4-1-217,3-3-31,2-3 83,2 3-374,5-3-407</inkml:trace>
  <inkml:trace contextRef="#ctx0" brushRef="#br1" timeOffset="-21688.17">21368 13114 2427,'-2'4'-11,"-2"-1"28,4-3 16,-4 9 21,2-9 24,2 0 22,-4 7 18,4-7 3,-2 5 1,2-5-9,-2 5-10,2-5-7,0 0-1,0 0-6,6 7-5,-6-7-8,12 1-18,-4-1 9,2 0-8,2 0-8,1 0-6,1 0-9,2 0 0,-4 0-7,2 0-14,2 0-31,-3 0-30,-3 0-36,-2 0-44,1-1-51,0 2-48,-3 2-50,-6-3-88,4 4-100,-4-4-9,-4 9-163,0-4-132</inkml:trace>
  <inkml:trace contextRef="#ctx0" brushRef="#br1" timeOffset="-21376.2">21373 13337 1809,'-9'7'55,"3"1"34,0-5 29,0 3 25,4-4 25,-3 2 27,2 1 4,3-5 2,-3 4-8,3-4 4,0 0-6,13 6-14,-5-6-16,4 2-15,3-2-15,2 0-16,4 0-18,4 0-37,5 0-62,4 0-70,-2-2-100,8-1-131,-5 3-249,-6-4-13,0 1 73,-1-6-286,-5 4-267</inkml:trace>
  <inkml:trace contextRef="#ctx0" brushRef="#br1" timeOffset="-15094.64">7224 10807 1892,'0'0'-147,"0"0"17,0 0 17,0 0 8,0 0 12,0 0 12,0 0 10,0 0 11,0 0 7,0 0 14,0 0 9,0 0 15,0 10 5,0-10 14,0 0 4,11 0 7,-11 0-3,0 0 2,11 1-2,-11-1 12,8 0-1,-8 0-1,11 1-3,-11-1 2,14 3-3,-5-3 10,2 0-7,1 0 4,3 0-3,4-3-1,0 2-1,5 0 2,3-4 2,3 1-7,8-1 4,-2-1 8,2-1-6,2 1 1,0-2 2,-2 1-1,3 2-4,-6-2-3,5 1 0,-7 2 0,-2-1-2,3 1-3,0 1 5,-1 0-2,0 0 3,-1-3-3,2 1 2,0 2 1,6-2-3,-3 1 3,4-1-3,-1-3 1,0 1-3,3 2-5,-3-2 2,3 1-6,-3 0 6,0-1 1,1 3-5,-1-2-1,-3 0 4,1 2-3,-3 0 0,-1 1-1,0-1-3,-1 2 1,1-2-2,0 0 0,4 1 0,-4-1 0,2 0 3,-2 2-2,0-2 0,0 1 3,4-4-6,-5 5 4,6-3-3,-5-1-2,-2 2 2,-4 1 0,5-3 3,-1 2-3,-3 0-2,-1 1-4,0-1 5,-4 2 1,4-3-2,-5 5-4,-1-3 7,1-1 0,0 3-1,0-1 1,1 0 1,-1-1-2,3 1 0,-4 2 1,8-3 0,-2 1 3,2 0-5,-1 1 3,1-2-3,2 2 1,-1-2-1,0 0-1,2-1 1,1 2 4,-3-2-3,4 3-2,-1-3-1,0 0 1,-1 2 4,3-2-2,2 1 1,3-4-4,-1 4 1,0-2 0,1 0 5,-1-1-4,-1 0 3,0-1-6,1 2 0,0-3 4,3 2 1,-5 1-2,2-3 1,-4 2-2,3 0 2,-9 2 1,3-1 0,-1 1-1,-3 0-1,1 2 0,0-1 1,-3 1-22,3-2 2,-2 2 6,-2-1 0,6 0-1,-4 1 5,1-1-3,1 1 4,0-3-1,-3 3 1,3 2 2,0-5-2,-1 3-1,1 1 6,2-2-3,-3-1 0,-1 2 6,2 1-1,-3-1 2,1 0 1,-1-2-6,-1 2 0,2 1 0,-2-3 1,-2 2 0,-1 0 2,1 0 3,-3-2-2,4 1 5,-4 3-9,3-4 2,-2 0-2,2 2 3,0 0 3,1-2 1,-1 3-3,-2-4 1,2 3-2,-3-2 4,-2 3-3,0-2 3,-1 2 1,0-1-4,-6 0 2,1 0-1,1 0 0,-4 2-1,-2 0-2,3-2 3,-11 2 0,14 0-2,-7 2 3,-7-2 0,13 0-5,-13 0 4,8 4 2,-4-2-4,-4-2-2,7 2 3,-7-2 4,6 4 1,-6-4-7,5 1 0,-5-1 4,4 4-5,-4-4 4,0 0-2,4 4-1,-4-4 2,0 0-1,4 4 0,-4-4-1,6 1-2,-6-1 6,2 7 0,-2-7 2,4 4-4,-4-4 0,3 4-2,-3-4 4,5 3-3,-5-3 0,4 6 4,-4-6-2,6 5-1,-4-1-3,0 0 5,2 0-3,0-1 4,1 3 0,-1-2-4,0 3 2,-1-2-1,3 0 1,0 2 2,-2-2-2,1 1 1,1-3 1,-3 5-3,4-3 2,-4 1-2,6 0 0,-5 1-1,2 0 5,-2 0-3,2 1-1,-2-1 0,3 1 0,-1 1-9,1-1-2,-1 1-8,-2-2-2,3 4-3,1-2 3,-2 0-7,2 1-2,1-1-2,0 2-5,-1-2-6,-2 0-6,5 1 3,-2-1-8,-2-1-2,3 2-6,-2-1-5,0 1-9,1-1-19,-3-1-43,5-1-161,-1 3 184</inkml:trace>
  <inkml:trace contextRef="#ctx0" brushRef="#br1" timeOffset="-13550.27">18342 13324 745,'0'0'-20,"0"0"14,0 0 9,5 2 4,-5-2 1,0 0 5,0 0 4,0 0-5,5 3 3,-5-3 6,0 0 0,0 0-3,0 0 5,0 0-1,5 4-2,-5-4-3,0 0 0,0 0 0,0 0 0,0 0 1,4 1 4,-4-1 5,0 0 3,0 0 4,0 0-1,0 0 0,0 0 2,0 0 9,0 0-8,0 0 3,0 0-1,0 0-2,0 0-6,0 0-1,0 0-2,0 0-6,0 0-5,0 0-17,0 0-19,0 0-38,0 0-46,0 0-101,0 0-185,0 0 97</inkml:trace>
  <inkml:trace contextRef="#ctx0" brushRef="#br1" timeOffset="-11911.53">22061 13031 1065,'4'-2'-3,"-4"2"14,0 0 7,0 0 9,9 0 7,-9 0 2,0 0 1,0 0 3,0 0-2,0 0-3,8-3 1,-8 3-2,0 0 1,0 0 1,0 0-2,0 0-4,7-2-3,-7 2 1,0 0-3,0 0 8,0 0-7,0 0-1,0 0 1,0 0 1,0 0-2,0 0-4,0 0 5,0 0-4,0 0 1,0 0-3,0 0 5,0 0-3,0 0-1,0 0-2,0 0-4,0 0-1,0 0 0,0 0 1,0 0-4,0 0 2,0 0-2,10 0 1,-10 0 2,0 0 2,0 0 4,0 0 5,0 0-1,0 0-2,0 0-2,0-6 3,0 6 1,0-4 2,0 4-2,0-7 6,0 7-2,0-6 3,0 6 0,0-7 2,0 7 7,3-8 2,-3 8 1,0-6 0,0 6 4,-3-7 1,3 7 1,0 0 0,0-7-1,0 7 5,0-7-2,0 7 2,0 0 1,-3-5 0,3 5-2,0 0-3,0-6 3,0 6-3,0 0 12,0 0-12,3-6 0,-3 6-4,0 0 1,0 0-6,0 0-2,0 0-1,0 0 7,0 0-8,0 0 1,0 0-7,0 0-2,5-3-4,-5 3 1,0 0-15,0 0 10,0 0-4,0 0-1,0 0-2,0 0 6,0 0-3,0 0-3,0 0-3,0 0 0,0 0-2,0 0 6,0 0 2,0 0 1,3 12 0,0-5 6,-1-2-5,0 3 5,0 0 3,-1 1 1,2 0 10,-1 8-2,2-5 3,-2 5 9,1 0 5,0 2 1,-1 1 2,2 0-1,-2 3 0,0-1 0,0 0-4,-1 0 2,2-2-3,-3 1-2,0 1-5,2-2-2,-2-2-4,-2 4-3,2-3-5,2 0-2,-2-1-2,0-4-3,-2 1-1,2-1-1,0-2-2,0-1 0,0-2-1,0 1 1,-3-3 3,3 2-3,3-4 2,-6 0 4,3-5 1,0 7-3,0-7-4,0 0 0,0 0-2,0 0-5,0 0 0,7-20-1,-5 11-1,-2-3-6,2-2-1,-2-3-5,0-1-4,2-1-5,-4-2-2,2 0 0,0-2-1,-2 1-4,0-4 4,0 6 0,2-2 2,-2 2 2,-1-1-2,3 1 2,-1 2 0,-1 1 4,2 2 0,0 1-1,0 1 3,-2 1-1,2 3 1,0-1 0,2 0 3,-4 3-5,2-1 0,0 2-1,0 1-2,-2-2 1,2 7-1,0 0 1,0 0 2,0 0 2,6 17-1,-2-6 3,-2 2 2,2 1-4,0 3 6,1 0-1,-1-1 1,0 4-5,0-3-25,1 2-25,-3-4-24,1 2-24,0-2-28,0-1-39,-3-2-44,0-1-46,0-2-64,0-1-173,-3-2-90,-1-1 85,-2-1-255,-3-4-246</inkml:trace>
  <inkml:trace contextRef="#ctx0" brushRef="#br1" timeOffset="-4912.29">22077 13034 1884,'0'0'-96,"0"0"21,0-5 14,0 5 16,0 0 13,3-7 15,-3 7 20,0 0 9,0 0 15,2-6 7,-2 6 8,0 0 3,0 0 6,4-5 6,-4 5 5,0 0 4,3-6 7,-3 6 4,2-4 3,-2 4 0,0 0 2,2-5 3,-2 5-1,0 0-4,3-4-5,-3 4-4,3-4-3,-3 4-3,5-4-8,-5 4-3,3-5-3,-3 5-4,7-4-3,-7 4-2,3-4 7,-3 4-8,5-3 5,-5 3 1,4-5-2,-4 5-1,0 0 2,8-4 1,-8 4-10,0 0-1,0 0 0,0 0-9,6-1-5,-6 1-3,0 0-1,0 0 9,-3 13 5,2-8 1,-1 5 0,-4 0-1,0 1 5,0 3 1,-3-1 4,1 2-4,0 0-4,-1 0-1,-4 3-1,3-1 0,-2-1-2,0-1 0,2-2-3,2 0-5,-3-2-3,0 0-2,2 1-1,4-2 1,-2-3-6,1 1 0,0-2-1,2 1 6,-3-3-2,2 3 2,3-5-1,-2 3-2,4-5 3,-6 7 3,4-4 1,2-3-6,0 0-1,0 0 1,0 0-6,0 0 0,10-22-2,-6 12-2,5-1-1,-2-2 1,3-1-1,1-3 1,1 0-10,1 0 2,-2 0-1,1 2 2,-1 0-2,0 1-2,-1-2 3,-1 5 5,1 0-4,-1-2 1,-1 4 1,-1 1-1,-1 1 0,-1-2 2,2 1-4,-3 3 2,4-1 1,-4 0-4,0 2 0,-2-1 2,2 2-3,0-2-3,-2 1 2,-2 4-2,7-4 0,-7 4 4,4-4-1,-4 4 2,0 0 0,0 0 2,0 0 0,13 3 0,-13-3 5,6 4-4,-2-1-1,1 2-1,-1-3 6,-2 3-7,2 1 3,-2-1 2,2 1 1,0 4-4,-2-3 2,0 4 6,2 0 0,-2 1 2,-2 2 5,0-1 3,0 3 4,0 3 3,0-3 0,-2 2 6,-2 0-1,4 2 5,0-2-4,-2-1 3,0 3-2,0-1-1,0-2-3,0 0-1,0 0-3,0 0 4,0-1-6,0-1 2,0-2-2,2-2-5,-2 1 0,0 0 2,2-1-3,-2-2-2,2 1 2,0-1-5,0-1 2,-3-1 0,3 0-1,0-2 0,0 1-1,-3-2-1,3-4 0,0 9 2,0-5-1,0-4-4,0 8-1,0-8 0,0 5-2,0-5 0,0 7-1,0-7-1,0 5 1,0-5 1,3 6 0,-3-6 1,5 4-1,-5-4-2,2 5 2,0-1 0,-2-4-2,2 5 1,-2-5 0,4 8-1,-2-4 0,-2-4-3,4 5-5,-2-2-4,-2-3-6,4 5-9,-4-5-2,2 5-7,-2-5-5,0 0-5,6 4-8,-6-4-5,0 0-5,2 5-10,-2-5-9,0 0-30,0 0-23,0 0-19,0 0-18,0 0-19,0 0-32,0 0-27,-2-18-30,2 18-75,-2-7-96,-2 3-14,4 4-151,-8-5-114</inkml:trace>
  <inkml:trace contextRef="#ctx0" brushRef="#br1" timeOffset="-4574.49">21913 13605 1673,'-7'4'-6,"3"-1"15,4-3 15,-8 4 19,4-1 24,4-3 23,-7 2 19,7-2 9,0 0 6,0 0 3,0 0 3,17 3 0,-7-1 3,4-2-4,2 3 13,6-3-6,-1 0 1,7 0 5,1-3-6,5 3 0,-2 0-8,2 0-4,1-2-10,-3 2-10,0 0-11,-2-2-8,-9 2-10,3-1-4,-6 1-8,1 0-5,-3-2-12,0 2-31,-4-3-35,1 3-45,-4-2-90,-3 0-114,-2-1-182,-3-1-173,-1 4 90,-1-11-346,-1 3-363</inkml:trace>
  <inkml:trace contextRef="#ctx0" brushRef="#br1" timeOffset="-3273.31">22639 13293 2361,'0'0'-40,"0"5"9,0-5 12,0 0 23,-2 8 23,2-8 19,0 0 9,0 6 1,0-6-5,0 0-1,0 0-3,2 5-2,0-1-1,-2-4-5,8 5-1,-3-5-4,0 3-4,7 1 1,-1-3-2,1 2-3,3-1-3,2 0 1,0 0-4,2-1 0,0-1-2,-1 0 1,-2 2-3,-4-2 0,1 0 4,-2 2 3,0-2 1,-3 0-2,-8 0 4,0 0-9,8 2 0,-8-2-2,0 0-4,0 0 0,-31 4-9,18-3 1,-2 2-3,3-2 0,-4 1 1,4 0-2,-1 0-3,3 0 2,1 0-2,-2 1 2,3-3 0,8 0-5,-12 3 3,5-3 0,7 0 0,0 0 1,0 0 0,0 0-2,0 0 1,0 0 0,0 0-5,36-3-16,-23 3-23,-1-3-33,3 1-39,0 2-39,2 0-49,-2-4-83,4 2-139,-4 0-198,1 1-127</inkml:trace>
  <inkml:trace contextRef="#ctx0" brushRef="#br1" timeOffset="-2835.28">23231 13326 1764,'3'-5'17,"-3"5"23,7-5 17,-7 1 14,0 4 18,4-6 9,-4 6 1,2-6-5,-2 6-9,2-3-5,-2 3-6,0 0-8,0 0-3,0 0 5,0 0 8,0 0 1,0 0-1,-18 17 5,11-10 7,-2 3-4,-1 2 0,0-1-3,-2 2-6,4 0 0,0 3-6,-1-3-2,2 2-6,1 3-6,2-5-3,2 2-4,0-2-1,2 0-2,2-4 3,2 2-8,3-2 6,1 0-5,3-3-2,1-2 0,4 0-1,0-4-2,2-2-1,2 0-3,-3-3 1,1-3-3,2-3-3,-4-1-4,2 0-3,-1-5-2,-3 2-2,0-2-1,-7 3-4,0-1-1,0 2-6,-7 2-4,0-1-18,-7 2-13,0 1-15,-3 1-18,-1 5-17,-1-1-15,-3 2-28,1 4-36,-1 0-47,0 2-54,3 0-52,-5 1-136,7 4-68,2-5 38,4 4-120,2 0-99</inkml:trace>
  <inkml:trace contextRef="#ctx0" brushRef="#br1" timeOffset="-2494.51">23605 13512 1881,'7'-2'143,"1"0"5,-8 2 15,12-3 16,-5 1-7,-1-1-11,-6 3-22,17-2-10,-7 2-14,4-2-12,0 4-12,1-2-9,2 0-12,2 2-4,1 1-28,-2-1-40,-1 1-37,-4-1-52,0 0-62,1 2-59,-7 0-88,-1-1-167,-1 1-22,-7 2-167,2-6-151</inkml:trace>
  <inkml:trace contextRef="#ctx0" brushRef="#br1" timeOffset="-2465.04">23672 13716 1871,'-4'5'82,"2"1"15,-1-3 15,0 2 30,3-5 24,2 8 14,2-5-12,2 1-5,5-2-18,-1 0-15,8 0-15,1 0-8,2-1-13,1 2-12,4-1-37,2-1-48,-2 1-58,1 0-79,3-2-87,-6 0-123,6-4-167,0 1 26,0-3-159,-2 2-146</inkml:trace>
  <inkml:trace contextRef="#ctx0" brushRef="#br1" timeOffset="-2103.12">24609 13457 1911,'0'-7'58,"0"7"22,2-7 26,-2 1 23,0 6 22,2-4 16,-2 4 25,0-5 3,0 5-6,2-6-8,-2 6-10,0 0-12,0 0-13,0 0-8,0 0 31,0 0 5,0 0 1,-2 18 0,2-8 0,-2 4-25,2 1-7,0 2-3,-2 3 7,2 3-15,0 2-5,0 3-4,0 1-20,-3 3-14,1-1-28,0 1-66,-4 2-101,0 0-113,-8 1-150,3-7-193,-8-1-173,2-1 112,-3-2-546,-1-5-635</inkml:trace>
  <inkml:trace contextRef="#ctx0" brushRef="#br1" timeOffset="1967.82">12210 11898 660,'0'0'227,"6"3"-107,-6-3-40,0 0-21,0 0-24,8 3 7,-8-3 3,0 0 3,0 0-7,0 0 0,8 2-6,-8-2-6,0 0-1,0 0 6,8 2 3,-8-2 2,0 0 4,0 0-5,0 0 3,0 0-3,0 0-2,0 0-1,0 0-2,4 4 2,-4-4 2,0 0 2,0 0 0,0 0 0,0 0-5,0 0-2,0 0 1,0 0-4,6 2-2,-6-2-2,0 0-2,0 0-4,0 0-3,0 0 0,0 0-1,0 0 0,0 0-1,0 0-1,0 0-1,0 0-2,0 0-1,0 0-1,0 0-8,0 0-12,0 0-16,0 0-22,0 0-30,0 0-30,0 0-31,0 0-53,0 0-118,0 0-190,0 0-8</inkml:trace>
  <inkml:trace contextRef="#ctx0" brushRef="#br1" timeOffset="3207.81">20182 15347 1522,'-8'3'143,"0"-3"11,4 4-1,-3 0 1,7-4 14,-8 2 22,6 1 13,2-3 5,0 0-13,0 0-7,0 0-11,15 5-12,-7-5-5,2 0-12,2 0-13,2 0-12,1 0-12,4 3-12,-2-3-7,3 0-12,0 0-7,1 0-8,0 0-21,-2 0-32,1 0-41,-2 0-40,0 0-37,-6 0-41,-1 0-39,-1 2-46,-2 4-46,-3-5-76,-3 3-114,-6 4-48,-2-2 58,-1 5-195,-3-1-149</inkml:trace>
  <inkml:trace contextRef="#ctx0" brushRef="#br1" timeOffset="3548.56">20196 15626 1812,'-17'11'90,"6"-1"36,3-3 17,-1-4 8,3 3 11,-1-3 49,3 1 23,-1 0 12,1-2-3,4-2-8,-4 5-14,4-5-13,0 0-14,0 0-20,21 0-17,-5 0-12,2 0-11,8-3-19,3 3-11,3 0-13,2 0-32,0 0-42,-3 0-53,3 0-67,-2 0-53,-4 0-70,-4-2-65,1 0-76,-4 2-143,-2-4-61,0 0 55,0 1-333,2-3-334</inkml:trace>
  <inkml:trace contextRef="#ctx0" brushRef="#br1" timeOffset="3881.48">21188 15270 2584,'-2'-5'102,"2"-1"13,2 2 4,-2-4 39,0 2 23,3 1 14,-3-3 2,2 3 0,-2 5-3,0-10-4,0 4-5,2 0-5,-2 6-6,0-5-7,0 5-6,2-8-26,-2 8-1,2-4-10,-2 4-10,0 0-8,0 0 12,0 0 15,0 0 5,0 0-7,9 21-8,-7-10 0,0-1 7,-2 5-6,1 3-7,-1 2-2,3 0-7,-3 4-6,0 4-7,-3 4-7,2-3-9,-3 3-3,-1 6-12,1-4-3,0-5-5,2 1-7,-3 0-3,0-3-5,0-5-10,0 5-29,4-8-24,-3-3-31,-1 1-40,4-4-39,-3-1-57,2-5-62,4-2-61,2 2-52,-3-6-59,-1-1-85,0 0-162,15-8-29,-10 3 62,5-2-557,-2-1-657</inkml:trace>
  <inkml:trace contextRef="#ctx0" brushRef="#br1" timeOffset="5991.06">7646 12298 2973,'-13'4'-186,"1"-1"27,-5 2 11,1-2 20,0 4 22,1-5 26,-2 3 25,0-1 11,-4 0 13,-4 0 10,-1-1 23,4 1 24,3-2 3,1 1 0,0 1-6,3-2-2,4 0 3,-2 0-1,0 0 1,2 3 0,1-5-4,-3 3-1,4 1-3,-1-3 0,4 1-4,-3-2 2,3 2-5,6-2-1,-11 5 2,7-4 4,4-1 5,-6 6-2,6-6 7,2 5 2,-2-5 0,8 6 8,-2-4 2,3 0-1,2 0 3,3-2 0,6 0 1,1 0-1,6 0-4,4 0 0,6-2-4,5-2 0,5-2-2,-1 5-1,10-7-2,0 3 0,4-3 1,0 1-3,21-2 2,2 0 0,2-1-2,-15 5 0,15-3-2,2 1-2,0 0-1,-1 2-3,2-3-3,-2 1 5,5 1-4,-2-3 0,0 3 3,-2-4-3,0 0 0,-2 0-3,-5 0 4,1 0-4,-12 1 1,-8 1-2,22-1-1,-2-3-1,1 3-1,-1-1 4,1 0-9,1 1 5,-1-1-1,3 0 1,-2 1 0,2 0-4,1-1 4,-1-1 4,4-3-1,-1 4 2,2-2 1,0 0-2,4 1 3,-1 1-2,1 2-1,0 1-2,-5 1 0,-14 0-1,-14 5 1,-10-1-4,-2 2 3,-6-2-7,-6 2 4,-3 0 0,-4-2-2,-5 2 4,-2-2-1,-2 2 3,0-2 2,-1-2 7,5 3 1,-2-5-4,3 1 4,0 1 3,-4-4 1,4 3-3,-3-2 10,1 2-8,-6-1 3,4 2-9,-5-2-2,-1 3-2,2-1 1,-4 0-3,-2 0-2,0 1-3,-2 0 8,-2-1-2,1 3-6,0-1 0,0 0 2,-3 0-3,0 0 3,-6 2-4,12-1 2,-5-2-2,0 1-2,-7 2 5,10-2-7,-4 0 4,-6 2 3,13-2 0,-9 1-4,-4 1 0,11-3 3,-11 3-1,11 0-2,-11 0 1,6-1-4,-6 1 6,0 0-2,8-2 1,-8 2-2,0 0 3,0 0 0,10 0 0,-10 0-4,0 0-3,0 0-1,0 0 7,0 0-4,0 0-1,0 0-2,0 0 4,0 0 3,0 0-2,0 0-2,0 0 0,0 0 3,8 3-1,-8-3-2,0 0-1,0 0 8,0 0-8,0 0 8,0 0-10,2 6 4,-2-6 1,2 4-1,-2-4-4,0 0 4,0 8 3,0-8-1,2 6 0,0-3-1,-2-3 1,2 8 0,0-3-2,-2-5 0,2 10 2,2-4-2,-2-1 2,2 1-4,1 2 5,-1-2-4,0 1 0,3 3 3,-1-2 0,1-1-3,-3 2 3,2-1 2,0 3-4,-1-3 3,4 4-4,-3-3 2,2 0-1,-1 3 2,0-1 2,2-2-2,0 4-2,-4-4 4,5 3-2,-2-3 2,2 2-6,-4-2 4,4 2-2,0-2 0,-3 3-13,3-3-2,-2-2-3,-1 3-5,1-2-7,-1-1-9,1 3-3,-2-3-14,0 2-9,1-1-9,0-1-12,-3 0-15,2 1-19,0-1-29,-2 3-32,0-3-28,3 2-19,-2-4-66,1 0-96,0 2-243,-2 0-130</inkml:trace>
  <inkml:trace contextRef="#ctx0" brushRef="#br1" timeOffset="15617.38">21546 15327 1584,'0'0'33,"0"0"22,0 0 8,0 0 14,-2-9 19,2 9 22,0 0 12,0 0 9,8-7 7,-8 7-2,0 0 9,3-6-2,-3 6 4,0 0 3,5-2 0,-5 2 6,0 0-6,2-8-8,-2 8-7,2-7-1,-2 7-2,1-2-3,-1 2-7,3-10-9,-3 10-2,2-6-9,-2 4-2,0 2-4,4-9-8,-2 5 0,0 0-6,-2 4-10,0 0-7,4-4-4,-4 4 8,3-6-11,-3 6-5,0 0-10,0 0-4,0 0 9,0 0 4,10 16 0,-8-5-1,2 3 1,-1-1 6,-1 8 7,0 0 2,0 5-5,-2 3 5,0 2-2,-2 1-2,0 0 0,0 4-12,-3 0-2,1-1-5,0-3-8,-2-4-3,1-1-3,1-3-4,-2-3-4,1-3-4,4 1-17,-1-5-14,0-1-32,-1-1-21,1-3-41,-1-1-44,-1-4-41,4-4-46,0 0-43,-8-4-47,6-4-57,2 2-57,-4-5-60,2 1-120,0-4-3,0 0 56,-2 1-359,1-1-401</inkml:trace>
  <inkml:trace contextRef="#ctx0" brushRef="#br1" timeOffset="15955.75">21384 15559 2737,'-5'-1'58,"-1"-3"19,6 4 24,-9-4 32,9 4 18,-4-5 9,4 5-5,0-6-14,0 6-6,13-9-5,0 5-8,4-1-7,1 0-11,8-1-8,4 0-10,5-1-11,1 0-4,3 1-8,-1-3-4,-2 4-20,0 0-34,-8 1-42,5-2-52,-6 2-56,-1 0-61,-4-2-77,-2-1-71,0 2-155,-3-1-37,-3-2 60,2 2-248,-4 2-226</inkml:trace>
  <inkml:trace contextRef="#ctx0" brushRef="#br1" timeOffset="16302.6">22193 15179 2254,'4'-9'114,"0"4"7,0-2 17,-2-3 11,2 6 7,0-3-8,0 3-13,2-2-17,-2 3-13,0-4-16,-4 7-33,6-5-39,-2 2-40,-4 3-53,4-7-46,-4 7-43,0 0-53,9 0-84,-9 0-138,0 0-31,0 0-136,0 0-105</inkml:trace>
  <inkml:trace contextRef="#ctx0" brushRef="#br1" timeOffset="16635.45">22209 15230 1856,'2'6'101,"-2"-1"27,2 1 32,0 2 28,0-2 25,0 1 15,-2 7 15,0-8 1,4 9-3,-4-2-6,-4 4-3,8 1-8,-4 4 0,0 5 10,0-1-7,0 3-7,0 2-9,0-1-7,-4 1-11,4 1-5,0-2-11,-2 2-2,0-3-9,0 1-15,0-1-9,-2 0 1,2-3-9,-2 1-5,2-5-11,0-5-5,-2-1-3,1-1-4,0 1-5,0-5-9,1 3-4,-3-7-8,-1-2-11,-2 3-8,-3-3-19,-1 0-42,-4-1 0,-1-4-56,-1 0-48,-5-4-42,-3 1-47,1-2-49,-4 1-57,3-4-55,-2-1-56,2 0-77,3 0-78,2-1-178,4-1 62,5 1 70,0-2-511,4 3-592</inkml:trace>
  <inkml:trace contextRef="#ctx0" brushRef="#br1" timeOffset="16662.38">22946 15798 3480,'9'0'205,"-4"0"7,-5 0 12,9-4 12,-9 4-2,9 0-20,-9 0-20,12-2-22,-3 2-2,-1-2-47,2 2-49,-2 0-61,-3 0-74,5 0-86,-2 0-77,-8 0-97,8 0-101,-8 0-218,7-3 42,-7 3 66,0 0-355,0 0-368</inkml:trace>
  <inkml:trace contextRef="#ctx0" brushRef="#br1" timeOffset="60068.19">18151 8361 414,'8'3'39,"-2"3"-6,2 0-8,0 0 6,3 2-3,2 3 4,0-2 0,3 5-9,2-2 1,0-2 3,2 4 1,-3-3 3,3 3 2,0-5 5,-6 1-4,1-3-5,-2 1-4,0-1 4,-3-2 2,-2 0-2,0 1-5,-3-5 5,-2 3-5,-3-4 3,0 0 12,0 0 11,0 0 7,0 0 10,0 0 2,0 0 5,-24 0 5,24 0 2,0 0-2,-10-5 2,10 5-1,-7-2-1,7 2-1,-6-4 4,6 4-3,-8-4-2,8 4-4,-7-1-1,7 1-2,-4-5-3,4 5 1,0 0-1,-8-3-4,8 3-4,0 0 0,-3-4-4,3 4-2,0 0-1,0 0-3,0 0-4,0 0-5,0 0 3,0 0-3,13-5-8,4 1 1,10 0 5,13-1-9,20-2 4,31 1 9,15-3 10,9 0 4,5 1 3,5-1 2,4 0-5,0 1-2,1 3-3,-5-2-7,-6-1-9,-8 2 7,-14 3-7,-22-3-3,-18 2 14,-11 2 6,-5-3 13,-7 3 9,-2 0 1,-7-2-4,-2 3-8,-4-4-6,-1 3-7,-2-2-4,-3 2-4,0-2-3,-1 3-6,-1-1-4,-1 2-3,-1-3-4,0 2-8,-1-1-20,-8 2-20,14-2-22,-7 2-22,-7 0-22,13-2-30,-13 2-38,0 0-31,8 4-42,-8-4-74,0 0-185,0 0-75,-28 2 65,14-4-184,-3 0-181</inkml:trace>
  <inkml:trace contextRef="#ctx0" brushRef="#br1" timeOffset="61236.78">19365 15681 1944,'-9'0'31,"9"0"12,-5-3-2,5 3 0,-7-4-2,7 4 5,0 0 11,0 0 11,0 0 2,-7-4 5,7 4-5,0 0 0,0 0 4,0 0-9,0 0 6,0 0-1,0 0 0,0 0-3,18-9-2,-8 2-2,5 7-1,5-10 5,2 6 3,12-10 0,5 7 3,11-7-5,1 0 3,23-3-13,-2 1-4,0-3-4,-9 3-6,-7 5 2,-3 1-11,0 3-10,-3-4-13,-10 5-16,-1-2-11,-9 6-4,-5-4-11,-2 5-12,-4-5-13,-4 0-25,-2 4-33,-5-4-39,-4 5-33,1 1-39,-5 0-71,0 0-121,-13-6-24,1 6-166,-4 2-107</inkml:trace>
  <inkml:trace contextRef="#ctx0" brushRef="#br1" timeOffset="61575.37">19486 15663 1630,'-21'7'51,"4"-1"25,4-1 2,2 1-6,3-6-1,2 2 3,2 0 9,4-2 11,0 0 7,0 0 4,0 0 0,27 0-1,-6 0-3,6-2 0,7 0 7,8-4 9,14-1-1,1-2-7,4 1-7,2 1-13,-5-2-18,-2 5-44,2-1-54,-4-4-59,-12 1-84,-1-2-107,-5-1-227,-3 1 22,-6 1 67,-6-3-138,1 1-54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10:18:04.729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3915 1896 1577,'0'0'85,"-13"0"-19,13 0-15,-10 0-1,10 0 17,-10-2 9,10 2 6,-8-3-6,8 3 8,0 0 2,-6-3-2,6 3-4,-2-4-6,2 4-4,6-10-5,0 5-4,0-1-6,6-2-1,-4 3-10,2 1-3,1-2-2,0 1-8,-2 5-2,2-2-7,-1 2 1,-1 0-4,2 2 1,-2 3-3,-1 1-3,-4 1 5,1 4-4,-5 1 2,0 1-5,-5 3 3,1 1 0,-6 2-2,2-1-3,-4 4 1,0-3 1,0-2-5,-1 0 3,2-3-4,1-2 2,3 3-4,1-6 5,0 1-9,0-3 3,0 1 0,2-1-1,2-3 0,2-4 0,2 8 0,0-5-1,6-1-1,-8-2 0,10 5 0,-2-2-2,3-1 0,-4 2 1,5 0-1,-1 1 2,-1 1-2,0-1 1,0 1 2,0-2 5,-3 3 2,0-3 3,0 2 6,-1 1 7,-4-2 11,3-1 3,-5 3 3,-2 1-4,-1-3-3,-3 4 2,-1-2-6,-3 1-5,-2-1 5,-2 1-11,1-3 1,-1 1-4,1-1-7,-2 1-7,3 0-25,0-2-23,-3-3-29,4 2-31,0-3-43,0 0-43,3-4-42,2-2-60,1-4-130,5-1-49,-2 0-124,6-5-95</inkml:trace>
  <inkml:trace contextRef="#ctx0" brushRef="#br0" timeOffset="323.47">4048 1870 1718,'4'-6'35,"-2"-1"14,2 2 15,0-1 17,-1 2 15,2-3 8,-3 2-3,0 1-6,-2 4-11,6-5-12,-6 5-7,8-2-4,-8 2 0,13 4-7,-4 1 1,1 2-2,1 4-4,-1 0-1,3 2-3,-2-2-8,-1 4 0,-2-1-4,1-2-2,-2 1-2,-1 1-3,-2-4 1,0 1-6,-2-4 3,-1 3 0,2-5-2,-6 1 2,3 1-5,0-7 3,-5 0-3,5 0-4,0 0-2,-8-13-1,4 6-5,1-5-7,1-2-17,0-3-15,2 1-21,0-1-25,2-1-29,0 1-40,5 2-31,-3-2-54,2 1-110,0 1-140,5 0-118,-4 4-100</inkml:trace>
  <inkml:trace contextRef="#ctx0" brushRef="#br0" timeOffset="820.82">4592 1596 1658,'5'-5'32,"-1"-2"25,-2 2 23,2-1 20,-3 0 11,2 1 5,-1 1-3,1 1-8,-3 3-14,2-7-11,-2 7-12,0 0-5,0 0-3,8 18 3,-6-7-7,2 5-2,0 1-3,-2 1-3,3 8-4,0-2-5,1 3-2,-2-1-2,0-1-3,2-1-4,-2 2-2,1-4-5,-1-2 0,1-1 0,-3-5 2,2 3-6,-2-6 4,0 0-4,0-1-1,-2-5-3,2 1-2,-2-6 1,0 0-6,0 0 0,0 0-1,0 0-3,0 0 2,-19-14-4,10 13 2,-1-1-3,-4 2-3,-6 2 3,0 3-3,-2 3 2,1-1 0,-3 6 2,3-2-2,-1 0-1,6 0-3,2-1-4,2 2 0,2-1-1,2-4 0,1 3 4,1-4 1,6-1 3,0-5-1,6 4 0,-6-4 1,15 0 2,-4-4-2,4-1-2,-1-1 3,-2 0-1,4-1 1,-3 0 0,-2 2 1,-1 0 0,1-2 0,-2 4 0,0-1-4,0 2 1,-3 0-3,3 2 3,-9 0 0,17 6 2,-9-1 0,2-3-7,0 5-16,-2-2-30,0 3-30,2 1-39,4-1-48,0 1-66,-1-2-141,-1 3-105,4-3-111,0 1-96</inkml:trace>
  <inkml:trace contextRef="#ctx0" brushRef="#br0" timeOffset="1193.65">5333 1987 1674,'8'-14'29,"0"3"29,-6-2 25,0 1 15,-2 2 15,0 1 7,-2 0 1,0-2-6,0 2-8,-4 4-10,0-3-14,0 4-5,-2 1-9,-2-2-7,3 5-3,7 0-8,-17 5-8,8-2-4,1 1-7,2 1-4,-1 3-5,2-1-2,3 2-8,-2-1 3,4-1-1,0 0-4,2 1-2,0-1 1,5 3 0,-3-3 0,5 2-2,-1-1 1,3-1-4,-3 2 0,3-1 1,0 1-3,-3-1-1,2 2 1,2-1 0,-6-1-4,2 1 6,-2-2 2,-2 3 2,1 0 2,-5-1 3,0 1 4,-2 1-5,-3 0-2,-3 1-4,0 2 2,-6-3 2,2 0-1,-6 4-1,4-5-18,-3 0-23,3-2-29,-2-1-31,2-1-36,4-3-41,-1-1-51,0-4-102,5 1-154,2-5-193,0-2-163</inkml:trace>
  <inkml:trace contextRef="#ctx0" brushRef="#br0" timeOffset="1401.41">5551 1821 1809,'9'-4'39,"0"-2"21,-3 4 9,-2-1 6,2 1 0,-6 2-4,0 0-4,0 0 1,0 0 15,15 9 7,-9 1-4,-1 2-3,4 5-5,-3-2-8,4 6-10,0 0-2,0 1-3,0 3-5,0 0-12,5 3-29,-6-3-41,-3 1-57,3-1-69,-7 0-122,-2-2-218,0 0 33,-2-2-70,0-2-37</inkml:trace>
  <inkml:trace contextRef="#ctx0" brushRef="#br0" timeOffset="1568.05">5626 2212 1643,'-8'-11'83,"5"3"9,-1-1 5,4-2-8,1 2-7,5 0-10,0-3-8,4 2-5,5-2-18,4 1-30,4 0-33,3 1-39,8 1-19,1 2-22,2-2-38,3 2-84,0 1-356,0 1-80</inkml:trace>
  <inkml:trace contextRef="#ctx0" brushRef="#br0" timeOffset="1939.3">6445 2038 1705,'9'-2'58,"-3"0"32,-2-1 22,1-1 14,-5 4 9,2-8 4,-2 8-3,-2-7-6,-3 2-14,5 5-12,-10-2-5,1-1-9,9 3-9,-23 3-10,5 4-3,2-2-14,-3 5-3,-2-1-5,2 3 2,-1 0-2,4 5-5,1-5-8,0 2 0,4-1-10,1-1-8,2 1-12,1-2-2,0-1-5,5-3 4,0 1-5,2-1 1,4-5 2,3 0 2,-7-2-3,19-4 0,-6 1 1,2-3 3,0 0-2,-1-3 2,4 1 3,-4-1 8,1 1 11,0-1 0,-2 1 5,-1 2 2,-4 0-2,2 3-1,-2-1-6,0 0-4,0 1-3,-1 3 0,-7 0-3,16 2 2,-9 1-1,2 1-1,-1 1-3,0 3 2,0 1-30,3 1-28,-1 2-38,-1-1-55,2-1-65,2 3-51,-2-4-92,-1-1-117,3 0-14,4 0-161,-1-3-139</inkml:trace>
  <inkml:trace contextRef="#ctx0" brushRef="#br0" timeOffset="2571.15">7061 2101 1866,'4'-13'53,"-4"0"35,0 1 25,-2 0 19,-3 1 13,2 0 2,-4-1 0,-1 0-3,-2 3-14,-2 1-5,0 1-3,0 2-21,-1 2-10,-2 3-9,3 0-6,-3 3-8,2 2-8,2-1-6,1 1-6,4 3-2,-4-1-6,6 0-8,0 0 0,4 1-8,0-3-6,2 3 2,4-2-3,2-1 1,0-1-6,0-2-12,3 1 1,2 0 3,-1 1 3,1-3-6,1 6 0,0-5-3,0 3 4,0 1-4,-2 3 2,0 0-6,-1 3 1,-3 3 3,3 3 3,-5 2-2,1 3-2,-4 2 0,0 0 7,-3 2-6,0-3-3,-3 3 4,2-1 0,-3-1 9,-1 0-3,-1-4-2,-1-5-4,0 2 3,2-1 3,-1-3-5,-1-2 9,1-1-2,0-4-1,-1-1 1,1-4-5,1 0-2,5-2 0,0 0 0,-6-15-2,8 2-1,2 1 1,1-5-1,6-6-4,-1 0 2,5-6-7,1 0 0,5-6 8,1-2-6,1 0 1,0-2-2,1-3 3,10-10 1,-2-2-1,-5 8 2,-3 6-3,-2 0 2,-4 4 13,-3 3 8,-3 4 8,-2 5 3,0 1 3,-5 0 2,-2 6 0,-1 4 2,0 1-5,-4 3-7,-4 6 3,0 1-6,6 2 0,-16 5 3,8 7 3,-2-1-2,1 6 1,-1 1-4,3 6 0,0-2 0,1 4 0,2 0-2,0 1 0,2-1-7,2-1-31,2 2-31,0-3-28,4-2-34,0-2-34,3-1-49,4-2-49,2-7-64,2 1-146,0-3-78,1-4 64,6-1-148,3-1-116</inkml:trace>
  <inkml:trace contextRef="#ctx0" brushRef="#br0" timeOffset="2749.99">8047 2005 1802,'5'-3'132,"0"-1"23,0 2 17,2-2 30,-7 4 19,9-5 5,-3 1-15,-1 0-15,-2 1-21,-3 3-19,7-6-18,-7 6-44,6-4-56,-6 4-61,7-2-57,-7 2-48,0 0-69,0 0-54,8 9-102,-6-3-163,-4 0 35,0 3-162,0 2-139</inkml:trace>
  <inkml:trace contextRef="#ctx0" brushRef="#br0" timeOffset="2900.12">8041 2225 1929,'-2'3'119,"4"3"21,-2-6 16,0 5 10,3 0 5,-3-5-17,3 5-18,-3-5-10,0 0-17,0 0-27,8 3-43,-8-3-49,0 0-71,0 0-82,0 0-115,0 0-234,0 0 43,0 0-148,-20 4-116</inkml:trace>
  <inkml:trace contextRef="#ctx0" brushRef="#br0" timeOffset="4531.91">1920 3467 543,'0'-4'257,"0"4"-81,0-8-54,-2 5-8,2 3-8,0-13-6,2 11-8,-2-5 1,2 0 3,-2 0-2,2 1 2,0-2-2,0 2 0,2-1-2,-2 2 0,0-2-2,0 1-2,0 1-5,-2 1-2,0 4-3,2-7-3,-2 7-5,0-8-5,0 8-4,-4-4-9,4 4-1,-16-2-7,3 2-5,-2 2-5,-4 0-4,-2 2-1,-5-1-4,3 3-4,-2-2-2,1 1 2,0 2-5,4-4-1,3 1-2,-1-1-1,2 2-5,4-2 3,-1 1-3,4-2-2,-1 0 1,1 0 0,1 0 1,2 2 0,-3-4-3,9 0 0,-11 4-3,7-3 2,4-1-3,-8 4 0,8-4 1,-5 6-3,5 1 3,0 0-4,0 1 4,3-1-1,-1 4 4,0 4-2,2 0 5,0 5-3,0-2 1,1 1 5,-3 6 2,4-2-4,-3 4-2,1-2 1,0-1 1,-2 1-1,2 0 0,-2-4 2,1-2-5,-1 0 3,-2 0-11,2-1-14,0-1-18,0-3-25,-2-2-27,2 2-32,-2-5-32,2 2-30,0-2-22,-2-2-52,2-2-141,-2-5-64,0 3-72,0-3-36</inkml:trace>
  <inkml:trace contextRef="#ctx0" brushRef="#br0" timeOffset="4740.07">1600 3820 1473,'-4'-4'-1,"2"0"16,-3-3 19,3 4 24,-2-3 18,2 1 8,2-1 6,0 6-2,-3-10-10,3 5-8,3-1-5,1 1-6,3-4-8,1 4-3,3-3-5,1 1-5,3 1-8,2 0-30,-3-2-39,6 3-37,-3 3-41,2-2-41,-2 1-75,1-1-371,-1 1-104</inkml:trace>
  <inkml:trace contextRef="#ctx0" brushRef="#br0" timeOffset="5031.91">2066 3716 1619,'0'0'-12,"0"0"27,0 0 28,0 0 20,0 0 23,0 0 15,0 0 1,0 0-3,0 0-5,0 0-8,0 0-8,0 0-11,0 0-4,0 0-5,-15 2 5,15 4-2,2 2-1,-2 2-2,2-2-4,-2 4 0,2 1-7,-1 3-5,2-2-3,-1 2-3,1 0-5,-1-2-2,2 2-4,-2-1-1,3 0-19,-1 0-29,0-3-30,0 2-35,0-5-36,3 2-44,0-2-46,-2-1-79,-1-2-160,3-3-147,-3 2-100</inkml:trace>
  <inkml:trace contextRef="#ctx0" brushRef="#br0" timeOffset="5549.63">2639 3505 1621,'-4'-5'-20,"4"5"27,-2-2 12,2 2 13,0 0 22,-4-6 9,4 6 9,0 0 4,-2-7 3,2 7 0,0 0-1,-4-3-8,4 3 0,0 0-5,0 0-6,0 0-7,0 0-1,0 0 2,0 0 3,0 0 2,-6 16-3,4-7 2,0 1-2,2 1-1,-3 4 0,1 0-6,2 2-6,-3 0-4,3 3-3,0-1-3,3 0-3,-3-1 1,2 2-2,3-3-2,-3 2-2,4-1-8,0-1-10,4-1-13,-1 0-23,2-2-22,-1-6-37,2 2-43,1-1-43,4-1-45,-7-6-78,9-1-130,-5-1-216,1-1-140</inkml:trace>
  <inkml:trace contextRef="#ctx0" brushRef="#br0" timeOffset="5903.33">3082 3585 1829,'0'-10'18,"-2"5"16,0-2 17,-3-1 21,4 1 10,-3 2-2,1 1-9,3 4-8,-6-4-4,6 4-4,0 0 1,-15 8-8,9-5 3,-1 6-3,1-1 2,2 3-4,2 0 0,-2 0-6,1 2-9,2-1 3,1 1-7,0-1-1,1 1-3,2-1 0,1 1 1,2-4-2,-2 1-1,2-3 2,3 1-1,2-4 0,2-2-1,-3-1-1,2-2 0,1-1 1,0-4-2,0-1 7,0-3 1,-5 0 1,1-2-3,-1-2-5,-4-1 1,-2 0-4,-2 0-3,0 3-3,-4-2-10,-2 2-16,-3 0-18,-3 2-31,-1 0-27,0 3-31,-1 0-39,2 3-31,2 0-44,0 0-101,2 0-133,3-1-97,0 1-69</inkml:trace>
  <inkml:trace contextRef="#ctx0" brushRef="#br0" timeOffset="6181.41">3330 3356 1662,'6'-6'50,"-1"1"20,1-1 25,-2 1 16,-2 1 14,2-3-3,1 5-4,-1-3-16,-4 5-9,8-3-12,-8 3 3,15 3-6,-5 0 0,5 4 0,0 2 1,5 3-6,1 3-5,0 0-1,2 3-3,-1-1-5,1 1-3,-5-1-6,-1 3-2,0-2-1,-1 2-12,-6-1 1,-2 2-6,1 2-23,-9-2-24,-2-1-41,-9 4-56,-3 2-66,-4-1-68,-4 0-126,-4-2-139,-8 1 46,1 1-110,-6-1-77</inkml:trace>
  <inkml:trace contextRef="#ctx0" brushRef="#br0" timeOffset="6941.62">2184 4728 1621,'-2'-8'20,"2"1"14,-2 1 19,0-1 21,0-2 19,2 4 11,-2-3 7,0 3-2,-1-3-3,2 4-2,-1-1-13,-3-1-7,-2 2-9,-1 0-6,-4 4-11,-4-1-5,0 2-6,-5 2-1,-3 0-7,-2 3-5,2-1 0,-5 1-6,5 2-3,-2-3 1,3 3-6,2-1-2,4 0-2,-1 0-3,4-1-5,2-1 2,1-1 0,2 0 0,1 0-1,-1 0-3,3 1 1,2-1-2,2-1 1,0 4-2,0-1 1,2-1 0,2 3 3,0 1 0,-2 2 5,2-1 1,2 4 0,-2-1 2,0 4-4,1 0 7,0 2-8,2 4-2,-2 2 1,0 0 1,1-1-2,0 1 5,-1 2-4,1-2 0,-3-1-16,5 0-17,-4 0-28,1-3-33,0-3-38,-1 2-51,2-3-43,-4-4-65,4-2-129,-2-2-51,-2-1-101,2-1-63</inkml:trace>
  <inkml:trace contextRef="#ctx0" brushRef="#br0" timeOffset="7140.02">1807 5139 1593,'-4'-7'30,"2"-1"18,-1 3 11,2-3 16,1 1 1,1 0-5,4 0-4,-1-1-6,6-1-8,6 2-5,-2-3-3,8 3-3,3-4-6,1 4-5,2-3-26,-1 3-32,3-1-47,-1 2-30,3 1-43,-5 1-77,1-1-376,-1-2-100</inkml:trace>
  <inkml:trace contextRef="#ctx0" brushRef="#br0" timeOffset="7384">2352 5000 1670,'0'0'41,"0"0"24,4-9 31,-4 9 26,0 0 16,0 0 1,0 0-7,0 0-13,-6-10-12,6 10-17,0 0-1,0 0-3,0 0-1,-6 19-1,2-9-7,4 1-10,-1 2-4,-2 2-2,3 2-6,-2 1-6,0 2-4,2-1 0,-3-1-8,6 3-27,-3-1-35,0-3-48,2 0-55,0 0-67,1-2-63,-2-4-123,5 1-114,-4-5 32,4 1-66,-2-1-32</inkml:trace>
  <inkml:trace contextRef="#ctx0" brushRef="#br0" timeOffset="7867.05">2926 4746 1478,'-4'-5'11,"-4"-2"15,4 3 20,0-2 25,0 0 21,-2 3 11,4-1 6,-2 0-3,0 0-11,4 4-9,-5-5-9,5 5-5,-6-2-7,6 2 4,0 0 1,-15 11 2,11-5-4,-1 3-2,-1 4-3,2 1-2,0 1-7,-1 2-4,4 2-3,-4 1-2,2 2-9,1 1 2,2 0-3,0 0-5,0 1-1,5 1-7,-2-2-20,3-2-18,2 0-30,-2-4-41,3-1-49,6-1-51,0-4-48,-1-3-122,6-5-107,-2 1-137,4-1-100</inkml:trace>
  <inkml:trace contextRef="#ctx0" brushRef="#br0" timeOffset="8222.06">3379 4737 1636,'-5'-5'20,"4"-1"19,-1 2 25,2 4 24,-5-9 19,2 5 9,3 4-2,-3-6-5,3 6-12,-5-5-11,5 5-11,0 0-3,0 0-5,0 0 0,0 0 1,-6 15-6,6-8-6,0 3-1,0-1-3,0 3-3,2 1-2,0 1-6,2 0-8,-1 1 3,-1 2-7,2-5-4,1 7-11,-2-7-32,4 1-37,-3 3-46,2-5-56,0 2-45,1-5-61,2-3-143,-3 4-56,2-6-103,-1-1-66</inkml:trace>
  <inkml:trace contextRef="#ctx0" brushRef="#br0" timeOffset="8495.7">3582 4591 1711,'0'-9'64,"0"-1"20,0 2 18,0 0 13,3 2 0,-3-1-8,2 2-13,4 1 1,2 2-1,0-1-5,5 3-4,-1 5-3,6 0-8,-1 5 1,2 1-6,2 1-4,0 3 9,0 0-14,1 6-8,-2-2-1,0 4-4,-1 0-2,-6 0-4,0 3-4,-5 0-4,-2 0 1,-4 5-16,-4-1-33,-6 4-46,-3 0-70,-4 7-81,-6-4-140,-5 1-188,-3-1 64,-11 9-145,-4-1-119</inkml:trace>
  <inkml:trace contextRef="#ctx0" brushRef="#br0" timeOffset="9123.88">2348 6016 1737,'-2'-9'37,"0"4"18,2 5 12,-4-7 21,3 4 20,1 3 8,-5-9 2,3 5-3,2 4-5,-4-5-11,4 5-11,-8-6-6,4 4-8,-5 0-9,9 2-5,-18 0-3,6 0-11,0 2-4,-1 0-5,0-2-5,-1 2-2,-2 2-2,4-3-2,-1 2-8,1-2 1,1 1-1,0 0-5,3-2 2,0 2 1,-1 0-2,9-2-8,-13 2 3,13-2 3,-10 3-6,6-3-2,4 0-3,-10 5 3,7-3-1,1 3 0,2-5 4,-4 12 1,1-4 6,1 1 6,2 2 6,-2 2-3,2 0-1,0 7-3,-3 1 1,6-2-4,-3 4 4,2-2-1,-2 0-3,2 1 0,-2 2-3,3-2 0,-3-1-14,2 2-23,-2-4-33,2 0-38,-2-1-52,2 1-61,0-5-54,-2-2-98,0-2-137,0-3 36,1 1-96,-1-2-60</inkml:trace>
  <inkml:trace contextRef="#ctx0" brushRef="#br0" timeOffset="9312.83">2068 6411 1597,'-5'-5'51,"5"5"14,-5-7 11,4 3 8,1 4 5,0-10-10,4 4-5,3-1-8,4-2-6,1 1-9,5 0-3,0 0-4,4-1-10,1 0-27,1-1-35,2 3-33,0-2-28,1 2-37,1-1-61,-3 1-132,-3 3-231,-2 1-51</inkml:trace>
  <inkml:trace contextRef="#ctx0" brushRef="#br0" timeOffset="9533.01">2557 6269 1571,'0'0'82,"0"0"15,0 0 12,9-3 16,-9 3 11,0 0 4,0 0-10,0 0-19,4-3-8,-4 3-9,0 0-11,4 8 0,-2-2-6,-2 1-8,4 4-6,-4-4 0,5 2-9,-3 2-5,0 1-9,0-1 2,0 2-14,0 1-25,0-1-36,0-2-40,-2 1-56,1 1-63,2-3-65,-1 0-135,1-3-76,-1 1-147,1-3-114</inkml:trace>
  <inkml:trace contextRef="#ctx0" brushRef="#br0" timeOffset="9833.8">3233 5896 1873,'2'-10'84,"-2"2"22,0 1 20,0 1 15,2 0 6,-2 1-10,0 5-17,-2-6-11,2 6-9,0 0-9,0 0-8,-15 13-6,10-5 2,-3 6-9,2-1 0,-2 2-7,1 3-6,-2 4-4,3 1-4,0-2-7,0 4-2,1-3 1,3-1-5,-2 0-6,4-2-7,2 3 4,0-2 3,2-3-21,5 5-17,-1-7-21,5 0-36,2-6-40,-1 0-54,8 0-57,1-4-36,-1-5-78,-1-1-134,6-3-26,0-5-121,1 0-109</inkml:trace>
  <inkml:trace contextRef="#ctx0" brushRef="#br0" timeOffset="10206.97">3732 5972 1726,'-4'-8'58,"1"5"20,2-4 9,-3 4 18,4 3 21,-5-7 7,5 7-1,-1-7-10,1 7-16,0-8-6,0 8-11,6-5-12,-2 3-4,-4 2-8,15-4-4,-7 4-4,0-1-6,-8 1-2,20 1-9,-12 1 2,0 0-4,-1 2-4,0 2 1,-1-1-3,-4 2 1,0 2-6,-4 1 1,0 1 0,-4 2-8,-3 2 6,0 1-2,-1 1-5,-3-2 6,0 2-6,3-3-5,1-1 1,-1-2-7,2 0 3,-1-2-7,2 2 5,3-4-3,-2 1-1,3-2 1,0-1-1,5 1-1,-2-6 5,6 6-1,0-4-2,3-2 0,1 0-13,5 0-20,0-2-34,2-1-38,0-2-37,2 1-53,0-1-58,2-3-77,1 1-137,-2-2-19,2-1-149,-3 0-128</inkml:trace>
  <inkml:trace contextRef="#ctx0" brushRef="#br0" timeOffset="10474.01">4171 5852 1861,'-4'-7'55,"0"-1"23,2 1 20,-1 2 22,1 0 12,0-2 4,-1 4-7,3 3-6,-2-8-16,2 8-9,0 0-1,7-6-1,-7 6-11,0 0 4,19 10-1,-9-3-4,1 0-7,2 1-16,4 5 9,-7 0-12,8 2-2,-5 2-7,3 2-3,-3 0 0,-3 3-12,1 2 5,-7-2-9,0 4-30,-6 0-30,-4 0-51,-7 7-65,1 0-95,-13-1-98,1 0-178,-4 0-6,-4-1 66,0-2-124,-5 0-82</inkml:trace>
  <inkml:trace contextRef="#ctx0" brushRef="#br0" timeOffset="11107.52">2440 7414 1654,'5'-6'38,"-3"1"2,1-1 7,0 0 13,-1 1 22,0-2 16,0 2 9,-2 0 4,3 0 0,-3 5-6,0-10-2,0 10 2,2-9-8,-4 6-12,2 3-5,-7-6-5,1 4-9,6 2-5,-14-2-7,0 2-6,0 2-5,-4 0-3,-1 2-5,1-1-6,-5 1 2,4 0-7,-3-1 2,3 4-5,0-4-2,4 2 0,1-4-7,2 3-2,0-1 3,4-2-3,-1 3-1,3-3-3,0 2 0,1 0-4,5-3 5,-4 6 1,2-2-3,2-4 3,0 9 8,2-2 5,0 3-6,0 0 6,1 1 2,0 7 0,0-1-2,1 2 1,-2 3-4,2 4-3,0 0 2,-1 2-5,1-1-1,0 1 4,0 0-12,-2-2-16,0 0-16,0 0-33,-2-6-46,0 0-51,2 1-63,-2-6-84,0-1-175,0 1-8,0-4-189,0-4-174</inkml:trace>
  <inkml:trace contextRef="#ctx0" brushRef="#br0" timeOffset="11292.02">2172 7820 2045,'-3'-6'58,"2"0"4,1 1 6,1-3 6,4 3 4,-1-3-1,7-4-2,1 5-8,8-4-8,0 1-5,6-3-4,-4 4-24,3 2-38,-3-4-51,4 1-49,0 3-43,-1-1-59,-1 2-115,-6 0-320,-3 2-146</inkml:trace>
  <inkml:trace contextRef="#ctx0" brushRef="#br0" timeOffset="11517.65">2593 7686 1862,'0'0'68,"0"0"19,0 0 16,0 0 20,7 0 22,-7 0 15,0 0-5,0 0-14,0 0-16,0 0-18,0 0-6,8 6-7,-8 0-10,0-1-4,2 3-1,1 1-17,-3 0 3,0 4-10,2-2-5,-2 2-8,2 2-3,-2-3-6,2 3-21,0 1-33,-2-1-38,2-1-48,0-3-58,0 4-57,0-6-55,-1 2-127,2-4-85,-1-2 22,2 0-98,1 0-67</inkml:trace>
  <inkml:trace contextRef="#ctx0" brushRef="#br0" timeOffset="11831.38">3256 7414 1626,'-3'-14'50,"0"3"11,-4 0 4,1-1 13,-2 0 22,-1 1 19,0 2 11,1-1 2,0 1 1,2 1-12,-4 3-7,6-3-12,-4 4-5,2 0-7,-5 4 0,11 0 0,-21 8-3,8-3-6,3 3 3,-4 4-8,4 1-3,-2 2 1,1 4-5,1 1-6,3 2-1,0 2-5,1 2-8,4 1 0,0 1-4,4 0-7,-2-1-1,5 1-11,5-2-30,0-3-33,0-1-34,8-3-50,2-3-49,0-3-60,8-6-50,-3-2-125,1-3-109,-2-3 29,0 1-145,4-8-127</inkml:trace>
  <inkml:trace contextRef="#ctx0" brushRef="#br0" timeOffset="12285.4">3611 7410 1938,'-4'-6'92,"0"1"10,0 1 24,2-2 12,-1 3 9,3 3-12,-3-7-9,3 7-14,3-8-10,4 6-9,-1-3-7,2 3-8,2-2-3,-1 3-8,0-2-7,3 3-4,-1 0-4,3 0-7,-6 3-8,2 1-2,-1-1 5,-2 3-9,-1 2 0,-2 0-1,-3-3-9,-1 4-2,-1 1 6,-1 0-9,-2 2 4,-2-3-4,-4 2-7,4-3-5,2 1 0,-3 0-12,4-5 1,-1 4 2,-1-3-1,3 2-3,-3-3 1,3 1-3,2 1 7,2-1 0,1 1-2,1-1 3,3 2 3,-2-1 6,4-2 3,-1 3 0,5-1 1,-3 1 0,4-1 6,-4 0 0,1 1-6,2-1 5,-5 1-3,0-1 4,1 0 6,-2 2 3,-1-2 9,-2 1 4,0-2 3,-4 3-1,2 1-3,-4-5-7,-2 4-2,0-3-2,-2 3-11,-3-1-38,0-2-19,-1-1-44,0 0-45,-2-3-52,0 3-73,1-8-72,1 1-144,0-5-49,0-2 47,2-3-154,2-6-126</inkml:trace>
  <inkml:trace contextRef="#ctx0" brushRef="#br0" timeOffset="12523.75">3956 7203 1957,'7'-3'112,"-4"2"-9,-3 1-10,9-4 0,-9 4 11,10-5 21,-10 5 16,16 7 2,-5-4-9,2 4-3,2 0 4,1 3-4,2 1 2,2 0-5,0 5 1,3 1-5,-2 3-11,-4-3-9,-3 5-5,2-2-9,-6 5-6,-1 0-6,-7 2-8,-2 2-9,-2-1-40,-7 7-70,-1-4-63,-9 2-110,0-4-127,-7 3-224,-5-3-8,-3-1 90,-2-2-278,-5-4-257</inkml:trace>
  <inkml:trace contextRef="#ctx0" brushRef="#br0" timeOffset="13368.95">2728 8557 1988,'-7'-4'-86,"2"0"27,-1-2 21,0 3 28,-1-1 27,0 0 28,1 0 16,2 1 11,0-1 6,-3 2 2,7 2 3,-8-5 1,4 2 7,4 3 4,-9-4-3,9 4-5,-8-3-10,3 0-8,-1 1-4,6 2-8,-14-5-2,2 5-6,0-2-4,-1 0-8,-1 2-1,-4 2-3,0 0-7,-2-2 1,-1 3-5,4-1-2,-3 0-2,3 3-1,1-1 0,2-3-7,0 3 1,2-2-3,1 0 1,3-2-2,0 2-1,2 0 0,6-2-2,-16 2-2,12-1 10,0 4-10,2-2 1,2-3-1,-4 9 4,2-3 2,2 5 9,0-1 1,-2 4 3,2 3 2,0 2 7,-3 2 2,3 2-4,0 2 1,0 1 0,0 0-4,0 3 2,0 0-1,0-2 0,3-1-2,-3 1-1,2-6-7,-2 2-1,0-4 4,2 2-6,0-3-3,0-2 2,2-1-1,-2 0-1,2 1 1,0-3-1,3-1-1,0-1-19,-1-4-14,0 1-25,2-3-21,1-2-31,-1-1-37,3-2-38,2 0-42,-3-5-45,3 0-95,-3-4-136,0 1 33,2-1-83,-2-1-46</inkml:trace>
  <inkml:trace contextRef="#ctx0" brushRef="#br0" timeOffset="13600.81">2239 8966 1552,'-10'-3'30,"4"1"16,-1-2 19,3 0 8,4 4-4,-5-6-5,5 6-9,5-7-5,4 2-7,-3 2 1,6 2-7,1-5-3,2 4-10,2-3-27,0 2-39,2 1-35,0 2-45,0-3-65,-2 0-146,2 2-151,-3-2 10</inkml:trace>
  <inkml:trace contextRef="#ctx0" brushRef="#br0" timeOffset="13947.96">2697 9114 1364,'-7'3'48,"7"-3"20,0 0 20,-6 2 18,6-2 13,0 0 9,-6 4 0,6-4-9,-4 2-8,4-2-14,0 0-8,0 0 6,-4 7 7,3-3-3,1-4 2,5 13-9,-5-2-2,2-2-4,0 2-7,0 0-5,-1 4-3,2-3-16,-1 3-2,0 2-4,0 1-5,-1-1-21,2 0-32,0-2-44,-1 0-58,-1 1-74,3-5-61,-2-2-130,2-1-127,0-2 48,-2-1-103,2-3-60</inkml:trace>
  <inkml:trace contextRef="#ctx0" brushRef="#br0" timeOffset="14557.85">3518 8615 1471,'-2'-9'-3,"-2"2"38,0-1 18,0 3 23,2-1 24,-2 0 18,0 1 14,-2 1-4,4 0-9,2 4-15,-8-4 1,8 4-4,0 0-9,-19 10 1,11-3 1,-1 3-3,-1 3 0,1 2-3,-3 3 2,4 2-12,-4 3 9,6 0-10,-2 2-9,4 2-5,-1-3-1,0 3-19,5 0 7,0-3-10,3 1 2,2 0-2,1-2-21,2-2-28,2-2-31,4-4-37,2 0-55,1-5-64,2-5-72,0-1-149,3-4-114,-1-2 65,0-1-116,2-3-83</inkml:trace>
  <inkml:trace contextRef="#ctx0" brushRef="#br0" timeOffset="14872.23">3866 8650 1631,'-4'-9'60,"0"1"28,1 3 16,-3-3 24,4 0 15,-3 2 4,1 1-9,1 1-12,3 4 0,-10-2-3,10 2-2,-8 8-6,4-1-1,-2 1-13,0 4 3,-2 1-6,4-2-14,-2 4 6,0-1-10,0 3-5,-1-2-6,1 2-5,-1-1-5,1 1-5,2-2-8,0-1-2,-1 1-6,1-2-3,1-2-2,2 0 0,1 0-1,1-2-4,6 1-1,2-3-6,1-2-1,6 1-4,0-2-12,2 0-19,0-1-20,3-3-27,1 0-21,0 0-29,-1 0-38,3 0-47,-2 0-46,0-3-42,-2 1-89,-3-2-100,2 2-9,-4 0-166,-3 1-144</inkml:trace>
  <inkml:trace contextRef="#ctx0" brushRef="#br0" timeOffset="15082.04">4062 8837 1731,'-6'-2'71,"6"2"35,-8-6 13,4 5 8,4 1 3,0 0 4,0 0-13,0 0-18,0 0-5,0 0 8,-11 9-9,11-3-6,0 1-10,2 3-7,-2 2-5,1 1-6,5 2-5,-4 0-7,0 2-1,0 0-12,2 0-23,-2 0-27,0-1-39,2 1-43,1-2-37,0 1-73,-3-7-93,0 3-166,0-5-10,2 0-142,-2-4-114</inkml:trace>
  <inkml:trace contextRef="#ctx0" brushRef="#br0" timeOffset="15349.26">4234 8532 1707,'-7'-11'103,"4"1"33,-2 3 3,1 2 3,2-2 7,2 3 2,0 4-2,0 0 7,0 0 4,17 0-1,-4 4-2,1 3-6,5 0-8,5 2 1,-1 2-10,7 5-12,0 2-9,-3-2-4,1 3-10,0 4-3,-6 0-10,0 0-3,-5 6-7,-6-1-8,-4 7-4,-5-6-13,-6 2-41,-4 5-50,-9 6-62,-3-4-69,-2 3-94,-4-7-100,-1 0-199,-5 0-31,2-5 83,-4-2-251,7-9-253</inkml:trace>
  <inkml:trace contextRef="#ctx0" brushRef="#br0" timeOffset="16430.02">2694 9978 1975,'5'-1'-76,"-5"1"25,0 0 27,9-5 15,-9 5 16,0 0 13,6-2 12,-6 2 2,0 0 1,0 0-5,6-2 4,-6 2-1,0 0-1,0 0 6,4-3-3,-4 3 5,0 0 5,0 0 7,0 0 5,0 0 7,6-4 5,-6 4 2,0 0 1,0 0-1,0 0-5,0 0 0,0 0-5,0 0-3,0 0-6,0 0-3,0 0-4,0 0-6,0 0 0,0-5-7,0 5-3,0 0-2,0 0 0,0 0-5,0 0-1,0 0-2,0 0-1,0 0-5,0 0 2,0 0-1,0 0-2,0 0 2,0 0 1,0 0-6,0 0 6,0 0 0,0 0 4,0 0-8,0 0-3,0 0 3,0 0-5,0 0 2,0 0-2,0 0-4,0 0 2,0 0-1,0 0 1,0 0 0,0 0-4,0 0 4,0 0-4,0 0 2,0 0 0,0 0-5,0 0 7,0 0-1,0 0-5,0 0-1,0 0 2,0 0 4,0 0 2,0 0-2,0 0 0,0 0-2,0 0 2,0 0-1,0 0-1,0 0-2,0 0 4,0 0-2,0 0 2,0 0-3,0 0-1,0 0 1,0 0 3,5-5-3,-5 5 0,0 0 2,0 0 1,0 0-2,0 0 0,0 0 3,0 0-1,0 0-3,0 0 3,0 0-10,0 0-9,0 0-3,0 0-12,0 0-11,0 0-15,0 0-20,0 0-15,0 0-13,0 0-20,0 0-38,0 0-44,-7 16-73,7-16-165,0 0-218,0 0-160</inkml:trace>
  <inkml:trace contextRef="#ctx0" brushRef="#br0" timeOffset="17883.9">2691 9089 1767,'0'0'-32,"0"0"9,0 0 25,-1-7 21,1 7 16,0 0 12,0 0 5,-2-5 2,2 5 4,0 0 0,0 0 2,0 0 0,0 0-5,-4-4-3,4 4-2,0 0-5,0 0-5,0 0-4,0 0 4,0 0-2,0 0 2,-4 13 2,4-7 11,-2 1-1,0 1-1,0 2-1,-2-1 1,3-1-2,-3 2-4,2-2 0,-2 0 0,0-1-4,2-2 3,-3 3-3,1-4 2,-1 0-1,-1-1-2,0-1-4,6-2-8,0 0 5,-17-7-7,12 3-5,-1-4 4,2-1-8,0-4 0,0-3-6,2-1-2,2 2-1,-2-3-2,2 0 1,0 1-1,2 0-3,0 1 5,2 1-6,0 2-3,-2 1-2,1 0 0,2 3 7,3 1-4,-2 3 4,0 1-1,-1 2-1,-5 2 0,14 4-3,-8 1 5,1 5 2,1 3 0,1 3 4,-3 1 6,0 4-3,-1 4 3,3 1 7,-3 5-3,1 3-1,-2 2 1,-2 1 6,0-1-1,-2-4 4,0 0-3,-2-1 2,0-1 1,-2-2-3,-2-1-3,1-1 1,-3-2 6,3-3-7,-1-1 4,0-2 2,-3-3 1,3-2-2,-3-3-3,-1 2 4,5-7-9,-3 1-1,0-2 6,-1-4-6,9 0-7,-15-2 3,9-2-4,0-1 2,-1-1-2,3 1-5,0-3 3,2 1 0,0 0-5,2 1 0,2 0 0,2 1-3,0-1-2,2 2 2,3 1-1,-1-1-2,5 2 3,0 2-1,-1 0 4,3 0 0,2 2 1,0 0-4,3 2 6,-4 0 1,5-1-6,-2 3 4,0-1-4,1 1 6,0 0-2,0-1-1,-1 2-1,-2-4-17,0 2-31,1 2-36,0-3-40,-5-1-42,5-1-62,0 2-72,-4-4-99,6-2-165,-2 0-6,5 0 61,1-1-174,3-3-171</inkml:trace>
  <inkml:trace contextRef="#ctx0" brushRef="#br0" timeOffset="18765.12">4092 8748 1746,'-6'-8'-66,"4"7"30,2 1 21,-4-7 22,0 3 23,4 4 15,-4-7 16,2 3 10,2 4 11,-10-7 3,8 3 6,-2-2 4,0 2 3,0-2 2,0 2-5,-2-1 1,3 0-4,-4-2-1,6-1-3,-6 3 0,3-1 1,0 1-6,-3-1-8,0 0 0,2 1-2,-5 0-9,2 0-3,-2 2-3,-2 0 1,-1 1-1,0 0-13,-2 4 11,1 3 0,-4 0 3,0 0-2,0 5-2,-1 2-6,1 2-1,2 3 2,0 3-3,3 3 0,0 4-6,5-1 4,1 1-5,0 3 0,6-1-2,2 1 1,2 0-2,1 1-2,3 1 1,1-1-4,5-2 1,0-3-2,3-3 5,2-4 0,0-2 1,-1-3-2,7-3-1,0-4-1,0-2-3,0-3-2,-3-2-1,5-5 0,-1 0 5,-4-3 0,0-3-2,1-2-3,-4-5-3,4-3 1,-3-3-2,-7-2-4,4-3-3,-8 3-1,-2-4-4,-2 2 1,-4-1-1,0 3-5,-2-3 0,-4 3 0,-2 0-3,-4 2-3,2 1 3,-5 4-1,1 0-6,-6 3 3,2 3-1,-4 4-3,-1 1 3,-3 2 0,6 3-3,-2 1 4,-1 4-2,0 0-11,6 3-24,-6 1-32,10 1-35,-2 4-35,3-3-37,5 4-52,2 1-68,7 0-57,3 2-146,0-1-94,5 1 64,-2 2-221,3 0-242</inkml:trace>
  <inkml:trace contextRef="#ctx0" brushRef="#br0" timeOffset="28031.39">3161 10147 1006,'0'0'209,"0"0"-61,-7-1-32,7 1-13,0 0 5,-4-4-8,4 4-4,0 0-7,0 0 4,-4-4-1,4 4 1,0 0-4,-4-3-1,4 3-4,0 0-3,0 0-4,0 0 0,-7-4-6,7 4-2,0 0-3,0 0 1,0 0 4,-6-2 1,6 2-2,0 0-6,-15 2-10,7-1-6,0 3-3,-8 2-1,-1-1-7,-2 5-7,-5-1 3,-1 3-5,-2 2 0,-2-1-1,2 1-8,1 2 5,0-4-4,3 1-6,-1-2-1,6-1 2,-2-1-7,4-2-1,3 2 4,0-4-4,2-1-1,3 2 2,0-2-6,-1-1 9,1 1 0,3-1-2,5-3 6,-10 0-1,10 0-4,-9 3 0,9-3 5,-8 2-2,8-2 0,-6 3-3,1 2-10,3 0 6,0 2 0,2 4-3,0 2 5,2 4 5,0 2-1,3 4 1,-1 3 1,2 3-2,-2 0-1,3-1 0,-1 7 3,2-1-1,-2 2-5,4-2 2,-3-1-8,0 1-20,-1-3-20,0-4-37,-1 1-46,0-2-64,1 0-79,-6-6-153,2-3-136,-4 1 75,4-5-191,-4-2-163</inkml:trace>
  <inkml:trace contextRef="#ctx0" brushRef="#br0" timeOffset="28224.08">2714 10899 1860,'-3'-9'44,"2"1"17,-1 1 4,0 0 6,2-1 5,2 1-6,1-3-4,4-1-7,1-2-7,3 2-2,6 0-6,2 0-4,3 0-15,-2 0-26,6 0-33,-3 2-37,5 0-54,0 1-52,-4-1-99,4 2-370,-1-1-143</inkml:trace>
  <inkml:trace contextRef="#ctx0" brushRef="#br0" timeOffset="28695.58">3413 10725 1819,'0'0'52,"-2"-11"12,2 11 7,-4-11 14,1 4 11,3 1 11,0-1-2,3-1-3,-1 1-11,2-3-6,2 3-5,2-1-7,1 3-3,-1-4-4,3 6-10,0 1 4,1 0-2,-2 2-4,4 4 4,-2 1 10,1 3 6,0 4-3,-3 1 3,-1 2 1,-4 2 5,2 2-1,-5 1 1,-1 1 0,-2-1-7,-5 5 0,0-2-8,-5 0-3,1-2-6,-3-2-6,0 0-2,1-4-3,-4 0-2,2-3 1,1-3-6,-2-1-4,3-2-5,-1-6-3,3 0-4,0-4-2,2 0-4,0-2 0,4 1 4,-2-1 2,1 0 3,0 1-2,4 0-3,-1 0 0,2 5-7,3-8 1,2 5 2,-5 3-4,13-4 3,-3 4 0,2 1-1,-1 2-2,7 0-1,-3-1 0,2 4-2,-1-1 0,2 1 1,-2 1-5,3-2-14,0 1-28,-2 0-35,3-1-35,-2-1-38,2-1-46,-2 0-46,1-2-49,2-5-54,-1 1-126,-1-3-79,2-2 30,-2-4-179,2 1-187</inkml:trace>
  <inkml:trace contextRef="#ctx0" brushRef="#br0" timeOffset="28957.52">4042 10308 2055,'-6'-14'52,"3"5"22,1 1 22,0 2 14,-1 0 7,2 3-4,-1-1-9,2 4 3,0 0 3,0 0 2,-13 15-3,10-3 2,-1 5-1,2 0 0,-3 4-7,4 2 0,1 1-7,-2 3-6,2 2-7,2 0-6,-2-1-6,1 1-6,4-1-9,-1 0-1,3-2-5,-1-2-5,2 1-7,1-4-22,2-1-30,1-3-23,4-3-35,-4-4-43,0-3-61,8-3-67,-3-1-75,2-2-161,-2-5-71,1-2 65,0-1-178,2-3-159</inkml:trace>
  <inkml:trace contextRef="#ctx0" brushRef="#br0" timeOffset="29170.52">4452 10280 1932,'-2'-12'48,"-2"2"23,2 3 9,0 3 10,-2-2 4,4 6-6,-2-6-12,2 6 2,0 0 3,0 0-2,0 0-3,6 29-3,-2-16-3,2 3-5,-1 1-7,4 3-6,1 2-1,-2-2-5,3 3-4,-3-3-4,3 0-21,-5 1-28,5-1-50,-5-3-51,2-3-65,-1 1-76,-4-6-167,1-1-49,-2-1-144,2-5-112</inkml:trace>
  <inkml:trace contextRef="#ctx0" brushRef="#br0" timeOffset="29427.8">4568 9985 1871,'-5'-11'90,"-1"5"12,1 1 5,0 1 2,5 4-4,0-3 10,0 3-3,0 0 2,26 5-4,-11-1-6,4 5-5,4 2 0,1 1-5,3 5-12,3 4-3,2 6-6,0 3-6,-1 3-2,-1-1-4,-2 4-11,-2 0 4,-2 0-10,-5 3 4,-4-5-6,-4 2-11,-5 3-30,-4-2-42,-6 2-63,-4-1-76,-4 5-64,-2-2-153,-6-4-147,0 4 66,-3-7-182,-4 2-156</inkml:trace>
  <inkml:trace contextRef="#ctx0" brushRef="#br0" timeOffset="30057.98">3516 12182 1994,'-2'-10'64,"-2"3"8,2 0 10,0-3 7,0 3 10,0-3 10,0 2 0,0-1-2,0 1-3,2 0 6,-2 1-6,-1-1 10,0 1 0,1 2 3,0-3-2,-2-1-9,0 3-7,-4 1-11,-3-1-5,-4 1-11,-2 1-2,-4 1-8,-4 3-7,-5 0-3,-3 1-6,-8 1 4,-1 4-22,0-3-1,1 3-2,1-1 2,6 1-9,4-2 1,3 1-2,0-2-3,7 2-3,3-4 0,0 0-2,5 2-4,-3-1 0,8 0 0,1-2 1,6 0-2,-8 5 0,6-2-1,0 2 2,2-5 4,4 13 9,-2-2 4,4 3-1,0 1 15,1 4 3,4 5 1,-1 0 2,-1 5 2,2 1-6,1 3 0,1-1-3,-3-1-5,-2 6 5,4-1-3,-4 0-2,-1-1-5,0 0-18,2-2-34,-5-4-39,0-1-56,1-1-56,-4-6-71,6 3-75,-7-7-77,2 0-161,2-8-1,-1-2 88,-1-1-241,0-2-207</inkml:trace>
  <inkml:trace contextRef="#ctx0" brushRef="#br0" timeOffset="30241.78">2999 12660 2080,'-12'-13'98,"4"2"11,-3 0 5,2 4 3,2-1 10,4 3 4,-2-3-10,2-1-12,6 1-16,0-1-3,5 0-13,3-1-14,4 0-17,3 1-25,5-3-27,1 1-30,3 2-28,8-3-35,-1 2-41,3 3-38,1-1-42,-5 2-87,-1 3-115,-1-1-233,-1 4-150</inkml:trace>
  <inkml:trace contextRef="#ctx0" brushRef="#br0" timeOffset="30727.47">3639 12489 1900,'0'0'43,"9"2"13,-9-2 20,0 0 19,0 0 22,0 0 5,0 0 2,0 0-3,6-6-6,-6 6-4,0-6-3,0 0 4,0 6-5,1-7-6,4-1-10,-3 3-9,2-2-10,1 4 6,-1-2-20,3-2-5,-1 5 0,0-3-1,0 3-2,3 2-6,2 0 0,-11 0 0,17 8 2,-7-4-3,-2 5-4,1 1 3,2 1-3,-5 4 0,0 0 8,0 3-3,-3 3-2,-1 0 0,-4 0 1,-1 5-4,-3-2-1,-2 2-3,2-1-2,-5-4-3,-2 1 0,1 0-3,-1-5-4,1 0 0,-2-3-2,1-3 1,1-2-2,1-3-4,1-3-1,-1-3-2,1-2-1,1-1-3,1-6-4,1-3 0,1-1-1,2-1-5,1 1 4,2 2-3,-1-1-1,4 0 2,-2 1-3,0 2 2,1-1-4,4 3 1,-1 0 2,2 2 1,3 1 4,-2 0 1,2 4-2,-9 0 2,24 4-1,-11 0 2,1 1-1,1 2-1,3 0 3,-4 1-2,5 3 1,1-2-3,-2 2 0,0 0-21,0-2-42,2 3-37,-1-3-42,-3-1-52,2-3-70,-2 2-63,1-5-121,3-2-115,0 0 28,0-5-264,3-3-284</inkml:trace>
  <inkml:trace contextRef="#ctx0" brushRef="#br0" timeOffset="30985.66">4454 12003 2414,'-6'-12'74,"0"3"7,-2 3 4,1 1 13,1 1 18,-3 4 8,9 0 3,-15 6 6,9 1-13,-2 3-4,2 3-1,-4 2 3,4 3-2,0 2-1,0 4-7,2-2-5,2 2-8,-4 0-9,5 1-3,-1-2-8,2 1-11,2 4 3,2-5-7,1 0-7,1 3-14,2-6-36,0-1-41,8 0-48,-4-3-48,5-3-63,2-4-61,0-3-68,1-1-136,0-5-91,0-3 35,1-1-236,0-4-244</inkml:trace>
  <inkml:trace contextRef="#ctx0" brushRef="#br0" timeOffset="31421.99">4732 12178 2283,'-7'-9'81,"3"0"3,0 1 13,0-1 0,2 0 10,-2 1 2,4-3-8,0 2-12,4 0-4,0-1-8,2 3-13,1-1-8,2 0-2,-1 2-3,2 2-2,0 1 0,2 3 1,0 2 12,-1 1-3,1 5-1,1 1 1,0 1 4,-3 1-2,-2 1 2,2 3 5,-4-2-1,0 5-1,-5-3-3,2 2-2,-6 0-5,2 3-13,-5-2-4,0 3-3,-4-2-8,2-4 0,-1 1 2,2-1-2,-4-3-2,2 1-3,1-4 0,-1-2-2,-1-2-1,4-3-4,-4-4-2,10 2 0,-10-5-7,6 0 1,2-2 2,2 1-5,-2-2 2,4 3-3,0-3 1,2 3 5,0-2-6,2 4 2,4-1-3,0 1 0,1 3-1,-2-3 3,5 3-4,-1 3 4,0 0 2,6-1-3,-5 1 4,3 4-6,0-5-5,0 5-19,0-1-39,0-1-36,0-1-40,-2 2-57,2-2-67,-5-4-94,4 1-189,-4-2-12,0-2 69,-1-2-250,0-1-229</inkml:trace>
  <inkml:trace contextRef="#ctx0" brushRef="#br0" timeOffset="31672.03">5147 11803 2294,'-6'-7'122,"4"3"-17,0-3-11,2 7 1,0-2 18,0 2 16,0 0 11,0 0-6,29 9-9,-16-1-5,4-1-12,2 4 6,0 2-6,2 5-7,0 1 3,2 6-3,-1 0-7,-2 1 0,2 3-4,-5 1-8,-2 3-5,-4 2-7,-1-2-3,-8 6-7,-2 2-34,-4-1-52,-2 9-69,-9 0-71,-7 14-102,2-18-96,-2-5-190,-1-2-21,-1-4 92,-3-1-278,0-5-250</inkml:trace>
  <inkml:trace contextRef="#ctx0" brushRef="#br0" timeOffset="32397.79">3627 13808 2040,'0'-7'-37,"0"2"17,0-3 15,0 2 17,-2-1 9,4 1 15,-2 1 6,0-3 7,0-1 0,2 5 5,0-4 3,-2 0 11,2 0 11,-2 3 8,0-3 5,1 3 5,-2-4 2,1 4-5,-2-3-5,-4 4-3,-1-3-10,-2 3-2,-6 0-11,-2 1-2,-3 1-5,-6 2 1,-3 2-6,-3-1-2,0 3-5,-7 1-2,2 3-6,1-4-1,6 1-6,2 0-1,3-2-2,4 2-8,2-1 1,2-1-10,2 3 1,0-2 4,7 1 1,0 1 0,1-1-5,3 5 1,1 0 12,3 2 0,5 5 4,-1 5 2,3 2 5,1 7 0,1 4 1,1 0 1,0 2-1,2 0-1,-4 1-7,2 0-2,-2 0 3,2 2-1,-2-6-2,0 4-2,-4-2-2,2 1-7,-3-6-28,-3 3-30,0-5-38,0 0-51,-4-2-64,-1 2-72,-1-7-113,-2 0-158,2-7 10,-4 0-234,2-5-254</inkml:trace>
  <inkml:trace contextRef="#ctx0" brushRef="#br0" timeOffset="32582.21">3068 14527 2181,'-9'-10'63,"2"1"16,4 1 6,0-1 4,1 0-2,4-1 0,3-1-5,5-3-10,5-1-6,7 0-7,4-1-5,4-1-15,2 2-26,2 2-33,2-3-41,-2 6-36,4 1-22,0 2-30,3 1-64,-4 2-134,-1 2-100,-2 2-99,-2 5-47</inkml:trace>
  <inkml:trace contextRef="#ctx0" brushRef="#br0" timeOffset="33058.01">3885 14386 1629,'0'0'74,"0"0"12,0 0 12,0 0 14,-17-11 11,13 7 2,0 2 6,-1-3-3,3 0-11,-2 0-11,4 5-15,0-11-4,0 5-6,2-2-6,0 0-4,3 1-5,1 0 4,0 1-2,2 0-1,-1 2-5,4 0-1,-2 1-2,0 6-1,3-1 1,2 4-2,-1 3 5,-3 1-1,0 4 0,2 3-5,-2 2 2,-2 1 2,-1 1-3,-5 4-3,0-4 1,-4 6-1,0-1-7,-7-1-5,-1 5-3,0-2-3,-6 0-3,2-3-2,-1-3-3,0-5-1,-2 0-2,3-1-4,-2-5 4,4-1-6,-1-4-3,2-4 0,1-2-5,1-2 2,3-6-6,0-1-1,2-1 0,2-1 1,-1-3-4,6 1 3,-1 1-4,2-5 5,4 2 4,0 1 4,3 3 3,2 0-1,2 1 1,-2 6-2,6-4 1,-3 6 3,0 2 0,3 0-4,2 2-1,2 3 0,0 1-1,1-2 1,5 5-2,-2-1-15,1-1-33,1 0-44,3 3-45,-2-2-64,-1-2-76,3-3-82,-2 2-147,-2-5-84,1 0 43,1-5-286,0 0-306</inkml:trace>
  <inkml:trace contextRef="#ctx0" brushRef="#br0" timeOffset="33316.09">4886 13864 2497,'-14'-15'94,"1"5"0,2 3 12,2 3 17,2 1 10,-2 3-4,9 0-5,-15 5-3,9 6-7,-3 2-3,3 1 2,2 3-2,-2 4-5,2 2-9,-1 2-1,2 1-8,1 1-11,0-1-5,4 2-5,0 0-9,1-1-3,4-1-4,1 1-7,0-2-18,3 0-30,1-1-51,4 0-42,-2-7-67,4 0-77,-1-4-81,3-4-179,-3-3-59,2-2 45,1-4-250,-2 0-254</inkml:trace>
  <inkml:trace contextRef="#ctx0" brushRef="#br0" timeOffset="33766.27">5177 13926 2330,'-2'-12'94,"0"2"13,0 1 4,-1 1-5,6 3-2,-1-3-8,4 2-10,2 1-7,1-2-5,5 2-12,-4 1 3,6 3-4,-2-2 2,0 1-11,2 4-1,-3-2 8,-2 6 1,2-1-7,-5 4 12,-2 2-2,0 2 3,-4 2-5,-4 0-2,0 3-11,-2-1 2,-2 2-5,-2 0-5,-1-2-3,2-2-8,1 1-2,0-4 1,2 2-4,-1-4-4,1-1-2,-1 1-1,4-2-1,1-1-3,0 1 2,0-1 1,1-1-11,4-1 7,1 3-4,1-1 3,1-2 0,1 2 0,2 1 5,-1 0-1,2-1 4,2 1 4,-2 0 2,-1-1 5,-1 3 1,1-2 11,2 1 11,-5 0 7,0 3 8,-3-3 7,6 4 2,-7-3 0,0 2 2,-2 1-8,-2-2-6,-2 1-7,0 3-5,-4-1-3,-5-2-7,4 3-28,-5-2-36,-1-2-54,-4 2-53,2-5-44,-1-1-75,-2-3-79,4-4-99,-4-1-178,4-8-5,1 0 80,0-8-302,0-6-316</inkml:trace>
  <inkml:trace contextRef="#ctx0" brushRef="#br0" timeOffset="34027.1">5531 13621 2515,'10'-9'66,"-4"6"-7,2-1 23,3 4 36,0 0 27,0 2 7,1 0 7,6 1-1,0 6 5,4-1-7,1 1 3,7 6-3,-4-1-3,2 3-7,2 1-3,1 10-3,-1-2-6,0 6-4,-5 2-6,1 5-7,-7-2-5,-2 8-2,-4-1-6,-5 2-9,-8-2-9,-2 8-4,-8-1-6,-14 16-14,-5-2-17,-7-4-43,-5-6-53,-3-3-66,-1-7-77,7-11-74,2-10-101,5-9-137,-1-2-168,2-6 75,0-5-480,1-6-549</inkml:trace>
  <inkml:trace contextRef="#ctx0" brushRef="#br0" timeOffset="36100.06">5555 3377 675,'0'-6'126,"-3"1"-22,3 5-12,-3-14-19,1 9-3,0-3 12,-1 0 4,0 3 0,1 0 2,-3 0-5,2-1-7,1 2-6,-4 1-6,6 3-7,-12-4 1,8 2-6,4 2-1,-14 2-2,14-2 2,-11 6-2,2-1-3,-1 1 0,5 4 3,-1 2 1,0-1-3,0 4 0,-4 2 0,6 0-1,0 2-4,2 1-1,0 0-5,2 1-1,2 1 1,1 0-1,2 1-3,5-2 0,0-2 2,0-2-2,5-3-1,2-4-4,2 1 2,1-4 0,-5-3-3,5-2 1,-1-2-4,0-2-1,1-4 0,-2 1 5,2-6-1,-4 1 5,-1-6-6,-4 1-2,0-4-3,-5-1-1,-2 2-1,-2-3-4,-2-1 0,-2 4-4,-2-4 0,-7-2-4,0 5 1,1 1-5,-5 1-17,-2 5-11,0 0-14,-1 4-16,0 3-13,0 1-23,2 1-15,-1 3-27,5 3-27,-4 1-14,6 1-23,1-1-45,1 0-113,4 2-219,0-3-77</inkml:trace>
  <inkml:trace contextRef="#ctx0" brushRef="#br0" timeOffset="37207.39">5783 3493 1481,'-7'-4'-53,"7"4"18,-6-1 14,6 1 14,-7-4 9,7 4 10,-4-4 15,4 4 8,0 0-2,-4-6 1,4 6 9,0 0 4,-4-3 4,4 3-3,0 0 2,-6-4 0,6 4-6,0 0-2,0 0-4,0 0-4,-8-2-7,8 2 0,0 0-5,0 0 2,0 0 0,0 0-3,0 0 1,0 0-4,0 0 1,0 0-1,0 0 1,0 0 3,0 0 4,0 0 3,0 0-3,22-3 0,-11 3 1,-3 0-5,7 0 0,-2 0-1,1 0 0,6 0-5,-2 0 0,2 0-1,1 0-4,1 1 1,0-1-3,2 0 1,1 0-4,-1 0 2,0 0 1,4 0-3,-2-1 0,7 1 0,-3-3 0,4 3 0,0-2-1,-2 0 1,4 1-4,-2 1 3,4-2-1,5 2 0,1-2-1,-3 2-2,5 0 3,-2 0-3,-2 2 1,2-2 2,1 0-2,-2 2-1,3-2 2,1 1 1,-2-1-4,-1 0 2,1 0-1,-1 0 1,0 0 0,1-1-2,-1 1 1,-1-2-2,1 0 3,1-1 1,-1 3 2,1-2 1,1-1 1,1 3 2,1-3-1,1 1 2,2-1-3,6 1 1,7 0-1,-3 2-1,1-3 2,1-1-1,2 4-2,2-2 1,25 0-1,-17 0 0,-8 1-2,3-2 1,19 3 0,2-3 2,-14 3-3,11-2 1,-12 0-1,-10 0-1,1 0 1,2 0-3,-4-2 0,3 3 2,23-3-1,-4-3 3,2 0-4,4 1 3,2 1-3,5-3 1,4 0 2,7-1-2,4 2 0,0 1 0,1-1-1,-4-1-1,-2 1 0,-3 0 1,-4 0 0,-2 1 1,-6 0-1,-6 1 0,-4-2 0,-12 2 1,-12 1 0,-1 3 0,-6-4 1,-7 2-1,-1-1 0,1 2-1,-1 0 0,-1-2 2,1 3-3,1-4 2,-5 4 0,0-3 0,-7 2-3,-1 0 5,-5 0-2,1 0 2,-7 0-1,-2 1 4,1-2 5,-3 2 6,-3-1 3,2-1-1,-6 1 5,0 2-2,0 0 0,0-3 3,-3 1-3,1 2-1,-1-2-1,-2 1 0,1-1 0,-2-1 2,-6 3 5,13-4-1,-8 3 1,1-1-4,-6 2 1,8-4-5,-4 2-1,-4 2 1,6-6-4,-6 6-1,5-2 0,-5 2-9,4-3-12,-4 3-15,0 0-20,0 0-25,0 0-26,0 0-31,0 0-37,-4-8-34,4 8-44,-7-5-127,3 1-100,4 4-64,-6-9-34</inkml:trace>
  <inkml:trace contextRef="#ctx0" brushRef="#br0" timeOffset="37613.76">12074 2998 1516,'0'0'37,"-4"-6"13,4 6 14,-6-5 14,6 5 13,-6-4 5,6 4-4,-5-3-9,5 3-8,0 0-3,-17 3 2,9 3-1,-3 1 1,0 3-4,1 2-3,-1 4-5,-1 2-3,1 1-2,4 2-5,1 0-5,0 0-3,4 0-3,2-1-4,2 2-7,4 0 0,0-1-1,3-1-1,2 0-3,3-3-4,1 0 2,0-3-4,3-1 0,2-4-1,-1-3-2,0 0 2,1-4-3,0-2-1,0-2-1,-2-4 4,4-1 0,-3-4 0,-1-4-7,2-2 8,-5-1-1,2-7 2,-2-1-8,-6 1 6,0-2 0,-3 1-9,0 1 0,-4 0-2,-2 4-4,-2 2-3,-6 0-11,2 3-18,-4 1-24,-5 5-30,0 3-36,-2 1-43,1 4-58,-4 2-121,1 2-181,-2 0-145,2 2-163</inkml:trace>
  <inkml:trace contextRef="#ctx0" brushRef="#br0" timeOffset="39172.62">12353 3061 1714,'0'0'-91,"-5"6"15,2-4 3,3-2 13,0 0 6,-6 5 14,6-5 9,-2 5 13,2-5 6,0 0 20,0 0 4,-4 5 18,4-5 7,0 0 6,0 0 13,0 0-1,-2 4 5,2-4-1,0 0 4,0 0 2,0 0 2,0 0 1,0 0-2,0 0-1,0 0 0,0 0-4,0 0 0,0 0 0,-2 6-1,2-6 1,0 0-2,0 0 1,0 0-5,0 0 0,0 0-1,0 0 0,0 0-3,0 0 3,0 0-1,16-2-5,-16 2-6,0 0-3,19-3-3,-8 3-5,-3 0 1,5 0-7,-1 0 0,4 3-3,-2-3-2,5 0-4,3 2 1,0 0-4,8-2 2,0 0-3,4 0-1,4 0-2,6 3 3,4-3 1,0 0 0,5-3-2,8 3 4,5 0-1,22-2 0,6 0-1,1-2 3,5-3 0,-1 5-4,3-1-2,1-1-4,6 1 6,1 1-1,7-1-2,1 2 1,-1 1-4,1-2 0,-6 2 0,-1-2-3,-8 0 4,0 0-5,-2 0 5,-5 1-5,0-1 3,-2-2 0,2-2-2,-1 0 2,4 0-6,2-1 5,-2-1-3,2 1 1,-2-3 1,-2 3 1,0-2 1,3 2-2,1-3-2,-1 3 4,-5-3-3,-4 5 2,-4-1-3,-4-1 0,-11-1-1,-11 2 1,24-1 0,0 0 3,2-1-3,1 0-1,0 0 6,1 1-6,-1 0 6,-3-3-6,-2 0 0,-15 2 0,-5 2-1,0-1 2,-4 1 1,3-1-3,-3 1 0,-2 0 5,1 1-2,-3-2-4,-2 2 5,-7 2-3,-1-4 7,-3 4-4,-1-1 0,1-2-1,-4 2 0,0 1 0,1-3 2,-6 1-4,5 1 5,0-2-1,0 1-2,3-2 5,1 4 2,-2-4-3,3 2 3,1 1 1,1-1 4,-2-1-2,1 2 0,-2 0 2,-2 1-11,-9-2 3,1 2 9,-6 1-5,-3 0 6,-1-1-1,-6 0 6,0 1-9,0 0 4,-3 0-3,-1 2-2,0-2 2,-2 2-5,-3 0-2,-7 0-6,18 0-7,-9-1-5,-1 1-13,-8 0-14,11 0-14,-11 0-8,10 0-15,-10 0-24,0 0-23,10 1-27,-10-1-30,4 2-43,-4-2-105,0 0-149,0 0 22,0 0-89,0 0-46</inkml:trace>
  <inkml:trace contextRef="#ctx0" brushRef="#br0" timeOffset="39557.37">19325 2491 1479,'-2'-5'12,"-2"0"16,4 5 14,-4-7 7,2 3 5,2 4-4,-4-3 4,4 3 8,0 0 13,0 0 14,-20 11 8,14-1 10,-3 3 1,3 2 4,-6 3-6,5 0-7,-2 6-4,-1-2-6,4 3-5,0 0-1,-2 0-9,6 3 2,2-1-8,4 0 0,2-1-13,2 1 0,4 2-5,1-9-1,4 5-4,4-5 8,1 0-4,0-7-3,0-2-2,1-1 5,1-3-2,-2-5 14,-2 1 7,3-8 10,-2 0-7,0-5 4,-1-3-4,-4-5-6,-1-2-4,0-8-1,-8 3-7,-2-2-6,0-1-6,-7-3-4,-2 3-7,-7-3-8,-4 2-28,-6 5-34,-5 1-30,-3 5-41,-11 0-37,-8 4-54,8 9-68,-7 3-75,-13 2-222,-4 2 22,-20 6 73,1 1-163,-2 3-132</inkml:trace>
  <inkml:trace contextRef="#ctx0" brushRef="#br0" timeOffset="40794.04">5947 4737 1617,'2'-7'-46,"-2"7"15,0-8 10,0 8 4,0-7 18,0 7 17,-2-8 15,2 8 14,0-7 7,0 7 3,-2-9 2,2 9-1,-2-5 7,0 2 5,2 3 2,0 0 4,-2-10-3,2 10-6,-2-5-6,2 5-5,0 0-9,0 0-5,-4-3-6,4 3-1,-9 10-6,6-2 0,-5 5 3,-2 6-4,0 0-2,0 6 0,0-1 0,0 7-4,0 1 3,5-3 0,-3 3-2,4 1-2,-1-5-2,2-1 1,1-5-3,2-1 2,0-1 3,2-3 7,3 0 4,2-5 5,-1-4-1,1 1 9,3-6-9,0-3 4,0-1-7,1-5-3,2-2 2,-3-4-5,6-1 2,-4-2-9,1-4 1,-2-2-1,-1-2-8,-1-2 3,-3 1-3,0-1-3,-2 0-1,-2 0 0,1 2-3,-6 2 0,1 0 0,0 0-2,-2 5-4,-2-1 1,0 3-10,-5 0-8,0 5-7,-4 1-16,3 5-15,-2-1-18,0 2-23,-1 2-17,3 4-18,-3 0-20,4 1-12,1 5-20,2-1-27,-2 1-60,4 0-403,4-1-167</inkml:trace>
  <inkml:trace contextRef="#ctx0" brushRef="#br0" timeOffset="42085.71">6230 4905 1684,'0'0'-107,"0"0"14,-12-4 18,8 2 10,4 2 16,-6-3 14,6 3 16,-8-2 11,8 2 4,-9-4 11,5 2 6,4 2 8,-7-6 4,7 6 8,0 0 4,-8-3 16,8 3 3,-4-4 6,4 4 4,0 0 5,-7-4 1,7 4-3,0 0-8,0 0-1,-7-1-7,7 1-4,0 0-7,0 0-4,0 0-1,-5-3-5,5 3-5,0 0-7,0 0 3,0 0-2,0 0-4,0 0 4,0 0-3,0 0 2,0 0 1,0 0 0,0 0 0,23 0-1,-23 0-1,19 0-3,-6-2 2,-1 2-3,7-2-1,5 1-1,-1 1-3,6-3 3,1 1-4,2 0 1,5 2-2,-4-3 0,7 1 1,2 0-7,-1 0 4,1 2 3,3-2-5,-3 0 0,7 2 1,-1 0-1,-1 0-2,1 0 2,16-1 0,0 1-1,24-3 1,6 1-2,2-1 1,-1-1 0,0 0 2,0 0-5,0-1 0,0 0 2,-2 3-1,2-3 0,0 1 1,-2 0-1,2 0-1,-4 1-3,2-1 2,-2 2-5,2 0-1,2-1 1,1 0 0,-3 2-1,1-3-1,1 0 2,0-1 2,0-2 0,2 2 1,3-1 1,4 0-2,2-1 0,6-1 2,3 3-2,1-3 2,0-1-1,-2 0 1,-5 2 0,-4-1 1,-8 3-1,-3-3-1,-7 2 1,-17-1 2,-9 2 1,-1-3 0,1 1-3,-1-2 4,-1 1-2,-3 1 5,2-3 2,-3 3 4,0-2-2,-4 1 0,-11 3 2,-3-2 0,-2 2 1,-8 0 5,1 2 4,-7-1 4,1 0 2,-4 1 0,0 1 3,-6 0-3,3-1 0,-2 2-3,-1-1-2,1-3 0,2 5-8,0-4 3,-1 1-3,4 0-3,-3 1 1,5 0-2,0-1-2,0 0 0,0-1 2,1 3-3,0-3 5,0 1 5,1 0-2,-1 1 3,-2 0 3,0-2 2,-2 3 7,0-1-1,-4-2 2,2 4 1,-3-2-2,-1 0-3,-1 1 2,1-2-3,-2 1-1,1 0-4,-4 1 1,-6 1 0,15-2-6,-8-1 0,-7 3 2,10 0-5,-10 0 0,8-2 2,-8 2-3,9-1-3,-9 1 1,0 0-4,10-1-1,-10 1 0,7 0 2,-7 0-1,0 0-4,11-3 3,-11 3 1,10-3-5,-10 3-1,10-1 3,-3-1 0,2 0 1,-9 2 1,14-2-1,-5 0-5,1-1 6,1 1-3,0 0-1,-2 0-1,4 0-3,-1-1 5,0 0-1,-2 0 1,3 1 1,-4 0 1,2 0-4,-3-1 2,0 1-1,0-1 1,-1 1-2,-7 2-1,10-2-5,-10 2-12,7-1-18,-7 1-19,0 0-19,0 0-24,0 0-27,0 0-39,0 0-35,0 0-28,0 0-59,-7-7-112,7 7-276,-5-7-168</inkml:trace>
  <inkml:trace contextRef="#ctx0" brushRef="#br0" timeOffset="42475.04">12469 4259 1811,'0'-6'-20,"-1"-1"22,1 7 25,-2-10 24,0 5 20,0-1 12,-1 2 3,3 4-4,-6-7-9,6 7-8,-7-3-8,7 3 0,-12 6-4,4 2 1,0 2 2,-2 1-9,1 2-3,2 5 2,-2-2-1,3 2-3,2 1-1,2 0-6,2 0-3,0-2 1,4 3-4,-2-2 1,4-1-3,3-1-3,-2-3 0,2 0 1,5-3 4,-2-1-2,3-1 3,0-3-6,0-2 4,1-3 2,-1-5 8,0 2 5,0-5 6,-2-1 1,-1-5-2,-1-3-2,-3-4-6,-4 2 1,-1-2-8,-1 0 4,-4 1-8,-5-6-5,-3 4-2,-1 3-8,-3-1-11,-4 3-20,0 3-21,-4 2-24,-1 4-34,-1 1-41,4 2-49,2 5-48,-3 0-94,4 2-196,4 1 43,-1 1-102,6 2-84</inkml:trace>
  <inkml:trace contextRef="#ctx0" brushRef="#br0" timeOffset="44067.61">12444 4436 1453,'0'0'-61,"0"0"26,-6-4 15,6 4 14,0 0 16,0 0 16,-6-1 11,6 1 11,0 0 4,0 0 5,0 0-1,0 0 1,0 0-2,0 0-2,0 0-4,0 0 3,0 0-4,0 0 5,0 0-5,0 0 4,0 0-2,0 0-1,25 1 1,-25-1 2,19 2 1,-6-2-2,4 2 1,2-2-3,7 0 0,1 0-7,7 0-2,4 0-3,7-2-3,0 0-2,7 1-6,5-1-2,5-2-1,-2 0-4,3 3 2,0-3-5,4 0 0,-1 0-2,-1 1-3,3 1-1,-4-3 0,0 3-2,-2-3 2,3 2-1,-4 0-4,3-1 5,-3-2-4,-2 2 1,3-1-1,23-2-1,2 1-1,2-5 0,4 4 0,0 0-2,0-3 0,-1 1-1,2 1 3,-1-1-1,0 1 0,5 1 1,-2-3 1,3 2-3,1-1-1,6 1 3,1-1-4,-1 2 3,2-2 1,0 3 0,-4-1-3,2-1 1,-3 3 2,6-1-1,-4 1 1,0-4 5,-7 4 0,2-1 1,-1 0 1,3 1 2,2-3-2,2 2 1,2 1 1,2-3 2,-2 0-2,-2 3-4,-4-4 2,-5 4-4,-1 1 1,-10-5 0,-1 3-1,-20 1 3,-9 1-3,-11-1 7,-6 0 6,-7 2 9,0-1 6,-5 0 4,-1 0-1,-4 0-5,-2 1-1,-1-2-1,-2 5-10,1-5 0,2 3-3,-3-2-2,3 2-2,1-2-4,-1 3 0,4-1-4,0 0 1,3 0 4,3-2-6,-2 2 2,5 1 1,-3 1-1,2-3 7,1-1 1,-1 4 5,0-1 7,-3-1 1,3-3 1,2 5 0,-4-3-3,1 2 9,1-4-12,-1 4 5,-1-3-1,0 1 0,-2-2 3,-1 3 5,-1-2-2,-3 1-3,-2-1 1,2 2-2,-3-2 0,-4 0-3,2 0 2,-2 3 1,-3-3 0,0 2 1,-2-2-5,-1 1 1,0 3-8,0-3-3,-4 1-2,2 0-3,0 2 0,-8 0 0,15-1-6,-5 0 5,-1 1-4,2 0-4,-1-3 6,4 3-3,-2 0 3,0 0-2,1 0-3,0 0 1,0-3-1,-1 3 2,-1 0 1,0 0-2,-2-1 3,4 1-4,-3-2-1,0 2 3,0-4-4,1 4 8,0-2-4,2 0-6,-1 2 1,-2-2 2,4 1 1,-2-2 0,-4 2-2,3-1 4,0 0-3,0 2 1,-3-2 2,-2 0 3,2 0-3,-8 2 0,13-1 0,-8-1-5,-5 2-6,0 0-21,4-4-18,-4 4-25,0 0-8,0 0-29,0 0-20,0 0-22,0 0-24,0 0-23,-28 2-26,28-2-28,-10 0-32,10 0-106,-12-5-100,9 4-182,3 1-165</inkml:trace>
  <inkml:trace contextRef="#ctx0" brushRef="#br0" timeOffset="44463.01">19713 3710 1838,'-2'-7'-16,"-1"2"27,0-4 23,-3 4 21,0 0 18,2-2 8,0 3 2,0-1-11,2 1-7,-4 2-5,6 2-7,-13-2 0,13 2-1,-13 6 4,6 0 4,1 4 1,-2 1 3,2 2-3,-1 4 0,0 0-2,3 1-3,-1 3-3,4 1 1,-1-1-6,4 0 1,-1 1-10,6 2 1,5-2-2,-2 2 4,0-4-7,5-3 0,0 0 3,0-1 2,1-3 0,2-5 0,-2 1-4,4-7 5,-3 1 12,-1-3-3,2-3 5,-4-2-3,1-5 2,-2-3 3,0-2-11,-3-7-5,-4 2-3,-2-3-6,-4 0-3,-2-1-7,-5-2-8,-6 2-27,-6-1-20,-5 2-24,-6 4-31,-10-2-44,-3 2-56,-3 8-64,-7 0-73,-6 1-216,-3 2 33,-22 2 71,-2 3-117,-5 3-57</inkml:trace>
  <inkml:trace contextRef="#ctx0" brushRef="#br0" timeOffset="45464.99">6131 6406 1428,'-4'-6'-62,"0"1"8,0-3 18,-2 0 11,2-1 18,0-1 11,-3 0 19,2-1 21,-1 0 7,2-2 4,-2 0 7,-1-2 5,3 1 9,-2 1 5,0-1 7,-4 2 7,4 1-2,0 2-3,0-1-6,0 1-6,-2 2-10,0 3-6,0-1-5,0 4-9,-3 2 4,3 6-5,-3 2-1,0 2-2,3 8-5,-2 2 3,4 2-2,0 3 2,4 3-6,0 0-3,6 2-4,0-4-1,4 7-1,0-5-2,4 0 0,-1-6 1,2-2 4,4-4 7,-1-3 4,4-2-1,-3-7 3,4-1-3,-2-6-1,1-3-4,1-2-3,-1-3-4,0-2-1,-6-6-2,1-1-7,-3-4 2,-3-1-2,-3-3-6,-1 3-3,-5-4-6,-5 2-2,-1 2-1,-3-2-12,-1 6-5,-3 0-8,-1 2-11,-1 4-10,0 3-15,-2 2-17,3 6-26,-2-1-26,2 6-28,1 3-17,3-1-24,-1 5-25,2-2-103,3 4-339,2-1-161</inkml:trace>
  <inkml:trace contextRef="#ctx0" brushRef="#br0" timeOffset="46254.86">6230 6353 1711,'0'0'-47,"4"-6"4,-3 2 14,-1 4 19,3-4 6,-3 4 23,0 0 9,2-5 6,-2 5 2,2-6 1,-2 6 2,0 0 2,2-4 7,-2 4 3,0 0 3,0 0 1,6-3 5,-6 3 1,5-2-1,-5 2 6,0 0 11,10-2-4,-1 0-3,-1-1-3,3 3 1,3-1-6,6 1-2,1 0-7,2-2-5,6 2-4,1 0 0,2-2-6,1 2-3,6-3-3,1 3-3,2 0 0,5-2-2,2 0-3,8-1 1,2-2-2,6 0-4,18-5 2,2 0-2,4 1-5,0-3 1,1 0 0,5-2-5,0 0 3,0-4-3,1 1 1,7-1 1,-1 3 1,4-2-3,2 1 3,2 1-5,3 0 2,0 0-3,4 1-1,-3-1 3,1 2-1,-6-1-4,0 2 3,-4-1-3,0 0 2,0 0-1,3-1-2,0-1 1,6 0 0,10-3 0,4 1-5,4 0 5,-1-1 2,-2-1-3,1-1 1,-3 2 3,-2 1 1,-5-1-2,3 1-2,-2-1 1,-2 3-2,-3 0 1,-2 0 1,-2-1-5,-3 1 2,-8 0 1,-4 2-4,-4-2 6,-6 1-3,-6 3 2,-19 2-2,-11 1 0,-9 0 2,-2 3-1,-10-1 1,-1-1 3,-1 5 2,-7-3 16,-2 3-4,0-1 10,-2-1 5,-2 0-5,-2 2-3,-3 0 1,0 0 0,1 1-10,-2-1-2,1 0-1,-10 2 8,15-2-10,-8 2 3,-1-2 2,-6 2-9,10-2 1,-10 2 3,11-2-7,-7 0 0,-4 2-4,11-3-1,-4 1 1,-1-2-1,-2 1-1,-4 3 6,8-2-6,-8 2 5,6-3-3,-6 3-1,6-4 1,-6 4 2,8-3-6,-8 3 1,0 0-2,4-3-13,-4 3-6,0 0-21,0 0-16,8-4-24,-8 4-23,0 0-33,0 0-45,0 0-37,-2-5-37,2 5-86,-4-6-132,2 0-4,2 6-67,0-9-49</inkml:trace>
  <inkml:trace contextRef="#ctx0" brushRef="#br0" timeOffset="46653.15">12669 5300 1611,'-9'-4'50,"3"-1"5,-2-2 7,2 4 18,-4-4 18,2 2 15,0-1 13,2 2 1,-2-1-5,1 1-12,-2 4-10,9 0-13,-14 0-8,5 4-6,-1 3-1,-1 5-9,2 1 1,-1 3-7,2 2-3,-1 3-5,2 1-2,1 0-4,2 2-1,2 2-3,2-4-3,4 5-2,0-2-3,2-2-2,5-2 6,0 0-7,3-4 10,4-2-4,1-1 1,2-5 7,-2-2-6,2-2-2,0-4 2,2-1 0,-1-1 2,1-8 2,-2 2-4,0-4-3,-5-4 0,2-5-3,-8 1-3,0-3-4,-6-3-7,-2 2 1,-6-2-4,-2 1-4,-8-3-14,-2 2-17,-4 4-14,-4 6-19,1 3-18,-5 3-17,2 1-32,-1 2-33,3 6-30,0 2-38,3 2-35,3 0-52,0 2-130,4-1-50,6 2-108,0 0-98</inkml:trace>
  <inkml:trace contextRef="#ctx0" brushRef="#br0" timeOffset="47483.01">12961 5463 1527,'-8'-1'-58,"8"1"13,-6-2 14,6 2 16,0 0 6,0 0 18,-9-3 9,9 3 15,0 0 14,0 0 12,0 0 9,0 0 4,0 0-2,0 0 1,0 0 5,0 0-3,0 0 2,30 5 2,-24-4-5,1-1 0,3 4 1,0-1 0,3-3 2,2 2-8,0 3-3,4-3-5,3 0-5,0-2-1,10 1 2,2-1-3,11-1-2,4-1-4,14-2 0,23-1-6,3 0-2,7 0-3,-3-2-7,9 2 2,3-1-2,6 2-5,7-3-2,3 1-1,-2 1 0,-3-1-6,-2 1 3,-1 0-3,1 0-4,-2-2 3,0 2-2,5-3-1,2 3-1,3-3-1,3-1 0,-2-2-1,2 2-1,3-2 0,5 0-4,4-1 1,-3 0 14,1 2-1,3-4-1,-1 4-3,1 1-4,-1 2 1,-5 1 2,-5-1-5,-4 0 0,-2 2 0,-7 2 3,-2-4-3,2 0-2,-1 1 3,2 2-4,1-1 0,5-1 7,4 2-4,0 0 3,-1 1 1,1 1-5,-4-3 4,-6 5 5,-8 2-4,-7-2 1,-23 0-4,-15 0 0,-13 0 4,-7 0 1,-6 0 7,-6-2-1,-4 2 3,-3-2-7,-1 1 2,-4-2-6,1 3 9,-5-1-11,2 1-4,-4 0 3,1 0-1,-4 0 3,1-3-6,1 3 2,-11 0 4,15 0 0,-9-1-14,-6 1 12,13-2-4,-13 2-3,6 0 1,-6 0-4,0 0-3,0 0-5,9-2 4,-9 2-4,0 0 4,11 0-3,-11 0 2,0 0-1,0 0 3,10 0 2,-10 0 0,0 0 2,6-2 2,-6 2-2,0 0-4,0 0 7,11 0-4,-11 0-2,0 0 3,6-2 0,-6 2-2,0 0 0,0 0-13,0 0-13,0 0-25,11 0-30,-11 0-37,0 0-27,0 0-30,0 0-39,0 0-88,4 2-144,-4-2-24,0 0-101,0 0-77</inkml:trace>
  <inkml:trace contextRef="#ctx0" brushRef="#br0" timeOffset="47877.5">19938 5061 1638,'-3'-7'25,"-1"2"16,1-2 17,2-1 17,-4 3 20,3-1 18,0 3 8,2 3-6,-5-8-5,3 4-6,2 4-15,-4-5-10,4 5-3,0 0-7,0 0 0,-20 13-5,13-4 0,-2 4 0,1 0-7,0 7 4,1-1-7,1 3-4,2 2-1,-1 0-4,5 3-4,-2-1 0,4-1-10,1 0 2,3-2 0,4 0-2,3-4 4,4-1 4,4-5-4,3-2 1,1-3-1,5-5 10,2-1 12,-1-4 11,5-5 14,0-4 4,-2-6 0,-1-7 5,-1-5-4,-4 1 1,-7 0-4,-6-5-7,-6 7-8,-8-2-8,-4 1-8,-9-3-6,-8 6-7,-6-1-24,-7 2-47,-10 6-50,-1 1-52,-10 2-67,-3 4-87,-25 5-100,8 1-225,-22 4 41,-3 0 84,-9 7-235,-3 1-215</inkml:trace>
  <inkml:trace contextRef="#ctx0" brushRef="#br0" timeOffset="48885.39">6329 7700 1842,'-8'-8'-101,"0"1"27,2-1 17,0 0 21,0 3 21,0-5 18,1 2 17,1 1 11,-1-1 11,1 1 12,0-3 15,2 2 9,0 1 3,-2-1 7,2-1 3,0 1 6,-1 2 4,1-1-4,-2-1 3,2 3-5,-2-2-7,2 4-2,-2-3-16,0 2-6,4 4-7,-12-1-7,12 1-3,-16 6-6,7 4 0,0 3-4,-1 1-2,1 3 3,-2 4-2,6 4-3,-4-1-4,4 1-1,4 4-1,1-3-6,1 1 3,4-1-4,2 0-1,3-6 2,1 2-2,5-5-2,2-4 5,0-2-2,4-3 2,3-1-4,-3-7 2,0-3 0,4-2-2,0-5 3,-4 2 10,3-5 3,-5-2-3,-4-5-7,0 1 0,-3-3-1,-5-3-6,-2 3-1,-4-2-6,-4 5 0,-2-1-8,-5 0-15,-2 3-10,-2 2-7,-4 3-17,0 1-18,-1 3-21,0 6-28,-1 1-25,2 2-33,2 3-30,3 2-30,-2-2-53,6 3-126,2 3-68,-1 0-79,5-1-59</inkml:trace>
  <inkml:trace contextRef="#ctx0" brushRef="#br0" timeOffset="49755.86">6495 7781 1454,'0'0'-4,"10"-6"24,-10 6 6,0 0 17,0-5 18,0 5 21,0 0 9,0 0 7,-2-9 0,2 9 1,0 0-7,0-8-6,0 8 0,0 0-5,0-4-5,0 4-3,0 0-3,0 0-2,3-3 0,-3 3-6,9-4-2,-3 2-4,3-1-1,-9 3-3,19-1-1,-6 1-2,1-1-7,4 1 0,0-3-4,4 3-5,-1 0 3,5 0 2,2 0-9,2 0 4,5 0-1,-3 0-5,3-3-2,7 2-1,1 1-4,1-3 1,1-2-2,3 0 2,7-1-6,5-1-3,3 1-2,22-5 0,-1 0 3,1-2-6,-2 2 2,4 0 1,-2 0-2,2-1 4,-1 0-5,1 1-5,0 3 0,2-1 0,4 1 0,-2 1 1,0-1-1,4 1 6,-2-1-10,3 2 5,0-2-2,-3 3 1,-1-3-2,-2 3 4,1-3-4,-2 0-2,2 3 2,2-2 2,0-2 0,6 1 0,1-1-4,7 2 5,9-3 7,-5 0-2,2 2 7,-3-1 1,-4 1 0,-2-1 0,-5 1-1,-5-1-7,5 1 6,-7 0-1,0 1-1,-7 1 0,4-1-3,0 0-1,-2 0 8,-2 2-9,0-3 0,-10 3 3,-11 1 0,-3-2 2,0 2 5,-3 0-2,-11 2-3,-5-2 5,-6 3 2,-5-1 6,-1 0 0,-6 0 6,-1 0-8,-3 2 3,-2-2-5,1 1-1,0-2 0,-2 3-2,1-2-1,0 1-1,4-1-2,-2-2 2,0 2-3,3-1 3,-3 3 1,4-3 4,2 1 2,-1-1 2,3 1 7,-1-3-3,-2 3-1,-4 1-1,1-1 3,-4-2 1,2 2 0,-3 0-2,0 1-4,-2-2-1,-2 2-6,1-1 3,-1 0-2,-3 2-3,1-2 0,-1 0-2,-1 2 0,0-2-2,-1 1-2,-2-1 1,-6 2-3,13 0-1,-13 0-2,11-3 1,-7 2-1,-4 1-4,0 0 1,0 0-1,12-3-1,-12 3-4,0 0-6,0 0-10,9 0-5,-9 0-5,0 0-10,0 0-8,6-1-5,-6 1-9,0 0-6,0 0-7,9-2-22,-9 2-33,2-5-23,-2 5-31,0-5-41,2 1-39,-2 0-44,0 4-103,0-11-103,2 4 26,-1 1-105,-1 0-94</inkml:trace>
  <inkml:trace contextRef="#ctx0" brushRef="#br0" timeOffset="50149.13">12864 7052 1654,'0'-10'40,"-2"7"18,0-3 13,0 1 14,-3-2 26,1 2 20,0 0 13,-1-2-1,3 2-9,-2 1-14,0 0-12,0 0-14,4 4-9,0 0-7,-20 6-4,10-3-5,0 5 1,-1 4-4,2 0-5,-1 0-5,1 2-2,-1 6-7,3-6-1,-1 7-10,3-3 3,1 0-8,4 1-2,2-1-2,0-1-1,6 0 2,0-2 0,4-1-3,3-1-2,2-1-3,4-5 0,3 1-5,1-7-2,1 1 1,-2-2 4,2-3 1,2-3 5,-3-2-3,-1-1 2,-4-5 8,1-1-4,-5-2-3,-2-4 1,-5 0-3,0 0-4,-7 0-4,-2 2-4,-2-2-5,-6 3-10,-4 3-17,0 1-27,-7 2-20,-1 3-28,0 1-32,0 3-41,1 2-46,5 3-38,-4 0-75,4 0-134,1 3-45,0-3-153,5 5-157</inkml:trace>
  <inkml:trace contextRef="#ctx0" brushRef="#br0" timeOffset="50988.89">13122 7106 1728,'0'0'0,"9"3"17,-9-3 15,6 2 15,-6-2 21,4 4 22,-4-4 11,0 0 3,0 0-2,0 0-4,0 0-9,9 2-4,-9-2-8,0 0-5,0 0-6,0 0-12,6 3-4,-6-3-3,0 0-5,11 0 0,-11 0-3,17-5-5,-3 5-3,6-2 0,4-2-1,6 1-4,9-1-1,5 0 0,3-2 0,14 2-5,1-2 4,27-2-5,-2 1-1,6-1 2,2 3-1,4-1 0,10 0-3,-1 1 3,6 1-3,0 0-6,0 0 3,0 0-2,3 1-1,2-2-2,3 3 0,3-3 3,5-1-3,5 2 1,-4-1 1,1-1-5,-2-1 1,2-1-1,2 1-4,-8 0 6,0-1-4,-7 0 1,-3 0 2,-3 3-5,-5-3 4,6 2-1,0-1-1,-2 3 2,3-1-5,-1 3 0,-6-3 1,0 3-3,0 1 5,-2 1 5,-7-3-2,-3 1 4,1 2 0,-3-2 4,-17 2 8,-8 0-8,-4-2 3,1 2-6,-5-1 5,1-3 0,-3 0-2,-2 0 1,-9 0-3,-1 1 5,-3-1-7,1 0 3,-5-1-1,0 1-5,-1-3 3,-7 5-4,0-3 1,-3 2-3,1-1 3,-2-1 0,-1 2 0,3 1-7,-4-2 1,2 2-3,0 1 3,-5-2 3,3 2-4,-1 1 4,1 0-4,0-2 6,-2 2-4,2-2 0,1 2 8,1 0-4,4 0-3,-1 0 1,1-2-3,-1 4 3,4-4-2,-2 4-4,3-2 1,-1-2 2,-3 2-2,1-2 3,-1 0 0,-2-1-3,-3 3 4,-4-2 11,0 0 7,-1-1-7,-3 1 7,-2-4-4,0 5 2,-3-3-7,0 2 3,-2 0-3,-2 1-5,-2-1 3,2 0-7,-2 2 4,0-3-6,-8 3-3,13-1-12,-13 1 3,11-2-2,-5 0-3,-6 2-1,11-2 2,-11 2-4,8 0 4,-8 0 1,5-2-16,-5 2 0,0 0-5,11-2-9,-11 2-11,0 0-20,0 0-31,8-1-34,-8 1-38,0 0-62,0 0-93,4-4-155,-4 4 8,0 0-122,-3-8-100</inkml:trace>
  <inkml:trace contextRef="#ctx0" brushRef="#br0" timeOffset="51342.57">20271 6655 1590,'-6'-2'8,"0"-1"30,-3 1 21,1-1 18,0 3 13,-3-3 11,-3 3 6,3 3 1,-5 0 0,0 2-3,1 2-3,0 3-6,-4 1-8,1 4-1,2 2-5,2 2-8,0 2 2,2 3-14,3-1-3,3 2-6,0 0-3,4 0-6,2-5-6,4 4 1,4-3-7,3 0-1,4-4-5,0-2-2,5-2 0,4-3-2,1-1 0,1-3-2,4-2-2,1-4 5,-1-4 4,0-2 9,-1-6-3,1-2 3,-6-6-1,-4-2-3,-3-5-3,-4-1-3,-9 1 3,-6-2-9,-6 0-5,-12 1-20,-9-2-32,-7 3-44,-24-6-61,-5 7-68,-5 3-89,-4 2-250,-10 4 28,-14 2 75,-10 1-102,-11 5-51</inkml:trace>
  <inkml:trace contextRef="#ctx0" brushRef="#br0" timeOffset="52345.31">6337 8957 1426,'-2'-8'-64,"0"-1"14,2 0 14,0-2 13,0 1 12,0-2 19,2 3 20,-2 1 13,0-1 11,2-1 5,-2 0 8,0 2 5,0 1 6,-2-2 6,2 3 5,0-2 7,-2 1-5,2 1-1,-2-1 3,0-2 4,0 2 5,0 1-1,0-1-3,0 1-4,-5 0-4,4 1-4,-1 1-7,-2 0-6,0 0-9,-5 2-8,1 2-1,-1 0-9,-2 2-3,-2 2-4,0 4-4,0 0-1,-1 4 3,-1 3-2,2 3 1,2 1 1,0 1-1,5 5-3,-1 2-1,4-1-3,3 2-2,2-1-1,4-3 2,2 3-5,4-4 0,6-5 1,0 2 0,5-6 1,4-6-1,5-1-4,0-6-2,2-2 2,4-9-1,2-4-6,-5-1 3,6-6 2,-11-2 0,0-3 0,-6-1-2,-2-4-6,-6 2-4,-1-3 3,-7 1-6,-4 2 3,-4 2 0,-4 2-9,-2 2 1,-6 3-11,-2 2-1,-5 5-13,-1 2-18,-3 5-20,-2 1-17,8 5-29,-5 0-21,1 3-27,6 5-32,-2 1-31,5 0-32,0 3-123,4 0-92,2 1-134,3-1-105</inkml:trace>
  <inkml:trace contextRef="#ctx0" brushRef="#br0" timeOffset="53155.71">6598 8881 1665,'0'-6'-18,"0"6"20,0-6 10,0 6 22,0 0 14,0-9 13,0 9-1,0-3 1,0 3-2,0 0-3,4-7 9,0 5 6,-4 2-1,12-4 5,-2 0-4,-2 3 3,4-1-1,1 0-2,2-2 6,4 2-2,0 2-3,2-3-3,1 1-3,3 2 7,5-2-12,1 0 4,5 2-7,4-2-5,7-2-7,-1 3 7,14-5-12,4 0-4,24-1 6,3-5-3,3 2-5,3-1 1,-3-2-2,1 1-8,-2 0 6,2-1-11,0 0 2,5 0-1,2-1-4,3 3-7,3-2 5,5 1-4,1-1-1,0 1 0,3 3-1,-1-3 0,1-1 1,2 2 0,4-1-5,3-1 0,7-1 0,8 2-1,1-3-1,1 2 1,-1-2 4,1 2 0,-8-2 0,-2 3 0,-1-1-2,-3 2 6,-5-1-7,-5 0-5,0 2-2,-5-2 3,-4 2 1,-4 1-2,-4-2-1,-9 0 8,-4 2-3,-7-1 4,-14 3-3,-9-2-2,-2 1 2,1 1-4,-3-3-4,-3 2 6,2-1 2,-9 1 7,-1 2-6,-4 1 1,0-1 3,-4-1 3,-8 4-2,0-1 4,-1 1-10,-6-1 3,-2 2 0,3 1-4,-6-2 1,2 1 4,1 0-7,-1 2 2,2-2 2,-4 0-4,1 2 2,-2-1 1,0-2-2,-3 3 4,2-1 5,-4 1 13,-2-2 9,3 2 2,-11 0 0,15-2 2,-9 2-2,-6 0 1,13-2-6,-13 2-2,10 0-5,-10 0-4,8-2-4,-8 2 0,12 0-2,-6-2-2,4 1-2,1-1 1,2 0-7,4 0 6,-3 0-7,4 0 5,0 1 5,0-4-3,-2 3 1,-3 1 6,2-1-4,-4-1 5,-1 1 4,-2 1-3,3 1-1,-4-1 0,1-2-2,-2 0-5,1 2-14,-7 1-25,0 0-28,8-2-34,-8 2-21,6-2-21,-6 2-34,0 0-37,0 0-48,-2-4-56,2 4-138,0 0-120,0 0 68,-8-9-200,6 5-189</inkml:trace>
  <inkml:trace contextRef="#ctx0" brushRef="#br0" timeOffset="53521.34">13321 8006 1940,'0'-6'27,"-2"1"11,-2-1 3,0 0 10,-2 1 22,0 1 18,-2-1 9,-1 0-1,4 2-3,-5 2-8,-1 2-8,0 0-1,-4 6-5,1-2-1,-2 4-3,2 5-3,-3 1-3,2 2-8,2 3-1,1 0-5,5 1-4,1 0-1,3 0-2,3-2 0,5 0-5,2 2-1,1-1-5,7-2-1,-3-2 4,8-4 9,0 1 7,4-4-1,1-3 2,3-5 2,-4-2 0,5-3 0,1-3 4,0-2 0,-4-6-3,0-2-2,-5-2-4,-6-1-12,-2-2 6,-9-2-15,-2 2-20,-4 2-24,-6 0-24,-6 1-25,-2 2-20,-8 4-40,-1 4-54,-1 1-50,1 3-54,0 0-114,2 1-158,3 4 65,3 2-172,5 0-158</inkml:trace>
  <inkml:trace contextRef="#ctx0" brushRef="#br0" timeOffset="54220.93">13325 8100 1897,'7'2'40,"-1"0"9,-6-2 11,9 2 6,-9-2 18,8 0 8,-8 0 0,0 0-8,17-2-6,-9 2-8,4-2-7,-4 2-6,4-2-5,-1 2-2,4 0 1,4-2-3,0 4 2,6-2 5,7 0-3,2 0-6,9 2 3,5 0 0,1-2-6,12 2 5,3-1 2,27 2-9,4-2 0,7-1-1,6 0-2,4 2-5,1-2-7,-2 0 3,6 0-11,2 0 0,-1 0 10,3 0-9,2-2 4,4 1-2,4-2-6,-2 2-4,0-3 1,2 2 5,3-3-6,1 3 1,1-3-3,-2 2-2,-1-1-4,3 1 5,-1 3-6,5-5 2,0 3 3,-3 2-3,-4 0 1,-1 0-2,-3 2 2,-3-2-3,-2 2 2,-1 1 2,-3 0-4,-1 1-2,0-1 9,-1-1-9,-3 3-1,-1-5 4,-4 3-6,-2-1 4,-6 0-2,-5-2 1,-4 2-4,-16-2 2,-12 2 5,1-2-1,-5 0 0,-5-2 1,-3 4-4,-7-4 1,-1 2 7,-10-2-4,-3 2 3,0-2 15,-5 0-14,-3 2 10,0-3-5,-4 3-1,-1 0-1,3-2-4,-4-1 6,0 3-8,-1-2-3,3 2 7,0-2-5,0 2 1,0 0 0,1 0-4,0 0 3,2 0 1,-1 0-7,1 0 7,-2 2-4,2-2 1,1 0-2,0 2 0,6 1 6,11 2-3,-1 1-4,1-3-5,-7 3 7,-5-2 4,-1 0-4,-5-3 1,-2 3 0,-2 0 0,-5-2 6,4-1-11,-6 2-9,-3 0 2,0-2-9,-6 0-11,-3-1-11,0 0-21,3 7-22,-3-7-27,0 0-27,-14 3-32,14-3-36,-10 2-51,10-2-100,-14-4-128,7 3 27,-2-4-88,2 1-48</inkml:trace>
  <inkml:trace contextRef="#ctx0" brushRef="#br0" timeOffset="54602.77">20450 7977 1555,'3'-5'35,"0"0"18,-1-1 22,-2 6 27,2-8 21,-2 2 12,0 6 1,3-5-4,-3 5-11,0 0-9,0 0-11,-3-8-13,3 8-4,0 0-5,0 0-1,-17 11-6,11-5 0,-3 4-3,1 1-10,-3 0 2,0 5-3,1 0-9,0 1 3,-1 5-8,2-1-2,5-3-7,0 0-1,2 3-2,2-4 3,4 2-5,2-2 5,5 2 3,4-4-3,2 1 4,4-5-2,2 0-1,2-3-1,4-1 9,-2-5 2,-3-2 9,4-2 10,0-5 6,4-4 6,-9-3-5,1-4 1,-6-3-6,0-4-17,-6 2-2,-5-2-8,-5 1-4,-8-2-6,-9-2-8,-13 0-35,-10 1-43,-26-1-39,-7 1-53,-6 3-84,-4 4-108,-6 5-215,-4 2-45,-2-2 85,-4 8-250,-6 4-256</inkml:trace>
  <inkml:trace contextRef="#ctx0" brushRef="#br0" timeOffset="55579.31">7112 10031 1994,'-11'2'-66,"3"0"25,-2-2 22,2 0 21,8 0 24,-20-2 21,12 2 7,-1-4 13,1 3 4,-1-1 9,3-2 7,-3 0 4,3 2 2,0-2-2,-2 1-1,-1-1 6,4 0-9,-1 2-7,0-3-3,0 5-6,-3-2-8,9 2-5,-17-2-8,8 2-1,-1 2-2,-2 0-2,-2 5-9,0 3 1,1-1 1,-2 4-6,0 2-2,1 5 1,0 1 1,3 0 0,4 4-1,-1-1-7,1 3 4,5-1-2,0 3-7,4-2 0,1-2 3,5-1-4,-2-1-4,4-3-3,0 0 1,6-2-1,-4-5-2,5-2 11,-2-3-11,4-3 2,1-3 1,-2-2-2,2-4 4,-1-1 2,1-5-1,-2-3 1,-2-5 2,0 0 1,-4-3-1,-2-4-4,-3-1-1,-4 0-6,0-2-1,-6 1-2,-4 3 1,-2 1 2,-1 1-5,-7 6-15,0 0-14,-4 2-15,2 7-15,-2-1-31,-3 7-33,4-1-33,0 5-38,3 3-44,-2-2-48,6 3-139,1 1-72,3-1 38,2 4-70,5-2-31</inkml:trace>
  <inkml:trace contextRef="#ctx0" brushRef="#br0" timeOffset="56262.68">7088 10214 1567,'9'-4'50,"-5"2"10,-4 2 6,5-5 13,-5 5 12,6-6 15,-6 6 5,5-4-6,-5 4-9,1-5-10,-1 5-8,0 0-8,7-2-4,-7 2-5,8-5-4,-8 5-4,15 0-2,-7-3-3,4 1-4,2 0 0,1 2-4,2-3 1,2 1-1,2-1-3,6-2-2,1 1-1,4 0-3,9-2 2,1 1-5,13-2 12,6-1 6,28-1 2,8-3-6,5 2-6,10-1 8,7 0-13,8 1-3,9 1 1,7-1-6,5 2-1,1 0-1,1 1-2,-1 1-4,-1-1-1,0 3-3,1-2 1,1 1 1,-1 3-1,-5-3-4,-3 0 2,-8 1-4,-1-2-5,-7 1 9,-3 1-5,-1-3-5,-2 1 11,0-2-8,-2 2 2,4-4 3,2 1-5,1 2-5,-5-1 6,2 0-3,-2-1-1,-1 0 6,-1 4-6,0 0 2,-1 0 4,0 2-4,-1-1-1,-3 0 2,-3 1 0,-4 0 1,-1 0 2,-2 1-4,-3 0-2,-4 0 5,0 0-7,-4-1 6,-18 1-3,-10 0-3,-12-1 5,-2 2-1,-2-1 2,-12 0 1,-3-1 13,-2 3 4,-7 0-1,0-2-10,-6 0-2,-1-3-1,-6 5 5,2 0-7,-1-3-6,-2 3-5,-1-2-9,0 2-5,-8 0 1,15-2-4,-9 2 1,-6 0 5,10-1 1,-10 1-5,11-3 10,-11 3-2,9 0 5,-9 0-1,0 0 2,10-2-8,-10 2-3,0 0-9,0 0-9,9-2-7,-9 2-15,0 0-26,0 0-25,0 0-28,0 0-29,0 0-30,0 0-33,0 0-55,0 0-122,0 0-65,0 0-72,0 0-45</inkml:trace>
  <inkml:trace contextRef="#ctx0" brushRef="#br0" timeOffset="57293.4">14152 9653 1561,'-7'-9'29,"1"1"21,-1 1 22,1 2 22,-2-3 15,-1 2 6,1 1 2,-3-1-4,2 2-6,-3 2-5,2 1-7,-4 1 2,2 1 0,-3 1-6,0 4 4,-3 1-4,3 1-7,-3 2-9,1 0-3,1 5-5,-2-2-10,4 0 1,2 0-5,0 1-9,4 1-2,0-2-3,1 0-5,5 2 3,2-3-10,2 2 5,5-2-4,1-2 1,1 0-9,6 0-4,-1-5 8,3 1-8,2-4-1,-3 0-5,3-4 5,2 0 2,-3-4 1,1-1 0,-2-4 7,-1 2-12,0-8 4,-4 0-6,-3-2 0,0-2-5,-5 3-5,-2-4 2,-2 3 3,-2 0-3,-2 1 2,-2 6-9,-1 0-3,-2 1 6,-1 2-11,0 3-3,1 1-4,-2 2-1,3 3-6,-1 0 1,9 0-3,-14 0 3,7 3 2,7-3 7,-7 7 1,5-2-1,2-5 2,2 8 1,1-2 3,1-1 0,3-1 2,-1-1 1,0 2 3,3 0 0,-3 0 2,2-3 0,3 1 2,0-1-7,-1 1 2,3 0 10,0-1-9,1-2 4,3 2-2,3 0-2,2-2 0,4 0-1,6 0 4,1 0-1,12 1-1,7 1 1,9 0 2,2 0-4,3 2 2,25 0 0,-2-1-2,4 1 5,1 3-4,6-4 6,3 2-1,0-1-2,6 1-1,0 0 3,6-3-3,-1 2-2,-4-4 2,0 1-1,1-1 3,-2 0-2,2-1 3,-6 1 1,-1-2 9,-4 0-1,-1 0-3,-1-3 7,3 3-7,1 2 4,8-3-7,5 3 7,-2 3 1,5-3-3,2 5-1,-1-1 2,1 1-4,-1 1 0,0 2-3,-1-1 3,3 4-3,-3-4 2,1 3-6,-5-3 2,-1-2 0,-9 1 1,-3-4-4,-9 2 4,-12-2-2,-12-4 1,-3 2 3,-1-2 1,-3 0-6,2 0 8,1-2-6,-3 2-6,1 1 13,-3-1-14,0 2 3,1-2 3,-9 2-1,-1 0-3,-4 0 3,-1-2 0,-6 2-1,-3 0 4,-5-2-3,1 2-2,-4-3 1,-3 3-4,-4 0 8,0 0-2,-3 0-5,-3-3 6,1 3-1,-3 0-2,-1 0-2,-1-2 2,-1 2-4,-1 0-2,0-2 2,-9 2-11,16 0-3,-16 0-8,11 0 0,-11 0-3,11 0-5,-11 0-2,0 0-2,0 0-1,10 0-4,-10 0-3,0 0-9,0 0-3,0 0-3,3-1-4,-3 1-1,0 0 1,0 0-6,4-2-2,-4 2 4,0 0 0,0 0 8,0 0 1,4-5-8,-4 5-9,0 0-25,0 0-20,2-2-21,-2 2-22,0 0-82,-2-7-365,-2 5-111</inkml:trace>
  <inkml:trace contextRef="#ctx0" brushRef="#br0" timeOffset="57779.06">20403 9608 1657,'-2'-5'14,"-1"1"20,1-2 22,0 1 16,2-2 20,-2 0 15,0 1 2,0-1 2,0 1-2,0 0-2,2 1-2,-2-1-3,2 6-5,-4-7-1,4 7-5,-2-8-10,-2 5 2,-1 1-11,5 2-5,-15 0-6,5 0-5,-1 2-6,0 3-2,-2 2 1,1 1-4,-3 1-10,0 1 2,0 4-1,3 1-5,-3 0 5,1 1-2,4 1-1,3-2-2,-1 2-3,6 0-3,-1 0 1,3-2-6,5 2 7,3-1-7,4 1 4,3-2-3,5-2-4,6 3-2,4-4 1,2 0-1,1-3-6,3-3 5,-4-2-3,3-2-2,-2-4 1,-1-2-6,4-3 9,-2-3 3,-5-5 9,1-2 5,-4-4 1,-6-2 2,0-3-5,-7-3-7,-7 2 0,-4 1 0,-8-1-4,-5-2-1,-8 4-4,-8 1-20,-3 3-31,-4 6-32,-5 1-43,-3 5-68,2 5-86,-6 2-179,-1 2-163,0 6 103,-4 1-239,1 4-237</inkml:trace>
  <inkml:trace contextRef="#ctx0" brushRef="#br0" timeOffset="58811.31">7288 12320 1978,'-11'-10'-36,"11"10"23,0-10 6,0 4 22,0 1 11,0-3 22,-2 0 16,2 1 11,0-2 8,-2 2 7,2-1-2,0-2 2,-2 2-1,0 0 0,0 1-4,0 2-2,-2-2-6,0 1-7,-1 4-6,-1-3-8,-1 3 2,-1 0-5,8 2-3,-23 7 3,7-5-1,2 7 9,-6 4-1,4 0 2,-3 5 4,2-1-10,2 2-10,-1-1 3,2 4-6,1-1 1,5 1-8,0 2-2,2-2 4,3 0-11,6-2-1,3 3-2,2-4 0,7 2 0,2-4 3,2-4-8,5-1-1,1-2 0,1-5-5,0-5 3,6 0 0,-4-4 6,1 1 1,-1-5 6,-2-4 3,-5-3 2,-3 0-1,0-5-2,-6 0-3,-3-1-2,-5-4-8,-6 2 3,-3-4-7,-3 2-1,-8-1-2,-4-1-1,-3 7-11,-5 1-17,-2 3-18,2 5-10,-2 3-15,0 5-20,2-2-22,5 7-25,2 1-27,4 0-22,2 5-35,5-1-34,4 1-35,1 2-112,5-3-98,6 2 21,3 1-99,2 0-71</inkml:trace>
  <inkml:trace contextRef="#ctx0" brushRef="#br0" timeOffset="59751.61">7660 12418 1573,'-7'-2'28,"7"2"9,-13-2 2,13 2 9,-10-2 9,7 1 17,3 1 9,0 0 1,-9-2-2,9 2 0,0 0-2,-8-2-3,8 2 2,0 0 0,0 0-4,-6-2 0,6 2-7,0 0-2,0 0 8,0 0 3,0 0 1,0 0-2,0 0-2,19-5-8,-9 2-3,1 2-6,2-1-10,3-2 7,2 2-5,1-1-3,4-2-14,4 1 6,-1-1-2,3 2 0,3-4-2,4 1 5,2-1 4,-1-1-11,0-1 5,0 0 1,6-1-5,4 0-5,5-1-3,3-2 7,19-1 2,6-3-10,0 2 4,5-1 2,1 4-1,4-3-5,1 4-3,-1-2 3,1 2-2,1-2 1,1 3 4,-2-2-4,0 1 2,1 1-2,-1 0 0,0 0-1,0 0-3,4 0-2,4-1 1,3 0 1,2 1-8,2-1 5,-2-1 0,-1 0-3,1 1-3,-2-2 3,-3 1 2,-2-1 6,-1 1 0,-3 0-3,-2 0 3,0 0-1,-4 2-4,2-1-1,0 2 2,-3 0-1,1 1-3,-3 1 2,0 0-1,-12 3 0,15-3 8,-19 2 5,0 0 6,18 2 4,-1-3 2,2 0 0,2 3-1,-2-3-2,2 1-2,-2-2-1,2 4-1,2-2-4,-2 0 0,2-1-2,-3 3-5,1-1-1,0 2-1,-13 0-5,-10 2 0,-1-2 0,-1 0-1,-1 0-1,-1 1-2,-3-1-1,-2 0 2,-6 0-1,-2-1-1,0 0 1,8 1-3,-11-1 2,1 0-5,0-1 0,-5 1 1,-2 1-2,-5 0 1,-5-1 4,-2 0-4,-2 3 3,-5-2 4,-1 0 1,-2 2-2,-3-2-2,-2 2 0,2-2 0,-5 2-4,3 0 0,-2-1 1,-3 1-2,-8 0 1,16-3-2,-6 3 1,-10 0-1,12 0 1,-12 0 3,11-1-4,-11 1 1,8 0 0,-8 0 1,8-2-2,-8 2-3,0 0-4,8 0-16,-8 0-18,0 0-26,0 0-31,0 0-29,0 0-28,0 0-32,0 0-40,0 0-55,-24 6-61,15-5-83,2-1-165,7 0 24,-14-1-288,5-2-336</inkml:trace>
  <inkml:trace contextRef="#ctx0" brushRef="#br0" timeOffset="60163.19">14605 11621 2370,'-8'-6'0,"3"-3"11,-1 7 17,0-5 27,-1 2 22,0-1 14,1 2 11,0-2 0,2 5-9,-2-3-9,6 4 1,-18 1-7,9 3 0,-1 2 5,-2 1-6,-1 2 3,0 4-5,3 0-8,-3 2 2,0 3-3,3 1-4,-1 1 0,3 1-8,1 2-1,1 0-4,3-3-5,1 2-3,4-4-3,3 5-3,1-3 0,3-1-2,4-3-4,3 2-2,4-7-2,2-1 0,6-3-1,2-2 1,-1-5-1,2-2 8,5-4-3,-5-2 0,1-5 2,-2-4-7,-4-4 2,-2-2 0,-5-1-1,-2-7-8,-6 0-1,-7 3-1,-4 2-1,-8-7-1,-7 4-5,-4 2-6,-6 5-16,-3 3-26,-2 3-21,1 3-24,-1 5-19,2 3-29,-1 1-34,0 4-49,7 4-52,1-3-51,2 6-142,-1-2-73,6 3 51,1-1-156,8-1-136</inkml:trace>
  <inkml:trace contextRef="#ctx0" brushRef="#br0" timeOffset="61078.02">14916 11783 1688,'-8'-5'-31,"8"5"24,-7-2 22,7 2 16,0 0 21,-4-3 15,4 3 19,0 0 11,-6-2 4,6 2 2,0 0 2,0 0 2,0 0 0,0 0 3,-7-3-3,7 3-1,0 0 2,0 0-7,19-5-7,-8 3-1,1 0-6,1 0-1,4 0 0,2 1-19,0-2 11,2 2-6,3-3-6,1 0 6,3 1-6,2-1 1,-2-1 0,7 0-2,3 2 2,4-4-6,5 2-2,6 0-5,7 0-7,3-1-6,24-1 0,1 1-4,3 1-7,0 1 0,3 0-4,-1-3-5,5 6 2,-4-5-5,2 3-2,-5-4 0,-2 4 0,-2-1-3,-13 0 0,-10 1-3,24-5-2,-1 4-1,0-1-3,0-3 1,0 4 0,2 0 0,-2 0 0,2 0-1,-3-1-1,-11 1-1,-8 2 1,22 0 2,-13 1-4,-8-2 1,0 2-4,-1 1 0,6 0-2,15-2-2,0 0-1,3 6-1,-11-4 5,9 4-6,0-1 4,2 3 0,0-1-1,0-2 2,-2 3-2,-2 1-3,-1-1 3,-13 0-2,-8-1-2,-2-1-3,3-2-5,0 2 3,0-1-2,2-3-4,-3 2 2,1-2-5,-2 0-1,1 0 7,-4 0-3,-4 0 4,-6-2 5,-4 0-3,-3-1 4,-8 3 0,0 0 2,-4-2-2,-3 2 4,1 0-4,-4-2-1,-1 2 5,-1 0 1,-1-2-1,0 0 2,0 2 1,1 0-2,-1-1 1,1 1-3,1 0 2,-2 1 6,5-1-3,-1 2-4,1 0 3,0 0 2,-1 0-1,0 1-2,0 1-3,-1-2 3,2 2 6,-7-3-3,3 5-2,-8-5 6,3 0-2,-2 1 5,-2 1-2,-3-3-3,2 0 5,-4 2-1,2-2 0,-3 0 2,2 1-2,-11-1 2,15 0-3,-9 0-3,-6 0 4,12 0-4,-12 0-4,12 1-1,-12-1-3,8 0-9,-8 0-14,8 0-7,-8 0-8,0 0-10,0 0-13,0 0-14,0 0-14,0 0-32,0 0-34,0 0-40,0 0-37,-2-7-52,2 4-138,-4-1-65,4 4-170,-6-10-160</inkml:trace>
  <inkml:trace contextRef="#ctx0" brushRef="#br0" timeOffset="61502.75">21245 11517 1761,'-6'-6'-4,"0"1"28,0-1 30,0-1 28,1 1 20,-1-1 14,-1 2 6,-1 1-3,1-2-3,-3 1-2,2 3 7,0 0-3,-6 4-8,2 0-4,1 0-1,-4 4-12,0 1 0,1 7-5,-5-1 7,6 2-10,-2 1-5,2 1-6,1 2-5,1 1-3,5 2-5,-3-1-2,5 1-6,1 0-3,6-2-2,-1 3-4,5 0-4,3 0-1,5-3-6,-1 0-2,4-3-1,2 0-1,2-3-5,1-3-2,0-2 0,2-1-2,-3-5-2,1-3 1,-2-5 1,2-2 3,-3-5 3,-1-5-4,-4 0-3,2-9 0,-7-3-2,-5-3-4,-2-2-1,-6-1-2,-4 0-2,-10-3-11,-4 1-34,-10 3-29,-3 5-31,-6 4-34,-16-8-50,6 12-68,5 6-67,-4 5-177,2 5-80,1 5 70,-3 2-208,-6 5-205</inkml:trace>
  <inkml:trace contextRef="#ctx0" brushRef="#br0" timeOffset="62651.47">7566 13885 1862,'2'-7'-48,"-2"0"16,2 2 9,0 0 17,0-2 19,0 2 25,0-3 16,0 3 14,0-1 5,0-2 9,0 3 5,-2-1 5,2-2 5,-2 3 1,-2-2-5,2 0 5,-4 2-5,2-1-2,-2 0-9,0 1-11,-2 1-3,-5 2-11,0 0 0,-1 4-5,-1 1-6,-4 5 2,0 0-1,-3 3-1,2 3 3,-1 3-1,0 5-4,2 3 0,-3 4-2,6 2-2,1-1-7,3 3-3,1 2-1,2 0-3,6-4-6,1-3 4,1 2 3,6-3-5,2 0-5,4-1 4,3-1-5,2-8 1,2-3 10,4-5-9,3-5 7,3-2 4,2-8-2,3-1 2,1-9 11,3-3 2,-5-5 0,-2-6-4,-5-6-7,-5 0-3,-2-2 1,-10 3 3,0 0-10,-9-1-6,-2-2-1,-9 3-4,-2 3-2,-2 4-5,-6 1-6,-1 4-17,-3 6-21,2 5-18,-5 4-16,1 5-15,2 5-31,-4-1-34,3 7-36,2 4-39,4 2-37,-3 6-104,6-1-150,3 3 39,5 0-150,1 0-129</inkml:trace>
  <inkml:trace contextRef="#ctx0" brushRef="#br0" timeOffset="63565.22">7709 14179 1716,'-4'-6'8,"-1"-1"11,2 2 3,-1 0 19,0 3 20,-1-6 12,0 2 12,3 3 2,2 3-6,-4-8-6,1 4-6,3 4 0,-3-3-4,3 3-3,-2-6-6,2 6 1,0 0 5,0 0 0,5-6 2,2 1-3,-7 5 2,16 0-5,-6-2 2,1 2-1,1-2 7,6 2 0,-2-3-1,5 3-4,1-5-3,5 1-1,2 0-5,1-2-1,11-1 0,-1-1-7,9 1-8,-1-4 0,5 0-9,3 1-3,19-6 3,4 1 0,2 0 6,3-3-2,1 5-1,4-2 6,0 1-3,2-1 4,-2 4-2,2 0 3,0 0 1,-2 1-4,4 0 3,-2 2-7,3 1 3,2-1-3,7 2 0,2 1-3,8-1 5,3 0-7,2 1 1,1-2 2,-5 2-6,3 1 0,-5-1 2,0-1-4,-2 0 3,1 1-2,-2-3 0,2 1-1,-4 3 1,4-2-4,-3-1 0,0 2-1,-4-1 0,-1 3-4,-5-1 1,-3 0-2,-2 0-3,-4 2-1,-14 1 1,-8-1-2,-3 0-2,3 0 3,0-1-2,-2 0-1,1 1-1,-3-1 1,0 1 1,3-1-2,2-1 0,0 4-1,21-3 0,-15-1-2,-7 3 0,2 1 1,0-3-2,1 3 1,-3-2-1,2 2 3,-3 0-3,-5 0-1,2-2 2,-9 2 0,-6 0-1,3 0 4,-5 0 6,1-2 7,-1 2 3,-1 0-1,-3-1 3,1-1-2,-1 2 0,1-2 1,-1 0-3,0 0 0,-9 0 0,4 1 2,-5-2 6,-2 1 0,-8 1 5,2-1 5,-3 2-3,-1-2-2,-2 0-1,-3 2-5,-3-2-2,4 2-1,-4-3-6,0 3 0,2 0-2,-2-3-2,3 3-2,2-2 0,2 0-3,0 2-1,0-1 2,1 1-1,-2-2-1,-1-1 2,-2 1 0,-2 2 3,-1-2 6,2 2-2,-4 0 1,-3 0 1,3-3-4,-2 3 1,-8 0-3,15 0-2,-15 0-3,11 0-6,-11 0-11,0 0-12,10 0-9,-10 0-10,0 0-13,0 0-13,0 5-20,0-5-25,0 0-27,0 0-30,-13 7-34,5-6-46,0 1-57,-1-2-55,9 0-152,-17-2-79,7 1 81,2-1-246,0-3-248</inkml:trace>
  <inkml:trace contextRef="#ctx0" brushRef="#br0" timeOffset="64011.98">14956 13503 2168,'0'-10'16,"-2"6"22,2 4 26,0-8 19,-2 4 20,2 4 8,-3-5 3,3 5-8,-3-4-10,3 4 1,-11 0 6,11 0 1,-16 6-5,6-3-5,-1 5 5,-1 0-1,-1 4-1,1-1-1,-5 2-7,4 2-9,-1 2-5,1 1-7,0 0-1,2 4-14,1-1-6,2 1-4,1 0-5,4 0-1,3-1-2,3 4-3,6-4 2,-1-1-3,7 0-7,0-3 2,2-1 2,2-4-3,4-2 2,2-4 1,-3-2-3,0-6 2,6 0 10,-2-6-4,-1-2-1,-1 0-2,3-6-2,-4-6-5,-4 2-2,1-4-3,-12-2-2,0 0-4,-4-2-2,-2 1-2,-7-1-2,-2 2-5,-3 3 1,-8 1-13,-1 1-21,-6 4-20,2 2-15,-1 6-19,-1 2-15,-1 1-17,3 4-19,-2 2-31,2 0-30,0 4-33,6 0-30,1 3-22,4 0-41,3 0-113,3 3-56,4-3 31,2 3-62,4-1-29</inkml:trace>
  <inkml:trace contextRef="#ctx0" brushRef="#br0" timeOffset="65045">15302 13737 1444,'0'0'24,"-9"-4"11,9 4 14,-4-3 17,4 3 16,0 0 15,-7-3 7,7 3 7,0 0 2,0 0-1,-4-4 3,4 4-3,0 0-1,0 0 9,-4-5-11,4 5-1,0 0-2,0 0 0,0 0 1,0 0-7,0 0-12,8-6-8,-8 6-7,11 0-6,-5-2-2,5 0-8,-1 0-7,4 0 0,0-1-4,5 1 1,0-2-4,4-2 2,5 1-3,4 0-3,6 1-5,2-1 3,4-1-9,7 0-2,7 1 2,1-1-6,3 0 2,-1 3-2,4-3-2,3 3-4,19-2-2,2 3-1,-15-1-3,15-2 0,-15 3-2,-8-3-4,-1 1 5,1 1-3,-3-1-1,3 0 1,21-2-6,-2 0 3,-15 1 1,-2 1-3,21-1 2,-3 0 2,1-1-1,-14 5-3,-6-2 0,-2 0-2,1 3-4,1 0 6,2-2-1,-2 4 2,1-2 0,-3 3-2,6-3-2,-4 0 8,23 4-8,-15-1 2,-7-2-2,23 1 2,-2 1 0,2-1-3,0 0-2,-12-2-2,12 3-3,-12-6 4,-12 3-14,1-2 6,23 2-1,-20 0-2,-9-5 0,-1 3-2,-1-2-1,-3 0 3,2 1 2,-4-1-8,3 0 12,-9 1-3,-1-1-3,5 0 8,-5 2 2,3-2 0,-2 1-3,8 1 0,1-3 2,0 4 1,2-1 1,-3-3 1,0 5-3,-6-2 2,-2-1 8,-2 3-6,0-2-6,-3 0 11,-1 2-6,3-3 5,-4 1-5,-1 0-1,-6 1 1,-1 1 3,2-3 1,-2 1-2,-1 2-2,4 0 4,-3 0 2,2 0-6,2 0 4,5 2-3,-3 1 0,4-2 5,-4 1-8,3 0 3,-2-2 6,-2 0-4,-3 0 2,0 0-2,-4-2 6,-1 0-11,-1 1 12,-2-2 0,-5-1-5,-1 2 1,-2 0 0,0 1-2,-4-3 3,1 2-2,-2 0-3,-2 0-2,-1-2 9,2 3-5,-4 1 2,0-2 0,1 0-4,-3 0 5,1 0-2,0-1 0,-2 3 5,2-3 3,-1 1 3,0 0-4,-3 1-1,-5 1 2,13-5-3,-7 3 5,-6 2-2,11-2-3,-11 2 5,9 0-1,-9 0-13,8-3 5,-5 1-1,-3 2-4,0 0 0,8-2 2,-8 2-13,0 0-4,0 0 0,0 0-21,0 0-16,0 0-34,0 0-42,0 0-49,-19 0-59,10 0-93,3-2-161,-3 0-43,9 2 70,-10-4-59,8 1-30</inkml:trace>
  <inkml:trace contextRef="#ctx0" brushRef="#br0" timeOffset="65394.07">21849 13285 1575,'-6'-9'65,"-2"-3"21,-2 2 18,0 3 12,1-3 4,-3 5 1,-2-1-3,-2 2-1,0 3-3,-4 2 6,0 5-4,-4 2-7,1 3-5,1 3 6,-2 5-4,-2-1-4,5 5-9,-1 0-9,6 5-4,-2-2-3,6 0-8,3 0-1,2 0-6,6-2-6,2 1-3,4 1-3,6-6-4,1 3-4,4-5-4,6 2-6,0-6 0,7-2-3,-1-2 1,2-6-2,-1-1 3,3-6 7,-2-2 10,2-9 0,-1-3-5,-5-5-4,4-4-5,-12-4-3,-7-3-5,-9-3-1,-6 0-6,-13-8-1,-21-11-29,-11 5-39,-3 4-49,-8 9-54,1 2-71,6 11-89,4 7-182,1 2-100,-4 6 87,7 4-249,1 1-246</inkml:trace>
  <inkml:trace contextRef="#ctx0" brushRef="#br1" timeOffset="95143.92">9162 8436 1589,'0'0'-79,"0"0"24,0 0 20,23 3 7,-23-3 13,0 0 10,0 0 5,0 0 13,0 0 4,0 0 5,0 0 0,0 0 5,0 0-4,0 0 3,1-8 8,-1 8 2,0 0-1,0 0 5,0 0-4,0 0 4,0 0 1,0 0 2,0 0 3,0 0-1,0 0 0,0 0 1,0 0-8,0 0 1,-10-6-3,10 6-4,0 0-1,0 0-2,0 0-3,0 0 3,0 0 0,0 0 3,0 0 1,0 0 3,0 0 0,0 0-1,0 0 1,0 0-2,0 0-1,0 0-3,0 0-4,9-5 1,-9 5 1,0 0 0,22 2-1,-14-2-1,2 0-2,4 2-1,-2-2-5,1 1 6,4 3 1,-1 0-3,1-1 4,3 0-1,-4 1 0,4-1-3,-1 4-2,-1-4-1,0 1-1,-2 0-3,0-3 2,-2 4-1,-1-4 0,-1 3-2,-2-2 4,0 0 2,-2 0 3,0-2 3,1 1 3,0 2 2,-3-2-2,-6-1-4,11 2-1,-5 0-4,-6-2 6,10 2-12,-10-2-1,7 2-1,-2 1 0,-5-3 2,6 2-8,-6-2 4,0 0-5,6 0 3,-6 0-2,0 0 0,6 2 0,-6-2 1,0 0-3,0 0 1,0 0 2,0 0-4,0 0 4,0 0-2,8 3-1,-8-3-1,0 0-2,0 0-4,0 0 1,0 0 2,-14 10 2,5-7-2,-2 5 2,-1-2-3,-3 3-4,-4 3 0,-2-2-7,0 2 1,-2 2-4,2-3-4,-3 2-4,3-2-1,0 3-5,-1-2-5,5-3-11,1-2-7,0 1-2,2 0-6,4-3-6,-1 2-4,2-4-14,1-1-13,4 2-46,4-4-41,0 0-49,0 0-142,0 0-279,0 0-149</inkml:trace>
  <inkml:trace contextRef="#ctx0" brushRef="#br1" timeOffset="96558.15">9118 9056 1644,'0'0'-72,"0"-7"13,0 7 14,0-6 18,0 6 23,2-7 1,-2 7 8,-2-5 4,2 5 3,0 0 5,2-5 2,-2 5 3,0 0 4,0-7 3,0 7 3,0 0 7,0 0 1,0 0 8,0-5 6,0 5 0,0 0 6,0 0 1,0 0-3,0 0-2,0-6-3,0 6-2,0 0-4,0 0 1,0 0-3,0 0-3,0 0-2,0 0-1,0 0-3,-2-5-2,2 5-2,0 0 3,0 0-6,0 0 1,0 0-3,0 0-3,-2-6-1,2 6-3,0 0 1,0 0-4,-2-5 1,2 5 3,0 0-3,0 0-3,-4-4-1,4 4-2,0 0-1,0 0-4,0 0 0,0 0 1,0 0 1,0 0 2,0 0-3,0 0-1,0-7-1,0 7 3,0 0 0,0 0 0,0 0 1,0 0-2,0 0 2,0 0-1,0 0 4,0 0-1,0 0-2,0 0-1,0 0 0,0 0-1,0 0-2,0 0-1,0 0-2,0 0-3,0 0 0,0 0-1,0 0 2,0 0-2,8 16 3,-6-6 0,2-1 4,2 6 4,0 3 3,4 1 1,-2 3 2,0 3 0,3 5 1,-3 1-2,3-1-3,-2 1 3,-1 0-5,-1-3 3,0-3-5,2 0 0,-2-3 1,-1-1 0,-2-3 1,0-3-2,-1 0 1,3-2 4,-4-1 5,0-2 14,-1-3 7,4 0 10,-3-1-1,-2-2-6,0-4-6,0 0-11,0 0 7,0 0-6,0 0 1,2-19-7,-2 7 0,0-1-3,-2 1-7,2-4 3,-2-1-2,2-1-4,-2-1 3,2 2 0,-3-2-3,3 2-7,0 2 7,0-2-4,3 0-1,-3 3 0,0 3 0,0 0 0,0-1-2,2 2 3,-2 3-6,0-3 3,0 3-2,2 1 0,-2 0 0,5 1 0,-5 5-2,7-4 0,1 1 1,-8 3 2,16 7 0,-5 0-3,2 3 2,-1-1 1,3 4 1,2 2 0,0 1 0,1 1 1,0 3 1,-1-3 2,0 0-2,0 1-3,-3-2 2,0 1 1,-2-6-2,-2 2 0,2-4 2,-2 2 5,-2-2-4,-2-3 6,1 2-1,-1-3 3,-2-1 2,1-4 0,-5 0-4,0 0 2,11-6-2,-9-1 0,-2-1-1,0-3-3,-2-2-1,2-3-3,-3-3 2,0-2 1,0-2-5,-2 0-1,1 1 2,-1 1 2,2 2-1,-4-1-4,6 5-1,-4 2-5,0-2-5,4 3-7,-3 3-11,2-1-10,0 2-13,-2-1-16,1 2-16,0 1-20,2 1-15,-1-2-5,2 7-11,-3-7-18,3 7-15,-2-3-10,2 3-10,0 0-22,0 0-71,0 0-367,0 0-148</inkml:trace>
  <inkml:trace contextRef="#ctx0" brushRef="#br1" timeOffset="97538.03">9819 9440 1626,'0'0'-74,"-2"-5"11,2 5 24,-4-4 15,4 4 12,-4-5 12,4 5 11,-4-6 11,2 2 1,2 4 8,-6-3 6,6 3 11,-2-6 2,2 6 3,-4-6-1,4 6 4,-2-4 1,2 4 3,0 0-2,-4-5-1,4 5-6,0 0-5,0 0-1,0 0-6,-4-5-5,4 5-3,0 0-4,0 0-1,0 0-3,-4-2-5,4 2-3,0 0-1,0 0-2,0 0 8,-3 12 3,3-7 2,0 6 3,0 0 3,0 0 1,0 2-3,0 3 3,0 1-1,0 0 0,0 3-2,0-3 1,0-1-3,3 1-4,-3 1-1,0-3-2,0-2 3,0 0-6,0-1-2,0 0 1,2-3-2,-2 0 3,0-1 3,0 0 12,0-1 9,0-2 9,0 2 2,0-7-3,2 6-7,-2-6-9,0 0-1,0 0 0,0 0-4,0 0-5,2-21 0,-2 11-2,0-4-4,0 3 0,0-7-4,0 1-1,0 1-1,0-1-2,0-1-2,-2 1-2,2 1 0,0-1 2,0 2-5,0 2 2,0 2 1,-2 0 0,2 0-4,0 1-1,0 3 2,0-2-3,0 2 4,0-1 1,0 3 0,0-1-1,0 0-1,0 6-6,2-10 0,-4 6 1,2 4-2,2-5 4,-2 5-3,0 0-1,4-4 5,-4 4-6,0 0 2,0 0 2,10 11 2,-4-6 0,2 2 2,-2-1 1,2 3 2,0 1 0,0-1-8,2 2 1,2 2 2,1-2 3,-3 2 0,4 2 0,-4-1 1,4-1-6,-3 0 3,2-2 2,-3 3 0,5-1-2,-3-1 2,0-1-2,-2-1 1,2-3-1,-3 3 2,0-5 1,-1 2-3,-1 0 5,-1-1 2,0-2 10,-2-1 2,3 1 8,-3-2 8,-4-2-8,9 2 4,-9-2-6,0 0 0,10-8-3,-8 1-2,0-1-3,0-2 0,-2-2-4,0 0 1,0-5-4,0-2 1,-2-3 0,-2 2-9,2-6 1,-2 4 1,-2-2 1,2 0-2,-3 4-12,0-1-16,5 3-11,-2 3-23,2 0-31,-2 2-32,0 1-49,1 3-46,3 1-27,0 0-29,-2 0-112,2 3-115,0 0-127,0 5-125</inkml:trace>
  <inkml:trace contextRef="#ctx0" brushRef="#br1" timeOffset="98662.12">10026 8829 1661,'-6'-9'-56,"3"5"24,-1-1 9,0 1 21,0-2 15,0 2 4,0-2 10,0 0 2,0 3-1,-2-3 9,4 2 6,-2 0 7,0 1 3,4 3 2,-8-9-1,3 6-1,-1 1 0,0-1-2,0 1-2,6 2-3,-13-2 1,2 2-2,11 0 0,-16 4-2,6 1-1,2-2 0,-2 8-2,1-4-1,1 4-1,-1 1-2,3 2-2,-1 1-1,3-2-2,0 0 2,2 0-4,4 1 2,-1 1-6,6-2 1,0-1 0,0-3 1,7 1 2,1-4-1,-1-3-3,6-1 5,-3-2 1,0-2-1,2-3-1,-1-5 1,2-2 5,-6-1-8,2-2 2,-6-2-4,1 2-4,-7-1-1,-2 1 2,-2 0-10,-2 2-1,-2-3 3,-5 5-3,-1 2-9,-3 0-18,-2 4-19,1 2-28,-6 4-34,3 3-34,0 4-48,-3 1-43,5 4-84,-3 3-202,1 1-112,3 2-118</inkml:trace>
  <inkml:trace contextRef="#ctx0" brushRef="#br1" timeOffset="102243.03">21993 3026 1174,'0'0'76,"0"0"-4,0 0-16,0 0-10,0 0 14,0 0-4,20-13-6,-14 9-4,4-1 1,1 1-1,2 0 3,0-1-2,3 3 3,-2-2 0,2 2-2,-4 0-2,1 2-7,2 2-2,-2-2-4,-3 4-1,1 0-3,2 3 5,-3 1-9,-2 2 6,0-1-4,-2 3-1,-4-1-5,0 2 4,-4 0-8,0 2 3,-4-1-4,-2 1 2,0-2-7,0 0 5,-3-1-5,3 2-1,-3-5 1,5 0-3,-3 1 3,3-3-2,0 1-1,2-2 0,0 0 0,2 0 0,-1-3-1,3-3-1,-3 8 0,9-4-1,-3 0-1,6-1-1,1 2 1,-1-3-1,6 6 3,-2-1 2,1 0 1,2 3 5,-2-3 2,3 0 0,-4 3 3,1 0 2,1-1-2,-5 1 5,2-3 0,-2 1 1,-4-1 7,-3 2 3,-3-1 2,0 0 1,-3-2-4,-3 2-2,-2-2-6,-6 1-3,2-1-1,-3-1-3,-2-1-4,-2 1-18,1 1-24,0-4-27,-2 1-32,2-1-36,1 1-44,-1-3-80,1 0-177,6 0-255,0-1-173</inkml:trace>
  <inkml:trace contextRef="#ctx0" brushRef="#br1" timeOffset="102965.64">23014 3110 1832,'-5'-7'-40,"3"3"14,2 4 4,0 0 8,-2-5-5,2 5 1,0 0 7,0 0 12,0 0 14,-2 19 2,2-10 4,0 3 9,0-2 3,2 6 0,0-1 0,-2 1 0,2 0 3,-1 0-4,-1 1-3,4-4 1,-4 0-2,3-4-3,-3 4-2,0-4 3,2 0 9,-2-1 8,0-1 16,0-2-4,0-5-4,-2 5-5,2-5-7,0 0-1,0 0-4,0 0-6,-3-22-3,3 10-1,3 1-4,0-2-1,0-2-6,1-1 4,-1 1-8,2 1 4,-1 1-3,1 1 0,-1 3-1,-2 0-4,2 1-2,0 2-2,1 2 2,2 3 3,-7 1 2,18 4 3,-8 1 8,2 3 0,2 1 6,1 2-1,0 1 0,4 1 3,-1 1-4,0-3 5,-1 1 1,0-4 2,-4 1 7,-1-3 4,-2 1 17,4-1 20,-5-4 1,1-1-8,1-2-4,1-1-7,1-4 0,-3-3-6,-2-2-11,4 1 1,-4-6-8,-2 1-5,2-6-4,-1 0-7,-1 0-4,-1 0-18,-1 0-7,-3 3-22,2 2-19,-3-1-27,0 4-41,0 1-51,-3 2-54,2 1-29,-3 2-72,2 1-160,-1-2-8,6 2-64,1 1-56</inkml:trace>
  <inkml:trace contextRef="#ctx0" brushRef="#br1" timeOffset="103216.05">23804 2934 1523,'-9'-10'-2,"9"10"21,-4-7 20,4 7 8,0 0-2,-6 0-4,6 0 3,0 0 18,-6 11 16,4-4 4,-2 4 3,-1 6 1,-2 1 2,3 5-1,-2 1-4,0 3-7,-1 2-10,-3 3-2,1 3-6,-2-1-5,3 0-3,-2 0-14,-4 2-32,4-4-38,-3 3-40,5-4-46,2-2-50,-1-6-69,3 1-141,2-7-231,2 1-111</inkml:trace>
  <inkml:trace contextRef="#ctx0" brushRef="#br1" timeOffset="103599.28">23993 3313 1779,'0'-7'44,"0"2"11,1 1 11,-1-1 5,0 5-2,0 0 0,0 0 10,0 0-2,0 0-1,0 0 3,7 18-10,-5-7-5,2 2-5,3 2-6,-1-2-5,2 2-2,3 3-6,-2-5 0,3 0-4,-2 0-4,2-1-8,-2-3 2,3-2-3,-3-2-3,1-4-1,2 2-2,-3-6-5,0 0-1,0 0-1,-2-5-1,0-4-3,-4 0 0,1-1 2,3 0 1,-5 1 2,3 1 9,-4 1-1,0 1-3,2 2-6,-2 1-3,0 0-2,-2 6 1,7 0-4,-7 0 2,4 12 0,-3-1-1,2 2 3,1 3 1,-2 2-1,2 6-6,4 2-16,-4 4-31,1 5-54,2 0-62,-1 2-66,0 0-183,-5-2-79,-1 6-128,0-9-116</inkml:trace>
  <inkml:trace contextRef="#ctx0" brushRef="#br1" timeOffset="105684.01">22184 3037 1552,'-9'1'-86,"3"1"15,2 2 19,-3-2 12,7-2 19,-8 2 15,8-2 22,0 0 11,-8 4 18,8-4 8,0 0 8,0 0 9,0 0 4,0 0 15,0 0 2,-11-10 7,11 10-2,0-5 2,0 5 0,-3-9-3,3 6-2,0 3-4,0 0-4,0-9-6,0 9-9,0 0-10,0-7-7,0 7-7,0 0-4,0 0-5,0 0-3,12 22-2,-8-9-5,-1 4 0,4 3 2,-1 6 1,1 1 1,-1 1-4,1 5 2,0 1-3,1 0 1,0 2-3,0-1 3,0-3-3,-2-3-3,0-1 0,0-1-1,0-3 0,-2-3-1,0-2-2,1-2 4,-1-2-7,-2-1 22,0-3 12,3-1 18,-3 0 2,0-5-9,-2-1-5,0-4-3,0 0-9,0 0-5,0 0 0,0-23-9,-2 9 3,0-1-4,0-5-11,2-1-8,-3-8-2,3-2-10,-2 1-6,2-3-3,2-1 7,-4 3-9,2-2 2,0 0 3,0 5 0,0 1 3,0 4 0,2 4-3,-2 0-1,0 4 3,3 2-8,-3 3 4,-3 5-1,3 5-1,0 0 8,0 0-1,-2 22 0,0-4-4,2 0 0,-2 9 7,0 1 0,0 2 5,-1 1 1,3 2-7,-2-3 6,0 3 4,0-5-6,2 3 1,0-4 6,-2-3-13,2 0 12,0-4-4,0-3 0,0 1 0,0-5-8,2 1-14,-2-3-21,2-2-52,-2-3-74,2-3-81,-2-3-160,5 0-159,-5 0 95,0 0-157,0-17-128</inkml:trace>
  <inkml:trace contextRef="#ctx0" brushRef="#br1" timeOffset="106572.77">22311 4911 1681,'3'-4'-10,"-1"-2"11,0 3 1,-2 3 12,4-6 18,-2 2 13,-2 4 8,0 0 4,2-6-3,-2 6-5,2-3-2,-2 3 0,0 0 1,0 0 3,0 0 8,4-7 0,-4 7-7,0-5-5,0 0-2,0 5-6,0-12-3,0 6-4,-2-3-2,4-1-6,-2 1-1,2 0 0,-2-3-5,2-2-2,2 1-2,1-1 0,1 1-3,1 0 0,-1 2 1,0-1-1,-1 0 1,1 5-6,4-3 0,-3 5-3,2-1 1,-1 4-1,2 2 0,-10 0 6,20 5 7,-10 3 5,-2 4 2,1 0-1,-1 3 2,-4 0 2,0 4 1,-1 0 2,-1 0-1,-4 1-1,-5 2-1,3 4 1,-2-4-3,-2 0 0,-5-1 0,3-1-3,-5-1-2,5-4-2,-1-1 2,2-2-4,-2-2-2,2-3 1,1-1 0,2-4-3,-2 0 4,8-2-7,0 0 0,-14-10-1,14 3-1,0 0 0,3-3-1,-1 3 0,-1-4-4,4 4 3,2-1-2,-1-1-2,3 3 3,-1 1 0,0-2 2,6 4 1,-2-2 2,4 5-2,-1 0 3,5 0-1,0 3-1,2-1-3,4 3 3,1 2-4,-1-2 3,0 5-18,0-3-34,2 3-50,1 2-59,2-2-72,-1-2-131,-2 0-141,0-3 54,-3-1-102,-1-2-50</inkml:trace>
  <inkml:trace contextRef="#ctx0" brushRef="#br1" timeOffset="107157.67">23463 4730 1680,'2'-8'62,"1"3"10,-1-1 13,0 0 16,0 1 6,0 1-2,0-1-12,-2 5-14,4-5-6,-4 5-8,0 0-4,0 0 2,0 0 0,8 17 0,-6-9-4,-2 3-3,0 1-4,2 3-6,-2-1-2,0 3 3,0-2-10,-2 1 1,2 2-4,-2-3-2,0 0-4,2-3 0,-2-1-3,0-1 3,0-3 10,2 3 11,0-5 1,0 1-4,0-6 0,0 0-10,0 0 0,0 0-3,0 0-2,8-19-11,-6 8 4,3-2-8,-1-5 3,1 1-2,1 0-2,-2-1-7,2-2 0,1 3 5,-1 1-14,-2 3 7,2 0 3,-1 2-9,-1 3 0,3-1 0,-1 9-2,2 0 4,-8 0-3,20 5 0,-8 5 2,4 1-5,3 0 2,1 3 4,0 3 3,-2 0 3,1-2-6,3-1 4,-4 1-4,0-2 8,-6 0 10,3-5 17,-4 0 22,1 0 18,-1-7-3,-1 1-10,-1-4-3,-9 2-6,17-5-4,-9-3-7,-2 3-5,0-7-5,2 0-3,-2 1-2,-2-5-6,0 1-21,0-1-20,0-1-32,-1 0-26,-1-1-25,0 1-28,-2-3-41,0 5-46,0 2-61,-2 2-85,0 0-201,-2-2 51,1 1-202,-1 2-207</inkml:trace>
  <inkml:trace contextRef="#ctx0" brushRef="#br1" timeOffset="107449.73">24238 4538 1963,'0'0'27,"0"-9"19,0 9 15,0-8 21,0 8 17,-3-4 9,3 4-5,0 0-11,0 0-12,-1-6-10,1 6-8,0 0-4,0 0-6,-10 23-2,7-8 1,-3 3 0,-1 4-1,-1 0-2,-1 9-4,-3 3 2,0 1-4,-2 7-4,-2 5 6,-4 16-4,-3-1-1,-1 1-4,6-9-4,0-10-8,2 0-17,1-2-26,3-6-30,-2-6-42,4 1-41,4-9-42,-1 2-41,3-10-81,4-2-135,3-4-25,1-3-111,3 0-69</inkml:trace>
  <inkml:trace contextRef="#ctx0" brushRef="#br1" timeOffset="107786.96">24278 5099 1583,'2'-7'36,"2"-1"17,-3 2 11,3 1 21,-2-1 14,0-2 3,5 3-2,-3 0-8,2 0-3,3-1-9,1 2-3,3 1-4,0-1-1,-1 0-5,1 4-5,2 0-3,-5 0-4,3 2 3,-3 2-3,4 3 3,-6 1 2,0 4-3,-2-1 0,-5 2 6,3 2 0,-8 2-2,1 3-4,-5 1-4,2 0-7,-2 0 1,-1-3-5,0 2-5,3-3-2,0-2-3,1-2-7,1 0 3,2-1 3,2-2-3,4-1-1,5 1-6,5-3 3,6 0-4,5-2-6,9-3-30,6-1-43,7-1-43,9-1-85,6-6-134,21-3-230,-2-2 46,-18-1 73,-10 2-172,-3-3-102</inkml:trace>
  <inkml:trace contextRef="#ctx0" brushRef="#br1" timeOffset="108671.87">22656 6551 1785,'3'-6'33,"0"0"10,0 1 3,1-3 12,5 2 13,-1-3 6,4 1-2,4 1-7,-2-1-3,7 3-3,3-4-2,2 4-7,-4 2-4,2-2-5,-3 5-4,0 0-5,-2 5-3,-2-2-2,-4 2-1,-1 4-2,-5 2 0,-5 0 1,-2 2-3,-4 3-1,-5 1-4,-1 2 1,-5 1-4,2 0 0,-1-1-1,0-2-3,2-1-1,1-1-1,1-4-5,1 0-6,3-1-2,-1-1 0,5-3 1,2 2-3,2-4-2,5 2-2,1-3 6,1 3 0,1-3 0,1 2 0,3-2 0,0 4-1,0-2 1,-1-1-1,2 4 3,-2-3-1,-1 3 5,1-1 4,-2 1 1,-1 2 4,0-2 1,0 1 5,-2 0 4,-3 1 3,2-3 7,-5 3 4,-1-3 2,-2 4 3,-3-4-4,-2 0-4,-3 1-5,-4-1-5,-1-1 3,-1 0-6,-3-2-6,0-1-13,-1-1-19,-2 1-32,1-6-38,2 3-47,1-4-52,0-1-68,4-3-165,1-3-64,3 0-131,2-5-113</inkml:trace>
  <inkml:trace contextRef="#ctx0" brushRef="#br1" timeOffset="109234.19">23920 6696 1762,'0'-6'40,"0"6"8,-6-11-4,4 5 17,0 0 29,0 2 18,2 4 5,-2-8-12,0 6-13,2 2-12,0 0-8,0 0-4,0 0-3,0 0-1,-5 12-3,5-2 2,0 3 6,0 1 0,0 5-1,0 0 4,0 2-5,-5 0 0,4 3-1,1-3-2,-3 1-3,1-2-2,0-1 3,-1-1-9,2-2 6,-1 0-2,2-5 8,-2 1 11,2-1 14,-2-4 7,0-2-9,2-5-6,0 0-12,0 0-6,0 0-4,0-19-9,2 7-3,2-5-5,-1-4 0,4-2-3,2-4-6,4-1-3,-2-1-3,-1 5-3,1 1-5,-2 2 3,1 2-5,-4 3-3,2 3-5,-4 2-3,6 1 0,-2 4-2,2 6 1,1 0 0,2 6-1,2 4 1,1 3 1,2 2 0,2 6 2,0 2 0,1 2-1,-1 0 1,2-1 3,-2-1 3,-1-2 2,-1-2 7,-2-3 15,-4-1 28,0-4 34,-3 0 31,2-4 14,1-1-16,1-9-16,-1 0-1,2-4-11,0-4-13,3-6-5,-2-3-4,2-6-16,0-1-23,-2-5-37,-1 0-63,-3-6-98,0 0-99,-1-6-159,-1 6-226,-6-1-51,2 3 86,-3-4-495,-2-2-575</inkml:trace>
  <inkml:trace contextRef="#ctx0" brushRef="#br1" timeOffset="112771.81">10439 9268 639,'0'0'225,"0"0"-81,0 0-29,0 0-22,0 0-1,0 0-6,0-16-6,0 16 2,0-5-1,0 5 0,-2-6 1,2 6 2,-2-6 1,2 6 1,0 0-4,-2-5-3,2 5-2,0 0-6,0 0-4,0-7-7,0 7-3,0 0-5,0 0-2,0 0-4,0 0-4,2-5-5,-2 5-4,9-5-3,-3 2-2,4 1-1,1 0-7,2 2-1,1-3-11,0 1-17,4-2-22,-1 2-28,0 0-25,0 0-27,0 2-39,-3-2-48,-1 2-68,-2 0-124,-3 0-169,-8 0-60</inkml:trace>
  <inkml:trace contextRef="#ctx0" brushRef="#br1" timeOffset="112955.75">10476 9413 1573,'-8'7'-3,"4"1"12,0-3 11,2 2 7,0-4 24,2-3 8,-5 5 0,5-5 1,-1 7-4,1-7-2,0 0-4,0 0-4,6 2-2,-6-2-7,12 0-2,-12 0-20,20-5-24,-10 1-33,4 0-41,2 0-51,-2-1-93,4-4-350,-1 1-79</inkml:trace>
  <inkml:trace contextRef="#ctx0" brushRef="#br1" timeOffset="113338.1">11019 8898 1477,'-2'-6'-46,"2"6"14,-2-7 10,0 1 22,2 6 24,-2-7 18,2 7 17,-2-7 8,2 7 5,-2-3 11,2 3 8,0 0 8,-2-5 5,2 5 6,-2-5-1,2 5-1,0 0-2,-2-6-5,2 6 1,0 0-4,0 0-3,0 0-9,-3-6-5,3 6-9,0 0-7,0 0-12,0 0-1,0 0-10,0 0 2,0 0-4,11 20 0,-5-11-5,1 3 7,-1 3-12,2 4-2,3 1-2,-2 2 3,1 7-4,2 1-10,2 1-44,-4 1-49,-2 0-73,6 4-79,-2-3-152,-4 0-157,-1-5 74,-4 0-140,0-3-104</inkml:trace>
  <inkml:trace contextRef="#ctx0" brushRef="#br1" timeOffset="115499.79">9924 9771 1510,'0'0'-59,"0"-6"7,0 6 17,2-5 14,-2 5 15,0-8 16,0 8 9,0-7 18,0 7 5,0-5 8,0 5 7,3-4 6,-3 4 4,0 0 3,0 0-2,0 0-3,0 0-6,0 0-1,-7-5-7,7 5-3,0 0-7,0 0 2,0 0 8,0 0 4,0 0 1,0 0-2,0 0 3,7 14 2,-3-9 3,0 0-1,1 0-3,1 4 3,0-2-2,7 1-1,-1 1-1,4 4 2,2-4-3,4 4 1,1-2-8,3-1 1,-2-1-3,2 1-7,2-2-2,-3-1-3,-2 0-5,1 1 1,-5-4-1,-2 1-3,-3-1 2,0-2 2,-4 2 5,0 1 3,1-5 6,-2 4-1,-3 1-2,0-2-1,-1 2-5,-5-5-12,0 7-4,0-7 6,-11 7-5,0 1-7,-2-1 7,-1 3-5,-6-1-12,0 3-9,-4 1-7,-3 1-16,-1 0-11,0 2-12,3 2-20,-3-3-21,6 2-31,0-2-34,5-1-43,2 0-37,0-4-61,1 0-138,3-3-60,0 1-91,5 0-88</inkml:trace>
  <inkml:trace contextRef="#ctx0" brushRef="#br1" timeOffset="116226.93">9662 10759 1635,'-2'-12'-5,"0"5"14,2-3 15,-2 1 13,-1-1 27,1 0 18,2 3 11,0-1 6,-3 1-9,3 2-2,0-1-9,-1 0-8,1 6-7,0-7-7,0 7-5,1-4 10,-1 4 8,0 0-2,0 0 1,10 15 0,-6-7 4,0-1-2,0 6-4,3 1-1,-1-1-6,1 2-1,-1 0-9,0 1-4,0 1-4,0-2-7,2 3 3,0-3-6,-4-2-3,2-2-6,-2 1 2,1-3 2,-1-1-1,2 0 3,-1-1 14,-3 1 12,2-2-3,-2-5-3,-2-1-1,0 0-6,0 0-11,0 0 2,11-15-4,-9 8-3,0-6-6,-2 2 4,0-4-13,2 0 6,-2-2-2,0 0-5,0 0 2,0 4-1,0 2-3,2-2-5,-2 2 2,0 1-4,0 3-5,0-1 1,2 4 2,0 1-1,-2 3 1,0 0 3,18 3-4,-10 4 1,2-2 0,1 1 1,2 3 0,1-1 1,1 2-1,0-2-3,2 3 0,-2-4 6,-2 3 1,-1-3-4,1-1 9,-5-1-6,4-1 4,-4 0 17,0-3 9,-2 2-4,-6-3-4,11-5 1,-4-2-4,-3 2-3,0-4-2,-2-1 1,-2-1-5,0-3 0,-2-1-8,0-1-5,-3 0-11,-1-2-8,2 3-11,-1 2-9,1 0-7,0 1-17,-2 2-21,2 1-31,0 3-32,-3 0-19,0 5-35,7 1-34,-8 0-41,8 0-88,-8 6-148,5-3 37,2 3-100,1-1-75</inkml:trace>
  <inkml:trace contextRef="#ctx0" brushRef="#br1" timeOffset="116833.02">10193 10810 1567,'7'2'19,"-7"-2"14,0 0 7,9 2 11,-9-2 15,0 0 13,4 4 0,-4-4-11,2 4-3,-2-4 7,2 8 10,-2-3-6,2 5 3,-2-2 0,1 3 1,-1 2 0,5 0-5,-3 1-3,1 1-5,3 1-5,-4-3-3,2 2-6,-2-2-1,2 0-8,-2-3-5,1 0 1,1-1-7,-2 1-1,-1-3 3,3-1 8,-2 0 15,-2-1 11,2-1-8,-2-4-10,0 0 0,0 0-5,0 0-9,0 0-4,3-19-4,-4 8-1,1-2-5,-2-4 0,-2 1-1,4-1-10,-5 0 5,3 1-1,0 1-1,-3 0-7,5 4 0,-2-1-2,0 3-5,0-1 2,2 3-10,-2-1 0,4 2 4,0 3 4,-2 3-2,9-2 2,-9 2-2,15 3 5,-7 4-5,0-2 3,6 2 3,-4 1-3,5 2-2,-2-2 5,2 2 2,-1 0-2,-2 0-1,2-1 6,-2-2-4,-1 2 6,0-1 17,-3-5 18,1 3 11,-2-3 14,0 2 13,-1-4-8,-6-1-10,16-4-2,-10 2-8,-2-3-4,0-2-4,0-1-7,-4-2-5,2-1-1,-2-1-6,-2-5-4,0 1-3,-4-2-1,2 1-6,-2-3-9,-1 3-6,-2-2-19,1 5-29,0-3-26,-3 6-23,3 0-27,-3 0-29,-2 3-32,3 0-31,0 3-38,0 1-27,2 0-47,0-2-122,-1 2-70,3-2 43,-3 3-92,3-5-69</inkml:trace>
  <inkml:trace contextRef="#ctx0" brushRef="#br1" timeOffset="117159.65">10230 10304 1502,'-3'-7'-6,"-1"3"18,0-4 11,0 3 25,-2-2 23,1 2 19,-2 1 11,3-2 2,1 1-8,0 1-10,3 4-8,-7-8-11,6 3-5,1 5-10,0 0-3,0 0 4,0 0 0,0 0-2,6 24 0,-1-11-4,2 3-4,5 1-4,-4 3-3,4-1-5,1 3-6,0 0-43,0 0-51,-1-1-51,4-1-66,-4 2-131,-2-3-139,3-2-113,0-3-70</inkml:trace>
  <inkml:trace contextRef="#ctx0" brushRef="#br1" timeOffset="117526.61">11005 10674 1694,'0'0'29,"0"0"10,0 0 18,0 0 11,0 0 6,0 0-9,0 0-6,0 0-7,0 0-6,17-10-4,-11 6-7,-1-1-1,4 3-3,-2-3-2,2 2-7,-3 1-1,3-2-1,-2 0-20,3 0-20,-2 2-33,0-1-36,3 3-38,-4-2-56,3 0-128,-1 0-245,-9 2-58</inkml:trace>
  <inkml:trace contextRef="#ctx0" brushRef="#br1" timeOffset="117695.94">11058 10837 1651,'-4'8'87,"2"-2"6,-1-1 5,1-1 12,2-4 12,-5 5-6,5-5-11,0 0-12,12 4-8,-12-4-11,19-4-8,0 1-32,-3-3-53,7-1-71,5 3-73,-3-4-89,5 3-205,-2-3-140,0-2-95</inkml:trace>
  <inkml:trace contextRef="#ctx0" brushRef="#br1" timeOffset="118801.98">10213 11858 1619,'4'-3'-7,"-4"3"8,3-4 9,-3 4 14,7-4 18,-7 4 20,3-4 14,-3 4 4,0 0-1,8-3 1,-8 3 3,0 0 6,4-2 3,-4 2 2,0 0-1,0 0-6,0 0-5,0 0-5,0 0-3,8-2-2,-8 2 0,0 0-3,0 0-4,0 0-2,0 0-9,0 0 3,0 0 0,0 0 14,10 4-2,-2 3 5,-2-1-3,4 1 8,6 1-1,-2 1-2,7 3-9,1 0-4,6 3-3,1-2-5,1 2-2,-1 1-2,-1-3-1,2 0-3,-1 2-5,-6-4-3,1 2-6,-3-4-3,-2 0-3,-2-1 1,-5-1 2,1 1 5,0-2 11,-3-2 5,-1 0 10,-1 1 8,-1-3 7,-1 2 4,1-2 3,-3 2-8,-4-4-9,6 1-5,-6-1-6,0 0-7,0 0-4,0 0-9,0 0-6,-10 10 3,1-8-8,-2 2 1,-2 1-6,-3 2-3,-4 0-1,-2 3-4,-6-1-16,-4 2-13,1 2-23,-1 0-24,2 2-31,1-1-37,1 0-32,1-4-40,7 0-46,-2-2-46,8 2-44,-1-2-77,5-1-154,1-1 27,3-3-286,1 1-317</inkml:trace>
  <inkml:trace contextRef="#ctx0" brushRef="#br1" timeOffset="119575.44">10545 12729 2250,'-4'-14'-10,"0"3"14,-3 2 9,3 1 16,-1 1 27,4 3 27,-3-1 12,4 0 0,-4-1-12,4 6-9,-3-7-3,1 3-6,2 4-4,0 0-5,-2-6-6,2 6-5,0 0 9,0 0 11,0 0 2,0 0 2,6 17 5,-1-6 1,-1 1-2,2 2-6,-2 1 2,3-1-7,-2 4-7,2-3-4,-1 2 4,0 1-9,2-3-1,-5 0-4,4-2-11,-3 0 0,0-2-2,0 0 7,-2-4-10,3 3 4,-3-5 12,0 1 13,3-1 15,-5-2-8,0-3-8,0 0-10,8-10 1,-4 3-6,-2-5-4,2-1 1,1-1-7,-1-3-4,-2 0-1,2 0-3,0-2-4,1 4-2,-1 0-3,-2 2 0,1 0-5,1 2 0,-2 2-5,2 1-1,0 3-1,2 1 2,3 2 0,0 2-3,-9 0 4,18 8-1,-3-1 0,-2 3-4,2-1 5,0 4 1,4 1-2,-5-1-1,3-2 3,-2 4-1,-2-5-1,-1 0 1,2-1-1,-4 1 0,-2-4 2,-1-1 10,1 1 12,-1 1 21,-1-7 8,-6 0-12,0 0-3,15-8-4,-11 1-4,0-2-1,0-2-6,-2-4-2,-2-3-3,0-1-8,2-1-9,-4-2-13,2 3-13,-2 0-9,0 0-14,0 4-7,0 0-18,2 3-28,-2 0-35,2 3-37,-2 1-35,0 5-35,2 3-46,-6-2-74,6 2-154,0 0-46,0 0 75,-8 15-192,7-5-175</inkml:trace>
  <inkml:trace contextRef="#ctx0" brushRef="#br1" timeOffset="120193.78">11087 12857 1911,'0'0'30,"5"4"4,-5-4 6,0 0 15,6 1 25,-6-1 12,2 4-2,-2-4-8,0 0-10,6 4-8,-6-4 9,2 8 3,-2-1 2,0-1 3,2 3 7,-2 1 0,0 0-1,3 1 2,-3 0 5,1 2 0,-1 0 1,0 3-5,0-3-6,3 1-9,-3-1-4,0 1-6,0-3-7,0-2-3,0 1-5,0-1 1,0-2 2,2 0 5,-4-1 16,4 0 10,-2-6-4,0 0-8,0 0-7,0 0-6,0 0-9,0 0-4,0-24-4,0 13-19,0 0 5,2-5-6,-2 4-3,0-3-1,0-2-3,0 4 0,0 0 0,0 1 0,0 1 1,0 2-3,0-1-1,2 1-1,-2 1-6,0 1-1,0 0-4,1 3-3,-1-1 4,0 5 3,0 0-4,12 0 2,-12 0 6,11 5 5,-4-1 1,0 3 1,1 1 2,2 2-1,0 1 1,0-1 1,1 1 0,2 2-1,-2-1 0,-1 2-1,2-3 0,0 0-1,-2 2-1,-2-2 0,1-2-2,1-1 0,-1 1 1,-3-3 1,1-1 9,-1 2 16,-2-4 11,0 1 13,2-3 2,-6-1-6,0 0-8,14-10-4,-10 0-6,0 0-3,0-3 5,-2-2-7,2-5-5,-2 2-14,-2-3-15,-2-3-17,2 2-16,-2 1-24,0 0-23,0 0-28,-2 5-39,2-2-35,0 2-51,0 1-57,0 3-57,-2 2-53,-2 0-131,2 0-62,0 3 67,0-1-291,2 3-301</inkml:trace>
  <inkml:trace contextRef="#ctx0" brushRef="#br1" timeOffset="120651.78">11409 12279 2216,'-2'-7'-22,"0"1"25,2 0 14,0-2 18,0 3 20,-2 0 13,4-4 3,-2 2 1,4 2-8,-2-3 1,1 4-2,1-4-1,2 4 1,-2-2-6,2 4 1,0-3-5,4 3 2,-10 2-2,14 0 4,-14 0-1,15 2 0,-9 3 4,-1 0-2,0 2 12,0 1 4,-3 1-8,0 3 2,-4 0 9,2-2-3,-4 5 2,0 1-2,0-1-4,-3 0-1,0 1-4,3-3-1,0 0-9,-2 0-5,2-3-3,1 0-5,0-1-7,1 1 3,0-3 0,-3 0-5,5-2 1,0 0 3,3 2 9,-1-4-2,4-1-4,2 1-7,4-3 0,6 0-7,3 0-30,5-3-50,5-1-49,5-1-68,4-3-87,3 0-97,1-1-217,3 0-4,-7-3 82,-2 2-284,-2 0-266</inkml:trace>
  <inkml:trace contextRef="#ctx0" brushRef="#br1" timeOffset="121820.47">10905 13622 2105,'-4'-3'-28,"-3"-2"19,3 3 13,0-3 13,4 5 31,-10-6 31,7 5 20,3 1 3,-7-6-1,7 6-2,-6-4-1,6 4 1,-4-4 8,4 4-3,0 0 1,0 0 3,-6-3 1,6 3-3,0 0-1,0 0-3,-7-3-8,7 3-5,0 0-9,0 0-10,0 0-7,0 0-3,0 0-13,0 0-2,0 0 8,0 0-1,0 0-3,10 20 1,-1-15 3,-1 2 0,2 2 0,2-1 2,1 3 0,4-2 5,2 4-20,3 0 3,-2-1-2,2 2-6,1-3 1,1 2 0,-4-1-3,6 1-1,-5-1-4,-2-1-3,-3-4-3,-1 1 0,-1 2 0,-3-5-2,3 3 2,-6-2 5,0-2 6,2 1 4,-2-1 3,-2 0 0,2-1 0,-4-1-5,1 2-1,0-1-4,-5-3-3,8 5-5,-8-5-3,-2 7-2,-2-1 1,-3 1-3,-2 5-1,-1-2-3,-2 1-2,-6 1-3,-1 1-10,-2 2-10,-2-1-14,-3 3-16,1 0-22,-4-2-24,5 0-37,3-2-32,0-1-35,3-2-51,2-1-60,6 1-47,-4-1-84,6-5-151,4 0 49,0 1-307,4-5-329</inkml:trace>
  <inkml:trace contextRef="#ctx0" brushRef="#br1" timeOffset="122538.43">11047 14729 2556,'-5'-7'73,"-1"-1"-6,2 2 15,0 2 12,0-4 26,-1 3 18,3 0-6,0 2-10,-2-4-17,2 3-11,2 4-6,-2-6-13,2 6-12,-4-4 0,4 4-4,0 0 4,0 0 3,0 0 10,0 0 4,16 14 4,-11-4 1,1 0 3,0 6 1,-2-1-9,5 0-7,-2 1-3,-3 3-4,2-2-6,0 1-5,0-1-2,-1-5-4,2 2-6,-3-2 2,0-1 0,-2-3 9,1 3 8,0-9-5,-1 3 14,3 1-9,-5-6-10,0 0-4,8-11-6,-5 5-4,0-4-3,4-3-5,-5 0-3,2-3-3,0 4-4,1-5-2,-1 0-2,0 8-2,-2-4-2,0 4-3,1-1-5,0 0-2,1 5-2,1-1-1,0 2 2,3 4 0,-8 0 1,21 5-1,-8 2 2,2-2 1,1 6-1,4-2-1,1 4 1,-2-2 1,2 0-2,-1 0-1,-2 0 3,-6-4-3,4 4 1,-4-7 6,-1 4 1,-1-4 8,2 1 10,-4-5-5,0-5-1,0-1 0,1-2-3,-3-1-1,1-6 0,-4 0-6,2-3 2,-3-4-2,0-3-2,-2-6-4,-2 2-12,0 1-7,0-1-7,-2 3-4,0 0-17,-1 4-15,1 6-25,-1-2-40,1 4-47,0 5-35,0 1-26,0 5-47,4 3-56,-10 2-73,6 3-183,-2-1-7,0 5 78,4-1-321,0 4-323</inkml:trace>
  <inkml:trace contextRef="#ctx0" brushRef="#br1" timeOffset="123127.6">11623 14829 2309,'0'0'51,"0"0"9,11 0-2,-11 0-8,6 0 3,-6 0 6,0 0 4,10 1 11,-10-1 2,11 6-1,-4-1 3,1 5 1,0 1 1,1-1 7,-1 1 9,-1 3 3,1 1-1,-1 3-8,-4-3 8,4 5-5,-4-5-9,4 5-5,-4-5-3,4 4-1,-3-6-5,0 1-6,-2-3-6,0 0-2,2-1 0,-2-3 3,0 2 9,0-3 5,-2-1-1,0-5-8,0 0-8,0 0-5,0 0-7,11-18-5,-10 7-1,2 0-6,-3-7-3,2 2-2,0-2-7,0 1-1,1-1 0,-3 1-5,2 3 2,0 0 5,-2 3-3,2-1-1,-1 5-2,-1-4-3,4 3-5,-4 2-1,4 0-2,-1 5 5,4-2 1,-7 3-4,18 4 3,-8 0-1,4 4 4,1-3 0,0 4 2,2-1-3,3 4-1,-2 0 1,1-5-1,-2 3-1,0-3 4,-2-1 8,2-1 12,-6 1 16,6-4 10,-5 1-3,0-6-1,1 1-4,3-4-1,-2 1-3,-1-3-2,-2-1-7,-1-4 2,1 1-11,-5-3 6,0-1-6,-4-3-7,0 3-1,-2-4-3,0 3-2,-2-1-2,0 1-12,-2 1-12,2 3-17,-4-2-28,-1 3-37,3 0-45,-3 3-43,4 2-35,-1-3-41,-3 2-48,4 2-59,-1-2-114,-2 1-163,2-3 71,2-1-395,-2 0-441</inkml:trace>
  <inkml:trace contextRef="#ctx0" brushRef="#br1" timeOffset="123616.04">12186 14249 2787,'-4'-9'-30,"0"-2"9,2 4 23,-1-3 19,3 2 19,-2-1 12,2 2 7,2-2-6,1 1-3,-1 1 1,2-3 5,2 2 5,1 1 5,-1 1 0,3-2 0,-1 5-4,0-1 0,1 0-5,0 4 2,-9 0-1,16 4-4,-7 1-4,-3 1-5,1 2-3,-1 4-3,0-2 4,-3 4-9,-1-3-4,-2 2-4,0 2-3,-2-2 0,-3-2 0,3 0-2,0 0-2,0-1 0,0-1-4,0-2-1,2 2 0,-4-3 1,4 2 1,0-3-4,0-5 2,0 9 0,0-2-3,0-7 4,6 7 11,-4-4 5,4 2 2,1-3 1,-1 1 6,2 1 6,2 0 6,0-1-2,0 2 11,0-2 4,1 3 4,0-3 7,-1 1 1,1 0-3,-3 3-2,0-5 0,-1 6 6,0-4 1,-4 2-2,0 3-8,-3 3-8,-4 2 4,-5-1-41,-4 4-50,-1 0-65,-3 2-71,-7-2-101,2-3-147,-6 2-293,0-8 82,1-3 81,-1-2-420,0-8-439</inkml:trace>
  <inkml:trace contextRef="#ctx0" brushRef="#br1" timeOffset="127779.65">15754 7960 519,'0'0'88,"-4"4"-11,4-4-10,0 0-10,0 0 11,0 0 0,-2 5 1,2-5-2,0 0-2,0 0 5,0 0 6,0 0 6,0 0 4,0 0 5,0 0 1,-4 3-1,4-3 3,0 0 0,0 0 0,0 0 3,0 0 0,0 0-6,0 0-5,0 0 0,-4 5-8,4-5-5,0 0-5,0 0-4,0 0-5,0 0-7,0 0-7,0 0-5,0 0 1,0 0-10,2 6 3,-2-6-1,9 6 1,-1 0-5,5 2 6,2-1 0,3 5 1,4-2-3,1 3-5,5 0 0,-1 0-3,0 1 1,1 1-1,-1-2 0,-1 0-4,-2 1-5,-4-3 4,1-1-8,-3-1 4,-4-1-1,2-1 2,-4 2-5,1-4 2,-5 0 6,3-1-3,-3-1 6,1 2-1,-2-2 6,0 2-4,-1-1-2,1-3-1,0 3-9,-4-2 4,-3-2-1,9 4-1,-5-3 3,-4-1 0,7 5 2,-7-5-8,4 1 2,-4-1-2,0 0 1,4 4 4,-4-4-5,0 0 3,-13 7-1,-2 0 1,-2-1-4,-7 1-8,-8 2 4,-3 3 3,-3-3-6,1 4 0,-1-1 2,1 0-26,3 1-39,4-2-40,3 2-57,4-4-59,3 2-56,9-5-133,-1 1-134,4-1 60,4-1-128,4 1-105</inkml:trace>
  <inkml:trace contextRef="#ctx0" brushRef="#br1" timeOffset="144270.04">16263 8589 1634,'0'0'-31,"-7"2"26,7-2 19,-10 2 31,10-2 34,-9 0 26,9 0 10,0 0 12,-13 0 4,13 0 6,0 0 0,0 0 8,0 0 1,-10 0 0,10 0-4,0 0-4,0 0-3,0 0-1,0 0-4,0 0 2,0 0 0,0 0-2,0 0-6,34-2-5,-17-1-8,2 1-4,3 0-5,7-2-7,3 0-3,2 0-8,4-1-7,2 0-20,-2 3-5,-4-3-3,-2 3-6,-2-2-4,-1 0-2,-1 2-6,-8 1-1,0-1-4,-5-2-4,4 2 0,-8 2-6,3-2-19,-4 1-21,2 1-25,-4 0-20,-8 0-24,12-3-27,-12 3-24,9 0-29,-9 0-35,0 0-50,8-2-64,-8 2-88,5-7-157,-2 3 18,0-1-248,-1-1-286</inkml:trace>
  <inkml:trace contextRef="#ctx0" brushRef="#br1" timeOffset="144592.76">16934 8374 2061,'-2'-4'-29,"-2"-2"42,2 0 29,2 6 34,-4-9 32,-1 6 20,5 3 3,0-8-7,0 8-7,-2-3-11,2 3-14,0 0-10,0 0 22,0 0 13,0 0 4,2 16 4,3-4-1,1 1-1,0 1-4,1 4-6,1 3-8,0-1-11,1 2-10,2 1-6,-3-2-6,2 0-3,-1 3-5,2-2-5,-3 2-7,-2-2-17,2 0-44,1-1-52,0 3-57,-2-8-61,-2-1-78,0 3-77,-1-6-167,-3 0-82,2 0 67,-1 2-216,-2-7-223</inkml:trace>
  <inkml:trace contextRef="#ctx0" brushRef="#br1" timeOffset="145388.99">16504 9490 1982,'0'-5'-32,"0"5"22,0-6 10,0 6 9,-2-7 15,2 7 9,0 0 10,0 0 9,0 0 19,0 0 5,0 0 1,0 0 5,0 0 6,0 20 1,2-12 4,4 2 1,1-2 0,4 6 4,1-2-2,5 1-1,3-2-4,-2 5-4,10-3-3,-5 0-15,5 1-5,-7-2-4,6 1 2,-5-2-7,-1-2-3,-3 1-5,0 0-5,-4-2-8,-1-3-5,0 1 7,-2 0 0,-3-1-6,0-1 4,-2 1 2,0 1 0,-4-2-2,-8 3-1,2 0-2,-4-2-3,-2 3-3,-5-1-4,-2 1 1,-2 1-17,-5 1-21,0-3-27,2 5-23,1-2-34,-6-3-43,7 2-53,-1 1-61,0-3-75,1 1-166,4-1-24,-1 0 70,4 0-131,0 1-82</inkml:trace>
  <inkml:trace contextRef="#ctx0" brushRef="#br1" timeOffset="145665.35">16444 10384 1811,'-12'2'101,"4"-2"21,-2 0 31,10 0 34,-9 0 6,9 0-12,-8 1-19,8-1-12,0 0-15,0 0-9,0 0-18,0 0 0,0 0-12,0 0-8,24-9-8,-8 5-5,5 1-9,-3-1-2,10 0-10,-2 1-4,3-2-14,-1 2-34,2 1-48,-1-3-56,-1 3-66,2-1-83,-5-1-96,0-4-196,-3 3 18,3-1 72,-4-1-130,-4-1-83</inkml:trace>
  <inkml:trace contextRef="#ctx0" brushRef="#br1" timeOffset="145892.87">17047 10069 1860,'-3'-7'162,"-1"1"7,1 0 32,2 3 38,1 3 7,-2-7-20,2 7-26,-2-5-23,2 5-22,0 0 0,0 0-2,0 0-8,8 22-11,-4-5-5,2-1-12,1 5-9,2 3-9,-1 2-10,4 3-8,-1 3-5,-1-1-8,0 1-8,2 0-26,-2-1-55,1 1-69,2 1-65,-3-3-100,1-1-110,0 1-220,-5-5-27,0-2 94,-2-5-326,-1 1-330</inkml:trace>
  <inkml:trace contextRef="#ctx0" brushRef="#br1" timeOffset="146723.47">17067 11569 2129,'0'-11'-107,"-1"1"23,-1 0 20,0 2 22,2-1 23,-3 2 17,3-3 25,-2 3 22,0-1 12,-3-1 1,2 1 9,2 0 16,-3 0 9,2 0 2,-2 2 4,2 0 5,-3 0 12,2 1 4,2-2-1,-1 3 1,0 0 1,2 4-1,-4-9-7,4 5-2,0 4-3,-4-5-16,4 5-1,0 0-7,-2-6-11,2 6-9,0 0-7,0 0 5,0 0 4,0 15 2,2-6-1,2 0-3,4 6 1,-1-1 1,7 6-1,2-1-5,4 0-5,4 4 0,1-4-9,2 2-2,3-1-4,0-3-6,-2 1-1,-2-1-5,-2-4-1,-2 1-4,-3-4 0,-5-1-2,2 0-1,-5 0 5,-1-4-3,1 2 3,-2-2 0,-2 2-2,-4-3-1,-3 2-3,-1-1-1,-5 1-4,-6 1-16,-2 1-32,-2 0-34,-8 2-40,-1 1-39,-5 4-47,-6-2-57,4 4-64,-9-1-74,6-2-151,-1 1-30,2-1 81,0 0-224,5 1-208</inkml:trace>
  <inkml:trace contextRef="#ctx0" brushRef="#br1" timeOffset="146985.78">16845 12405 2074,'-12'6'105,"3"-1"1,0 0-6,3-4-1,2 3 16,4-4 3,-4 4 4,4-4-13,0 0-8,0 0-7,23-1-14,-6-2-1,4-1-4,7 0-12,1 0-3,3 1-9,6-1-17,2-2-21,-2 2-39,1-1-61,-1-1-77,-3-2-90,-3 3-210,-2-2-33,-4-4 66,1 4-139,-1-4-71</inkml:trace>
  <inkml:trace contextRef="#ctx0" brushRef="#br1" timeOffset="147209.99">17633 12097 1894,'0'-10'214,"-2"3"12,0 3 23,0-1 20,2 5-6,0-7-30,0 7-23,0 0-22,0 0-13,0 0-13,4 23-18,0-8-13,3 0-13,0 7-10,2-1-11,2 3-10,2 5-31,-3 0-57,1 2-66,2 1-52,-7 2-87,5-2-105,-7-2-184,-4-1-117,0-1 92,-4 1-328,1-6-333</inkml:trace>
  <inkml:trace contextRef="#ctx0" brushRef="#br1" timeOffset="148579.92">17648 13365 2288,'-8'-7'-28,"1"1"26,1 0 13,-2 1 17,5 1 31,-1 0 24,4 4 15,-7-4 5,3 1 3,4 3 4,-4-5 4,4 5 4,-4-4 6,4 4 5,0 0 3,0 0 0,-6-3-1,6 3-4,0 0 1,0 0-2,-8-2-4,8 2-1,0 0-1,0 0-5,0 0-1,-6-3-6,6 3-3,0 0-3,0 0-12,0 0-7,0 0-7,0 0-10,-4-5-4,4 5-6,0 0-7,0 0-2,0 0-12,0 0-17,0 0-18,0 0-14,0 0-13,0 0-8,0 0-2,0 0-2,0 0 6,0 0 3,0 0 3,0 0 3,0 0 2,0 0 3,0 0 1,6-7 2,-6 7 4,0 0 1,0 0 0,0 0 1,0 0 3,0 0 1,0 0 4,0 0 5,0 0 3,0 0 7,0 0 1,0 0 4,0 0 3,0 0 3,0 0-3,0 0 3,0 0 0,0 0 1,0 0 0,0 0-2,0 0-1,0 0 1,0 0-1,0 0 1,0 0 1,0 0 2,0 0 0,0 0 4,0 0-2,0 0-2,0 0 0,0 0-4,0 0 0,0 0-2,0 0-5,0 0 0,0 0-2,0 0 1,0 0-5,0 0 0,0 0 1,0 0-3,0 0 1,0 0 0,0 0-1,0 0-3,0 0 1,0 0-2,0 0 0,0 0 1,0 0-3,0 0-1,0 0 3,0 0-2,0 0 0,0 0-1,0 0 2,0 0 1,0 0-1,0 0-1,0 0 2,0 0 0,0 0 0,0 0 3,0 0-1,0 0-1,0 0 0,0 0-2,0 0 1,0 0-4,0 0-1,0 0 7,0 0 3,4 19 4,2-11 1,0-3 10,2 5 4,5-1 0,2 2-16,2-1 1,-2 3 0,8-1 2,0-1 0,0 0 0,-2 1-5,3 0 5,-3-2-4,-2 1 0,-2-4 12,-3 1-17,2-1 6,-4-1 0,1 1 3,-4-3 18,-1 1 3,0 0 1,-1-2 6,-1 2-5,0-1 0,1-1-5,-3-1-1,3 2-11,-3-1 3,-4-3 2,8 5-10,-4-4 3,-4-1-3,6 4-2,-6-4-3,5 4 4,-1-1-9,-4-3 2,5 3 7,-5-3-10,0 0 3,0 0 1,4 4-2,-4-4-2,0 0-2,0 0 4,0 0-6,3 3 3,-3-3-3,0 0 5,0 0-8,0 0 1,0 0 7,-7 7-8,0-2 3,0-3 0,-2 3 6,-2 1-6,-2 2 5,-4-2 7,-4 3-11,-3 1 2,-4 0-6,-1 2 0,-1 0 9,-2 2-12,1-6-2,1 6-19,5-2-10,0-1-15,3 0-16,1-1-17,-1 0-21,8-3-25,-2 1-34,2-1-43,2 1-31,3-2-31,-1-3-40,5 3-59,-1-3-82,4-1-165,2-2 11,0 0 90,0 0-344,0 0-343</inkml:trace>
  <inkml:trace contextRef="#ctx0" brushRef="#br1" timeOffset="148903.95">17267 14517 2666,'-5'5'123,"-1"-2"8,4-1-1,2-2 29,0 0 26,0 0 9,-10 0-2,10 0-17,0 0-19,0 0-14,0 0-16,20-11-13,-6 7-10,0-1-10,5 2-12,2-1-16,0 1-32,3-1-31,1 2-38,2-2-46,-1 0-47,1 3-53,-5-3-63,3 0-70,-3 0-129,0-3-112,0 1 47,-1-4-298,0 0-293</inkml:trace>
  <inkml:trace contextRef="#ctx0" brushRef="#br1" timeOffset="149154.97">18054 14026 2357,'-3'-13'163,"0"4"22,-1-1 3,1 3 22,2 0 26,-1 2 25,2 0 12,-2 0-6,2 5-19,-6-6-48,6 6-18,0 0-7,0 0 1,0 0-5,10 23-10,-4-7-16,2 4-10,-2 4-14,4 0-12,0 6-8,-2 1-9,3 1-13,-3 3-8,1 0-15,2-2-43,-5 4-55,0-3-62,-2 2-89,-6-4-110,2-3-103,-4 2-204,-2-7-80,2 0 69,-2-6-538,5-2-624</inkml:trace>
  <inkml:trace contextRef="#ctx0" brushRef="#br1" timeOffset="155717.61">13352 8156 2862,'0'0'-199,"3"5"28,-3-5 20,0 0 16,0 0 13,0 0 11,2 4 16,-2-4 8,0 0 7,0 0 8,0 0 9,0 0 8,0 0 6,11 2 3,-11-2 5,0 0 6,0 0 6,0 0 11,0 0 10,0 0 12,0 0 7,6 1 9,-6-1 10,0 0-1,0 0-2,0 0 2,0 0 3,0 0 1,0 0-2,0 0-1,0 0-5,0 0 1,0 0 1,0 0-6,0 0 0,0 0-6,0 0 1,0 0-2,0 0-18,0 0-13,0 0-22,0 0-39,0 0-58,0 0-130,0 0-141,0 0 82</inkml:trace>
  <inkml:trace contextRef="#ctx0" brushRef="#br1" timeOffset="158839.05">12282 3118 1059,'2'4'-42,"-2"-4"7,0 0 8,4 5 10,-4-5 12,2 4 7,-2-4 4,0 0 2,4 4 6,-4-4-3,0 0 6,0 0 4,3 4 7,-3-4 4,0 0-6,0 0 15,0 0 4,0 0 11,0 0-4,0 0 4,0 0-1,2 5-1,-2-5-1,0 0-4,0 0 1,0 0-4,0 0-2,0 0-2,0 0 1,0 0 1,2 5-1,-2-5 1,0 0-4,0 0-2,0 0-3,0 0 2,0 0-5,0 0-6,0 0 3,0 0-3,0 0-4,12-2-2,-12 2-3,0 0 2,14 2-2,-14-2 0,8 0-4,-8 0-1,10 0 0,-10 0 1,13 2-2,-13-2-1,10 0 1,-3 1 1,-1 2 1,1-2-3,1 2-1,-2-2 7,-6-1-1,13 4 0,-4-4 1,-4 4-1,2-2-4,-1-1-1,-6-1 3,11 4-1,-5-2-4,1 0-4,-1 2 4,1 0 1,-3 0-5,2 0 1,0-1 1,-2 1 0,6-1-1,-4 4-2,0-3 1,0 1 0,0 1-2,1-1 3,0 1-1,-3 0-1,2 0-1,2 2 0,-1-3 1,-1 3 0,0-4-1,3 3 2,-5 0-3,5-1 1,-3 2-2,0-2 2,0 1 2,0-2-6,4 4 4,-4-4-1,0 3 2,0-2 0,1 0 0,-2 1-4,5-2 6,-4 2 0,1 0-2,0-1-2,0-1 1,1 1 1,-1 2-1,1-2 1,-1 1 0,1-1-1,1 1 0,-1 0 0,0 0 1,1 2-1,0-1 0,-1-3 2,0 5-1,4-3 1,-4 3 1,2-3 1,1 1-1,-3 0-1,3 0 0,2 0-2,-3 1 3,0-2-4,2 3 3,-2 0-1,0 0 2,2 1-3,2 0 1,-1 0-1,-1 1 0,2 1-8,-4 1 0,2 1 1,3-1 1,-2 3-2,0-2 4,-3 2 2,4 0-2,0 0 0,-2 0-1,1 0 2,2 1-1,0 0 1,-1-1 1,0 3 0,2-3 0,0 1 0,-2 0 3,-1-1-5,1 2 2,2-2 2,-1 1-1,2-1-1,-4 1 0,3-2 2,-2 1-3,1-2 2,0 2 0,-3 1-1,4-3-1,-4 3 7,1-4-5,2 4-1,-4-4 0,3 3 0,-1-1 0,2 1-1,-1 0 5,4 1-3,-4-3 1,0 2 0,5-1-2,-3 1 2,-1 0-2,2-2 0,-3-1 4,5 3-2,1-2 0,-4-1 1,4 2-1,-3-3 0,0 1 0,0 1-2,1-2 2,0 0-4,-2 1 4,2-1 0,-1 0-2,-1 1 2,2-1 0,-5 1 1,7-2-3,-5 5 1,1-4 2,3 0-1,1 1 0,-1 2 0,2 0 1,0-3-2,5 4 3,0-1 0,-1 2-1,3-1 1,-3 1-2,5-1 2,-3-2-4,2 2 2,-1 0 1,2 2 1,-3-4-3,-1 4 1,1-2 2,1 1-4,0-1 1,-1 1 1,0-2 1,3 3 0,1 0 2,-1 2-3,0 0-1,4 2 4,2-2 1,-2 1-2,2 3-2,-2-4 2,0 4 1,1-1-1,-5-4 0,-3 1 0,7 2 1,1 2-3,-3 0 1,1-3 1,-1 4-1,-4-4 1,6 1 1,-7-3-3,5 7-1,0-1 3,-3 0 1,3 1-3,2-2 4,0 1-2,-2-1 3,3-2-1,-1 2 3,3-3 1,-2 1 1,1 0 0,2 0 3,0-3-1,1 2 3,1 0-5,2-3-1,-1 1-1,-4 1 1,3-2-2,-3-4 0,1 6-2,-4-6-1,0 0 2,-1 3-1,1-2 0,5 5-3,-1-1 0,-3 0 3,4-1-3,2 1 1,-2-3 3,2 1-1,3-1 1,-2 1 2,0-1 0,3 1-1,-5 1 15,3-2-2,-7-2-2,4 4-1,-2 0-1,-3-4-4,-2 3-2,1-3 1,4 3 0,-6-1-1,1 1-7,-1-1 8,2 1-6,-2-3 1,6 6 4,2-3-7,-6-2 3,6 3 1,1 0-4,-1-3 0,0 4 3,3-3 0,-3 1 0,0 0 0,-4-2-3,-2-1 0,2 0 2,-2 3-1,0-3 1,-2 0-4,3-1 5,-3 4-11,-1-3 7,-1 1 3,2-2-3,1 4 1,-5-3-4,5 0 1,-1 3 2,-1-3-1,1 0 2,0 3-3,-2-1 3,1 0 0,1 0 0,0-3-4,-3 4 0,1-3 2,0 0 0,-2 1 4,2-1-4,-1-1-2,0 0 0,-1 0 2,-1 1-5,2-1 4,-1-2-1,2 3 3,-3-2 0,3 0 0,0 2-1,1-1-2,1-1 5,2 0-7,-3 1 2,4 0 1,-1-2 1,-2 1-1,1 1 2,-1 1-4,2-2 2,-2 0 1,-1 3-3,3-1 5,0 2-4,-2 1 6,1-2-6,2 1 1,-3 0 4,2-1-2,-3 1 0,0-2 1,4 3-2,-3-1 1,1-2 2,-1 3-1,-2-4 4,1 4-7,-1-4 3,-2 3-3,1-2-1,-5-2 7,-4 0-7,4-1 3,-3-2 1,-1 2-2,0 0 2,0-1 0,-1-1-7,0-2 1,-4 3 4,1-4 3,0 1 0,-2 1 2,0-1-1,4-1-2,-3 2 0,1-2 4,2 1-2,-2 1-3,6 0 3,-1 1-1,-2 2 1,4-2-2,1 1 6,3 0 2,3 2-1,2 0 0,-2 2-4,5-1 2,-3-1 4,1 1-6,-1 0-1,-2-1 0,-4-2-6,-3-2 6,1 4-4,-6-6-3,-1 3 0,0-5 1,-4 2 2,1-1-3,-2 0 6,-2-1 4,-2-1-7,3 0-4,-4 0 4,1 1 0,-2 0-5,3 0 6,-3 1-2,0-2-2,1 2 4,-1-3 0,-1 1 2,-1 0-5,2 0 2,-2-3 6,-2 3 2,-2-4 7,6 4 4,-6-4-2,7 4 2,-7-4-3,2 4 2,-2-4 3,5 4-3,-5-4-5,4 4 2,-4-4-5,6 4 5,-6-4 3,10 3 1,-3-1 1,1 1-3,1 2-2,-1-3 0,1 1-2,-3-1 1,0 0 1,0 2-3,2-2 1,-8-2 5,8 1 4,-8-1-1,8 5 4,-4-4-1,-4-1 0,6 2 4,-6-2-9,0 0-4,7 4-4,-7-4 1,4 2-1,-4-2-2,0 0-1,7 3 0,-7-3-3,0 0 1,0 0-8,0 0 3,8 0-6,-8 0-14,0 0-23,0 0-22,0 0-29,0 0-53,0 0-82,-23-5-102,8-1-254,-7-5 35,-2-5 78,-4-2-220,-4-9-184</inkml:trace>
  <inkml:trace contextRef="#ctx0" brushRef="#br1" timeOffset="159961.78">18950 7166 1808,'0'0'-61,"0"0"17,0 0 8,0 0 13,0 0 21,0 0 20,0 0 15,0 0 13,0 0 8,7-11 3,-7 11 1,0 0-5,0 0 3,0 0-1,0-6-1,0 6-2,0 0 1,0 0 0,0 0 0,0 0-1,0 0 2,0 0-5,0-5 0,0 5 1,0 0-1,0 0-1,0 0-2,0 0-5,0 0 0,0 0 1,0 0 8,0 0-4,0 0 3,0 0 2,10 9-2,-8-3 0,3-2 1,-1 1 1,2 1 0,0-1 3,1 3-1,-1 0-8,5 0 4,-1 3 1,1-1-2,-1 1-1,3 0 1,0 5-4,-1-5-11,4 6 7,-4-1-3,3 1-3,0 0-5,-1 0 1,1-3 4,-2 4-11,0-3 1,-4-2-1,4-1-2,-5 0-3,0-1-2,0 1 1,-1-5-2,-3 0-1,5 0-5,-6-2 3,2 0-1,-1 2-5,1-2 4,-1 1-5,-1-2 1,2 0 0,-3 2 0,2-3-2,0 0-2,0 4 3,2-4 5,-2 2 1,-3-3 0,4 4-1,-1-4 6,-4-2-3,4 7 8,-4-7 0,4 3 4,-4-3-4,4 4 7,-4-4 1,3 4-4,-3-4 9,0 0-1,0 0 1,0 0 4,6 3-7,-6-3 0,0 0-1,0 0 0,0 0-2,0 0 0,0 0-3,0 0-2,0 0-1,0 0-2,0 0-1,0 0-3,0 0 1,0 0-3,0 0-2,0 0-1,0 0-3,0 0 0,-20 6-2,3-2 0,-9 0-1,-4 2-2,-9-1 2,-3 5-3,-9 0 3,-1 1-3,-2 0-1,0 0-26,-3 3-40,10 1-46,0-3-55,9-3-86,9-1-99,1-1-198,5-2-44,5-4 68,4-1-286,4-1-297</inkml:trace>
  <inkml:trace contextRef="#ctx0" brushRef="#br1" timeOffset="162757.49">12542 4543 2001,'0'0'-143,"0"0"22,-2 4 14,2-4 18,0 0 13,0 0 14,0 0 12,0 0 12,0 0 8,0 0 4,0 0 8,0 0 9,0 0 11,0 0 11,0 0 4,0 0 1,0 0 7,0 0-3,0 0 3,0 0-2,0 0 0,0 0 10,0 0-2,0 0 1,0 0 3,0 0-1,-11-11 3,11 11-2,0 0 4,0 0-1,-2-4 2,2 4 3,0 0-5,0 0 5,-2-6-1,2 6 1,0 0-5,-2-5-2,2 5-2,0 0-6,0 0-5,0 0 0,0 0-2,0 0-4,0 0 2,-2-4-3,2 4-7,0 0 2,0 0 1,0 0-3,0 0 1,0 0-3,0 0 2,0 0-4,0 0 1,0 0 0,0 0-1,0 0-1,0 0-2,0 0-2,0 0-1,0 0 2,0 0 2,0 0 0,0 0 5,10 11-2,-6-7 1,1 2 1,2-3 0,-3 3 0,4 0 0,0 1 1,1 0-2,1 1-1,4 2-1,0 0 3,-2 1 0,2-1-4,2 2 3,1 1-2,-1 0-3,0 0 2,4 3 2,-5-3 0,3 2-2,3 0 3,-2-2 2,3 4 0,3 1 0,-2-1-1,4 1 3,-1 2-3,2-1 2,-1 3 4,3-4-1,4 7-2,-1 0 2,1-1 1,2 2-5,1 3 4,11 12 3,-9-7-1,9 6 0,0 0-1,-5-6 1,6 5-2,1 0 2,1 1-1,-9-7-3,-6-5 4,15 11 2,-10-8 0,-7-4-1,2 0 0,-2 2 1,-1-3-2,3 1-1,-4-1 2,0 1 3,2-2 2,-2 1-3,0 1 0,4 1 5,-3-3-4,3 2 0,0 1 0,3 1-1,13 10 2,-1-1-3,2-4 3,-2 3-3,-4-9 3,5 7-1,1 0 3,-6-8 0,-7-2-3,3 2 3,-1-3 1,11 13-5,-7-9-3,-5-1 0,11 7 2,-5-5-3,-7-3 0,1 1 0,13 9 0,0 2-5,-1 1 11,0-2-9,1 4 1,-4 0-3,5-1 3,0 0 3,-4-2-2,3-1 2,-1 1-1,3-4-3,-10-6 0,-5-3 3,13 8 0,-7-7-2,-5-2-1,1-2 2,-1 1-4,-2 0 1,3 0-2,-3-3-1,5 3 2,-1 0 1,15 8 0,2-3 0,-12-2 1,-5-4-1,17 6 3,-11-3-5,-6-2 8,-1 0-7,-1 0 0,-1 0 2,0 0-4,2 3 0,0 0 3,-1-2-3,0 3-1,-2-3 1,0 1 1,0 2-4,3-3 0,-1-1-4,15 10 5,1-3-3,-9-7 2,-6 0 2,2 0-2,1 0-4,-1-3 6,0 4 5,-3-2-7,1 2-2,-1-2 8,0 3-11,3-3 5,-5 1 4,1 3 3,1-4-5,-2 2 1,2 2 2,-2-2-4,-2 4-1,3-6 9,-1 3-13,0 0 11,1-1 1,-1-2-6,-2 2-1,3 0 5,-4-2-6,1-2 0,0 2 7,1-1-9,1 1 5,-2-2-1,2 1-3,-1-3-1,0 1 3,-1 2-4,1-2 0,1 1-1,-2-1 0,-2 1 6,3-1-8,-1 3 4,-7-5 4,7 4-3,-6-4 0,4 5 2,-7-2 2,3-1 2,5 3-2,-3 2-1,0-2 5,3 2-5,-4-2 3,4 1-4,0 0 7,-4-2-11,1 3 7,0 0 3,0 0-8,-2 1 2,1-1 2,1 3 1,-6-5-2,3 2 4,-3-2-7,0 0 1,-3-1 4,1-1-4,-1 1 0,-2-1 2,0-1 0,-3-4-6,-4 0 4,2 0-2,0 1 3,-1-3-6,-1 2 2,0-2 8,-1 1 0,0 0-4,-3-3 5,3 2-3,3 0 10,0 1 3,2-1 0,0 4-2,6 0-3,-1 3 6,3-4-1,-1 3-2,1-1-1,0-1-2,-3 1-3,-4-6 2,0 1-5,-1-1 0,-4 0-2,-1-3-3,0 1 2,-2-3 2,-1 1-3,1 0 0,-2-1 2,0-1-2,-4-1 2,2 1-2,0-2-1,-1 1 11,3-1-1,-4 2 3,2-2 0,0-1 1,-2 0-3,1 1 4,-4 0-2,2-3-3,0 1-1,-1 2-1,0-2-1,-5-2-3,8 4 1,-5-2-3,-3-2 2,7 3 0,-7-3-4,7 2 1,-3 0-3,-4-2 2,0 0 2,6 2-4,-6-2 1,0 0-1,0 0 2,4 4 1,-4-4-3,0 0 2,0 0 2,0 0-1,0 0-1,0 0 2,0 0-4,0 0-5,0 0-24,0 0-27,0 0-45,0 0-47,0 0-55,0 0-68,-28-10-61,17 3-155,-3-3-91,2 1 79,-5-7-242,0 0-230</inkml:trace>
  <inkml:trace contextRef="#ctx0" brushRef="#br1" timeOffset="163411.93">19208 8569 1908,'-10'-4'-74,"0"1"16,1 2 19,2 0 17,-1-2 24,8 3 15,-13-4 19,13 4 14,-8-1 4,8 1 3,-8-3 1,8 3 2,-9-2-2,9 2 7,0 0 3,0 0 1,-11 0 0,11 0-2,0 0 1,-6-2-8,6 2-4,0 0-5,0 0-5,0 0-5,0 0 4,0 0 5,-2 8 0,2-8-6,6 9 3,0-2 2,1 0 4,0 3-1,3-1 9,0 4 0,5 2 0,0 5 4,0-3 0,7 6-4,-2 0-7,2 2-2,1 0 0,1-3-5,-4 2-8,4 0-1,-3-2-8,-3 2-1,-2-7 6,-2 1-9,-1 0-5,0-3-4,-3-2 6,-1 0-3,-1-1-7,-2 0-1,1-1 3,0-2-1,-1-1 6,-2 0-4,0 0 3,0-1 2,-1-1 0,-3 0 0,-1-1 6,-5 1-5,-4 1 3,-5-3-7,-11 3 1,-4-4-4,-12 1-17,-4-1-33,-9 2-33,-2-3-31,-3 1-53,1-1-64,10 0-70,3-4-164,1 2-88,5-5 59,8 0-197,5 0-171</inkml:trace>
  <inkml:trace contextRef="#ctx0" brushRef="#br1" timeOffset="166267.91">12719 5649 1691,'-9'-5'-112,"9"5"17,-7-3 17,7 3 12,-6-5 12,4 1 7,2 4 19,-6-3 3,6 3 6,-5-6 9,5 6 11,-4-3 3,4 3 4,-5-4 6,5 4 5,-5-4 8,5 4 2,0 0 6,-3-6 0,3 6 3,0 0 1,-4-3-2,4 3 1,0 0 0,0 0-6,-7-3-4,7 3-1,0 0-3,0 0-4,0 0 4,0 0-1,-4-4 6,4 4 2,0 0 0,0 0-1,0 0 0,0 0-2,0 0-2,0 0 0,0 0-4,0 0-4,0 0-2,0 0 0,0 0 3,0 0 1,0 0 7,8 14 0,-3-8 4,-1-1 0,0 1 3,3-1 2,-1 4-2,3-1 3,1 1 1,0 0 0,4 1 1,0 1-2,1 0 0,2 2-4,0 1 3,1-2-1,0 0-1,1 5-2,2-5 0,-2 2 2,3 1-2,-2 0 0,4 4-3,-1 0-3,1-2 0,-3 3 2,6 0 4,-2 1-4,1 1 1,0 0 0,1 2-3,3 2 0,-2-6 3,1 2 4,4 4-4,2-2 1,-2 0-3,1-2-1,0 2-4,2-2 0,-4 3-2,2-1-1,0 0-2,-2 1 1,2-1-1,-3 0-4,2 0 1,0 0-3,1 0 2,-3 0-1,3 3 4,0-2-2,1 1-2,-2 1 0,3 1 0,-2 1 0,2 0-3,-3 2 2,5-1-4,-1 1 2,9 9-1,-3-7-2,-8-3 2,14 9 3,0 1-3,0-1 5,-5-7-3,6 4 5,2 0-8,-5-5 5,4 5-4,1-2-2,-7-5 3,6 7 4,-8-5-6,8 7 8,-8-6 1,-7-4 1,2 1-8,13 12 4,0-4 0,-11-4-9,-2-3 1,-1 1 8,10 9-8,3 0 3,-4-2 4,3 1-3,-7-6-1,-3-3 8,9 11-4,5-1 0,1 0 2,-2 1-3,1 0 0,2-2-1,-2 1 3,1-1-6,-4-2 0,3 0 2,-11-7-3,-3-3 4,-1 0 3,2 0-1,-3-1 3,4-1 6,1 1 5,14 5-1,-5-4 0,5 2-3,-7-3-2,-4-4 1,13 8 1,-9-6-6,-3-2 4,-5 4-1,1-1-4,16 8-1,-3 6 1,-2-3-6,0-2 2,2 3 2,-5-4-5,-2-1 4,4 3-2,-7-7 2,-3 0-7,11 6 5,-7-7 2,-5-2-2,-3-1 0,2 2 7,1-2-3,-3-2 3,0 4 2,-1-4-1,0 3 2,-1-2-4,2 1 2,-2 1 1,0 2-3,0-3 0,0 2-1,0 1-1,0 1-2,1 0 0,-2-3-2,1 3 0,-2-4 1,-2 0-3,-3-2-1,-1-2 1,2-1-3,-3 3 3,1-3-2,0-1 0,-4 1-1,4 1-1,-3-4 2,1 3-4,-1-1 3,3 1 1,-2-2-2,0 2 2,2 0-1,0 0 1,-1 1-2,3-2 2,0 3 1,-3-2-2,7 6 3,-4-6-1,3 5-5,1 0 7,0-2-6,-4-2 2,-1-2 2,-1 2-2,2-1 1,-3 0-3,1-2 3,-1 0-3,-1 0 0,0 0 0,-2 0-1,2 1-1,-3-1 1,-1 0 3,1-1-5,-2 1 1,0-1 0,3 4 0,-2-3 0,2 3-1,-3-1 1,3-1-1,-4 2 2,0-4-2,3 3 2,-4-4 0,2 1 0,-1-2 0,-3 1 2,1-1 0,0 0-3,-4-1 0,3 1-1,-4-5 1,-2 2-1,3-1-1,-3-1 2,0 1 2,-1-2-2,2 1 0,0 3 0,-2-3-1,0 3 3,3-2-2,0 1-2,0 0 1,-1 0 1,-3 0-2,6 1 2,-3 0-1,1-1-1,0 0 4,2 1 3,-3-3-3,-2 3 3,4-3 0,-4 1-2,0-1 0,1 1-1,0-2 0,-1 0 0,1 2 3,-1 0-3,-1 0-1,0-3 0,1 2 1,-2 0 2,1-1-1,0-1 1,-1 0 1,0 1-2,1 2 3,1-3-2,-1 0 4,2 1 3,-1 0-4,-2-2-1,4 1 1,-4-1-2,0 0 0,1-1 1,-1 1-4,-2-3 2,1 4 0,-1-4 1,1 2-2,-3-3-2,-1 4 2,4-4 1,-4 1-2,-3-3-2,7 6 1,-1-3-1,-2 1 0,2 0 1,0 0 0,0 1 0,0-1 2,3 1-1,0 2-2,-1-2 0,5 1 5,-1 2-1,0-2-2,0-1 1,-4 1-1,1-1 0,2-1 0,-3 2 2,3-3 0,-3 5 2,2-4-4,-1 1 2,4 3-1,-3-1 0,3-2 2,0 2-1,2 1 5,1 2 5,4-1-3,-2 0-1,2 5 2,-1-3-4,-2 1 0,1-1 1,-1 1-5,-1-2 3,2 1 1,-5-2-5,2 0 4,0 1-4,-3 0 2,2-1-2,-4-1 0,0 1 0,3-1-4,-2 1 4,-3-2-2,3 2 1,1-1 0,2 3-1,-3-2 3,7 2 1,-1 4 0,-1-2 0,9 0-2,-10-2-2,7 1 3,-5-1 1,0 0 0,-3-1-1,0-2-3,-2 1 2,1-1-2,0-1 1,-5-2 2,3 2-1,-5-1 0,0-2-2,3 2 1,-2-3 1,-1 3-2,0-3-1,-2 1 2,1 0 0,3 2-2,-3-2 3,-1 2-3,2-3 3,-2 4-2,2-4 0,-1 3 0,1-3 2,-2 1-2,-1 0-2,3-1 3,-2 1 0,0 0-1,-4-4 0,6 4 4,-1-1-5,-5-3 2,4 5 0,0-1-1,-4-4 1,7 5-1,-2-2 0,0 0 0,2 1-1,-7-4 1,8 6 4,-3-2-4,0-3 0,2 3 1,-3-2 0,-4-2-1,11 5 2,-8-2 0,5-2 0,-8-1-1,8 4-1,-4-2 3,-4-2-6,6 4 0,-2-1 2,-4-3 1,10 3-3,-6-1 4,-4-2-3,6 3-2,-6-3 2,6 4 0,-6-4 0,0 0 0,6 3-4,-6-3-12,0 0-17,0 0-25,7 2-36,-7-2-48,0 0-72,0 0-84,-7-12-96,-1 7-189,-2-6-12,-6 0 59,-4-6-347,-4-4-366</inkml:trace>
  <inkml:trace contextRef="#ctx0" brushRef="#br1" timeOffset="167099.24">20162 10668 2306,'-9'4'-83,"5"-1"23,-3 1 19,1 0 26,-1-2 21,7-2 22,-8 4 17,4 0 15,4-4 11,-6 1 7,6-1 7,-6 4 5,6-4 6,0 0 3,-7 3 2,7-3 0,0 0 0,-7 2 5,7-2-1,0 0-11,-4 7 0,4-7-1,0 0-18,-2 4-3,2-4-8,0 0-7,-4 4-5,4-4 3,2 7 4,-2-7-2,2 11-2,-2-3 4,2 1-6,2 2 11,-2 3-7,4 0-7,0 1 3,2 2-8,-2 1-2,4 0-3,0 2-3,2-1-6,-1-1-2,-1 1-2,0-1-3,0-3-3,0 2 0,-3-4-2,0 1-2,0-3-2,-1-2 1,1 1-4,-4-1 1,2-1-2,1 0-1,-3-3 3,1 1-3,0 0-1,-2-1 1,2-1-2,-2 2 1,0-2 1,0-1 0,-2-3-4,5 7 2,-5-7-2,2 5-1,-2-5 3,3 3 2,-3-3-3,0 0 3,0 0-2,-14 9 6,2-7-3,-7-2 0,-3 0-1,-4-2-1,-9 0-1,-7-2-7,-4 1-36,-12-5-39,-2 1-37,2 2-45,-5-1-63,11 3-105,-1-3-198,7 0-64,6-3 59,7-2-334,5 2-344</inkml:trace>
  <inkml:trace contextRef="#ctx0" brushRef="#br1" timeOffset="169667.41">13200 7199 2173,'0'0'-129,"-2"10"11,2-10 12,0 0 15,0 0 20,-2 3 21,2-3 19,0 0 19,0 0 5,0 0 14,0 0 2,0 0 11,2 6 5,-2-6 11,0 0 3,0 0 4,0 0-3,0 0-1,0 0-3,2 3 2,-2-3 12,4 6-3,4-2 7,-2 0 0,4 1-4,3 3 0,2 0-1,0 1 6,3 3 6,4 1 2,3 3-4,2 1-4,2 2-3,0 0-1,-2 2-1,8 3 0,-4 2-1,1 2-2,2 0-4,-2 1 1,-1 2 5,0 0-3,2 1-3,1 0 1,-3-1 0,1 2-4,2-3 7,0 3-2,-1 1-7,14 8 6,-2 0 0,-7-3-10,6 3 2,-5-5-2,-7-4-1,2-1-7,-2 1 4,1 2-2,1-4-9,-1 2 4,1-1-4,13 10 3,-9-8 3,9 6 2,-5-5-2,-6-7 1,15 11-5,-9-7-1,-4-2-3,-1-2 1,13 11-2,-7-6 9,-7-3-8,0 1-2,-3-1 2,3 3-2,-2-4-1,1 2 0,-4 1 8,3 1-7,0-1 3,10 14-2,-8-10 1,7 10 2,1-1-3,-1 0-3,3-2 3,1 3 1,-1 0 0,3-2-4,2-1 4,1 1-1,2-2-6,1 0 3,2 0 0,2-4 2,1-1 1,-3 1 1,3-1 0,-1-1 0,-3-3-4,5 2-1,1-4 1,2 4 0,-2-3-1,1 3 0,-2-4-4,1 4 8,-5 0 0,-3 2 1,0-2-5,-11-3 1,-6-3-3,15 10-2,-10-6 3,9 7 3,-11-8 3,-3-3-4,19 7-2,-12-5-1,9 3 6,-6-5-2,8 5 3,-2-2-1,-7-4 1,-6-1-3,0-1-1,-1 0-5,-1-1 3,-2-2-6,-2 1 6,1 2 1,-1-4 0,-1 2-1,3 2-1,-3-2 0,3 1 7,-2 0-7,4 0 0,1 2 3,-1-3 0,-3 1 3,3-1-2,1 0 1,-3-2-5,-2 1 0,2 0-1,-7-4 1,-1 0-3,2 1-4,-3-2 6,1-1-3,-1 2-2,1 1 3,-2-2-3,0 1-4,0 3 2,-1-2 2,1 3 3,2-2-2,-4 2-2,5-1 1,0 4-2,-2-2 0,1-1 2,-1-2 0,1 1-3,2 0 1,-3-1 1,1-1-2,-1 0 3,1 1 0,-2-1-3,-2-2 0,2-1 1,-8 1-1,2-3 2,-1 0-3,1 3 2,-4-4-2,5 4 0,-3 0 2,2 3-1,0 0-4,3 2 6,-2-3-1,0 4-5,1-3 4,-3 2 1,6-2 0,-6 0 1,5 0 0,-4-1 0,2 1 0,-1 1-1,-5-5 2,4 3-1,-1-4-1,-2-1-1,2 2 0,-2-2-3,2 3 2,0-1 2,2 3 0,0 0-3,2 3 0,-2-3-1,3 1 2,-3 2 1,3 1 0,-4-2 2,2 2-2,-3-4 0,2 3 0,-2-2-1,1-2 3,-4-2-5,1 1-1,-2-1 5,0-2 0,-1-1-2,2 3 1,0 0-1,-1-2 2,1-1 3,4 3-1,0 1-2,-2-1 1,4 2-3,1 0 1,0 2 1,0 1-1,1-4 1,-1 3-2,1-2-1,-3 1-1,4 0 3,-4-1-5,-2-1 0,0-1-1,-2-2-3,0 0 4,0 0 0,0-1 2,-2 0 2,-1 1-4,2-2 4,0 2 0,1 0 0,2 0 1,0 2-2,3 0 0,-1 2 1,4 1 0,-2-3-2,3 2 2,-2-2 0,-4-2-2,1-1-1,-1 0 4,-2 1 0,4-2-1,-3 0 1,0-2-1,0 2 1,1 0-1,-2-1-1,3 0 2,1-1-3,-2 2 3,4-1-3,-1 1 0,1-2-1,0 1 4,0 1-1,4 3 3,-3-5-4,-1 3 3,0-2-2,0-2 1,-2 2-3,1-3 4,-3 1-3,4-1 3,-3 1-4,-1 0-1,0-3 4,0 3 0,-2-5-3,2 3 4,-3-2-1,0-1-3,2 2 3,-1-4-1,2 2-1,-1 0 3,0-3-1,2 3 0,-2-1 0,-3-2 1,4 1 0,-3 0-4,-2 0 0,-3-1 4,2 0-3,-2 0 1,-1-2 0,-1 2 2,3 0-3,-2-1 0,-3-1 2,2 3-4,2-2 3,-4-1 2,2 2-5,3 0 2,-3-2 1,1 2-2,2 0 2,-3 1 0,1-3 1,-1 0 0,-1 0 0,-1 2 0,1-2 0,0 2-4,-9-2 3,12 3 1,-5-3-1,-7 0 4,0 0-4,12 2 1,-12-2 2,8 0 4,-8 0 0,0 0 1,10 0 0,-10 0-2,0 0 1,0 0 1,10 0 0,-10 0-2,4 1 0,-4-1-2,0 0 2,0 0-1,0 0-11,0 0-18,0 0-23,0 0-27,10-3-51,-12-2-65,2 5-61,-4-13-74,-4 2-128,-2-2-121,-6-9 32,-5-6-333,-6-8-359</inkml:trace>
  <inkml:trace contextRef="#ctx0" brushRef="#br1" timeOffset="170465.9">19928 12294 2332,'0'0'-37,"0"0"21,-3-9 6,3 9 20,-3-6 21,1 3 25,2 3 11,-4-9 6,4 9 5,-5-5 7,5 2 2,0 3 0,0 0 1,-4-7-1,4 7 4,0 0-2,-2-5 0,2 5-3,0 0-4,-2-4-5,2 4-1,0 0-6,0 0-6,0 0-3,0 0-5,0 0 0,0 0 17,0 0 7,0 0 1,0 0-7,4 23 6,-3-16-3,-1 3 8,5 3-3,-2 1-4,1 3-8,3 0-2,-3 2-4,2 4-7,3-2-4,-3 2-6,2 0-3,0 0-2,3 0-4,0-3-4,-1-1-3,4 3-4,-4-6 0,0 1-3,-1-1-3,-3-4-4,3 1-1,-3-6 0,-1 3 0,-1-3 2,2 1-4,-2-1-2,-2 0-1,2-2 7,-2 1 1,2-2 7,-1 1 4,-3-5 2,1 8-3,-1-4-2,0-4-2,-10 5-4,-2-5 2,-7 4-2,-7 1-6,-6-5-23,-10 0-38,-5 3-49,-9-1-54,-5 1-51,-4 2-72,6-3-107,-1 1-200,10 1-29,5-2 61,11-2-404,3 2-429</inkml:trace>
  <inkml:trace contextRef="#ctx0" brushRef="#br1" timeOffset="176687.07">13427 8121 1434,'-8'1'-54,"1"3"14,1-2 6,0 0 2,6-2 4,-10 3 3,4 0 4,6-3 4,-8 3 7,8-3-1,-8 2-2,8-2 1,-6 5 10,6-5 8,-7 5 7,7-5 0,-6 6 0,2-4 7,-1 2 1,5-4 2,-7 4 7,7-4 7,-5 5-3,-1-3 1,6-2 2,-3 4 6,3-4 3,-8 4 6,8-4 1,-4 1 4,4-1 4,-4 4 0,4-4 3,0 0 2,0 0 2,-8 4-1,8-4 0,0 0-1,0 0-5,-4 3-1,4-3 0,0 0-3,0 0 1,0 0-1,0 0 4,0 0 4,0 0-3,0 0 4,0 0-1,0 0 5,0 0 4,0 0-6,0 0-8,10-16-5,-6 6-2,2 1-1,2-2-3,3-4 2,1 1-4,1-3-5,2 0 0,2-3-4,4 0 0,0-5 0,3 2-2,-1-2-1,0 0 3,7-3-4,-3-3-1,0 1 8,4-1-6,-2-1 1,1 0 3,1-2-1,-1 3-3,2-3 7,0 1-10,2-2 5,9-8-2,-8 5-1,9-6-2,-8 8-1,-2 1-3,9-8-1,-7 5 0,-5 4-2,1-1-4,13-8-2,-7 4-1,6-2-3,1-1 2,-1-3-4,3 5-1,-1-2-2,1 3 2,-2-3-1,5-1-2,-3 2 4,2-3-3,-2 3 1,-1-4-1,-8 9 1,-4 4-3,12-10 4,-10 7-3,-7 3 0,1 2-1,0-1 3,0-1-5,-3-1-2,3 1 0,-2-1 0,3-2-1,-1-2 0,12-8-1,1-3-1,-1 2 0,1-2 0,3 1-3,-1 0 1,0 1-2,3-2 1,0 0-3,5-2 2,-1 4-2,0 0 3,1-2-2,-2-2 2,0 3-1,-1 1 1,-2-1 0,0 1 0,-3 0 2,-2 1-2,5 0 0,-6 2 2,5 1-6,1 0 4,3 0 0,0 4-2,-3 0-1,-3 7-1,7-6 1,-7 10 1,-5 0 0,16-8 2,-1 3-2,0-2 4,-11 5 2,11-5-2,-1 0 0,-10 6 0,9-9-1,-9 6-2,-6 4 1,0-2-1,0 1 4,-2 1-6,2-5 3,-3 3 0,0-5 1,1 5-2,-2-2 1,0 0 0,3-1 4,9-10-4,-8 6-2,-5 5 1,4-1-1,-3 1 1,-1 0 1,2-2 2,-2 2-3,1 0 2,-2 2 1,0 3-1,-3-1-1,-4 5 0,1 1 0,-2 1 4,-2-2-2,0 3 2,-1 0-2,-1 1 0,-2 1 5,2 0-6,3-2 0,-2 0 2,4 1-4,-1-2 1,-1 3-2,2-2-1,0 1 0,3-2 3,-3 3-3,1 0 0,-1 0 0,1-1 1,-1 1 0,-4 5 0,3-3 5,-3-2-2,0 4 0,-2 0 0,1-3 2,0 3-1,0 0 0,-2-2 1,2 1-4,-1-1-1,-1 0 0,2 0 3,3-3 3,-4 3-2,4-4-7,-3 5 4,3-6 0,-2 5-1,-2-3-2,3 3 4,-3 0-5,4 0 3,-5 0-1,4 2 1,-1-3-1,-2 1 2,0 1 0,0-1 2,-2 0-1,2 0-1,1-2-3,-2 0 0,1-1-4,-2 1 0,2-3 1,-1 4-2,-2-1 5,-1-3-2,-3 5-4,2 0 6,-4 0-2,0 2 2,0 1 1,0 1 2,-4 0-4,2-1 6,-1 3 0,-1 0-5,-1 2 4,0-1-4,0 3 4,-1-1 2,1-1-4,-1 1-6,-2 2-1,0 0 0,2-1-2,-2 0 3,-2 5 2,4-5-7,-2 2-4,-2 3 0,5-7 2,-5 7-1,1-5-4,-1 5 0,4-4-4,-4 4 1,0 0-8,4-6 2,-4 6-3,0 0-5,2-4-4,-2 4-6,0 0-7,0 0-11,0 0-32,0 0-33,-6-5-31,6 5-30,-20 3-19,3 1-33,-4-2-110,-8 6-155,-5-1-101,-5 0-109</inkml:trace>
  <inkml:trace contextRef="#ctx0" brushRef="#br1" timeOffset="177556">17862 3413 1609,'0'0'-44,"0"0"15,0 0 11,0 0 9,0 0 11,0 0 10,0 0 7,0 0-2,0 0 14,0 0 3,0 0 7,0 0 10,0 0 6,0 0 7,0 0 1,0 0 1,0 0-3,12-11-5,-12 11-1,6-2-1,-6 2-3,10-2-5,-10 2-1,14-2-2,-5 2-4,-1-1 2,4 2 0,2-1-2,4 0 2,2 0-5,3 2 0,-1-2-3,6 2 1,4 0 0,-1-2-3,4 0 5,1 0-5,0 0-4,-2 2-1,0-2 1,-3 0-4,-1 0 0,-6 0 1,-1 0 3,-5 0 6,0 0 1,-4 0 4,4 0 4,-6 0-2,1 0-2,-3 0 0,2 0-3,-2 0 4,-2 0-7,0 0 1,-8 0-9,16 0 1,-16 0-4,12 2-7,-5-2 5,-7 0 0,0 0-4,12 0-1,-12 0-4,9 0-2,-9 0-1,0 0-2,11 0 1,-11 0 0,0 0-3,10 0-2,-10 0 5,10-2-9,-4 0 6,4 0-1,-2 0 0,2 2 1,3-3-6,-2 0 8,3 2-8,-3-1-1,-1 0 4,2-1 0,-4 0 6,0 1 3,1 2-1,-9 0 5,10-2-3,-3 1 4,-1-1-3,-6 2-4,0 0 4,11-3-6,-11 3 3,0 0-6,8 0 3,-8 0 1,0 0-6,0 0 6,0 0-7,10-1 3,-10 1-5,0 0 1,0 0 0,0 0 1,0 0 6,0 0-7,0 0-1,0 0 3,0 0-2,0 0 3,0 0 0,0 0-2,0 0 0,0 0-1,0 0-4,0 0-2,0 0 6,0 0 0,0 0-2,-16 11 0,14-8 1,-2 4 1,-1-2-6,-1 1 6,2 4-3,-3 1-1,-1 3 5,-1-1 1,1 5 0,-4 2-4,-2 2 4,-1 7-4,-4 9-25,-3 2-36,-3 2-57,-3 15-72,0-11-91,-2 12-235,1-15-1,5-9 77,-1-1-155,1-8-96</inkml:trace>
  <inkml:trace contextRef="#ctx0" brushRef="#br1" timeOffset="180261.69">13905 9841 1603,'0'0'-26,"0"0"5,0 0 5,0 0 9,0 0-4,0 0 8,0 0 17,0 0-2,0 0 5,0 0 9,0 0-6,0 0 6,0 0 12,0 0-3,0 0 9,0 0 7,0 0 4,0 0 7,0 0 0,0 0 7,0 0 1,12-11 1,-8 7-3,0 0 0,2-3-4,-2 3-2,1-4-1,5-2-1,-2-1-6,4-2-3,2-3-2,1-1-5,4-5 0,2-3-2,1-2 0,7-4-3,-1-3 0,14-10 6,-2-1 1,5-3 0,1 2-2,1-1 10,-1-1-3,3 5-6,0-3-3,-1 0 3,-1-2-8,2 2 1,0-1 0,2-1-2,-3-1-4,3-1 2,0-2-2,-1 2 2,2 0-1,1-4 6,-3-1-10,3 0 4,2-2 3,1-1 0,-2 3-4,1-2 0,-2 4-6,-2 1 5,0 1-7,0 2-6,0-1 5,-3 1-6,-1 0-1,-2-2-2,3 1 0,1 0-2,-1-4 0,1 3-4,-3-1 4,4-1-10,-4-1 8,3 1-4,-2-1 0,-1 0-1,1 0-1,-3 0 0,5 0 0,-4-1-6,3 0-2,-2 1 6,-1 2 1,-1 1-6,3-1 7,-7 4-2,0-1-6,1 2 6,-7 7-10,3-8 8,-3 8-4,7-6-4,-9 6 10,0 8-2,-1-3-1,10-9-5,-4 7 6,-4 4 0,3 1-4,10-8-2,-8 5 4,-3 5-1,1-1 4,13-10 1,-8 8-1,-7 3-4,2-1 0,-2 0 2,1-1 0,-1 1 4,11-10-1,-9 4 1,-4 6-7,-3-4 6,3 2-5,-2 2 5,-3-1-4,1 1 2,0-1 1,-3 3-2,0-2 2,-3 3-4,5 0 2,-3-1 0,-1 2 2,2-4-5,0 0 4,2 2-2,1-3 6,-2 1-8,0-1 0,-4 6 7,4 2-1,-1-7-4,5 1-1,-2 1 8,1 1-8,-5 3 0,1 2 4,0-3-1,-2 6 2,3-1 0,-5 0-6,3 0 10,-4 3-10,0 1 5,-2 1-4,2-1 9,-1 2-10,0-1 1,2 1 0,-1 2 5,-3-2-3,5 1 0,0-1-1,0 1 6,4-2-8,0 0 0,1-1-1,-1 2 9,1-3-6,-1 1 5,2 0-7,-4 2 5,0 1 2,1-4 1,-3 4-4,0 0 0,0-1 1,-1 1-5,1 0-1,-2 1 3,2-2-1,-3-1 5,2 1-2,-2 0-4,3-1 5,-4 1 0,0-2-4,7 0 1,-7 0-1,6-2 2,-5 4 10,-2-4-13,6 1 3,-1-2 1,-4 3-4,0-1 1,-2 3 6,1-2-8,1 1 6,-3 1-7,3 0 1,-1-1 0,-1 1 9,2 2-7,-1-2 1,-1 0 1,0 0-6,0 1 7,1-1-2,1 2 0,-4-3 2,4 1 2,-4 2-1,1 0-2,-2-2 8,-1 1-11,1 1 8,-3 0-7,2-2 4,-2 2 1,0 2-3,1-2 7,-2 1-13,-1 1 6,0-1 4,1-1-1,-3 2-4,0 1 1,3 0 0,-3 1-2,1 0 5,-4 1 1,2 0-5,-1 3 4,2-3 0,-3 0-3,1 3 2,1 2 4,-2-4-7,0 4 3,1-1 1,-2 1-2,-2 3-4,4-7 1,-4 7 2,5-6 1,-5 6-6,2-4 3,-1 1 4,-1 3-8,0 0-3,0 0 5,5-6-7,-5 6-2,0 0-6,0 0 0,2-3-6,-2 3-2,0 0-10,0 0-18,0 0-14,0 0-16,0 0-15,0 0-17,0 0-17,0 0-23,0 0-32,-15 12-28,9-8-32,-2 0-102,-3-2-119,0 0-113,-1 3-84</inkml:trace>
  <inkml:trace contextRef="#ctx0" brushRef="#br1" timeOffset="183123.58">14638 11807 1540,'5'4'-50,"-5"-4"7,2 3 4,-2-3 4,2 6 10,-2-6 5,2 3 5,0 3 4,-2-6 12,0 0 1,4 4 6,-4-4 6,0 0 14,4 5 4,-4-5 7,2 2 8,-2-2 3,0 0 5,3 6 5,-3-6-1,0 0 6,0 0-1,0 0 5,7 3 3,-7-3 1,0 0 5,0 0 2,0 0 0,0 0-4,0 0 0,7 0 2,-7 0-2,0 0 3,9-6 1,-9 6 1,7-4-3,-3 1-1,0-3-1,2 2-4,-1 0-2,-1-1 0,2-3-1,3 2-7,-3-1 2,2-1-8,1-2 0,2 0 3,-3-1 0,3 0-1,-1-5 1,1 3 8,2-2-10,1 0-3,0-2-2,-3-1 1,2-1-4,2 3-6,0-5 3,0 3-6,-3-2-1,6 0-1,-2-3-1,1-1-5,0-2-1,2 3-3,-1-5 2,0 2-2,4-1-2,-1-2-1,-2 3 0,7-7-4,1-1-2,-3 0 1,5 0-4,-3-1-1,3 1 0,1-1-5,8-11 1,2 0 1,1-3-2,-8 10 1,-3 3 0,12-14 1,-2 2-1,3-2-3,-3 2 0,5-8 0,-3 1-3,4-4 3,2 0-2,2-2-3,0 2 4,3-2 1,1-3-3,-1 4 0,1-1-2,-1-2 1,2-2-3,3 1 1,1-3 0,-2 2-2,0-2 0,-2 5 0,2-3 2,-4 2-2,3 4 1,-7-2 0,2 0 2,1 2-3,-4 0-1,1-2 3,2 0-2,-2 2 5,2 0 1,1 0 2,1 0 2,0 0 0,1 2 2,-1 1-2,-3 1 2,1 3-3,-4 3 1,-5 1-1,-2 3 1,-6 7-4,-7 6 2,0-1 0,0 0-3,-3 1 0,1 0-1,-3-2 1,4-1-2,-3 1 0,1 0 3,-1-1-4,0-1-1,0 0 3,1 0-2,1 0 1,-3 0 1,7-1 1,-7 0-1,5 6-2,-2-2 0,-3 7 1,-2 1-1,4 0-1,-3 1 4,0 0-3,0 2-1,-1-2-1,-1 2 3,6-2-4,-4 0 2,3 2 1,-4-5-1,8-2 2,-3-2-1,3 0-2,-2-1 4,1 3-3,-1-3 2,-2 3-3,0-1-1,-3 4 0,1 0 2,-1-1-1,-1 1-1,1 0 2,3-1-1,-3 2 1,1-1 0,-4 1 1,4-1-3,-3-3 4,-1 0-4,4 2 2,-3-1-1,0 0 4,0-1-6,-1 1 1,1-1 1,4-5-1,-5 5-1,1 0-1,1 3 0,1-1 0,-2 2 0,0 1 2,0 0-3,0 2 3,3-2 0,-6 7 0,0-1 0,2 1-1,-3-1 2,1 3 0,0-2-2,3 0 1,-3 0 0,2 2-3,0-2 3,0-1 1,-2 1-1,2 0 0,-1 0 1,-1-3 2,2 3-3,-2-1 0,1 0 1,0 3-2,-2-2 1,0 1 3,0 1-3,-3 2-1,-1 0 0,2 2 3,-2-3-3,0 2 1,3 1 1,-6 0 0,3 2 1,-1-3 1,0 0-1,0 1 1,-3 2-2,2-1-2,0-1 3,1-2 0,-1-1-1,0 1 2,1-4-1,2-1 0,-2-1-3,0 1 2,0-1 0,1-3-2,-3 1 1,3 3 0,-2-4-1,-1 3 0,-2 0 1,2 2 0,0 0 1,-2 2 0,-2 1 1,2 1-2,-2-1 1,2 2 0,-1 2 0,-2-2 2,0 1-4,2 1 3,-3 1 0,2 0-1,0 0 0,0 0 0,1-1-4,-2 3 2,2-1 0,-1 1 2,-3-3-1,4 3 1,-1-3-3,1 1 3,0 1-2,-1 0 1,0-1 1,-1 2 0,2 1 1,-3-2-4,1 0 3,2 3-1,0-2 1,-1 0 0,1 2 1,-1-3-4,0 1 2,-1-2-1,2 4 2,0-2-2,1-1 4,-2 2-4,0-2-1,2 1 4,-1 0-1,1 0-4,-1-1 5,-1 3 1,2 0-3,-2-2 1,0 2 2,-2 1 0,3-1 0,-3-1-2,3 2 2,-1-1-2,-2 0-2,2 1 4,0 1-3,-4 3-2,4-7 5,1 2-2,-3 2-1,0-4 1,0 4-1,2-1-1,-2-1 4,0 1-2,-2 4 0,5-6 1,-3 2 0,-2 4-2,4-5-3,-4 5-11,3-5-7,-3 5-13,0 0-10,4-5-15,-4 5-24,0 0-17,0 0-10,0 0-6,0 0-31,-7 15-37,-2-5-46,-3 6-48,-5 1-55,-5 5-168,-3-5-38,-2 2 89,-5-2-159,0 2-109</inkml:trace>
  <inkml:trace contextRef="#ctx0" brushRef="#br1" timeOffset="185447.05">14989 13622 1526,'-1'4'-35,"1"-4"15,0 6 17,0-6 5,0 6 3,0-6 15,0 0 12,1 5 12,-1-5 5,0 0 5,0 0-7,5 4-7,-5-4 8,0 0 3,5 4 2,-5-4 6,0 0 2,0 0 3,0 0 0,0 0 0,8 0 4,-8 0 4,0 0 4,6 2-1,-6-2 1,0 0-3,0 0 2,0 0-3,0 0-1,11-7-3,-6 4 0,-5 3-5,6-7-3,-2 0-3,0 0 0,0 1-1,2-1 4,1-1-10,2-1 7,-1-3-7,0 0-1,3-1 6,-1 0 0,1-2-1,4-2-2,-3-2-1,4 0-6,2-3 3,-1-4 7,5 0-1,0-7 1,2 1 6,2-1-3,-1 1 4,3 0-6,-3-3-4,3 1-3,-3 0-7,2 0 1,-1-1-3,1-3 4,1-2-3,8-12-2,0-1-1,-3-2-5,6 1 3,-1 1-3,0 2-1,1-2 2,1 0 1,0 1 1,3 0-1,-1-1-1,-3 2-5,3-3 5,-3 4-4,1-3-2,-4 2-5,0 2-2,-3 6 0,-8 6-2,2-1-4,0-3-3,12-13 1,0-4 0,1 0-4,1 0-2,-1-1 0,5-3-1,0 2 0,1 2-1,1-3 1,-3 6-2,5 1-1,-5 0 1,-1 4-1,-1 1-1,1 1 0,-9 8 1,-5 4-4,2 1 2,-1 1-5,10-13 6,-3 8-4,-8 4 2,12-11 1,1 0-5,-2-3 4,2 1 0,3-5-2,1 0 0,1-3 0,0-1-2,1 2 2,-1 1 1,-1 2 0,0 1-1,-1 3-1,-2 0 1,-3 4 0,-6 5-1,-4 5 2,-2 0 3,1-2-2,1-1 0,-1 1 1,-1-2 0,10-11 3,-2 1-1,-5 4 1,-3 6 2,-2-2-3,9-10 7,-1-1 2,-4 8-1,-3 4 5,1 1 0,2-1 2,-3 2 0,1 1 0,0-2 0,-1 1 2,1-1 0,-2 2-1,1 2 0,-2-2 0,-2 3 0,1 0-2,-5 3-1,0 2-3,0 1-2,-3-3-1,2 2-2,1 1 0,-2-1-1,2-1-1,-3 1-2,4 0 0,-1-1-1,0-1-1,0 1-1,5-3 2,-2-3-1,2 4-2,-1-2 2,3-2 0,-4 1-2,4 3 2,-7 1 0,1 1 1,0 1-2,-2 4 4,0-3 0,-1 0-1,1 0 1,-4 3-1,2 0-2,-2 0 0,-1-3 2,4 4-2,0-4 0,-3 2-1,2 1-1,0 0 0,1-1 1,0-2 0,0 0 0,2-1-2,0-1 1,0 1 1,0-1-2,0-1 1,5-3 2,-3 1-3,0 1 2,-2 5-1,0-1 0,-2 0 2,-1 2-2,0 1 3,-3 3-3,3 1-1,-3-2 2,-2 3 0,1-3-1,-2 2-2,4 2 4,-4-2-1,-2 1 0,3 0-1,0 2 0,0-3 1,-3 2-1,2-3 0,2 2-2,-2-1 1,-2 1-1,5 0 1,-5 0 0,3 1-2,0 4 0,-3-1 3,0 0-2,3 1 3,-2 0-3,-2 3 1,0 0-1,-1 0 1,3-2 1,-1 2-2,-1 2 2,-1-3-2,2 3 4,1-3-1,-3 3-2,3-2 1,0 1-1,-1-1 0,2 0 0,-1 0-2,0-2 4,-1 4-4,3-3 3,-3 3 0,-2-1 0,3 0 0,-2 3 0,-1 2 2,-2-3-2,2 2-1,-2 0 1,0 1 1,0 1-1,0-1 1,2 1-1,-4 0 0,2 0 1,0 0 0,-2-2-4,2 3 0,-2-1 2,3 0 1,-1 0-1,-4 4 2,4-7 0,-1 3-4,0 0 4,-3 4 0,5-7 1,-3 4-2,-2 3 2,4-6-2,-4 6 0,5-3-2,-5 3 3,4-4-1,-4 4 0,0 0-1,0 0 3,4-6-2,-4 6 1,2-3-1,-2 3 1,0 0-3,4-6 0,-4 6 2,4-4 0,-2 0-2,-2 4 2,0 0-2,4-4 0,-4 4 2,0 0-1,4-5-2,-4 5 1,0 0-11,0 0-16,0 0-19,0 0-21,0 0-12,0 0-5,0 0-20,-4 13-31,-2-3-28,-1-1-36,0 1-25,-2 1-21,1 2-55,-5 3-42,-4 0-108,0 0-95,-2 1 29,2 0-219,-4 5-228</inkml:trace>
  <inkml:trace contextRef="#ctx0" brushRef="#br1" timeOffset="186449.63">19355 7334 1929,'0'0'-57,"4"-6"14,0 2 13,-2 1 20,-2 3 20,7-6 27,-5 2 19,2 0 9,-2 0 8,-2 4-2,4-4 3,0-1 2,-4 5 2,4-8 4,-4 8-2,4-5 0,0 1-4,-4 4-4,4-6-4,-4 6-8,6-6 2,-6 6-3,4-5-4,-4 5-2,6-7-5,-2 7 2,3-3-8,-1-1 0,3 3 4,-1-1-3,5-1 1,1 1-2,2-1 1,0 3-1,2-2 1,3 2 4,0-2-7,0 2-6,1-2 7,-2 2-4,1-2-3,-1 0-4,-2 2 1,0-1 1,-4 1 4,-1 0 0,0-3 1,0 3 9,-3-1 5,-2 1 5,2-2-6,-10 2-4,14 0-4,-6 0-3,-8 0-6,11-2-9,-11 2 1,11 0-2,-11 0-3,0 0 1,12 0-3,-12 0-4,7-2 1,-7 2-2,0 0-2,0 0-1,10 0 0,-10 0 1,0 0-8,0 0 2,0 0 1,10 0 1,-10 0 0,0 0-2,0 0 3,0 0 1,0 0-5,0 0 2,8-2 1,-8 2-3,0 0 1,0 0-1,0 0 2,0 0-2,0 0 4,0 0-2,0 0 2,10 0-1,-10 0-1,0 0 0,0 0 1,0 0 4,0 0-7,0 0 4,0 0 4,0 0-3,0 0 5,0 0-1,0 0 3,0 0 4,0 0 1,0 0 3,0 0 0,0 0 3,0 0 1,0 0-2,0 0 3,0 0 2,0 0 0,0 0 3,0 0-1,0 0 1,0 0-2,0 0 1,0 0 0,0 0-1,0 0-1,0 0-3,0 0 0,0 0-2,0 0 1,0 0-4,0 0 3,0 0-8,0 0-1,0 0 2,0 0-7,0 0 1,0 0-2,0 0 0,0 0-2,0 0-3,0 0-2,0 0-2,0 0-3,0 0 0,3 6 4,-3 1-1,5 3 0,0 3 1,3 1 2,1 5-3,1-1 2,4 4-1,3 2 8,3 1 0,3 2-21,2 5-52,3 3-69,-1-4-83,-1 4-134,-7-7-183,-2-1-119,-8-6 59,-3-3-467,-4-2-529</inkml:trace>
  <inkml:trace contextRef="#ctx0" brushRef="#br1" timeOffset="187547.65">13055 10335 249,'-49'-7'18,"4"4"-34,1-1-39,0 4-12,-1 0 23</inkml:trace>
  <inkml:trace contextRef="#ctx0" brushRef="#br1" timeOffset="192632.5">2932 15929 983,'-4'-7'160,"-2"1"-71,2-2-20,-3 3-5,4-1-5,-1 4 4,0-6 2,2 5-5,-2-2 0,2 3-5,2 2-3,-6-7 0,1 3 6,5 4 3,-4-4 5,4 4 4,-4-1 3,4 1 0,0 0 6,0 0-4,-5-6 0,5 6-7,0 0-5,0 0 4,0 0 9,2 15-3,1-4-7,3 5 1,1 1-7,-1 3 0,4 6-1,-1-2-6,8 4-2,-4 0-5,5 5-2,-3-9-2,0 7-1,-2-7-6,4 3-5,-5-6-1,-1-1-5,-1-3 2,0 0-6,-2-5 2,0 2 9,-2-1 7,0-6 10,-1 1 5,0-1-8,-2-2 0,0-3-4,-3-2-6,0 0-8,0 0 1,-3-15-6,2 3-2,-1 3 1,-3-5 1,0 1-6,3-1-2,-2 1-8,0-2 7,0 2-3,1 0-3,2 4 1,-1-2-5,2 3 0,-2 1-8,4-1 7,0 3-3,2-2-3,4 7 3,0 0 0,6 3-1,-2 1 5,5 1-1,0 3-5,0-2 6,5 1 1,0 3 1,0 2 2,-1-3-5,0-1-2,0 3 2,-3-4 4,-2 2-1,-1-4 2,-2 2 9,0-2 8,-3-2 15,0 1 15,1 0 10,-4-1-6,-7-3-7,12-7-6,-6 2-3,-3-4-4,-3-1-6,2 0-2,-4-7-2,-3 0-4,-3-5-5,0-2-2,-6-5-1,0 0-5,2 0 1,-6 0-6,1 0 1,1 2-5,-2 3-7,4 4-8,1 2-15,0 2-24,3 2-18,1 3-36,1 3-21,2 7-21,-1-3-25,7 4-30,0 0-36,-9 11-22,11-2-50,0-2-120,4 4-55,2 2 31,2-3-122,-1 4-79</inkml:trace>
  <inkml:trace contextRef="#ctx0" brushRef="#br1" timeOffset="193215.43">3767 16225 1704,'0'-8'59,"2"2"-4,-2 6-2,0-7-3,-2 1 6,2-1 12,0 7 7,-3-12-6,3 7-3,0-3-7,-2 4-1,2-6 1,-2 6 5,2-5 7,-2 6 4,-1-5 1,-1 1-3,2 2-7,0 0-1,-4 2 1,2-3-7,-3 5-5,1-3-5,6 4-5,0 0-3,-24 5-4,16 1-1,-2-3-1,-1 5-1,2 1-8,-1-1 3,1 4-7,3-4 0,0 2 0,2 1-3,2-4-1,-1 5-8,1-4 4,4-1-4,1 2 3,1-1-1,4 1 5,-2-4-1,6 5-3,2-3 4,1-3-5,1 2 4,2 1 0,-2 3-4,1-6 2,3 1-4,-4 2-2,2-1-1,-2 2 2,-2-2 3,0 1 3,1 5 3,-5-5 7,0 1 6,0 2 3,-4-1-2,-1-1 11,-2-1-13,-1 1 4,-2-1 1,-2 2-2,-2-2-5,-2-2 1,2 0-2,-6-2-2,1 1-6,0-4 1,-2 0-1,1-5-3,-1 3-4,-2-8-5,3 5 4,-3-2-2,2-2-4,1 1 1,2 1-8,1-1-1,0 1-24,1 0-15,2 2-13,0 1-15,2-5-24,-3 1-25,3 2-37,0-1-34,0 5-37,-1-5-60,3 0-153,-5 6-45,3-6 41,-4 0-132,-1 1-78</inkml:trace>
  <inkml:trace contextRef="#ctx0" brushRef="#br1" timeOffset="193891.96">3643 16148 1678,'-4'-5'61,"4"5"13,-6-7 4,6 2 8,0 5 8,-4-3 14,4 3 1,0-7 0,0 7-6,2-8-9,-2 8-3,3-2 1,-3 2 9,0 0 2,16 10-2,-6 0 15,-1 2 2,2 1-9,1 2-4,1 5 0,2 0-4,2 6-4,-1 0-8,2 4-2,-4-3-6,2 1-5,-2-1-6,-1 2-7,-3-9-3,1 4-4,0-3-2,-3-3-4,-2-4-2,0-1 5,-1 0 4,2-3 10,-3-2 9,0 1 2,-2-5-15,-2 0-5,0-4-6,0 0-9,0 0-3,-10-22-4,2 9-3,2 0-7,-4-7-1,2-5-4,-3 1-4,0 0-1,3-1-1,-3 4-3,3-4 0,0 4-3,-2 3-2,4 0 0,0 5-3,2-1-1,0 2-3,2 3 0,2-1-1,2 1-1,2 3 1,4 5 1,0-1-2,8 2 6,-2 2 1,5 4 3,7 1 2,0 1 0,5 4 1,3-1-13,-2 0 2,-2 2 2,1 0 1,-1 2 1,0-6 4,-9 2-1,2 2 3,-4-5 5,-2-3 10,-2 4 12,0-9 15,-5 5 11,1-5 3,-5 0-5,1-5-5,-3-2-9,-2 0-2,-2-4-7,-2-5-7,-2 2-2,-5-8-3,-1-2-6,-3-5-8,-4 0-7,-5-5-13,2 0-9,-2-1-6,1 7-7,0 1-13,0 3-23,1 0-25,4 9-28,-2-2-24,6 7-33,-1 3-36,-2-5-36,2 8-43,5-2-42,-2 4-47,-1-1-120,1-3-63,-1 1 39,0 1-269,1-7-282</inkml:trace>
  <inkml:trace contextRef="#ctx0" brushRef="#br1" timeOffset="194140.99">3559 15316 2183,'-17'-13'10,"2"-2"41,2 6 26,3-2 18,0 5 22,2 1 13,0-1 7,2 2-6,2 1-19,4 3-9,0 0 17,0 0 8,-2 15-5,8-4-7,2 5-15,6 1-7,2 5-9,3 4-4,0 3-8,6 3-9,-1 3-19,4 0-48,-3 1-40,3 4-48,-6-7-68,6 8-94,-7-8-132,3 2-152,-6-11 38,0 2-252,-6-11-240</inkml:trace>
  <inkml:trace contextRef="#ctx0" brushRef="#br1" timeOffset="194602.06">4616 16093 2126,'-5'-6'122,"1"3"-7,2-1-8,-2 0-11,4 4-13,-4-3 1,4 3-11,1-7-7,4 2-11,0 2-24,5-2-27,0 1-35,5 0-36,0-3-44,4 7-54,-4-6-86,2 3-146,-1-1-263,-2 4-156</inkml:trace>
  <inkml:trace contextRef="#ctx0" brushRef="#br1" timeOffset="194795.46">4739 16308 2193,'-11'14'152,"2"-7"-8,3 1-9,2-2 17,-1-1 18,3-3 2,0 4-20,2-6-13,0 5-11,0-5-17,0 0-6,25-5-13,-7-1-23,0-1-36,8-1-40,-1-3-40,5-2-48,-3-3-65,3 2-63,-4-1-83,-1-4-159,-4 4-15,-4-4 42,0-3-149,-4 2-88</inkml:trace>
  <inkml:trace contextRef="#ctx0" brushRef="#br1" timeOffset="195394.03">5183 15666 1923,'-4'-9'195,"0"-1"-15,2 3 13,-3 4 25,3-2 19,0-1-8,2 6-22,-4-6-21,4 6-18,0 0-11,0 0-6,0 0 0,23 17-4,-12-7-8,-1 6-8,3 2-6,1 1-3,5 7-13,-3 1-7,3-2-7,-3 5-7,4 2-9,-4-6-3,2 3-7,-2-1-5,-1-1-3,-4-4-25,2 2-4,-3-4-1,-2-2-4,4-1-4,-6-1 2,0-8-1,0 2 3,-3-2-1,0 0-7,2-7-2,-2-2-4,-3 0 2,0 0-5,8-12 2,-6-2-5,0 0 0,-2-6-3,-2-1 0,0-6-4,2 6 3,0 0-1,0 0-1,2 1 0,-2-1 0,0 7 5,2-3-6,-2 4-5,2 1 2,0 0 1,1 5-6,7 0 5,-2 1 1,7 4 0,-2 2 0,5 2 2,2 4 0,3-2 0,3 2 1,1 1 0,-2 2-1,3-1 0,-1 1 3,1-1 1,-4 1-2,1-1 0,-5 0-2,-2-2 3,-1-2 0,-2-1 10,-2 3 22,-1-6 0,-2-3-2,1-3-1,-2-2 3,-1-2 1,0-7-5,-3 0-4,-1-3 0,-2-8-4,-2 0-4,-4-5 9,0-3-2,-5-2 3,-1 0-11,0 4-3,-4-1-5,2 1-6,1 7-13,0 0-24,3 7-32,-1 1-42,3 2-50,0 3-63,3 4-44,-2 1-48,3 3-66,-3 1-77,0 1-193,5 4 33,0 0 86,0 0-373,0 0-383</inkml:trace>
  <inkml:trace contextRef="#ctx0" brushRef="#br1" timeOffset="196270.2">6634 15977 2466,'-4'-8'2,"2"2"9,-3-1 0,-2-2 9,3 2 18,-2-4 16,2 4 15,-2-4 2,2 1-1,-3-3-6,2 2-1,1 0 0,-2-2 10,0 0-3,-1 2 4,1-2 18,0 2 3,0-4-1,-3 6-1,0-2 4,-1 2-3,-2-2 6,-4 4-5,2 2-8,-1 2-7,-5 1-2,4 4 0,-4 6-1,-3-1-2,2 1-5,0 4-2,-1 2-2,2 0-6,3 1-3,0 1-5,4 0-6,1 1-5,2 0-2,6-1-5,0 0-1,4-4-4,2 5-2,2-1-1,8-3-1,2-1-4,5-1 0,5 0-2,0 1 2,6 0-4,2-1 1,-3-4-7,-1 4-2,0-4 0,1 3-2,-3-3 1,0 3-3,-5-3 1,0 4-2,0 0 2,-4-1 1,-4 0 5,-3 1 4,1 1 4,-3 0 5,-5 1 2,0-2-4,-6 2 0,0 1 0,-3-2 2,-5 3-1,-3-1-4,-4 0 0,0-7 2,-4 1-1,-1-1 1,2-2 3,0-5-3,-3 0 2,1-7 1,2-6-10,2-2-3,-3-5 0,6-4-3,1 2-6,6-2-9,3-2-12,2-2-14,4-7-18,4 0-20,5-2-30,6-7-34,5 4-30,2-2-47,1 4-59,5 4-72,-6-2-108,6 2-160,-4-1 63,-3 8-399,-2 2-426</inkml:trace>
  <inkml:trace contextRef="#ctx0" brushRef="#br1" timeOffset="196684.86">6343 14872 2683,'-16'-10'-14,"0"3"18,6-1 11,0 2 31,1-1 22,2 2 19,-1-1 22,2 2-8,2 0-1,-3-2-12,3 4-8,0-1-14,4 3 10,0 0 25,0 0 5,0 0-11,6 19-6,3-8-4,-1 2-9,5 5-7,2 0-8,3 6-3,2 2-13,-1 3-17,2 5-40,2 4-39,1 4-47,-7-2-73,12 19-88,-10-14-163,-3-4-141,-9-6 75,2 0-280,-3 0-258</inkml:trace>
  <inkml:trace contextRef="#ctx0" brushRef="#br1" timeOffset="196985.8">7231 15718 2318,'0'-9'65,"0"9"-6,0-4 3,0 4 9,0-5 8,0 5 1,4-9-6,2 5 0,1-2-6,2 1-9,-1-1-6,4 1-3,-1 1-6,4-3-11,1 7-25,0-7-27,-2 1-37,3 5-37,-1-2-48,-4 0-42,3 1-66,-5 2-111,0 2-67,1 4-141,-4-2-69</inkml:trace>
  <inkml:trace contextRef="#ctx0" brushRef="#br1" timeOffset="197191.58">7402 15884 1764,'-8'17'169,"2"-4"12,0-5-3,0 2 11,4-5 30,-3 0 33,4 0 16,1-5-8,-4 5-21,4-5-19,0 0-20,12 4-20,-12-4-17,28-9-15,-4 2-26,1-4-57,7-4-80,4 2-90,-5-4-117,1-1-139,-2 0-258,0 3 46,-5-7 76,-3-2-328,-3 0-311</inkml:trace>
  <inkml:trace contextRef="#ctx0" brushRef="#br1" timeOffset="199096.74">8298 15977 1417,'-6'4'355,"1"-1"-112,5-3-70,0 0-36,-5 3-12,5-3-7,0 0-7,-3 3-8,3-3-6,0 0 1,0 8 16,0-8 7,11 10-7,-5-6-3,1 3-7,5-1-8,-1-2-4,1 1-8,6-1 2,-2-1-6,3 1-9,1-2 0,0-2-3,4 0-7,1-2-6,3-5-4,-2 1-1,-2-1-8,2-6-3,-3 4-5,1-4-2,-4 0-3,0-1-2,-6-2-4,1-2-2,-4 3-2,-2-4-2,-3 3-2,-4-2-4,-2-3-1,-4 4 0,2-1 0,-5 0 1,3 1-4,-5 3-1,1 1-2,-2 1-3,0 3 4,-1-1 0,-3 6 4,-1 4 2,1 0 7,-3 1 6,0 8 8,-2 2 4,0 4 10,3 4 7,-6 5-2,3 2 6,0 3 3,2-1-3,3 5-2,0 1-1,4-2-5,4 4-2,-2-1-3,5 1-2,5-4-4,2 8-2,3-9 12,3 1-11,2-3-3,4-3 2,5-2-3,4-3-3,1-5-5,7-2-4,4-7 0,3 1-6,1-6-27,5-2-38,-2 0-62,3-2-64,-3-4-66,1-1-92,-3-1-92,0 0-215,-3-3 37,-6 2 76,-1-5-417,-6-3-424</inkml:trace>
  <inkml:trace contextRef="#ctx0" brushRef="#br1" timeOffset="199929.83">8265 15095 2617,'-2'5'-18,"2"-5"21,-3 7 21,3-7 15,0 0 30,-3 5 15,3-5 2,0 0-2,0 5-7,0-5-4,0 0-3,6 7 5,-6-7-5,8 1 16,-2 1-14,2-2-2,0 5 0,6-5-4,1 0 6,3 0-8,2-5-3,3 3-11,0 1 2,2-6-8,1 6-10,2-3 2,-3-1-30,-3 0-31,-2 3-36,0-1-38,-4-1-52,-1 0-57,2 1-65,-4-3-138,-3 2-92,-4-3 36,1-1-192,0 1-156</inkml:trace>
  <inkml:trace contextRef="#ctx0" brushRef="#br1" timeOffset="200122.48">8785 14718 2009,'-4'-14'91,"2"1"-2,-2 5 6,-1-3 8,3 3 3,0 1-8,-2 1-9,4 0-16,-2 1-21,0-2-31,-1 2-32,2 2-34,1 3-28,0-7-22,0 7-31,0 0-29,0 0-37,0 0-89,0 0-348,-4 18-126</inkml:trace>
  <inkml:trace contextRef="#ctx0" brushRef="#br1" timeOffset="200425.9">8815 14865 1800,'4'7'35,"0"-1"10,-2-1 6,2 2 19,0 0 31,2-3 20,-2 5 9,0-1-6,2 2 7,0-1 1,-1 2 1,6 6-6,1-7 3,-3 6-4,5 1-3,-2 0 3,0 2 0,-1-1-7,-1 0-6,5 2 1,-7-4 2,-2 0-3,1 0 0,-2 1-1,0-3-4,-3 1-4,-2-4-4,0 0-9,-2 3-10,0-4-5,-4 0-7,-3-1-6,0-3-7,-1-1-17,-3-1-23,1-4-32,0 0-34,-6-2-39,1-2-34,-2-3-33,2-3-34,-3-5-48,2 5-53,1-7-46,4 2-145,-1 0-75,3-2 66,2 1-262,4 3-244</inkml:trace>
  <inkml:trace contextRef="#ctx0" brushRef="#br1" timeOffset="201379.53">9136 14773 2058,'0'0'-16,"3"-7"25,-3 7 20,2-2 23,-2 2 22,2-6 11,-2 6 10,3-7-3,-3 7-2,2-5-3,0 1-1,-2 4 0,6-9 2,0 7-4,-2-2-4,5 0-6,-1 1 2,1 1-1,0-4 0,-1 5-9,2-2-8,1 2-3,0 1-4,-1 0 13,1 4 3,1-1 0,0 3-1,2 1 6,-4 5 2,4-2 2,-6 3-6,0 0-1,-2 2-9,1 2 0,-5 1-2,0-2-1,0 5-2,-4-3-6,0-1-3,-3-1-2,3 1-4,-2 1-3,-3-1-2,4-6-3,-1 4 1,0-4-3,-1-2 5,2 0-4,1-3 3,0 2-1,-2-1 2,1-1 2,3 1-3,-1-4-1,1-3 0,-2 8-6,2-8-6,0 0-1,0 0-4,0 0-2,0 0-1,0 0-2,23-11-1,-14 8-7,-1-2-12,3 0-18,4 1-19,-2 1-23,1-5-19,2 2-23,0 1-28,1 1-27,-2 1-47,2-5-45,-1-1-44,0 4-91,-2-2-140,0-1 22,0-1-321,-4 1-317</inkml:trace>
  <inkml:trace contextRef="#ctx0" brushRef="#br1" timeOffset="201658.15">9633 14711 2332,'-5'-4'-4,"0"-2"24,1 1 27,2 2 25,2 3 22,-4-7 8,2 4 2,2 3-9,-4-6-7,4 6-13,-4-3-10,4 3 1,0 0 4,0 0 5,0 0-7,2 17 1,1-9 2,0 1-10,1 1-4,0 1-7,0 1-6,3 1-7,-2-1-3,1 1-2,0 2-16,0-2-13,1-1-22,-3 1-26,0-2-36,0 1-43,2-2-46,-1 0-58,0-5-72,-3 1-143,0-2-33,0-1-190,-2-3-161</inkml:trace>
  <inkml:trace contextRef="#ctx0" brushRef="#br1" timeOffset="201935.94">9719 14687 1860,'0'-8'34,"3"1"25,-3-1 23,0 3 16,0-1 13,0 3 4,0 3-8,2-10-8,-2 10 7,4-2 3,-4 2-5,0 0 5,14 12 1,-7-9 4,-1 3-8,3 5-2,-1-4-7,3 5-6,-3 0-10,-1-1-9,6 2-2,-5 1-7,0-2-7,0 1-8,1 0-1,-4 0-7,1 1-24,0-3-24,-2-1-15,3 1-28,-3-2-31,-2-1-38,-1 1-49,2-3-50,-6 1-66,3-7-141,-3 5-74,3-5 60,-8 0-167,8 0-107</inkml:trace>
  <inkml:trace contextRef="#ctx0" brushRef="#br1" timeOffset="202165.76">9423 14616 1804,'-13'-7'77,"4"-1"17,3 1 9,0 0 19,2 0 5,2-1 1,-1-1-11,6 1-4,-1-1-13,6-2-12,2 1 4,4-3-14,2 1-6,1-3-10,7 2-8,-2 2-20,2-1-34,0 0-42,-1 1-59,0 2-67,0 0-60,-6 2-172,0 2-51,0 0-187,-4 2-135</inkml:trace>
  <inkml:trace contextRef="#ctx0" brushRef="#br1" timeOffset="202677.79">9459 15286 1807,'2'-4'43,"0"-4"14,2 2 20,0-1 23,1 1 22,-1 1 10,2-1 6,2 0-2,2 1 8,0-5-10,2 3 0,3 0-1,4-1 6,2-1-10,5-2-6,4 0-7,3-1-6,5-2-9,5 2-9,1-4-11,3 0-7,-3 2-6,-6 4-14,-2-5-33,-1 5-35,-1 3-45,-7-1-49,-3-2-64,-8 6-73,1-1-79,-8 1-165,-3 2-28,-2 2 74,-4 0-201,0 0-142</inkml:trace>
  <inkml:trace contextRef="#ctx0" brushRef="#br1" timeOffset="203185.64">9908 15530 1875,'-2'7'103,"2"-7"6,0 6-1,0-6 1,0 0 14,0 0 10,0 0 12,0 0-11,0 0-11,0 0-15,0 0-2,6-20 7,-4 15-1,0-3 3,0 0 3,-2 1-4,-2-1-3,0 3-3,-3-2-4,2-3-6,-4 6-5,2-4-9,-5 4-5,2 2-8,0 2-6,8 0-5,-20 2-7,10 2-7,-3 4-4,5-4-2,0 6-7,-3-7-3,6 5-3,-1 1-4,0-2 1,4 3-2,0-2-5,2 1 0,2 3-1,2-3-6,0 4 2,4-2 0,6-1-1,-4 4-2,4-3 2,2 6-4,0-3 1,1 0-1,-5-2-1,2 5 2,-3 0-2,3-1-1,-3 1 3,-6 0 4,2-2 0,-4 4 4,-6-1-2,3 0-2,-7 2 3,0-7-2,0 0 1,-2 2 7,1-5 3,-1 0 0,-1-3-2,3-4-2,-1 0-5,8-3 0,-10-11-2,8-1-3,2-2-4,0-6-16,4-4-21,6-11-24,3 0-36,6-4-38,12-15-35,9-3-35,1 2-66,17-4-88,-7 1-174,9 3-37,-4 2 48,-3 2-336,-4 2-337</inkml:trace>
  <inkml:trace contextRef="#ctx0" brushRef="#br1" timeOffset="207943.93">9512 14786 2120,'0'-7'-121,"0"7"18,0 0 15,0 0 19,0 0 19,0 0 6,0 0 11,0 0 11,0 0 0,-2-6 12,2 6 1,0 0 8,0 0 4,0 0 9,0 0 10,0 0 6,0 0 4,0 0 7,0 0 6,0 0 7,0 0 4,-4-4 5,4 4 6,0 0 2,0 0 0,0 0-3,0 0-1,0 0 2,0 0-8,0 0-8,0 0-1,0 0-3,-16 17 1,8-8 2,0 5 1,-5 6 2,2-2 0,-6 10 1,3-2 1,-4 3-5,2 0-2,-2 3-5,4-3-3,-2 0-8,5-2-1,-1-3-4,2 0-2,0-7-1,2 0-2,3-3-2,-2 1-7,0-2-16,6-4-12,-3 2-27,2-5-28,-2 1-39,3 0-52,1-7-53,0 0-108,-2 1-116,2-1-199,0 0-135</inkml:trace>
  <inkml:trace contextRef="#ctx0" brushRef="#br1" timeOffset="208582.06">10115 15508 1765,'3'-6'28,"-3"6"17,2-5 9,-2 5 15,0 0 17,0-7 14,0 7 5,0 0-4,0 0-6,0 0-8,-7-4-3,7 4-5,0 0 4,-15 11 7,7 0 1,-2-1 2,-4 5 9,-2 4 5,-4 6 3,-5 7 4,-3 3-3,-1-1-2,-10 17-10,8-15 0,2-1-9,1-2-7,0 0-6,7-4-7,-2-2-9,4-5-5,-1 3-10,6-7-4,1-2-13,0 0-24,3-3-30,1-4-19,3 3-23,-1-7-22,4 3-30,-2 1-38,3-9-51,2 0-43,0 0-72,0 0-137,0 0-36,0 0 63,13-17-177,-9 12-109</inkml:trace>
  <inkml:trace contextRef="#ctx0" brushRef="#br1" timeOffset="209031.8">10391 15700 1868,'-9'-9'87,"0"1"1,3 1 20,0 0 21,0 1 9,4 0 3,-3 3-4,1-4-7,2 1-8,0 5 1,2 1 0,-5-8-5,5 8-9,-2-4-4,2 4 13,0 0 8,0 0-3,0 0 0,0 0 4,9 19-6,-5-12-4,-2 5-1,0 3-3,1-1-5,-1 3-6,0 0-7,-2 4-9,0-3 1,0 1-11,-2-1-8,0 1-7,-1 2-5,3-5-6,-2 0-4,0-5-4,2 2-10,0 0-1,0-5-1,4 2-2,1-5-4,-1 2 0,4-2-9,2-4-10,4 1-18,0-2-20,2 0-24,4-2-33,-1-1-26,3-2-33,-3 3-23,6-6-30,-4-1-49,1 2-49,-4-4-58,2 1-142,-8 2-63,3-5 69,-5 1-315,1 0-296</inkml:trace>
  <inkml:trace contextRef="#ctx0" brushRef="#br1" timeOffset="209262.8">10666 15678 2468,'-8'-4'95,"8"4"-6,0 0-1,0 0 31,-9 13 26,11-5 15,0 5-3,3 1-12,-1 7-15,2-1-11,2 4-12,-2 5-8,6 3-8,-4-1-16,2 4-50,1 1-51,-2 1-58,1 1-81,1 0-102,-5 0-152,0-3-101,0 3 55,1-1-272,-2-3-228</inkml:trace>
  <inkml:trace contextRef="#ctx0" brushRef="#br1" timeOffset="213475.37">9289 17215 2060,'0'0'45,"-6"8"19,4-8 11,2 0 9,-7 6 16,7-6 15,0 0 9,-4 3-3,4-3-10,-4 4-11,2 1-6,2-5-16,0 0 2,0 8 0,0-1 2,0-7 1,6 7-9,-2-3-7,1 2 7,1-1 1,1 1-3,1-4-5,2 2 4,1-3-7,0-1-5,1 0-4,3-1-6,0-5-4,0 0-6,-1-2-2,2 3-2,-4-9-4,-2 7-3,1-7-3,-2 5-3,-3-4-4,-2 0 0,-1-4-1,-3 5-5,0-2-3,-5 2 1,1-3-3,-2 2 3,-1 6-1,-1-1-1,-3 2 1,1 6-2,-3 0 9,-4 3 11,0 2-2,-2 8 4,-2 0 7,-1 2 8,0 5 2,0 1 4,3 6 3,0 1 0,2-1-3,5 1-2,-1 0-7,6 1-1,0-3-3,7 2-2,3-2-6,-1 1-1,7-6-3,-1 1 1,5-2-2,1-7-4,4 2 2,1 0-2,0-10-3,0 2-8,-1-5-22,4 2-26,-5-4-34,4 0-37,-4 0-35,3-6-41,-4 5-51,-1-5-60,2-2-56,-4-4-145,-3 3-58,0-2 41,0-4-317,0-5-319</inkml:trace>
  <inkml:trace contextRef="#ctx0" brushRef="#br1" timeOffset="213748.26">9537 16832 2301,'-17'-8'27,"3"3"21,-2 3 8,4-4 14,1 4 17,3-1 10,1-1 2,-1 4-7,1-4-9,7 4-8,-8-2-3,8 2-12,0 0 14,0-5-13,0 5-2,12-2-9,-3-5 0,4 2-6,2 2 0,-1-4-5,4 2-5,-2-3-21,2 2-22,0-1-32,-2-1-45,3 1-51,-3 0-53,6 0-55,-10-4-155,3 3-66,-5 2 45,1-1-137,0 0-60</inkml:trace>
  <inkml:trace contextRef="#ctx0" brushRef="#br1" timeOffset="213961.64">9768 16542 1707,'-4'-7'78,"-1"-1"18,-1 1 5,2 1 3,-1-2 0,1 1-4,0 2-12,2-2-16,-2 6-31,0-6-42,4 7-23,0 0-33,0 0-40,0 0-36,0 0-46,-9 11-95,9-6-313,-3 3-88</inkml:trace>
  <inkml:trace contextRef="#ctx0" brushRef="#br1" timeOffset="214191.03">9726 16658 1718,'2'7'77,"0"1"18,0-3 7,-2-1 18,2 1 19,0 1 12,0 0 10,4 1-9,1-1-6,-3 1-4,2 3-8,1 2-1,-1-3-3,3 3-8,-1 0-5,-2 5-5,0-2-4,2 2-7,-2 0-1,-2 0 3,0 0 0,-1 0 3,0 0-1,-1 1 2,-4-3-2,2-2-8,-3 3-4,2-3-8,-3 0-8,-2 0-8,0 1-5,-2-6-8,0 3-6,-2-4-10,2 1-20,-1-6-21,-4 4-37,2-6-39,-1 0-38,-1 0-28,0-3-31,-1-6-41,0 1-42,2 5-42,2-8-32,1-4-72,3 3-99,3-2-4,2 1-269,1 0-265</inkml:trace>
  <inkml:trace contextRef="#ctx0" brushRef="#br1" timeOffset="214459.92">9899 16693 2227,'3'-6'61,"-3"6"23,4-5 20,-4 5 15,3-4 21,-3 4 18,0 0 8,3-5-11,-3 5-11,0 0-11,0 0-4,0 0-7,0 0 2,0 0 3,0 0-8,7 14-9,-7-6-8,3 1-6,-3-1-9,4 6-3,-1-4-11,-1 2-8,0 2-6,0 1-4,0 1-6,3 0-15,-3-1-26,2 1-30,0 1-31,0-2-33,0-1-23,-1-5-35,1 3-44,0-1-41,0-3-38,0-1-47,0-5-103,3 2-78,-2-2 5,-5-2-231,12-8-214</inkml:trace>
  <inkml:trace contextRef="#ctx0" brushRef="#br1" timeOffset="214703.38">10062 16678 2109,'-2'-13'58,"-2"6"28,0-7 20,2 8 20,-1-2 25,1 2 8,2 1-4,0 5-10,-2-7-14,2 7-13,0-7-9,0 7 5,0 0 5,0 0-5,0 0-4,17 18-9,-13-11-3,1 7-6,6-5-7,-3 7-7,0-3-11,-2 4-4,2 3-4,2-2-8,-4 1-4,2 2-24,-4-2-27,3 2-31,-3-1-35,2-3-22,-4 1-36,0-3-42,-2-2-43,0 5-51,0-7-52,-2 1-104,0-7-84,-3 0 30,2-2-201,3-3-170</inkml:trace>
  <inkml:trace contextRef="#ctx0" brushRef="#br1" timeOffset="-214555.41">9859 16678 2063,'-10'-12'101,"3"4"16,-2 1 11,1 0 13,4 1 9,2-5 1,0 3-8,2-1-17,2 1-7,4-4-3,2 1-14,3 0-2,6-3-13,0 0-10,3 1-2,-2 2-16,1 1-21,0 3-28,-2-2-34,2 1-32,-2 0-46,0 6-49,0-4-44,4 5-42,-1-5-146,-4 6-117,4-4 63,-2 4-182,-4 0-116</inkml:trace>
  <inkml:trace contextRef="#ctx0" brushRef="#br1" timeOffset="-214251.78">10520 16479 1934,'0'0'130,"1"-7"13,-1 7 22,0 0 12,3-6 17,-3 6 7,0 0-10,0 0-13,0 0-11,2-5-16,-2 5-9,0 0-8,0 0 1,0 0 5,0 0 1,-6 25-4,4-16-1,0 4-2,-5 6-2,-1 3-3,3 0 3,-3 2-9,0 11-5,-4 0-9,0 6-9,-3 7-13,1 0 7,-2-1-23,0-1-4,-2 0-5,2 1-7,1-2-14,-2-4-19,2 3-18,1-10-27,0-3-25,-1 1-29,4-9-29,4 2-38,-2-4-26,5-6-22,-2-2-13,1 1-22,1-7-40,2-1-42,2-4-25,0-2-53,0 0-100,0 0-35,11-13 37,-5 4-227,0 1-205</inkml:trace>
  <inkml:trace contextRef="#ctx0" brushRef="#br1" timeOffset="-213911.2">10694 16926 2004,'2'-8'74,"0"-2"25,-2 7 12,0-4 17,0 0 27,0 7 0,-2-5 21,2 5-3,0-8-13,0 8-8,0 0-10,0 0-3,0-6-4,0 6 5,0 0 9,0 0 2,0 0-5,-4 19-6,1-12-6,1 3-5,-1 4-1,1 3-6,0-2-7,2 4-7,0-2-8,0 2-18,0 1 2,2 0-7,0-3-7,1 3-6,2-1-6,-1-4-8,2 5-7,0-6 2,0-1-10,5 1-5,-4 0-21,5-6-23,-1 4-21,1-4-24,4-7-29,-4 4-44,0-5-42,1 0-38,2 0-39,-2-6-43,1-2-45,0 1-38,-4-6-84,-2-1-83,-1-1 11,-1-2-317,-2 1-335</inkml:trace>
  <inkml:trace contextRef="#ctx0" brushRef="#br1" timeOffset="-213688">10896 16961 2228,'-4'-7'18,"2"4"40,2 3 23,-7-5 15,6 0 17,1 5 15,0 0 23,0 0 15,0 0 14,-9 15 0,8-3-3,2-3 3,-1 8 1,5-2-4,-3 7-9,1-2-17,2 1-13,-1 6-13,0-1-12,3 1-9,-1 2-9,-2 0-13,3-1-28,-1 1-45,-1-3-52,-1 7-58,2-7-73,-4 1-75,4-2-88,-4-6-131,0 0-122,0-4 47,1-2-358,0-2-382</inkml:trace>
  <inkml:trace contextRef="#ctx0" brushRef="#br1" timeOffset="-212624.84">12046 16747 2714,'-16'-4'60,"-2"4"7,4-2-2,1 2 13,1 0 14,1 0 14,0-4 0,3 4-14,8 0-5,-13-1-8,13 1-4,0 0-6,0 0 3,0 0-17,0 0-6,27-7-6,-14 6-5,0 1-22,4 0-34,2-2-30,-2-3-39,2 3-48,-2 2-51,-1 0-47,-1 0-54,-1 0-122,-4 0-72,-2 2 36,-4 5-111,-2-2-58</inkml:trace>
  <inkml:trace contextRef="#ctx0" brushRef="#br1" timeOffset="-212391">12026 16961 1609,'-14'14'97,"2"-6"28,1-3 21,3 3 16,4-2 19,0-1 16,1-3-12,3-2-17,-4 7-11,4-7-11,0 0-12,0 0-10,19 0-16,-8 0-8,3-5-11,4 3-11,0-3-26,3 3-37,3-4-38,2-2-34,-2 3-41,0-3-52,3 1-55,-1 0-85,-2-3-177,1 0-21,0-2 52,-4 3-129,5-3-65</inkml:trace>
  <inkml:trace contextRef="#ctx0" brushRef="#br1" timeOffset="-212092.83">12971 16583 1621,'3'-8'72,"-3"-5"15,-3 0 15,2 4 9,-1-2 16,0 2 6,-3-3 3,3 3-1,-2 0-3,2 1 4,0 0-6,0 3 1,0 1-2,0-2-7,-2-2-1,3 5-10,1 3-5,-10-3 2,10 3 5,-13 6 1,5-4 3,-6 10 4,6-5 2,-4 7 0,-1-1-2,0 2-4,0 6-3,3-2-5,0 2-9,2-1-8,0 4-8,4 1-6,2-4-9,0 0-5,4 1-9,2 3-2,2-4-5,4-1-8,0 2-20,2-3-31,5-4-36,0-1-37,2-1-32,3-4-49,-3-1-38,2-4-54,-2-2-53,2 1-41,-4-8-79,2-1-97,0-1-19,2-4-331,-3 1-360</inkml:trace>
  <inkml:trace contextRef="#ctx0" brushRef="#br1" timeOffset="-211738.67">13239 16558 2386,'0'-13'0,"-2"3"38,-3 2 31,3 1 30,-2 1 10,0-2 23,2 3 18,-2 3-3,4 2-9,-9-5-6,9 5 5,-13 5-1,9 2-3,-2 1-4,0 2-4,1 1 0,-1 3-8,1 6-4,3-1-10,0 3-9,2-5-6,2 7-7,2-2-10,-1 0-5,3 2-6,1-2-6,-1-1-3,2-2-5,0-4 0,4-5 0,-2 1 9,0-5 3,3-5 2,0-1-3,2-1 4,-1-5-3,0-5-11,0 1-5,1-4-2,-2-5-6,-3 4-5,1-5 0,-5-2-2,-2-2-3,-2 3-4,0 0-1,-4-2-6,0 4-5,-4 4-14,-1-4-19,-1 4-21,-5 6-23,1 2-29,-3 1-30,1 1-32,0 3-33,-1 2-39,3 0-45,1 4-58,1-4-53,3 3-140,-1-1-32,8-2 45,-6 4-282,6-4-284</inkml:trace>
  <inkml:trace contextRef="#ctx0" brushRef="#br1" timeOffset="-211305.04">13614 16348 2259,'14'-13'60,"-3"0"24,-3 2 13,-2 0 18,1 4 19,0 0 27,-3 1 18,-1 0 7,2 1-5,-3-1-10,-2 6-9,4-4-15,-2-1-15,-2 5-16,0 0-9,0 0-13,-18 7-8,7 1-8,-3-1-6,4 3-9,-2-1-7,0 3-7,-2 3-4,0-2-3,1 0-3,2 0-5,3 3-6,0-3-1,1 1-3,1-2-3,2 5 0,2-5-1,2-2-2,0 0 1,0 4-4,4-7 0,4 2-2,1 2 0,0-3-2,5 0 0,1 3-2,-1-4 0,2 2 1,0-4 3,-1-1-8,2 6-1,-3-3 2,1 1-3,3-3 3,-4 2 4,-1 1 1,0-1 7,0 0 3,-3 0 9,0 1 5,0 0 9,-6 0 9,2 2 1,-4-2-4,0 4-4,-2-3-5,-2 3-1,-2 1-3,-4-4-6,-2 6-13,0-4-24,-4-2-41,-1 2-43,0-4-52,2 1-46,-3-1-64,-2 0-71,3-7-79,-2-3-173,3-1-27,1-3 60,1-3-356,-3 0-380</inkml:trace>
  <inkml:trace contextRef="#ctx0" brushRef="#br1" timeOffset="-205975.82">14348 16191 2223,'0'0'-112,"-4"-4"33,4 4 20,-4-5 17,4 5 8,0 0 18,-4-3 10,4 3 13,0 0 8,0 0 9,-4-5 3,4 5 9,0 0 2,0 0 4,0 0 10,-6-5 9,6 5 4,0 0 2,0 0 2,0 0 0,-1-6-1,1 6 0,0 0 0,0 0-6,0 0-5,0 0 0,0 0-3,0 0 0,0 0-6,-6-1-3,6 1-2,0 0-2,0 0-2,0 0-4,0 0-4,0 0-5,0 0-3,0 0-3,0 0 2,0 0-2,0 0-2,0 0 3,-7 7 4,5 1 4,2-3-5,0 4 11,-2 4-4,2 0 6,0-4 2,0 5-4,0 5-5,2-4-1,0 4 2,-2-1-9,3 0 2,-2 1-7,-1 3-3,3-2-16,-1-5-16,0 4-25,0 1-32,-1-5-33,3-2-33,-2 1-37,0-1-37,0-4-31,0-1-86,2-2-111,0-1-233,0-5-172</inkml:trace>
  <inkml:trace contextRef="#ctx0" brushRef="#br1" timeOffset="-205719.06">14570 16242 1849,'3'-10'49,"-1"3"32,0-1 23,-2 2 20,3-1 3,-3 1 11,0-1-5,2 0-12,-2 7-13,2-7-11,-2 7-7,0 0-7,0 0-11,0 0 0,13 14-10,-5-7-3,-5 6-5,4 1-5,-1-2-3,0 3-7,0-1 6,-1 0-6,0 6-3,1-4-21,-2 3-17,0 0-20,0-3-25,-1 1-39,-1 0-44,-2-2-50,0 4-43,-5-6-79,-1-3-129,0 1-20,-2-1-168,0-2-116</inkml:trace>
  <inkml:trace contextRef="#ctx0" brushRef="#br1" timeOffset="-205479.69">14107 16225 1918,'-10'-19'70,"-2"4"19,6 1 0,0-1 14,4 1 1,4 2-3,2-3-5,4 2-8,8-2-8,1 2-6,8-6-15,4 5 1,4 1-6,5 4-6,-2 3-25,1-1-29,-3 7-37,-2 0-39,2 0-43,3 7-54,-8 1-129,3 3-154,-7-4-168,0 6-127</inkml:trace>
  <inkml:trace contextRef="#ctx0" brushRef="#br1" timeOffset="-205230.34">14962 16179 1880,'7'-2'112,"-3"-4"21,-2 4 17,2-4 9,-4 6 3,5-5 19,-5 5-14,5-2-14,-5 2-15,0 0 7,7 13 9,-7-5-3,0-1-3,0 7-6,-4 1-5,0 7-4,-5 2-7,-6 10-5,0 0-12,-6 9-6,-10 11-8,-3 1-8,-1 1-7,2-3-9,4-9-6,5-3-6,-1-8-6,2 8-6,6-14-5,-3 3-16,6-4-23,1-4-32,-2-2-36,7-1-47,-2-3-41,5-3-41,-1-4-53,0 3-46,3-10-64,3 1-135,0-3-61,0 0 41,0 0-279,20-7-279</inkml:trace>
  <inkml:trace contextRef="#ctx0" brushRef="#br1" timeOffset="-204939.11">15047 16726 2212,'4'-7'99,"-2"0"22,-2 3 20,0 0 8,0 4 37,0-9 23,0 9 5,0-4-12,0 4-16,0 0-16,-4-5-11,4 5-9,0 0-5,-10 13-7,4-4-7,2 2-6,-3-1-12,2 4-11,1 3-9,0-3-7,0 1-10,2 0-8,2 4-5,-2-5-5,4 1-7,0 3-2,2-5-4,0 2-3,2-5-8,4 2-23,-2-3-32,2 3-37,1-7-49,2 3-42,-3-1-47,1-7-40,-1 0-45,1-5-29,2 3-23,-3-6-43,0 1-66,4-3-45,-6-1-8,0 0-232,-1-3-219</inkml:trace>
  <inkml:trace contextRef="#ctx0" brushRef="#br1" timeOffset="-204679.8">15217 16762 2031,'2'-8'32,"-2"2"34,0 1 25,-2-1 21,2 6 14,0-4 6,0 4-8,0 0 16,0 0 18,0 0 2,0 0 3,-2 15-3,2-3 3,0-3-6,0 4-6,0 1-13,2 5-14,-2-4-10,0 7-13,0-2-10,2-1-7,-2 2-9,1 0-28,-1 0-55,3 0-37,1 2-44,-2-5-64,-2-1-70,4-1-62,-4-6-77,2 1-146,0-4-26,0 0 67,2-5-236,-4-2-196</inkml:trace>
  <inkml:trace contextRef="#ctx0" brushRef="#br1" timeOffset="-204420.49">15780 16335 1898,'-4'-4'87,"4"4"21,-9-4 13,9 4 9,-6-5 12,6 5 19,-7 0 25,7 0 0,-3-6-5,3 6-12,0 0-7,8-8-2,0 7-6,3-6-9,6 5-11,0-3-13,8-2-11,5-3-9,3 0-10,1 3-10,1-7-8,-1 6-18,0-3-34,-5 2-46,-1 3-55,-4-1-54,0 1-63,-5-1-73,0-2-82,-5 4-184,-1-1-19,1 1 66,-6 1-239,0-2-219</inkml:trace>
  <inkml:trace contextRef="#ctx0" brushRef="#br1" timeOffset="-204180.14">16597 15829 2252,'0'-18'124,"0"5"16,0-1 9,0 0 28,2 7 2,0-6-13,0 6-15,0-5-19,3 3-14,0 3-12,-1-2-12,0 5-23,2-2-33,-2 5-38,-4 0-30,0 0-38,15 8-42,-11-7-47,-2 12-49,1-6-48,-3 7-124,-3-4-108,1 7 27,-4 0-136,2 1-95</inkml:trace>
  <inkml:trace contextRef="#ctx0" brushRef="#br1" timeOffset="-203909.82">16646 16073 1723,'4'7'116,"-2"-3"10,0-1-1,1 3 17,-1 2 18,2-1 27,3-2 15,-3 5 7,2 3-4,-1-1-8,2 2-8,3-2-4,-4 5-6,0-4-13,0 2-9,-2 3-4,1 0-6,-1 1 11,-2 0-27,-1-1-8,2-2-7,-3 2-2,-3-2-3,2 0-2,-3-1-11,-3 2-3,5-5-15,-4 0-4,-2 0-11,0-2-2,-4 0-7,0-6-12,1 1-17,-4 0-33,3-5-36,-1 3-47,1-6-45,0 3-48,0-10-50,-3 0-55,2-1-67,1-4-95,1 1-156,3-1 4,2-2 71,-1 0-328,4 1-343</inkml:trace>
  <inkml:trace contextRef="#ctx0" brushRef="#br1" timeOffset="-203470.7">17300 16061 2370,'5'-5'13,"-3"-2"25,-1-1 22,-1 5 20,0-3 15,-1-1 17,-1-3 3,-1 7-9,1-6-7,0 4-7,-2-1-6,0 4 2,0-4-10,-2 3-3,6 3 3,-16-2-2,8 4-1,-4 1-6,1 0-2,-2 0 3,4 2-12,-1-2 0,2 4-5,-1 0-5,0 0-2,3-1-2,2 3-2,0-2-6,1 5 0,3-4-1,3 4-2,-1-3-2,4 2-5,2 0 0,6 1-2,-4 0-2,3-1-4,1 2-1,2 1-3,0-1 0,0-1-2,-2 1 4,-2 0 8,-1-5 4,2 2 5,-2 0 6,-3-1 5,-2 0 7,0 0 3,1-1 2,-4 2-3,-1-2-2,-4 1-4,-1 0-5,-3-1-6,1 3-3,-1-5-2,-3 1-2,-1 1-11,0-3-25,-1 0-32,0-1-35,1-4-49,0 5-41,-4-10-43,4 5-57,-1 0-69,1-9-86,1 4-137,3-3 5,1-3-328,1 1-361</inkml:trace>
  <inkml:trace contextRef="#ctx0" brushRef="#br1" timeOffset="-203199.44">17672 16003 2604,'6'-5'43,"-2"2"17,2-2 18,-5 2 14,4 0-2,0-2-15,-5 5-6,6-2-6,-2-2-21,-4 4-16,10 0-27,-10 0-30,0 0-35,11 4-41,-6-2-44,-3 3-39,0 1-70,-1 2-135,-2-3-44,-1 4-106,0-2-48</inkml:trace>
  <inkml:trace contextRef="#ctx0" brushRef="#br1" timeOffset="-202965.87">17737 16143 1533,'2'7'65,"-1"-1"20,2 0 18,-1-2 24,0 1 21,0 1 12,2-1-1,-2-3 4,3 5-22,2 0-9,-4-1-7,2 1-3,1 1-9,-2 1-14,3 0-7,-3-1-8,2 2-12,-1-2-11,-2 1-31,2-1-30,-1-1-34,1-1-47,-1 1-50,-2 0-52,2-3-48,-4 0-102,0-3-115,0-1-16,0 0-118,0 0-81</inkml:trace>
  <inkml:trace contextRef="#ctx0" brushRef="#br1" timeOffset="-202598.73">17938 16113 1660,'5'-5'113,"-5"-1"16,2 1 1,0 1 5,-2 4 7,2-6 13,-2 6 14,0 0-7,0 0 5,11 3-5,-11-3-1,10 11 5,-2-4 0,-1 1-12,-2-1-7,5 6-10,-2-4-12,-2 2-10,0 2-8,3 0-2,-2 1-14,-3-4-9,0 1-4,0-2-7,-1 2-8,2-3-3,-3 2-8,0 1-2,3-5-2,-3 2-2,-2-2-4,3-2-3,-3-4-5,0 3-8,0-3-9,0 0-7,0 0-12,0 0-5,-3-21-3,3 8-3,3 1-6,-2-3-3,2 0-2,-1-2 2,0 1 2,4 1-1,-2 2 2,3 0 3,-1-2 1,2 3 0,3 0 4,0 3-3,-1 1 9,2 1 4,2 0 4,0 0 5,-1 4 2,0 1 8,0 2 6,1 2 3,0 1 0,0-1 1,-2 5 0,4-2 6,-5 2-8,0-1-1,-1 2-2,2-1-2,-4 4 0,-1-2-3,1-1-1,0 1-10,-1 2-28,-3-1-24,2-2-36,-1 0-67,-1 1-55,0-2-42,1-1-69,-1 1-59,0-5-151,2 4-56,-2-5 56,6-1-281,-10 0-293</inkml:trace>
  <inkml:trace contextRef="#ctx0" brushRef="#br1" timeOffset="-202351.85">18715 15891 2291,'-2'-10'76,"0"3"34,0 1 19,0 4 14,2 2 8,0-5-4,0 5-3,0 0 0,0 0 1,0 0-5,14 9-8,-8 0-6,4 0 2,-2 4-12,0 0-12,1 2-6,1-2-12,-1 2-6,-1 1-9,-1 1-6,1-4-6,-2 3-20,-2 3-32,0-4-34,-1 0-57,0 1-44,-3-3-52,-3 1-61,3-4-60,-3 0-144,-1 2-124,2-7 58,2-1-253,-2 0-253</inkml:trace>
  <inkml:trace contextRef="#ctx0" brushRef="#br1" timeOffset="-202117.79">18899 15756 2345,'0'-10'131,"0"7"19,2-5 4,-2 4 16,0 4 3,3-2 8,-3 2-16,0 0-1,23 4-9,-13 6-11,1 0-12,2 0-11,1 8-13,1-1-8,-2 1-10,-2-1-8,1 3-9,-3 1-7,1 0-18,-5-2-31,-1-4-36,-2 5-43,0-3-38,-4 1-41,-2-4-47,-4 0-57,1 1-67,-2-4-148,-4-2-107,1 2 64,-3-3-236,1-6-230</inkml:trace>
  <inkml:trace contextRef="#ctx0" brushRef="#br1" timeOffset="-201863.25">18603 15737 2130,'-7'-19'68,"3"1"34,0 1 22,2 3 18,4-1 0,2 2 18,0 0-8,5 0-11,4 3-13,2-4-13,8 0-13,2 4-8,3 1-9,2 3-18,1 1-34,3 3-47,0 0-48,0 2-62,-3 2-73,3 0-72,-4 1-161,-5 1-72,-2 1 43,-1 3-129,-3 2-88</inkml:trace>
  <inkml:trace contextRef="#ctx0" brushRef="#br1" timeOffset="-201618.31">19448 15654 1748,'4'-7'133,"0"4"29,3 0 19,-7 3 22,0 0 32,10 0 7,-10 0-11,6-1-20,-6 1 4,2 10 8,1 1-2,-6 2-2,1 8-11,-2 0-10,-4 6-13,-3 7-18,-3-3-7,-4 9-28,0-1-7,-4 3-7,-1 0-18,-9 14-3,2-10-9,5-8-33,-9 17-16,8-15-26,4-4-28,2-6-34,3-2-41,1-4-43,5-5-46,2-1-30,1-4-39,4-6-64,4-1-70,2-1-121,2-6-110,-4 0 68,20-6-350,-6-1-377</inkml:trace>
  <inkml:trace contextRef="#ctx0" brushRef="#br1" timeOffset="-201259.4">19571 15977 2693,'-4'-8'95,"8"2"25,-4 0 39,0 1 23,0 5 11,0-5-13,0 5-17,0 0-10,0 0 14,0 0 4,2 16-9,-2-10-10,2 6-5,2-1-11,-1 5-10,-1 1-14,1-2-10,2 3-6,0-1-15,2-2-2,-1 3-9,4-5-3,0 2-7,0-3-18,1 2-20,2-7-26,2 1-36,-3-3-35,5 0-42,-2-1-22,0-4-18,2-7 0,0 2 6,-2 0 3,2-7 11,-4 0 12,1-2 11,-1-1 20,0-4 15,-3 4 30,-2 3 31,-1 0 32,2 2 24,-5-2 16,2 5 9,-2 2 5,-2 1 12,-1 0 36,-1 4 14,0 0 2,0 0 8,0 0 2,12 17-3,-10-8 1,3 5-11,1 1-16,-2 2-14,5 3-6,-3 3-12,0 3-11,2 3-25,-3-1-63,0 5-72,-3-5-78,-1 7-64,-1 0-104,-1 2-115,-4 0-218,-4 0 26,1 1 80,0-2-404,-3-3-444</inkml:trace>
  <inkml:trace contextRef="#ctx0" brushRef="#br1" timeOffset="-200266.52">13749 17587 2671,'-13'-6'18,"7"0"27,-3 4 18,2-3 17,2 3 10,0-3 20,5 5-5,0 0-3,-10 0-10,10 0-9,0 0-5,0 0-11,0 0 0,0 0-12,0 0-3,0 0 2,27-3-12,-14 3-2,4 0-3,2-4-27,3 3-28,-2 1-27,2-5-41,-1 3-47,3 2-53,-2 0-58,-2 0-94,-3 0-126,-3 0-15,-3 0-191,0 7-164</inkml:trace>
  <inkml:trace contextRef="#ctx0" brushRef="#br1" timeOffset="-200020.11">13948 17697 1946,'-10'19'75,"-1"-5"28,1-4 20,1 2 12,2 0 23,-1-5 24,4 1 17,-2-1 0,2 0-2,0 0 6,1-1 4,6-2-5,-1 1-10,2-1-14,4-2-18,4 0-13,4-4-15,0 2-13,6 0-23,3 0-39,0-6-45,1 1-53,2 3-54,1-4-39,1-1-52,0 0-78,8-2-87,-3-4-168,-1 1-39,2-2 50,-2-1-297,1 1-292</inkml:trace>
  <inkml:trace contextRef="#ctx0" brushRef="#br1" timeOffset="-199736.86">14912 17229 2155,'-7'-14'-8,"3"2"28,0 4 27,0 1 29,0 0 32,-1 1 21,3 4 26,2-4 8,-3 1 2,3 5-18,-1-6-6,1 6-3,0 0-9,-5-4-12,5 4 17,0 0 19,0 0-2,9 15-10,-2-7-4,1 3-9,0 3-9,3-2-10,-1 5-9,3-1-11,2 4-8,-2 1-7,2 5-7,-3-2-21,3 0-35,-2-2-39,-2 0-45,1-2-53,-2 5-36,-1-5-46,0-3-53,-1 2-49,-4-6-98,3 0-141,-1-5 9,2-1-330,-1 0-353</inkml:trace>
  <inkml:trace contextRef="#ctx0" brushRef="#br1" timeOffset="-199431.1">15450 17278 2334,'6'-8'20,"-4"1"35,-2 0 26,2 0 23,3 2 17,-5 5 14,2-8 17,-2 8 2,0-4-8,0 4 7,0 0 12,0 0 6,-7 19 4,1-5-1,-1 1-4,-1 4-7,-2 6-6,-4-1-8,2 9-12,-3-1-9,0-1-11,-4 8-11,-1 5-11,0 2-7,1-3-7,0-4-5,0 1-10,1-3-6,4-3-5,2-5-22,1-3-21,2-3-21,-1-2-28,1 1-31,3-7-30,-2 2-26,4-5-23,-2 0-28,2-5-37,0-3-46,1 0-54,2-2-37,1-2-114,0 0-99,0 0 39,0-21-326,4 13-334</inkml:trace>
  <inkml:trace contextRef="#ctx0" brushRef="#br1" timeOffset="-199017.21">15587 17629 2562,'0'0'101,"0"0"4,6-2 7,-6 2 11,5-4 31,-5 4 10,0 0-7,0 0-9,0 0 3,7 11-2,-5-3 1,-2 1-2,2 2-7,-2 4-3,2-1-9,0 6-4,-2-6-6,2 6-6,-2-1-4,2-4-2,-2 1-14,0 4-1,0-5-5,0 3-7,0-5-8,0-4-1,2 5-11,-2-7 2,0 4 0,0-2 0,2-1 5,-2-3 7,-2 1-30,2-6-2,-2 3 1,2-3-7,0 0-3,-16-9-9,11 4 2,-2-10 0,-1 2-5,-3-8-2,-1 0 7,-1 1-8,-2-9-3,1 4-10,-2 2-8,6 3-4,-3-1-13,3 0-10,1 8-11,0-2-22,3 2-31,0 0-34,2 4-29,0-2-41,2 2-33,-2 4-31,1-3-32,1 2-44,7 1-43,-5-3-123,2 5-80,2-3 48,2 1-346,-2 2-366</inkml:trace>
  <inkml:trace contextRef="#ctx0" brushRef="#br1" timeOffset="-198770.06">15693 17507 2671,'5'-2'92,"-1"-5"14,-4 7 6,8-7 36,-2-1 8,-1 3-5,8-3-13,1 1-12,0-1-9,2-3-18,5 4-9,-1-6-10,2 6-5,-1-1-7,0 1-23,-2-1-28,-1 3-51,-2 3-38,1-4-42,-4 4-42,-2 2-49,-1 0-59,-6 2-121,-1 6-142,-1-3 49,-2 5-222,-5 1-192</inkml:trace>
  <inkml:trace contextRef="#ctx0" brushRef="#br1" timeOffset="-198416.85">15858 17644 2184,'-4'5'147,"0"-5"11,2 6 9,2-6 26,0 0 0,0 0-5,0 0-11,0 0-11,0 0-8,0 0-2,17-7-6,-7 1-2,1 0-2,1 4-4,2-3-4,-2 3-5,3-4-10,-2 6-8,-1-5-8,1 5-5,-3 0-6,2 0 6,-2 5-2,-2 3-3,0-1-1,-1 6 2,-2-1-22,-3-1-11,-2 7-4,0-3-3,-6 3-2,3-1-6,-4 3-7,1-1-5,0-3-2,0 4 1,2-6-11,-3-2 1,2 3 3,3-2-6,0-6 9,2 4-11,0-3 0,4-4-4,3-1 7,4 4-8,-1-5 1,5-2-1,2-2 0,4-5-28,5 4-20,-1-1-38,0-4-48,1-3-65,1 0-60,1 0-70,-1-7-97,-1 3-144,4 2-123,3-7 55,5 5-526,2-6-615</inkml:trace>
  <inkml:trace contextRef="#ctx0" brushRef="#br1" timeOffset="-198065.96">17062 17518 3350,'-18'0'7,"10"2"21,8-2 33,-11 0 51,5 4 36,6-4 16,0 0 6,-13 0-5,13 0-8,0 0-5,0 0-6,15-12-10,0 5-5,4 0-13,2 2-13,7-2-15,-1-1-8,9 0-10,-2 1-8,0-4-14,-5 3-30,1 1-42,-4 5-55,-1-5-62,1 2-63,-10-3-71,4 6-85,-4-7-147,-1 5-103,-2-2 48,-2-1-387,1-1-426</inkml:trace>
  <inkml:trace contextRef="#ctx0" brushRef="#br1" timeOffset="-197803.26">17760 17057 2896,'3'-13'146,"1"0"8,-2-2 27,-2 1 25,4 2 9,-2-1-13,2 4-14,0-3-24,0 2-15,-1 5-20,1-3-19,-2 1-39,2 1-45,-2 4-24,-2 2-49,8-3-47,-8 3-32,0 0-38,7 11-41,-7-11-40,2 13-43,-4-6-84,-2 1-125,0 6-7,0 1-277,-5 4-271</inkml:trace>
  <inkml:trace contextRef="#ctx0" brushRef="#br1" timeOffset="-197538.38">17770 17195 2054,'3'7'56,"-1"1"38,0-3 30,2 1 24,0 2 36,1-1 7,1-2 15,0 3 5,1 1-3,-1 0 0,1 4-1,-1-2-4,0 2-9,0 2-9,0 2 9,0-1-9,0-1-13,0 0-10,-2 5-9,0-2-34,-2-1-3,0 1-4,-2-4-6,0-2-3,0 0-1,-4 6-3,-2-5-4,0 0 7,-2-2-7,-2 2-11,0-2-8,-3-2-6,-1-2-6,-1-1-20,0 2-21,0-3-38,0-5-42,0 0-45,1 0-53,-2-1-69,4-3-41,0-4-72,-2-3-72,6 1-49,3-2-144,2-1-24,3 2 51,0-2-420,6-4-470</inkml:trace>
  <inkml:trace contextRef="#ctx0" brushRef="#br1" timeOffset="-197267.24">18480 17202 2640,'6'-7'25,"-3"0"34,-1 0 26,0-1 40,0 2 23,-2 1 29,0-1 14,0 6 3,2-7-6,-2 7-12,2-6-8,-2 6-15,0 0-3,0 0 1,0 0-4,-15 17 15,9-8-2,-4 5-8,-4 5-3,-4 3-20,-2 10-10,-5 3-9,-11 21-9,-4-7 16,4 7-3,-7 3-14,1-2-5,-3 2-16,3-2-6,0-1-7,-1-8-4,6 0-31,5-8-30,8-14-27,5 2-39,3-11-46,2 1-51,4-2-49,2-3-41,2-5-47,4-2-45,2-3-65,0-3-134,0 0-80,0 0 46,24-19-435,-8 6-487</inkml:trace>
  <inkml:trace contextRef="#ctx0" brushRef="#br1" timeOffset="-196909.67">18402 17498 3013,'2'-7'79,"0"2"16,0 0 16,0 0 29,2 1 15,-4 4-5,0 0 12,0 0 7,6 11-9,-6-1-8,0 2-5,0 7-10,0-2-5,2 3-6,-4 7-9,0 1-8,0 0-6,2-2-5,-4 7-9,0-6-8,0-3-1,0 1-5,2-4-4,-1 0-9,0-6-2,2 3 7,1-7 6,-2 2-20,0-1 8,2-5-5,-2-2 1,-1-3-9,3-2-6,0 0-3,0 0-7,0 0-2,-8-14 15,6 2-9,-2-3-7,1 0 0,-1-4-7,-2-4-1,0-4-10,2 0-18,-4 0-15,0-1-16,4 3-22,-2 2-28,-1 1-37,4 2-56,-2 1-45,2 3-53,0-3-72,5 5-72,-1-7-118,2 8-99,2-6 50,1 3-449,1 3-511</inkml:trace>
  <inkml:trace contextRef="#ctx0" brushRef="#br1" timeOffset="-196653.33">18577 17324 3073,'5'-5'77,"1"-2"22,-2 6 19,3-9 26,-3 6 16,5-2-2,1-1-12,1-1-14,4-1-13,0 0-12,5 7-10,4-9-10,-4 4-16,4 1-28,-1-2-46,-1 7-54,-4-1-48,2-2-49,-8 4-50,1 0-45,-4 4-82,-5-1-170,0 5-38,-4 1 77,-4-1-227,-2 8-184</inkml:trace>
  <inkml:trace contextRef="#ctx0" brushRef="#br1" timeOffset="-196357.71">18753 17476 2121,'-4'2'132,"0"3"22,4-5 16,-2 7 17,2-7 32,0 0 10,0 0-4,0 0-10,0 0-14,21-4-10,-21 4-1,21-3-12,-8 3-7,-1-2-2,4 2-15,-2-3 2,0 6-5,2-3-4,1 2 0,-5-2-35,1 7 3,-1-6 9,-2 6 4,0 0 0,1 0 1,-7 5-2,-2-3 0,-2 4-9,0 2-8,-4 3-9,-3-3-11,-2 5-11,1 0-6,-1 1-6,0-4-7,-2 1-7,6-3-3,-3-2-8,4 1-2,-3-6-2,3 4-2,4-4 0,2-2-2,3-5-3,3 3-4,4-2-3,6-4-3,2-2 16,8-3-8,8-1-9,13-4-30,2-8-46,16-3-69,5-4-78,0-1-88,2-7-120,5 1-157,-3 0-252,1-2 87,0-4 84,0 0-659,-3-4-767</inkml:trace>
  <inkml:trace contextRef="#ctx0" brushRef="#br1" timeOffset="-194824.74">11703 10502 3280,'-4'-8'-195,"1"1"33,2 1 30,-1-1 25,-2 1 27,1-1 24,1 2 20,-2-1 17,2-1 12,0 3 8,-2 0 10,4 4 7,-4-7 7,2 3 9,2 4 3,-5-6 3,5 6 0,-6-4-1,6 4-2,-3-3-2,3 3-1,0 0-1,0 0 0,-14 13 5,6-2 2,1 4 4,-4 4 2,3 5 5,-1 0 3,1 9-6,-3-1-2,3 3-6,-1-1 2,3 0-7,2-1-3,2-2-2,2 0 0,0-3-2,4-1-7,2 0 1,0-2-8,5-2-18,2-3-12,2 2-22,-1-7-24,4 0-32,0-4-40,4 1-48,-1-3-48,-4-5-92,2-1-161,-5-3-197,4-3-175</inkml:trace>
  <inkml:trace contextRef="#ctx0" brushRef="#br1" timeOffset="-194351.23">11901 10403 1768,'0'-5'-73,"0"5"13,-3-7 20,3 7 21,0-5 22,0 5 18,0-8 15,0 8 12,0 0 6,0-7 4,0 7 4,0 0 1,0-6 3,0 6-6,0 0 0,0 0-1,0-5-4,0 5-3,0 0 3,0 0-1,0 0-3,-2-7-5,2 7-5,0 0-7,0 0-4,0 0-4,0 0-3,0 0 1,0 0 4,0 0-4,7 21 1,-3-13 0,0 3 3,2 1 1,0-2-4,1 5 0,2-2-2,-3 0-3,2 0-3,-2 1 3,1-1-3,0 1-1,-1-2-1,-2 1-5,2-4-16,-4 0-25,3 1-32,-3-1-35,2-1-39,-2-1-32,0 0-39,-1-2-113,-1-3-350,0-2-165</inkml:trace>
  <inkml:trace contextRef="#ctx0" brushRef="#br1" timeOffset="-194053.54">12184 10424 1849,'6'-4'-21,"-1"-1"18,-3 3 17,2-3 22,-4 5 16,5-5 14,-5 5 2,4-4-5,-4 4-5,0 0-2,6-4-8,-6 4-4,0 0 10,0 0 7,-4 18-1,0-7 4,-6 2 2,2 6 0,-4 1 7,-3 4-4,-4 3-4,0 1-6,0 2-7,-5 3-2,4 0-7,-5 1-4,2-1-1,7-4-7,-3 0-1,4-4-1,4 0-11,1-4-22,0-3-30,0 2-24,2-6-30,4-2-22,0 0-23,0-3-30,4-1-40,0-5-90,2-3-123,-2 0-195,0 0-109</inkml:trace>
  <inkml:trace contextRef="#ctx0" brushRef="#br1" timeOffset="-193387.23">12153 10792 1699,'0'0'-4,"0"0"3,12 0 4,-12 0 7,0 0 20,6 1 14,-6-1 4,0 0-4,0 0 0,0 0-5,0 0-5,9-5-9,-9 5 3,2-8-4,0 4-3,0-1-2,0-2-3,0 0-1,0-1 3,3 1 1,-4 0 4,4-1 6,-2 2 0,1 0 5,0 1-3,0-2-2,0 5-1,2-3 0,1 3 2,-7 2-1,13 4 1,-5-1-5,3 2 6,-3 0-1,1 2 1,-1 5 3,1-4 0,-2 3 1,0 4-3,-1-3 0,-4 2 3,4 1 3,-6 2 0,0 0-3,-2 0-6,-4-1 2,2 1-5,-2-2 1,0 0-4,-2 1-2,-3-3-2,2 2 0,1-3-1,-3-3 1,3 0-4,0-1-1,-2 0-2,4-3 0,-2-1-1,0-1 1,1-3-2,7 0-4,-13-3 2,13 3-1,-10-5-1,3-2-1,3 2-3,2-3 1,-2 4-1,-1-1 0,4-3-1,-1 3 1,2 5 2,-2-10-1,0 4-1,-1 3-2,3-3 0,0 6 0,3-10-1,-3 6 1,2-2-1,0 3 2,-2 3-2,6-8 0,-4 4-1,2 1 3,-2-1-2,-2 4 1,7-5-2,-3 3 2,-4 2 0,8-3-1,-8 3 3,10 0-5,-10 0 5,14 3-2,-6 0 0,0 1 5,4 0-1,-2-1 1,0 3-2,5-2-1,-2 1 0,0 1 3,1 0 0,0-1-8,0 2-18,1-3-21,-2-1-29,-1 1-32,-1-2-43,5 2-54,-4-2-95,0 0-139,0-2-23,1-2-70,0 0-30</inkml:trace>
  <inkml:trace contextRef="#ctx0" brushRef="#br1" timeOffset="-192640.82">11970 10894 1494,'0'0'2,"0"-5"17,0 5 8,0 0 12,0-7 13,0 7 3,0 0-2,0-5-1,0 5-8,0 0-2,0 0-3,0 0-1,0 0-4,0 0 12,0 0 13,0 0 7,3 16 1,-3-9 5,2 4-3,-2 1 3,0 1-3,2 5-2,-2-3-6,2 5-9,-2-4-1,2 3-3,0-2-4,-2 1-11,2-4 4,0 2-6,0-3-1,-2-1-4,2-1 0,-2-1-2,3-1-1,-1-2 7,-2 1 15,0-2 8,2 0 1,-2-6-9,-2 7-2,2-7-6,0 0-3,0 0-6,0 0-3,0 0 0,-15-15-2,11 7-1,0-1-6,-2-1 0,1 1-6,0-4-12,-1-1-3,2 1-6,-2-2-15,0 2-6,1-2-16,0 3-16,-1 1-28,2-4-38,0 2-33,0 4-38,2 0-42,0-3-110,-3 3-109,3-2-129,2-2-91</inkml:trace>
  <inkml:trace contextRef="#ctx0" brushRef="#br1" timeOffset="-192393.09">12024 10698 1675,'0'0'-2,"8"-2"11,-8 2 17,0 0 18,0 0 10,0 0-3,10-3-5,-6 0-3,5-1-7,0 1 1,3-3-2,0 1-3,6-3-5,3-1-1,3 1-1,-4-1-5,4-1-2,-1-1-1,-1 3-1,-2-2-28,-5 3-28,2 0-37,-2 2-45,-5-1-87,2 0-395,-4 3-103</inkml:trace>
  <inkml:trace contextRef="#ctx0" brushRef="#br1" timeOffset="-191938.34">12636 10590 1690,'-6'4'-1,"0"-1"19,1 1 18,0 0 18,5-4 19,-6 6 9,2-5 0,4-1-6,0 0-9,-4 5-7,4-5-6,0 0-7,0 0-5,0 0-2,22-3-5,-22 3 0,22-3-6,-6 1 0,-1 0-19,5-2-18,-2 2-29,2-2-29,-2 3-27,4-3-48,-5 2-60,-1-3-156,0 2-206,-2-1-65</inkml:trace>
  <inkml:trace contextRef="#ctx0" brushRef="#br1" timeOffset="-191564.67">13113 10328 1552,'-2'-7'-16,"0"0"20,0-3 13,0 3 12,0-3 14,2 0 4,-2 2-2,2 1-8,0-1-6,-2 1-9,2 1-23,0 6-20,0-6-15,0 6-22,0 0-28,0 0-33,0 0-75,0 0-247,0 0 50</inkml:trace>
  <inkml:trace contextRef="#ctx0" brushRef="#br1" timeOffset="-191262.81">13120 10536 1164,'5'10'17,"-1"-3"0,0-1 3,-2 0 8,0-3 15,0 3 24,2-2 12,-1 0 7,1 1 8,0 0 0,0 0 1,2 1 3,-1 0-1,2 2-3,-3-1-3,0-2-1,2 4-4,-2-2-3,0 3 3,0-3-3,4 0-7,-4 3-1,-2-3-5,2 3-7,-2 0 1,0-2-6,-2 1 0,2-2-11,-2 1-4,0 1-1,0-3-7,0 2-3,-2-2 0,2 0-4,-2-1-15,0-1-22,2-4-32,-6 4-41,6-4-32,-12 0-52,12 0-42,-12-8-78,6 3-144,-2-4-21,-1-2-80,0 0-35</inkml:trace>
  <inkml:trace contextRef="#ctx0" brushRef="#br1" timeOffset="-190848.78">13501 10507 1417,'0'0'-11,"6"-2"12,-6 2 21,0 0 24,5-3 18,-5 3 12,0 0 1,0 0-3,0 0-3,0 0 4,0 0 10,-9 15 2,5-8 8,-2 5 1,-2 0 3,-1 3 4,-2 4 3,1 0-10,-1 2-2,-4 5-3,-2 1-3,1-1-9,-2 3-8,0 0-7,-2 0-10,1 0 1,3-3-5,-4 3-4,4-4-5,-2-3-5,4-1-3,3-1-15,-1-4-16,2 0-25,2-3-24,2 0-27,-2-1-23,4-3-32,-3-1-27,5-1-37,2-2-31,0-5-94,0 0-128,4 2-164,-4-2-110</inkml:trace>
  <inkml:trace contextRef="#ctx0" brushRef="#br1" timeOffset="-190458.89">13446 10921 1663,'7'-4'9,"-7"4"16,0 0 17,0 0 14,6-2 13,-6 2 5,0 0-7,0 0-6,0 0-2,4 10 14,-4-5 4,0 5 5,-2 0 4,2 1 2,-2 3-2,2 3 0,0-3-6,0 4-1,0-1-1,0 2-10,2-1 0,-2 2-8,2-1-2,-2 3 4,2-4-12,-2 0-1,0 0-6,2-2 1,-2-3 0,2-2-6,-2 2 0,0-2 3,2-4 2,-2 1 15,-2-1 10,2-3-14,-2-1-6,2-3-3,0 0-5,0 0-5,-14-1-4,7-5-3,-1 0 0,-1-1-8,-4-4-9,3 2-12,-3-4-16,2 2-17,-1-2-7,2 1-18,-1 0-27,0 2-26,3 0-45,-1-2-46,3 5-45,0-3-78,2 1-177,2-3 26,0 1-152,2 0-126</inkml:trace>
  <inkml:trace contextRef="#ctx0" brushRef="#br1" timeOffset="-190212.31">13473 10890 1818,'5'-3'5,"0"-4"8,1 4 2,0-2 11,2-2 14,5-2 5,0 4-4,4-4-3,0 1-3,3-2-4,1 3-2,-3-2-22,-1 4-40,0-1-45,-2 2-61,-5 1-98,1 1-327,-2 2-64</inkml:trace>
  <inkml:trace contextRef="#ctx0" brushRef="#br1" timeOffset="-189927.07">13596 11028 1651,'0'5'40,"-3"-1"16,3-4 13,0 0 12,0 0 14,0 0 2,0 0-8,0 0-6,23-5-6,-16 1-4,4 0-2,2 1 1,3-1-8,-6 0-1,2 2-6,2-3 0,-2 5-9,-2-1-3,-1 2-6,2-1-2,-3 5 3,-1-2-4,-1 4 3,-2-2-1,0 2 0,-4 1-2,2 2-3,-4-1 4,2 3-4,-2-3-3,0 3-4,-2-3-3,2 0 0,0 2-5,0-2-1,2-1 3,-2-3-6,2 2 0,0-1 4,4-2 5,0 0-3,4-1 3,0-3-3,6 0-3,0 0-3,1-3 1,2-1-13,2 0-25,1-3-23,0-1-36,0-1-51,3-2-65,1-7-64,-4 3-169,-1-6-60,-4-3-178,0-2-163</inkml:trace>
  <inkml:trace contextRef="#ctx0" brushRef="#br1" timeOffset="-189629.9">13663 10077 1986,'-5'-11'48,"3"1"18,-2 1 25,4 2 10,-3 0 4,6 2-9,-2-1-2,4 2-2,4 0 1,1 2 5,5 2-4,4 0 7,2 4-5,3 2 3,2 1 2,9 9 0,5 7-2,0 3 0,15 16 0,-6 8-10,0 3-2,-4 1-9,-6 3-8,-5 4-1,-4 4-8,-9 1-2,-8-7-6,-6-5-35,-7 6-55,-7 17-58,-12 0-83,0 2-120,-11-1-206,-4-4-58,-1-6 60,-5-6-235,0-11-229</inkml:trace>
  <inkml:trace contextRef="#ctx0" brushRef="#br1" timeOffset="-183598.94">22438 8678 2692,'-2'-5'61,"2"5"-9,-5-4-15,5 4 2,-3-5 13,3 5-4,0 0 6,0 0-7,0 0-15,0 0 2,-1-8-4,1 8-2,0 0 1,0 0-4,0 0 4,0 0-3,0 0-3,0 0 13,0 0 9,0 0 3,0 20 5,1-11 4,2 4-7,-1 0-2,1 7-5,-3 0 0,4 5-2,-1 1-6,-1 1 1,0 1-2,-1 0-5,2-2 1,-1-2-3,0-2-2,0-3-10,-1 0 1,2-4 2,-1 1-2,1-3-1,1-1 8,-2-1 11,0-2 14,0-3 0,2-1-8,0-2-1,-4-3-5,0 0-1,0 0-5,16-14-3,-12 7-3,2-1-2,-2-5-3,2-3-5,1 1 4,0-4-5,-1 0 1,2 0-4,-2-1-4,1 4 1,-1 0 1,-2 2-3,3 0 1,-3 4-3,1 2 0,-1-3 0,0 2-3,-2 1-3,2 1 1,-2 1-4,2 1 2,-3 1-1,-1 4 5,13-3 1,-5 3 0,-8 0-2,14 7 2,-3-2-1,0 1 3,-1 1-2,3 3 4,-2-1-2,4 0 1,-1 2-3,-1-2 2,0 0-2,-1-1 4,-1 1-1,-1-5 4,-1 2-3,0 0-3,-3 0 6,2-3 0,-2 1 4,-1-1-3,1-3 1,-6 0-2,13 0 0,-7-4 4,-1 0-7,1-3 1,-4 0 0,2-3-3,-2 1 1,-2-2-1,0-4-3,0 2 1,-2-5 2,0 1-3,0-2-1,0 0 1,-2 2 2,-1-2-11,1 1-6,0 1-18,-2 2-4,3 0-19,-1 1-5,0 3-19,-1 2-18,1-1-21,2 1-43,-2 1-27,2 3-19,-2 0-19,4 5-22,-2-4-39,2 4-116,0 0-66,0 0-173,0 0-142</inkml:trace>
  <inkml:trace contextRef="#ctx0" brushRef="#br1" timeOffset="-183031.69">23007 8783 1785,'2'8'14,"-1"-5"9,-1-3 3,4 8 10,-1-3 24,-3 1 20,0 1 11,2 1 2,-2 1-1,1 0 2,-1 2-3,3 4 3,-3-1-10,2 3-5,0-1-2,1 0-9,0 2 0,-1-3-6,2 3-8,-3-3-1,3 0-4,-2-4-1,0-2 1,0 4 4,0-6 1,0 2-2,0-1 6,0 1 9,-2-5 6,2 0-2,-2-4-12,3 4-7,-3-4-1,0 0-9,6-12 2,-1 5-5,-3-3-8,0 1-2,1-6-2,2 0-3,-1-1-2,-2 1-2,2 1 6,0 1 9,-1 2 5,2 1 3,-3 1-5,-1-1-6,2 2-4,-1 3-10,0 0-1,0 2-1,-2 3 0,0 0 0,15 12-1,-9-4-1,0 0-3,1 4-1,2 0 3,-3 2-4,2 1-2,-2-2 0,2 0 0,0-1 1,0-2 0,-4 1-2,2-4 2,-2 1 6,1-1 13,-1-1 17,0-2 3,3-1-5,-7-3-4,0 0-3,17-11-2,-14 5-4,4-3-2,-4-4-4,2-1-4,-3-3 1,0-2-8,-2-4-11,0 0-22,-2-1-16,-2-3-35,0 0-28,-5 2-22,4-1-27,-6 2-38,2 0-38,-1 3-46,1 3-40,-5-3-82,2 1-152,0 1 45,0 0-202,1 0-196</inkml:trace>
  <inkml:trace contextRef="#ctx0" brushRef="#br1" timeOffset="-182683.95">23106 8300 1930,'0'-19'-19,"-6"2"38,4 1 31,-2 3 22,2 0 22,2-1 16,-2 3 6,2-1-5,-2-1 0,4 2 1,0 1-8,2-1-14,0 3-9,4 0-9,-2 1-8,4 1-6,1 2-6,-1 1-4,3 3-2,2 2-2,-1-1-2,2 7 4,-2-1-1,-1 3-8,0 1 1,-3 3 3,1-1-3,-5 4 7,0 0-7,-2 1 0,2 0-6,-6-1 1,2 3-1,-4-3-5,2-2-4,0-2-6,0 1-2,0-3 3,0 0-3,0 1 0,0-1 1,2-2-5,2-2 4,2 1-4,2-3-23,5 3-15,-1-4-29,6-1-28,0-1-42,4 0-43,1-2-54,3 0-53,-1-4-122,-2 3-109,-1-3 52,3-2-130,-4 2-86</inkml:trace>
  <inkml:trace contextRef="#ctx0" brushRef="#br1" timeOffset="-182435.16">23759 8468 1685,'0'0'68,"-6"2"17,6-2 17,0 0 7,0 0 0,0 0-4,0 0-12,0 0-8,0 0-8,0 0-10,0 0-12,26-8-24,-18 8-33,4 0-46,2 2-42,-2-1-48,-1 2-47,-1 0-103,-4 1-365,-1 0-150</inkml:trace>
  <inkml:trace contextRef="#ctx0" brushRef="#br1" timeOffset="-182171.42">23713 8661 1787,'-13'10'24,"3"-3"40,3-4 30,0 1 30,1-3 25,6-1 6,-4 4 4,4-4-18,0 0-12,0 0-14,0 0-10,0 0-13,0 0-10,32-7-9,-15 5-2,1-1-24,2 1-23,6-5-36,-3 2-46,0-1-62,2 2-68,-5 0-114,-2-1-215,4-1 54,-5 2-141,4 1-103</inkml:trace>
  <inkml:trace contextRef="#ctx0" brushRef="#br1" timeOffset="-181109.36">24128 8408 1692,'-9'-13'22,"1"1"22,-1 2 25,3 0 17,0 0 16,2 3 10,0-1 4,0 1-2,-2 1-10,4 1-9,-2-2-13,0 3-7,4 4-8,-2-8-8,2 8 0,0 0 6,0 0-3,0 0-2,2 19 4,2-8-1,0 0-1,4 2 0,-2 0-2,0 5 1,2-3-9,-1 2 1,1 1-5,1-1-7,-3 0-7,1-2 3,-1-1-2,0 2-4,2-3-5,-4-1 0,0-3-2,2 2-1,-2-4 5,0 0 8,0-1 8,-2-2-15,2-2 12,-4-2-10,11 2-1,-11-2-5,0 0 4,13-11-10,-9 4-5,2-1 3,1-2-6,-3-2-1,4-3 4,-3 0-7,2 2 0,3-3-4,-4 3-3,0 1 9,-2 2-8,2 0 2,-1 3-7,-1 0 0,1 3 6,1 0-11,0 2 7,-6 2-1,17 6 4,-7-2-3,2 3 3,0 0 2,0 0-1,1 1 2,0 1-1,2-1-3,-5-3 6,1 1-10,0 0 12,-3-3 8,0 1 12,1 1 13,0-3 3,-3-2-3,-6 0-7,17-5-1,-11 1-4,1-1-4,1-3-6,-3 1 1,1-7-1,-2 1-4,-2-3-3,2-1-20,-4-3-8,1 0-12,-1-1-13,3 0-6,-3 0-5,0 3-14,0 3-16,0-2-29,-4 8-34,0 0-26,-4 5-22,1 2-42,-3 4-40,0 2-98,5 2-150,-4 3 47,3 2-147,2 3-121</inkml:trace>
  <inkml:trace contextRef="#ctx0" brushRef="#br1" timeOffset="-180596.69">24777 8582 1769,'8'-6'18,"-4"0"22,-2 1 20,0 0 17,0-2 17,0 1 6,0 1 4,0 1-2,-2-2-3,3 0-9,-3 6-8,0-7-6,0 7-9,-5-8-2,1 7-11,4 1-5,-10-3-2,10 3-8,-18 0-2,10 4-3,-2 0-5,-2 2 2,4-1-11,0 3 4,0 0-1,1 2 2,3-1-10,-1 2 4,4-1-4,1 1 0,1 0-1,2 3-3,1 0-1,5-1 1,-1 0 2,0 2-6,3 1-3,2 1 5,-3 1 0,3-2-4,-2 0 1,-1 0-1,-1-3 6,-1 1-10,-2 0 2,0-1 5,-1-2 3,-2-2 6,-3 2 5,0-4 0,-3 1 2,-4-1-1,3-1 3,-4-2-1,0-3 3,-1 1 3,9-2-3,-19-3 1,8-1-6,1-4 10,0-4-11,-2 2-1,4-5-4,2-1 2,2-1-6,2-1 6,2-1-11,0 0 1,4 2 1,0-2-12,2 2-4,2 0-7,4 0-15,-2 0-15,0 2-22,3-2-33,2 3-42,-2 1-43,1-1-71,0 0-164,-3-3-102,-1 5 69,1-2-129,-1-2-81</inkml:trace>
  <inkml:trace contextRef="#ctx0" brushRef="#br1" timeOffset="-180127.99">24715 7744 1655,'-9'-9'23,"3"1"14,-1 1 14,1 0 20,2 1 13,-1 1 7,1 1 4,2 0-4,-3 0-3,5 4-7,0-8-7,0 8-10,5-8-5,1 5-8,1 1-5,-7 2-1,17-2-2,-6 2-2,1 0-1,0 2-2,4 3 0,-2-2 2,1 2-1,2 3 0,-2 2-2,-3-1 2,4 2-1,-4 5 4,2 0-3,-2-2 3,-5 2-1,1 1 2,-5 0-6,2 3 0,-3-3-3,-4 3-7,0-1 6,-1 0-3,2 1 1,-4-4-4,0 1 1,4-1 0,-3-3-3,2-2 0,0 0-2,0-1 1,0-3 2,2 4-2,0-5 8,2 1-7,2-2 1,3 1-1,4-2-5,4 0-5,5-1-13,1 2-40,0-3-54,4-2-76,5 1-90,-4-2-194,-1-1-84,-4-3 73,-4 0-198,-3-3-156</inkml:trace>
  <inkml:trace contextRef="#ctx0" brushRef="#br1" timeOffset="-179457.83">23406 10264 1950,'-7'-2'92,"3"-2"-3,4 4-6,0 0-9,-3-5 1,3 5 1,9-6-5,-2 4-10,2 0-7,3 0-7,-1 2-27,3-2-33,4 2-37,-4 0-54,6 2-46,-6-2-92,1 2-133,-2 0-223,-2 0-98</inkml:trace>
  <inkml:trace contextRef="#ctx0" brushRef="#br1" timeOffset="-179157.18">23468 10464 1719,'-12'5'104,"4"0"26,0-3 11,1 3 13,1-1 32,1 0 9,5-4 5,-7 4-12,2-3-18,5-1-19,0 0-15,0 0-15,0 0-14,32-4-25,-18 1-36,8 1-45,-1-2-51,4-1-66,3-2-67,1 2-75,-3-3-144,-1 1-102,-1-1 38,3 4-164,-4-1-128</inkml:trace>
  <inkml:trace contextRef="#ctx0" brushRef="#br1" timeOffset="-178072.82">23963 10121 1642,'0'0'-29,"-6"2"24,6-2 14,0 0 14,-9 4 18,9-4 13,0 0 8,-4 4 5,4-4 15,0 0 9,-5 7 5,3-3 3,-1 0 5,3-4-4,0 10 1,0-5-4,0 0 4,0 2 0,3-2-4,-3 1-7,4 2-2,-1-3-2,1 1-4,1-1 1,1 3-5,-1-5-10,5 4 0,2-4-8,3 2-11,0-3-4,2 1-2,2-1-7,-5-2-1,6-2-5,-4-1 4,1 2-2,1-5-11,-4 1 1,4-3 1,-4 0-5,-3-1-3,3 0 0,-3 0-4,0-1-4,-3 0 1,-1-2-2,-2 3-11,3 0 5,-6-1 0,0 0 2,-2 0-4,0 3 1,-4-1-2,2 1 7,-6 2-6,2-1 2,-1 2 2,0 0 14,-4 0-2,2 3 7,-1-1-2,-1 2 4,-1 2 6,-2-2 2,2 5 7,-2-1 0,1 4 2,-2 1 2,2 2 4,1 5 10,-2 1 1,2 0-5,1 2-4,3 1 1,1 4-10,3-5 1,2 2-2,2-1-6,2 2 1,5-1-2,-1 1-4,3-2 1,3-1-3,3-4-3,2 0 2,2 0-4,2-3-24,2-1-45,1-1-53,2-3-58,-1-2-80,3 2-83,-6-5-93,6-4-171,-5 2 35,2-6 83,-6 0-265,1 1-225</inkml:trace>
  <inkml:trace contextRef="#ctx0" brushRef="#br1" timeOffset="-177539.95">24001 9704 1992,'-4'-2'17,"4"2"28,0 0 18,0 0 18,0 0 16,-3-5 11,3 5 5,0 0-2,0 0-4,0 0-4,0 0-9,13-5-2,-4 3-6,-1 2-5,2 0-11,6-1-2,-2-1-7,4 2-6,2-2-5,0 2-9,3 0-16,-1-3-20,0 3-34,0 0-43,-1 0-54,-3 0-61,0 0-55,-2-5-153,0 3-85,-6-2 51,-5-2-117,3 3-49</inkml:trace>
  <inkml:trace contextRef="#ctx0" brushRef="#br1" timeOffset="-177259.08">24471 9336 1562,'7'-10'61,"-5"1"19,0 2 16,2-1 16,-2 0 9,0 3 7,0-1-10,0 1-6,-2-2-15,2 1-13,1 2-7,-3 4-9,2-7-21,0 3-28,-2 4-34,0 0-33,2-6-21,-2 6-31,0 0-39,0 0-39,0 0-88,-9 17-403,5-13-165</inkml:trace>
  <inkml:trace contextRef="#ctx0" brushRef="#br1" timeOffset="-176971.11">24535 9469 1709,'1'8'-21,"2"0"15,1-3 19,-4 3 22,2-3 32,-1 2 22,-1-2 18,3 3 12,-3 0 11,2-3 2,-2 5 4,4-3 1,-3 4 5,3-2-7,-2 2 3,1-2-10,1 3 1,-2-1-3,2 2-3,-3 1-7,4-1-4,-3-1-15,1-3-9,-3 3-5,0-2-1,4 1-1,-4-2-5,0 0-1,-4-1-3,3 1-7,-3-1-1,-1-1-4,0 0-8,-1-2-6,-4 1-3,1-2-2,2 0-6,-1-4-6,-7 1-24,5-1-23,-2 0-21,2-1-27,-1-1-25,0-2-30,-1-4-38,2 1-45,1-1-41,4 1-46,1-3-72,4-4-141,2 3-9,5 0 61,2-4-169,3-1-118</inkml:trace>
  <inkml:trace contextRef="#ctx0" brushRef="#br1" timeOffset="-176475.4">24892 9447 1662,'-2'-4'-5,"-2"1"22,4 3 19,-6-9 19,2 6 24,-1-1 17,1-2 6,4 6 1,-10-5 0,9 1 3,1 4 0,-6-4-2,3 0-4,3 4-2,-3-7-2,3 7-5,-2-2-3,2 2-3,0 0-12,0 0-5,0-7-8,0 7-8,8-5-5,-8 5 0,7 0-10,1-2 2,-8 2-8,13 4-2,-5-1-4,-2-1 1,3 3-8,-3 0 5,3 3-7,-3 0-2,0 1 4,-1 0-2,-1 3-9,-3 0 3,-1-2 2,0 4-1,-1-1 1,-3 3 2,-4-1-5,-1-2 4,-2 2-3,1 0 1,-3-3-8,-1 0 3,2-1 3,0 0 0,-1-1-5,4-1 5,-1-1 1,6 0-6,-5-2 8,5-1 1,-2 1-3,2-2 8,-1 1 0,2-3-2,3-2-2,0 0-7,10 7 3,-10-7-5,17 3 1,-9-1-5,4-2-16,2 0-15,0 0-21,-1 0-25,0 0-33,-1 0-42,1-2-43,1 2-41,0-3-75,0 0-137,2-1-30,-4-2-190,1 1-161</inkml:trace>
  <inkml:trace contextRef="#ctx0" brushRef="#br1" timeOffset="-176209.23">25147 9483 1760,'0'-6'2,"2"1"25,-2-2 24,2 2 22,-2 5 21,0-10 10,0 7 0,0 3 0,2-7-10,0 4-9,-2 3-12,0 0-8,0 0-1,0 0-3,0 0-2,10 13-7,-7-6-3,1 1-7,-2 4-1,0 0-7,0 2 0,-1-2-5,-1 2-13,0-1-23,0 0-29,-1 0-35,1 0-45,0-1-36,0 0-47,-2-3-55,2-1-117,-2-1-279,0 0-147</inkml:trace>
  <inkml:trace contextRef="#ctx0" brushRef="#br1" timeOffset="-175910.36">25199 9472 1824,'0'-10'22,"0"5"18,3-4 12,-3 5 6,0 0 3,0 4 2,0 0 15,0 0 2,0 0 1,0 0-1,7 15-1,-4-6-3,1 1 3,-2 2-12,0 2-6,3 1-4,-2 1-6,1-1-2,-2 0-9,2 2-4,-3-2-20,-1-1-26,0-2-34,-1 3-42,-1-6-47,2 2-42,-4-1-62,0-3-127,-2-1-64,2-1-107,-2 0-39</inkml:trace>
  <inkml:trace contextRef="#ctx0" brushRef="#br1" timeOffset="-175643.87">24979 9315 1579,'-4'-9'63,"2"-1"25,-3 3 25,4 1 12,-1-1 7,0-1-5,2 1-10,0 0-11,4 2-15,0-3-6,4 2-11,3 1-4,4-2-11,0 4-5,5-2-13,2 5-38,-1-2-41,0 2-51,2 0-61,1 0-62,-3 2-145,-2-2-84,-1 5-117,-2-2-60</inkml:trace>
  <inkml:trace contextRef="#ctx0" brushRef="#br1" timeOffset="-175294.65">24820 9922 1624,'0'0'58,"6"-3"11,-6 3 7,12-4 14,-12 4 15,12-2 5,-5 0-2,4 1-6,3-3-5,2 2-4,2 0-9,3 0-6,0-2-7,4 2-10,3-2-5,-1 3-2,1-3-7,0 2-8,-5 0-21,1-1-25,-4 1-32,2 2-30,-3-2-39,-1 2-41,1-3-43,-6 3-44,0-2-102,0 2-309,-5 2-144</inkml:trace>
  <inkml:trace contextRef="#ctx0" brushRef="#br1" timeOffset="-174783.32">25047 10176 1688,'-5'2'38,"1"1"30,4-3 12,-6 3 9,6-3 11,0 0 10,0 0 2,-2-13-8,2 13-5,6-10-5,-4 5-1,2-4 1,1 4 6,-2-2 4,-1 1 10,0 0-9,2 1 5,-4-2-2,2 4-1,-2 3-12,0-7-9,0 7-7,-10-7-9,2 7-11,0-2-1,8 2-6,-18 4-10,7 1-4,0-3 1,0 3-9,3 1-3,-2-2-2,3 3-4,-2 0 0,3-1 0,1 3-4,2 0 1,3-1-3,0 1 2,2-1-6,4 4 4,0 0-1,3-1-2,1 2-3,3-1 0,-2 1-1,2-2 2,0 5-5,-1-4-1,-2 1 0,4 2 2,-4 0-4,-2-1 6,-1-4 5,-1 4 6,-4-2-1,-1 0 5,-1-2 1,-3 2-2,1-2 1,-4-3 1,-1 3 3,-1-5 5,2 2-1,-3-5 3,2 1 1,-1-3-2,8 0-2,-12-5-4,5-4-2,5 2-6,-1-4-7,6-6-18,2 1-24,1-3-28,4-1-29,5 3-33,2-7-45,4 2-54,5 2-68,-2-4-95,6 3-179,4-3 12,5 4 73,-3-2-203,4 3-174</inkml:trace>
  <inkml:trace contextRef="#ctx0" brushRef="#br1" timeOffset="-173957.09">24115 9220 1810,'4'-5'-34,"1"-2"32,-1 5 29,0-3 41,-1 1 30,-3 4 13,2-8-4,-2 8-8,4-3-11,-4 3-9,0 0 5,0 0 12,0 0 15,-6 17 3,-1 0 4,-2 6 6,-1 10 1,-3 2-6,1 11-2,-10 17-10,4 3-7,-2 1-5,5 4-8,0-1-11,2 5-5,5-1-1,4-7-8,4-9-24,8 19-9,9-7-3,7-4-26,12-6-25,10-4-43,5-8-48,11-6-63,10-1-77,-1-13-94,6-5-196,-1-6 47,1-3 66,-7-9-162,-9-3-94</inkml:trace>
  <inkml:trace contextRef="#ctx0" brushRef="#br1" timeOffset="-173354.67">25178 9073 1598,'1'-5'-25,"-1"5"21,0 0 6,0 0 11,0-6 13,0 6-1,0 0 6,0 0 0,9-2 4,-9 2 7,0 0 5,20 8 6,-12-3 3,4 4 12,2-1 6,-2 8 12,3 1 6,0 2 0,2 8-3,1 1 3,-4 5-5,3 8-1,2 1-6,-4 2 0,-3 4-4,-1-3-4,0 1 3,-5 2-7,-2-4-9,-4-3-8,-4 1-6,-2 8 7,-5-6-10,-2 2-15,-1-1-20,1-11-23,0 0-25,0-1-38,-1-5-36,6-6-44,-4-1-45,4-6-100,0-2-134,1-3-11,2-4-104,4-1-55</inkml:trace>
  <inkml:trace contextRef="#ctx0" brushRef="#br1" timeOffset="-172856.96">25267 8791 1615,'-8'-6'38,"3"4"20,0-1 18,5 3 19,-7-6 14,7 6 5,-4-4-9,2 1-6,2 3-11,0 0-7,0 0-7,3-11-4,-3 11-2,13 0-5,-6 0-2,-7 0-4,15 0-5,-7 0-1,-8 0-2,15 5-3,-9-1-3,0-1 4,1 5-4,-3-2-2,1 3 0,-1 1-4,-4 2-4,2-1 1,-4-2-3,0 4 2,-2 1-11,1 0 2,-3-2-4,3 0 1,-3 0-3,4-3 3,-4 3-10,4-5 1,-2 2 1,-1-3-2,3 2 3,-3-3 3,5 2 4,-1-4 5,1-3 0,8 5-5,1-3-5,3-2 2,4 0 0,4 0 1,4-2-15,7 2-26,3-5-54,9-1-71,2 2-95,9-5-192,-2-2-107,-2 0 86,3-5-194,-2 0-146</inkml:trace>
  <inkml:trace contextRef="#ctx0" brushRef="#br1" timeOffset="-159282.15">12364 12645 1897,'-9'-4'65,"9"4"1,-8-4 1,8 4-4,0 0 8,-8-3 10,8 3 2,0 0 4,0 0-4,-6-2-7,6 2-6,0 0-2,0 0-3,0 0 2,0 0 0,0 0 3,0 0-1,0 0 8,0 0-10,0 0 6,0 0 1,0 0-1,0 0 0,-10 5-4,10-5 1,0 0-8,0 0-3,0 0 3,0 0 6,0 0 0,0 0-2,0 0-3,18 6 0,-18-6-5,10 4-3,-3-2-2,-7-2 0,15 0-4,-5 2-2,-1-2-3,1 0-2,0-2-6,4 0-3,-2 0 2,3 0-3,-2 0-5,2 0 2,-3 0-5,1 1 0,2-3-1,-1 2-3,2-3-3,0 2 0,-3-1-3,2 1 0,-2 1-1,-2-2-2,0 0-4,1 2 4,-4 0-6,0 1 4,1-2-2,-3 2 0,3-2-1,-3 1-5,1 1-9,-7 1-15,0 0-23,10-4-16,-10 4-24,0 0-17,2-4-20,-2 4-25,0 0-30,0 0-31,0 0-29,-8-9-26,8 9-24,-2-6-56,0 1-73,0 1-53,-2-2-217,4 1-180</inkml:trace>
  <inkml:trace contextRef="#ctx0" brushRef="#br1" timeOffset="-157662.83">12489 12916 1929,'-4'6'40,"4"-6"13,-4 5 8,-1-3 10,5-2 10,-7 8 5,6-6 11,1-2 1,-4 5-2,4-5-3,-5 4-7,5-4-1,0 0-3,-4 3 2,4-3 3,0 0-2,-2 4 15,2-4-5,0 0 6,0 0 4,-2 6 2,2-6-2,0 0-6,0 0 9,0 0 11,4 7-2,3-7-5,-7 0-2,14 0-7,-3 0-8,6-2-6,0-3-5,-1-1-5,10 2-3,-1-5 2,3 1-2,-2 5-6,1-5-5,-3 3-7,-2-1-9,-2 2-4,-1-1-5,-3 0-3,0 3-5,-4 0-3,0-1-4,2 1-2,-4 2 0,-1-2-7,-1 0-7,1 2-18,-9 0-20,13-2-29,-13 2-30,10-2-37,-10 2-29,10-2-37,-6 1-35,-4 1-63,10-2-62,-10 2-101,2-10-124,0 5 32,2-1-341,2-2-367</inkml:trace>
  <inkml:trace contextRef="#ctx0" brushRef="#br1" timeOffset="-154252.81">13063 12547 2380,'0'0'40,"0"0"16,-12 0 3,12 0-3,0 0 16,-10 3 14,10-3 15,0 0-7,-7 2-1,7-2-8,0 0-2,0 0-9,-5 3 3,5-3 17,0 0 16,0 0 3,0 0 3,12 7 2,-5-5-4,4-2-5,-1 0-8,2 0-10,6-2-11,-1 0-6,4 0-5,-2-1-8,3 0-9,-2-2-17,2 3-36,-3-3-44,2 3-39,-4 0-62,-3 1-64,2-1-77,-6-2-77,1 0-159,-3-2-15,1 1 65,-3-1-215,-2-1-182</inkml:trace>
  <inkml:trace contextRef="#ctx0" brushRef="#br1" timeOffset="-153980.22">13402 12171 2128,'-4'-13'113,"-1"-2"-1,2 5 11,-3-2 5,4 3 5,-2-1-10,2 2-10,0 1-13,2 0-12,-2 3-30,0 0-28,2 4-26,-4-4-39,4 4-45,0 0-55,0 0-51,-6 15-65,1-10-127,2 5-57,0 2-162,-1 4-95</inkml:trace>
  <inkml:trace contextRef="#ctx0" brushRef="#br1" timeOffset="-153715.61">13376 12368 1667,'8'5'80,"0"-2"19,0 4 12,-2-4 23,2 3 14,-1-1 16,4 3 11,-1 1 5,3 1 0,-3 2 0,3 1 0,0 4-2,-3 1-8,3-1-3,-2 5-1,-3-5-8,1 7-4,-3-2-1,-1 0-3,-2-2 1,-1 1-3,-2 1-1,-2-2-7,-1-2 6,0 2-5,-3-1-27,-1-2-13,-3 2 0,2-2-7,-4-3-13,0-3-9,0 0-4,-2-1-14,0-5-31,-1 0-32,0-3-43,0-4-63,-2-5-61,2 0-63,-1-6-104,1-4-97,1-4-205,3 0 15,1-2 59,1 1-434,1-6-481</inkml:trace>
  <inkml:trace contextRef="#ctx0" brushRef="#br1" timeOffset="-152746.47">23450 11529 2914,'-10'0'-12,"10"0"31,-15-3 33,9 6 32,6-3 29,-11 0 17,11 0 6,0 0 3,-11 0 2,11 0-8,0 0 0,0 0-9,0 0-9,-10 0-9,10 0-12,0 0-12,0 0-7,0 0-8,0 0-6,23 6-7,-14-5-10,-1 1-33,0 0-41,1 1-56,3 0-50,-3-1-58,2 1-67,-1 0-60,-2-2-112,-1 4-116,0-2 28,-3 1-256,-2 1-266</inkml:trace>
  <inkml:trace contextRef="#ctx0" brushRef="#br1" timeOffset="-152449.18">23363 11733 2198,'-14'7'72,"-1"-3"20,3 2 17,5-5 18,-2 3 23,4 0 18,0-2-2,1 2-3,4-4-14,-6 3-12,6-3-16,0 0-10,-3 7-7,3-7-13,0 0-8,18 3-26,-8-1-36,5 1-41,-1-1-45,1-2-62,1-2-72,5 2-81,-3-5-157,-1 3-98,2-1 69,-2-2-211,0 5-172</inkml:trace>
  <inkml:trace contextRef="#ctx0" brushRef="#br1" timeOffset="-152045.09">23721 11670 1864,'0'0'80,"0"0"26,0-6 11,0 6 12,0 0 11,0 0 16,0 0 4,0 0-10,5-4-9,-5 4-4,0 0-9,0 0-1,0 0 5,0 0-5,12 10-6,-7-7-9,1 0-8,2 0-6,0 1-6,4-2-14,0 0-4,1 0-10,0-1-3,-1 2-5,3-3-7,-4 0-5,6-3-3,-5 2-2,5-1-4,-6-2-3,2-1-4,-3-1-2,1-2-5,-2-2 0,-1 3-2,-2-3-3,0 3-1,-2-2-3,0-1 2,-1 3-3,-3-1-1,2 1 0,-2 0 0,-2 1-1,-3 1-1,-1 1 7,0 0 2,-2 1 6,-3 3 7,0 0 11,-2 1 3,1 3 6,-6 2 4,4 1 1,-2 1 0,-4 3-1,3 1 0,0 0 1,0 0-4,3 5 0,-2 0-2,4-3-5,2 3-1,1-1 1,3 0-3,-1 2 3,5-3-1,0 2 0,4 0-3,0-2 1,7-1-9,-4-1 0,7 1 1,-2-3-9,6-2-2,0 2-1,3-2-2,-2-4-23,2 1-35,-2-1-51,2-2-69,0-1-68,-4-4-92,4-1-111,-2-2-181,-2-1-54,-1-3 62,0-1-465,2-1-541</inkml:trace>
  <inkml:trace contextRef="#ctx0" brushRef="#br1" timeOffset="-151546.98">23821 11155 2912,'0'0'-12,"-8"4"26,8-4 25,-5 2 22,5-2 22,-4 4 25,4-4 4,0 0 9,0 0 4,0 6-3,0-6 2,0 0 0,15 1-3,-7-1-5,-8 0-2,23 0-8,-7 0-10,0 3-8,4-3-10,-4 1-5,5-1-8,-1 2-7,-2-2-7,2 2-22,-1 0-40,-5-2-45,1 0-57,-2 3-51,-3-3-66,4 0-91,-4-3-131,-2-1-123,1 2 33,-3-3-296,3 2-324</inkml:trace>
  <inkml:trace contextRef="#ctx0" brushRef="#br1" timeOffset="-151234.16">24355 11013 2179,'1'-8'-50,"-1"4"24,0 4 28,3-8 30,-3 8 24,0-7 16,2 1 14,-2 6 2,0-9 0,0 5 10,2-2-13,-2 6-1,2-7-11,-2 7-4,0-8-7,2 5-10,-2 3-7,2-5-25,-2 5-28,0 0-35,2-8-45,-2 8-40,0 0-38,0 0-46,0 0-122,0 0-109,0 0-133,0 0-77</inkml:trace>
  <inkml:trace contextRef="#ctx0" brushRef="#br1" timeOffset="-150933.89">24356 11094 1670,'-1'6'39,"1"1"15,-2 0 27,2 1 21,-2-1 16,0-1 13,-2 1-1,4 2 7,-1 1 3,1-3-2,0 3 5,1 2 6,-1-2 0,0-1-1,4 0-1,-4 3-1,2-3-1,-2 3 0,2-1-3,-2-1-1,2-1-7,-2 2-4,0-5-5,0 2-6,0-2-5,0 0-5,0-1-4,-2 1-9,-2-3-8,-1 3-9,-2-2-3,1-2-11,0 1-7,-4-3-4,3 3-20,7-3-25,-17-3-26,6 3-27,1-5-30,0 1-35,2 1-35,0-3-37,-1-2-37,4 1-53,-1-1-45,3-2-48,1 0-127,4 1-70,-2-2 45,7 2-261,-1-5-266</inkml:trace>
  <inkml:trace contextRef="#ctx0" brushRef="#br1" timeOffset="-149898.74">24585 10960 2019,'0'0'-15,"11"-3"26,-11 3 19,0 0 20,8-2 22,-8 2 13,7-1 10,-7 1-3,0 0 1,0 0 1,0 0 10,15 6 14,-11-5 7,0 7 5,2-2 2,-2 1 4,0 3-6,2-1 2,0 1-6,-4 0-6,2 1-7,-3 0 2,2-2-6,-1 3-6,0 0-7,0-1-8,0-2-9,-2 0-6,3 1-10,-3-3-3,2 4-6,0-5-7,-2 1-4,2 0-1,0-1-5,2 0 1,3 0-4,-1-1-3,3-1-10,1 1-15,0-5-25,4 5-23,-2-5-33,3 2-33,2-2-21,0-2-43,-1 0-52,2-1-59,-5-4-65,6 1-159,-5-1-60,-3-3 71,-1 3-239,-1-2-227</inkml:trace>
  <inkml:trace contextRef="#ctx0" brushRef="#br1" timeOffset="-149582.55">24905 11047 2058,'-8'-4'37,"8"4"28,-7-2 17,7 2 23,-6-4 10,6 4 4,0 0-2,0 0-7,-8 0 14,8 0 15,0 10-2,0-5-8,0 3-3,0 0-7,0 2-13,4-1-3,-4 0-8,2 2-13,0 4-7,0-4-6,-1 0-6,2 2-19,-3 1-35,2-3-39,-2 3-45,0-3-57,0-1-60,3 1-58,-3-4-57,0 1-118,0-3-83,2 0 32,-1-1-148,-1-4-121</inkml:trace>
  <inkml:trace contextRef="#ctx0" brushRef="#br1" timeOffset="-149300.21">25047 11026 1859,'3'-9'79,"-6"1"32,3 2 29,0-1 15,3 0 15,-3 2-6,2 1-18,-2 4-22,2-5-5,-2 5-2,0 0-1,0 0-8,0 0-13,10 14-3,-6-6-10,0 0-8,-2 1-10,3 5-1,-1-1-7,-2-2-11,0 1-23,-1 3-32,2-4-41,0 3-44,-3-4-51,0-2-51,2 3-49,-2-4-55,2-1-125,-2 1-52,2-3 24,-2-4-89,4 8-47</inkml:trace>
  <inkml:trace contextRef="#ctx0" brushRef="#br1" timeOffset="-149020.94">25187 11056 1469,'1'-13'31,"4"3"35,-3 3 38,-2-1 29,3 3 16,-2-2 8,2 4-5,-3 3-12,2-7-18,-2 7-11,4-3 0,-4 3-3,0 0-5,8 12-12,-4-6-5,1 1-6,-1 3-10,1 1-4,-1-1-2,-3 1-13,2 2-4,1 1-21,-4-1-25,0-2-37,0 0-46,-2-2-49,0 2-60,-1-3-73,0-3-134,-4 5-86,-2-7-180,3 4-160</inkml:trace>
  <inkml:trace contextRef="#ctx0" brushRef="#br1" timeOffset="-148998">24979 10858 2013,'0'-13'90,"2"3"13,3-1 19,-1 4 7,6-2 4,1 0-8,4 3-10,1-1-7,4 3-17,3-2-5,5 3-7,2 1-11,-5 2-34,5 0-43,-8 2-60,7 0-67,0 1-71,-10-1-100,3 4-152,-8-2 10,-2 2-116,-5 1-66</inkml:trace>
  <inkml:trace contextRef="#ctx0" brushRef="#br1" timeOffset="-148703.16">24713 11336 1751,'-9'0'119,"2"2"17,7-2 18,-14 0 12,14 0 20,-11 0 12,11 0 6,0 0-8,-6-3-14,6 3-9,0 0-8,0 0-9,23-10-9,-10 8-13,4-2-10,1 3-12,10-3-11,0 2-9,1 0-10,3 0-9,0 0-7,-1 0-10,1 2-31,-2-3-42,-2 3-48,-3 0-46,-1 0-54,-6 0-68,4 3-67,-7-3-65,-5 2-141,0 0-30,-2 0 62,-4 3-215,-2 3-184</inkml:trace>
  <inkml:trace contextRef="#ctx0" brushRef="#br1" timeOffset="-148264.85">24994 11561 1956,'0'0'74,"-2"6"24,2-6 13,0 0 20,0 0 13,0 0 4,0 0 8,19-13-5,-12 7-5,1 1-1,0-3-1,-2 2 0,4-4-2,-4 2-1,0 3-3,0-1-3,-2 0-12,-2-1-13,-2 3-9,0 4-14,-6-10-9,0 9-7,-2 0-7,-4 1-8,0 0-5,2 1-6,-3-1-5,0 3-2,0 2-7,0 0-2,3 1-3,1-3-4,1 3-2,0 0-2,0 2-1,3-3 0,1 2-2,4 2-3,0-1 1,1-1 0,4 3-3,0-3-2,1 2 1,-1 1-3,2 1 0,-1-2 0,1 3-1,-2-2-1,-1 1 2,-4 0 0,0-1 3,-4 0-1,-1 1-1,-4-2 0,-2 1-1,0 0 1,-3-5 0,2 2 2,1-4 1,1-1 6,-2-2 5,1 0-4,11 0 6,-13-5-7,11 0-3,0 0-2,4-5-2,2 1-6,4-3-23,5 1-27,2 0-43,6-4-50,1 3-51,2-5-74,8 3-103,-2-1-164,1 4-75,6-1 55,-3 0-351,-2 1-384</inkml:trace>
  <inkml:trace contextRef="#ctx0" brushRef="#br1" timeOffset="-147121.88">23379 12744 2679,'-9'-1'57,"2"-1"10,1 0 5,1-3 13,5 5 5,-3-3 8,3 3-4,0 0-4,0 0-6,14-7-10,-6 7-8,6 0-8,0 2 0,6-2-9,-1 5-10,2-3-28,0 2-30,0-2-43,0 2-54,-1-1-64,5 3-63,-10-3-101,2 3-150,-4 0 20,-2-2-152,-4 4-123</inkml:trace>
  <inkml:trace contextRef="#ctx0" brushRef="#br1" timeOffset="-146837.19">23524 12975 1848,'-6'5'123,"0"1"14,0-2 4,1 0 13,1 2 34,4-6 5,-5 5 4,5-5-15,-2 4-19,2-4-22,0 0-10,18 2-13,-10 1-17,5-3-29,0-3-48,4 3-33,1-2-52,2 0-65,-2 0-70,6-2-82,0 0-141,3-1-96,2-1 53,-1 0-166,0 1-127</inkml:trace>
  <inkml:trace contextRef="#ctx0" brushRef="#br1" timeOffset="-146453.27">24204 12847 1834,'0'0'95,"-6"-2"14,6 2 12,0 0 11,-11 0 12,11 0 21,0 0-14,0 0-6,0 0-12,0 0-11,-10 5 4,10-5-5,0 0-12,0 0-3,21 7-6,-14-5-11,7 0-8,-1-1-12,-1 1-1,4-2-7,-2 0-6,1 0-5,4 0-6,-2-2-4,0 1-3,-3-1-4,1-2 0,0-1-2,-2 2-5,-2-5-3,-1 3-1,-2-1-4,2 0 0,-6-1-4,2-1-1,-2 1-4,-4-1-1,2 0 2,-4 3-3,0-2 5,-4 4 7,0-1 8,-1 0 8,-4 4 10,1 0 9,-3 0 3,0 2 12,-4 2 7,3 1 3,-4 2 1,2 1 4,-1 1 2,0-1-6,0 4 1,-1 2-6,3 1-6,1-1 1,4 1-5,-1 0-5,2 1-3,3-3-5,2 2-6,0 0 1,4-2-1,0 1-9,4-1-2,0 0-1,4 0-7,3-1 6,0 0-7,4-3-14,-1-1-17,4-1-27,0-1-37,0-2-43,-2-1-55,5-1-53,-3-4-64,-2 0-77,1-3-74,-2-3-161,-2 1-43,-1-5 89,0 0-395,-2-3-423</inkml:trace>
  <inkml:trace contextRef="#ctx0" brushRef="#br1" timeOffset="-145657.68">24153 12363 2416,'-4'5'-41,"0"0"36,0-2 23,4-3 25,-6 4 32,6-4 28,-5 5 18,1-4 14,4-1 1,0 0 2,0 6 7,0-6 5,0 0-8,15 4-6,-7-3-5,2-1-12,4 3-8,-2-3-8,3 1-11,4 1-13,0-2-5,1 0-4,0 2-11,2 0-4,-3-2-28,-1 2-43,1-2-46,-2 2-54,-1-4-71,-4 2-87,1-4-89,-3 2-184,-1-1-3,0-1 83,-3-4-230,-2 3-192</inkml:trace>
  <inkml:trace contextRef="#ctx0" brushRef="#br1" timeOffset="-145373.24">24553 12160 2097,'0'-10'53,"2"3"25,-2-2 19,1 1 20,3-1 4,-2 0 5,3 1-6,-1 1-15,0 1-6,-3-1-14,4 0-1,0 5-17,1-3-10,-1 2-22,0 0-32,-5 3-18,11-2-36,-11 2-36,0 0-41,11 2-50,-8 2-48,-3-4-122,3 7-107,-3-7-177,-4 9-128</inkml:trace>
  <inkml:trace contextRef="#ctx0" brushRef="#br1" timeOffset="-145089.96">24640 12224 1812,'2'8'27,"2"-1"21,-4-1 31,2 1 31,2 0 20,-2 0 14,0 0 8,-2 3 7,1 0-6,2-1 6,-1 2 3,0 1 0,-2 0-2,2-1 2,-1 2-8,2-1-3,-3 0-6,2-1-3,-2 0-5,0 0-1,0 0-8,0-2-3,-2-1 4,-1-1-8,0 0-8,-1 1-8,-2-3-8,-2 1-14,0 0-6,0 0-8,0-3-13,-1 2-26,-2-3-41,1-2-47,-1 0-51,1 0-50,1-2-61,-2-3-71,3 0-78,-2-3-102,3-1-137,3-1 37,2 1-364,2-3-416</inkml:trace>
  <inkml:trace contextRef="#ctx0" brushRef="#br1" timeOffset="-144602.69">25022 12114 2543,'-6'-4'-10,"1"2"35,5 2 30,-6-6 29,6 6 30,0 0 25,-7-2 3,7 2 4,0 0-4,0 0-12,0 0 2,0 0 11,-6 10 0,6-5-8,0 3-2,0 0-7,2 2-7,0 1-7,0 0-5,0 4-10,3-2-8,-2 3-7,0-1-10,2 0-5,-3 0-5,0 0-7,0 3-5,0-3-9,-2-2-23,0 1-31,-2-2-38,0-1-46,2 0-47,-2-1-50,0-3-52,-1 1-63,1-4-52,-2 0-114,4-1-83,0-3 28,0 0-258,0 0-275</inkml:trace>
  <inkml:trace contextRef="#ctx0" brushRef="#br1" timeOffset="-144306.23">25127 12213 2206,'4'-4'32,"0"-1"31,0-1 24,-2 4 21,2-3 20,-4 5 0,6-2-1,-6 2-12,0 0 11,0 0 14,12 5-4,-10-1 0,2 3 0,1 1-4,-1 1-10,1 1-10,-3 1-12,0 1-7,-1-1-10,2 2-4,-3 1-5,0-2-20,0 5-30,0-4-46,-3 0-45,3 0-43,-3-1-52,-3 0-59,5-1-68,-5-4-93,-1-1-137,0-1-6,0-1-238,1-1-254</inkml:trace>
  <inkml:trace contextRef="#ctx0" brushRef="#br1" timeOffset="-144022.32">24917 12126 2245,'-1'-12'55,"1"0"21,0 1 20,1 0 18,2 2 14,4-4-5,1 3-7,2-1-4,3 2-21,2-1-4,2 2-5,4 1-12,4 1-5,1 2-4,0 1-7,3 3-35,1-2-34,-5 2-51,-2 2-63,2 1-70,-3 0-98,-3 0-171,-2 3-6,-2-1-188,-3 4-158</inkml:trace>
  <inkml:trace contextRef="#ctx0" brushRef="#br1" timeOffset="-143723.23">24880 12529 1915,'-12'4'84,"7"-1"27,-4-1 23,5 0 27,4-2 11,0 0 2,0 0 1,0 0-4,0 0-6,0 0-9,21-11-5,-6 7-9,2 0-12,2-1-9,2 1-13,-1 0-7,7 0-15,-6 1-8,6 1-7,-3 0-7,-1-1-9,1 1-27,-2 2-32,2 0-46,-3 0-41,1 0-45,-4 0-57,0 2-62,0-2-54,-7 0-120,0 5-99,-6-3 29,0 1-202,-3 3-193</inkml:trace>
  <inkml:trace contextRef="#ctx0" brushRef="#br1" timeOffset="-143425.2">25054 12704 2009,'-10'2'96,"6"0"24,4-2 18,-12 4 4,12-4 11,-6 0 7,6 0-3,0 0-12,0 0-11,0 0-11,0 0 1,0 0-13,25-6-4,-16 6-4,1 0-7,1 0-3,0 2-2,1-1-7,-1 2 0,-1-1-3,-3 1-3,6 1-3,-7 1-2,2 0-1,-5 1 3,2 0 1,0 1-4,-5 1 5,-3 1-2,1 0-1,-4 2-3,0-2 0,-2 2-8,-4 0-1,4 1-1,-2 1-8,1-1 3,-1-3-3,1 1 8,1-1-1,1-1-5,1-1 5,2 0 2,-2 0-4,4-1 11,2 1 11,2-1-4,2 0-25,4-3-7,3 1-5,0 3 0,8-3-5,2 0-3,9 0-47,-1 1-66,2-5-94,3 0-109,7-5-177,-1 1-298,0-4 80,1 1 76,5-6-533,1-2-604</inkml:trace>
  <inkml:trace contextRef="#ctx0" brushRef="#br1" timeOffset="-141190.56">13340 13203 2973,'5'-3'-88,"-1"-4"14,-1 0 7,2 1 4,4-3 13,1-3 15,6 0 14,2-5 4,10 1 4,7-7 4,6 0 0,-2 1 4,9 0-1,-6 3-1,0-2 2,1 5-13,-9-1-22,0 3-28,-6 2-16,-1 3-32,-3-2-49,-8 4-100,-4 0-330,-1 3-94</inkml:trace>
  <inkml:trace contextRef="#ctx0" brushRef="#br1" timeOffset="-140910.47">13664 13147 1705,'-20'20'37,"4"-3"11,2-4 8,1 0 21,4-2 11,3-4 13,0-1 9,2 1 8,2-3 11,2 2 1,0-6 1,14 3-7,-4-6-7,10-1-7,5-6-13,9-1-7,6-7-10,7-2-13,19-4-12,-2-3-43,0-2-69,4 0-103,-6 1-123,6-2-217,-9-1 27,-13 4 66,-5 1-138,-9-1-48</inkml:trace>
  <inkml:trace contextRef="#ctx0" brushRef="#br1" timeOffset="-136893.62">22150 14838 1694,'2'-4'92,"-2"4"1,2-5 1,-2 5 3,2-6 12,-2 6 8,4-4 0,-4 4-1,0 0-9,0 0 4,0 0-5,0 0 3,15 13 5,-10-4 2,-1 1-8,-1 6 5,0 0 0,2 0-6,-3 3 5,-2 4 0,2 1-3,-2-3-6,0 4-3,-2 1-5,2 2-5,0-4-6,-2-1-3,0-2-5,-1 0-3,3-3-6,-3 2-3,0-7-2,1 2 2,0-5 4,2 1 5,0-1 5,-3-4-8,6-1-5,-3-5-8,4 6-6,-4-6-2,0 0-8,17-11-3,-11 5-4,2-1 3,6-7-5,-4 4-1,0-5-3,1 2-6,4 0-1,-6 2-3,1 1-1,-2-2-5,1 3 0,-2 4-4,-1-3-2,2 0-2,0 4 1,0 1-1,2 3 2,-10 0-2,17 8 3,-7-1-1,-2 1 0,4 1-2,-2 2 4,0-1-5,3 0 3,-3 2 1,-1-2-4,2-3 4,-3 1 11,-2-1 12,0-3 25,4 2 6,-4-4 1,2-2-3,-8 0-6,15-5 1,-4 2 0,-3-8-2,0 3-7,1-1-1,-3-4-7,1-1-3,-3-3-1,3 2-12,-3-2 6,0 1 0,0-2-28,0 1-16,-2-1-24,1 1-20,0 2-25,-1 4-30,0-2-41,1 2-32,0 4-37,-3-1-34,0 2-37,0 6-53,0-3-48,0 3-123,0 0-90,0 0 44,-8 17-365,8-7-413</inkml:trace>
  <inkml:trace contextRef="#ctx0" brushRef="#br1" timeOffset="-136419.21">22830 15223 2531,'0'0'21,"8"-3"30,-3-1 23,-1 1 23,0-5 27,-2 3 20,2-1 11,-1 4 11,-1-7 1,-2 5 0,2-3-5,-2 3-10,0 4-12,-2-9-15,2 9-9,-9-1-12,3-3-7,6 4-5,-17 0-8,6 4-7,1-3-3,0 5-9,-4-1-2,4 4-9,-3-1-3,5 1-6,-1-1-6,0 1-2,2-2-3,0 6 0,3-5-5,2 6-1,0-4-5,4 1 1,0 1-2,-1 3-5,4-2 2,0-2-2,2 3-3,0-1-1,-1 4-3,-1-5 0,0 0 0,0-2 2,-3 0-6,1 1 3,-2-3-1,-2 2 9,-4-3 4,-1 3 4,0-3 6,-3 0 7,-2-7 0,1 7 4,0-7 0,-4 2-1,4-2 4,-3 0 9,3-2-5,1-2-4,-2 1-3,3-4-5,2 0-4,2-3-6,0-1-4,2 0 1,4-1-5,0 0-15,2-1-9,2-4-16,2 2-23,5-1-28,0-1-39,2 2-42,0-2-47,5 1-51,0-2-56,0 4-75,2-7-85,-3 4-166,2-4 46,1 3 63,1-6-345,1 3-351</inkml:trace>
  <inkml:trace contextRef="#ctx0" brushRef="#br1" timeOffset="-135932.66">23065 14616 2414,'-9'-12'27,"3"-2"31,0 4 30,2-3 18,1 5 13,1-1 40,2 2 13,-2-1-1,4 0-11,-2 1-5,4-1-10,1 0 1,-1 2-11,4 1-7,1 3-8,2-2-9,-1 2-10,0 2-7,4 2-10,-4 2-6,0 0-4,-1-1-10,2 6-5,-3 0-6,-1 0-6,-1-1-5,-4 2-3,-2-1-3,-2 2-2,-2 1-2,-3 0-5,-2 1-1,1-2-4,-2 0-3,-1 0 0,0 1 1,0 0-5,3-3-2,-3 1-3,4-3-1,0 1 0,-2 0-6,5 0-1,-2-1-1,2 1 1,0-1 0,3 3 1,-1-5-1,4 2-2,-1 1 3,3 2 0,0 0-1,0-1-1,2 0 2,-1 1 0,1-2 6,1 2 2,1-3 2,-2 2 5,-2-1 1,2 0 5,0 0 3,-2-1 4,0-1 4,-2 2-1,0-3 10,-2 1-2,-2-1 0,-3 3 2,2-8-22,-9 3-4,4 2 0,-4-5-4,-1 2-12,0-1-33,-4-1-45,3 0-63,-2 0-58,0 0-97,3-3-118,-4 3-222,4-5-9,3 4 75,-1-1-433,4 2-477</inkml:trace>
  <inkml:trace contextRef="#ctx0" brushRef="#br1" timeOffset="-135146.96">21875 16025 2973,'-11'-4'54,"5"2"20,3-5 16,3 7 39,0 0 23,7-7 11,0 5-3,0-3-9,4 5-11,2-3-13,2-2-7,0 5-13,1-3-9,4 0-11,-1 3-8,0-3-9,-2 3-37,2-2-42,-3 2-47,0 0-54,1 0-59,-4 0-68,-1 0-63,-2 2-71,0 1-132,-7 0-30,2 0 47,-5 5-206,-2-3-185</inkml:trace>
  <inkml:trace contextRef="#ctx0" brushRef="#br1" timeOffset="-134849.85">21836 16226 1943,'-15'9'102,"0"-7"23,8 3 13,-2-2 18,3-1 36,-1 3 26,7-5 11,-8 2-3,8-2-6,0 0-14,0 0-18,0 0-18,0 0-15,21 5-16,-8-9-16,1 4-21,5 0-41,0-1-57,5 1-71,-1-2-56,3-5-66,-3 7-77,2-8-74,1 3-174,3-2-23,-1-1 62,2 2-269,-2-1-234</inkml:trace>
  <inkml:trace contextRef="#ctx0" brushRef="#br1" timeOffset="-134460.9">22688 16136 2006,'0'0'95,"0"0"29,-10 9 7,10-9 7,0 0 14,-3 3 28,3-3 13,0 0 0,0 0 1,0 0-7,7 8-9,-3-6-11,-4-2-17,12 4-14,-2-4-11,0 0-12,0 0-12,3 0-10,0 0-8,2 0-9,-1 0-6,3-4-8,-2 2-5,2-4-6,0 1-5,0-1-4,-1-2-5,0-2-1,-2 2-7,1-4 0,-2 4-3,0-3-1,-3 4-4,-3-5-4,1 5-2,-3-4-2,-3 4-4,0 1 0,-2 1-1,-4-1 0,-1 4 2,-3-5 2,1 7 9,-3 0 8,-3 0 6,0 0 13,-4 7 13,3-1 8,-6-2 7,4 5 8,-4-2-23,1 4 7,1-1 2,-2 4 22,3-1-4,3 2-4,-2-2-10,-1 2 3,7-3-4,-1 2-3,2 1-3,2-1 2,3-5-8,-1 2 7,5 3-11,2-4-4,2 0-5,3 0-1,1 1-8,2-5 0,4 3-5,0-3-3,3 0-4,0 1-13,2-5-22,3 3-35,-2-1-48,0 0-58,1-4-71,1 0-79,-6-7-105,5 6-108,-2-6-190,2 0 14,2 0 66,1-3-536,1 0-625</inkml:trace>
  <inkml:trace contextRef="#ctx0" brushRef="#br1" timeOffset="-133691.29">23116 15599 3002,'-6'-1'-67,"6"1"45,0 0 27,-12 0 30,12 0 25,-6-4 26,6 4 26,0 0 25,0 0 12,0 0 10,0 0 10,0 0 4,0 0 4,0 0 1,0 0-6,0 0-10,0 0-12,0 0-9,34 4-15,-21-4-5,4 0-14,2 0-12,3 1-10,-2-1 3,4 3-17,-1 0-8,-1-3-25,-2 0-34,-4 0-47,0 0-54,3 3-64,-6-2-51,-1-2-69,1 1-81,-7 0-130,3-3-132,-4 0 34,-3-1-401,0-3-468</inkml:trace>
  <inkml:trace contextRef="#ctx0" brushRef="#br1" timeOffset="-133182.63">23759 15181 2613,'0'-6'-5,"0"6"38,-2-7 34,2 7 26,-2-9 31,4 4 13,-2-1 9,2 2 11,0-2 2,0 1 2,0-1-5,-2 6-9,6-10-10,-4 8-11,0-4-17,-2 6-8,2-7-12,0 5-14,-2 2-25,4-5-34,-4 5-50,2-4-32,-2 4-42,0 0-32,0 0-63,0 0-71,-2 16-120,0-14-186,-2 6 64,0 0-292,-6 0-296</inkml:trace>
  <inkml:trace contextRef="#ctx0" brushRef="#br1" timeOffset="-132845.09">23745 15368 2106,'2'5'12,"-2"1"35,2-2 32,-2-4 20,2 5 27,-2-5 6,0 7 7,2-4 3,-2-3 5,6 9 9,-2-4 3,1 2-2,0 0 2,-1 1 10,0-1 4,0 3-4,0 0-8,2 4-2,-2-3-1,3 0-7,0 2-26,-3 0-4,0 1-6,0-1-6,0 0-6,-1 1-5,-3 0 2,0-3-10,0 0-1,-5 2-1,1 1 10,-2-4-7,-1 1-7,-4-3-14,1-1-1,0 0-11,-4-1-5,2 0-11,0-3-4,-1-1-19,2-2-19,0 0-33,1-2-37,0-1-45,0-3-51,2 0-52,2-1-48,-4-3-60,5 5-60,0-9-75,5 1-153,0-1 10,3-1 70,2 1-373,3 5-389</inkml:trace>
  <inkml:trace contextRef="#ctx0" brushRef="#br1" timeOffset="-132371.46">24117 15316 2516,'-4'-8'3,"2"5"36,0-3 31,0 1 25,0-1 14,2 0 17,2 0-5,-2 0-3,0 6-4,4-9 4,0 5-2,0 2-5,1-3-4,1 2-7,-6 3-3,13-3-7,-7 3-2,-6 0-4,18 3-6,-10-3-5,-2 4-8,2 2-3,1 2-7,-3-1 0,-2 3-7,1 2 0,-3-1-3,-2 0-1,-2 2-5,0 2 0,-5-1-5,-3 1-4,1 0 0,-1 2-2,-4-2-2,2 1-3,0-5-2,1 3-1,0-5-3,3 3-1,-1-4-1,3-1 2,0 0-4,2 1 0,-3-2 1,2-1 3,1 1-1,2-5 3,0 6 0,2-7-2,4 8-4,0-3 2,4-5-3,-2 4-1,2 0-3,5-3-27,-3 3-29,3-2-31,0 0-30,-1 2-31,2-4-38,-4 0-59,2 0-68,-1 0-108,2-4-162,-2 0 14,3-1 66,-4-1-246,4 1-232</inkml:trace>
  <inkml:trace contextRef="#ctx0" brushRef="#br1" timeOffset="-132034.18">24401 15358 2151,'0'-8'67,"0"2"28,0 0 19,0 1 18,0 5 18,0-6 5,0 6-9,2-4-9,-2 4-5,0 0 4,0 0 4,0 0-4,9 10-8,-5-5-6,-2 7-7,2-4-7,-2 2-8,2 1-8,-4 2-10,3 0-8,-1 1-8,-2 1-3,0-2-8,0 1-19,-2 0-30,-1-2-38,3 3-38,0-5-50,-2 1-42,2-1-55,-2-2-54,2-2-56,0-3-138,0 1-67,0-4 39,0 0-204,11 4-191</inkml:trace>
  <inkml:trace contextRef="#ctx0" brushRef="#br1" timeOffset="-131719.04">24560 15351 2015,'2'-7'61,"-2"0"37,3 1 18,-3 0 18,2 1 7,-2 5 15,2-8-10,-2 8 0,2-4 11,-2 4 5,0 0-2,0 0-10,8 15-8,-6-9-7,0 3-8,1 3-4,-3-2-12,6 5-10,-6-2-2,2 4-17,0-3-5,-2 3-10,1 0-6,-2 0-6,-1-1-26,0 0-38,-4 0-43,5-1-47,-5 2-45,0-8-53,-2 3-67,-1 1-54,-1-6-98,0-4-135,3 1 26,-6-3-249,3-1-264</inkml:trace>
  <inkml:trace contextRef="#ctx0" brushRef="#br1" timeOffset="-131436.97">24295 15257 2161,'-6'-17'31,"2"3"41,1 1 37,1 1 24,2 3 30,0 0 15,2 1 3,-2 1-6,3-3-7,5 2-14,1 2-13,1 0-13,5 1-12,2 4-12,2-4-14,2 3-6,3 4-12,1 3-41,0-4-37,1 3-29,1 3-51,-3-3-55,-3 6-72,6-3-82,-10-2-174,-1 4-78,0-1 76,-6 1-219,2 0-184</inkml:trace>
  <inkml:trace contextRef="#ctx0" brushRef="#br1" timeOffset="-131137.85">24056 15850 1981,'-8'3'68,"1"-3"34,0 2 19,7-2 23,-10 6 19,10-6 26,0 0-2,0 0 7,0 0-3,0 0-4,0 0-9,24-8-14,-10 5-10,4-2-16,4 0-16,4 1-10,5 1-12,4-6-9,6 4-11,-1-1-7,4-2-13,-2 3-21,2-1-22,-1 2-30,-3-2-27,-4 6-37,-5-3-44,-1 0-39,-4 2-43,-7 1-43,-1 0-48,-4 0-69,-6 1-124,0 5-25,-5 0 44,-1-2-169,-4 4-133</inkml:trace>
  <inkml:trace contextRef="#ctx0" brushRef="#br1" timeOffset="-130822.9">24526 16019 1735,'-4'2'88,"-2"2"27,6-4 21,-5 0 19,5 0 26,0 0 6,0 0 19,0 0 2,0 0-5,0 0-4,5-20-4,-1 18-1,-2-3-6,-2 5-7,2-8-8,-2 8-12,2-6-17,-2 6-14,-6-5-15,-1 3-11,-1 2-11,-3 0-11,11 0-6,-21 0-7,10 0-6,1 0-10,0 4-6,-1-1-2,0 0-9,3 0-2,-3 2-4,5 0-1,0 0-4,-1 2 0,5 0-3,0 1-4,2-1 0,2 0-4,0 5-6,2-7-4,1 5-2,1 2-1,0-2-2,3 1 0,-3 1-2,0-2-1,-2 3-2,1-4-1,-3 2-1,-4 2 0,0-5 1,-5 6-1,-1-5 2,-3 2 2,-1-3-1,-3 1 0,0-2 2,1-2 1,-2 0 4,4 2-3,1-5-1,-1-2 3,3 1-1,9-1 2,-15-3 1,9-2 1,3 0 3,3-2-4,3-2-2,4 0 2,2-4-1,7 0-2,-1-4-3,7 1-18,0 1-20,3-5-20,1 5-31,-1 0-32,4-2-43,-5 4-52,-3-1-69,6-1-81,-7 0-161,3 1-78,-6 1 56,0 0-354,0-3-388</inkml:trace>
  <inkml:trace contextRef="#ctx0" brushRef="#br1" timeOffset="-130323.72">24913 14902 2473,'-6'-5'-20,"0"-2"30,2 0 27,-3-1 31,3 3 20,0-3 9,0 1 20,2 1-3,-3 0 19,2 1 8,2-1 1,-1 3-1,0-3-5,2 6-9,-3-6-3,3 6 8,0 0 1,0 0 6,0 0 2,27 17 2,-13-2 3,1 4 5,4 4-25,2 6-4,2 9 5,9 17 3,-1 4-13,-3 2-12,2 2 1,-5 6-14,-1-1-9,-5 4-3,-4-2-2,-10-8-10,-5-8-9,-1 2-5,-7-3-5,-8 12-28,-2-11-30,-10 4-33,-1-13-41,1-10-41,-4 0-41,-2 0-47,-2-6-66,-6-5-71,6-2-71,-4-1-150,-1-1-59,7-7 52,2 0-400,3-5-454</inkml:trace>
  <inkml:trace contextRef="#ctx0" brushRef="#br1" timeOffset="-129709.08">23352 15200 2612,'0'0'-46,"0"0"34,0 0 29,-5-4 27,5 4 27,-9-4 12,9 4 12,-12 0 11,3-4 8,-2 3 5,1-2 7,0 2 12,-5 1 0,2 0 1,-6 1 1,1 3 4,-4 2 2,-2 4 10,-1 2-2,-5 5-3,2 5-7,-6 2-2,6 4-7,-2 3-9,4 4-10,0 4-12,5 4-8,2 1-10,5 2-4,2 0-8,6 3-10,6-8-3,4 0-6,10 7-27,0-5-26,10 1-47,11 7-52,8-2-60,10-3-54,2-11-97,8-5-99,3-3-217,6-3-4,1-7 69,9-1-432,3-5-468</inkml:trace>
  <inkml:trace contextRef="#ctx0" brushRef="#br1" timeOffset="-128947.73">25100 14491 2628,'-6'-8'-66,"3"5"31,-1-1 30,2-2 24,-2 2 18,4 4 6,-2-7 10,2 7 1,-2-10-4,4 7-6,-2 3 0,6-7-6,-3 4-4,5 3-2,0-4-1,-8 4-2,17 0 1,-10 0-2,-7 0 1,19 4-4,-11-4-1,0 3-3,1 1 2,-3 2-2,1 2-1,-4-2 6,2 1-3,0 3 2,-5 1-4,0-2 1,-3 5-2,1-1-1,-4 1-1,-2-1-5,3 0 4,-4 0-3,1 1-4,2-3-3,-2-1 3,0 3-4,1-3 6,2-3-5,-1 3-2,2-3-2,2 1-4,-2-2 0,1 1 0,3-3 2,0 2-1,3 2-2,1-2 1,-2 1 0,4 1 3,0-1 2,0-2 10,-2 3-1,6 1 11,-2 2 7,2 0 13,1-4-3,-2 7 10,1-1 3,1-3 4,-1 2 3,-2 0-1,2-2-5,-3 1-8,0 2-1,-4-5 2,0 2-4,-6-1 0,0 1-7,-5 1-5,-2-4-28,-6 4-42,-1-4-43,-4 1-79,-2-2-90,-3 1-120,1-3-207,2-1 60,-2 4 69,-1-4-197,5-1-142</inkml:trace>
  <inkml:trace contextRef="#ctx0" brushRef="#br1" timeOffset="-127057.7">11930 15398 1799,'-13'-3'32,"13"3"18,0 0 8,0 0 10,0 0 18,-10 0 11,10 0 5,0 0-4,0 0-5,0 0-10,0 0-2,0 0 0,0 0-8,0 0-1,0 0 0,-6 3-7,6-3 0,0 0 2,0 0 11,0 0 2,0 0 9,0 0 2,0 0-9,34-3-13,-24 0 4,2-1-16,4 0-6,-2 0 4,1-1-10,2 1-17,0 1-19,0-2-31,0 4-33,0-3-35,-3 0-53,2 1-53,-2 2-65,-1-2-142,-2 0-103,-3 3 66,0 0-184,-8 0-121</inkml:trace>
  <inkml:trace contextRef="#ctx0" brushRef="#br1" timeOffset="-126738.44">12064 15565 1905,'-6'9'102,"5"-6"11,-3 4 11,1-5 9,0 3 10,3-5-3,0 0-7,0 0-8,10 3-13,-10-3-1,17-6-19,-6 2-2,1 2-17,1-5-12,2 3 2,-1-4-17,4 3-15,-2-3-35,1 1-33,1-3-46,-2 3-54,2 1-52,-2-2-24,4-2-50,3 3-134,-6-2-45,2 1-181,2 0-122</inkml:trace>
  <inkml:trace contextRef="#ctx0" brushRef="#br1" timeOffset="-126358.1">13111 14920 1651,'0'0'6,"5"-7"35,-5 7 21,2-3 14,-2 3 19,0 0 12,-2-9 11,2 9 5,-3-4-1,3 4 0,0 0-2,-4-7-1,4 7-1,0 0 2,-2-7 4,2 7-6,0 0-8,-2-5-2,2 5 0,0 0-8,0 0-8,-2-3-7,2 3-2,0 0-11,0 0-5,0 0-7,0 0-8,0 0 1,0 0 6,0 0-4,4 22-2,-4-15-1,4 7 0,-2-2 0,3 3-3,-1 2 2,1 0-6,-1 0-1,0 2-5,0 2-4,-2-3-5,3 0-2,-1-1-1,-2 1-2,0-1-3,0 0-2,0 0-1,0-5-10,-2-1-20,2 0-21,0-2-27,1 3-18,-1-5-29,-2 1-21,2 0-42,-4-3-49,2 1-47,0-6-51,-5 8-113,3-8-106,2 0 51,0 0-254,0 0-230</inkml:trace>
  <inkml:trace contextRef="#ctx0" brushRef="#br1" timeOffset="-125041.13">12808 15076 1871,'0'0'-40,"0"0"37,2-6 21,-2 6 23,0 0 21,0 0 22,0 0 13,4-5 8,-4 5 5,0 0 3,0 0 8,0 0 5,0-6 7,0 6 2,0 0 5,0 0 7,0 0-6,0 0-3,0 0-2,0 0-4,0 0-7,0 0-5,10-2-7,-10 2-4,14-3-4,-1 3-12,0-5-11,4 2-8,5-2-7,0 1-7,2 1-22,1-5-31,-1 2-38,-2 1-47,-1 1-35,-3 1-48,-2-5-53,1 8-65,0-7-56,-4 2-137,-2 3-51,-1 2 39,-3 0-234,-7 0-210</inkml:trace>
  <inkml:trace contextRef="#ctx0" brushRef="#br1" timeOffset="-124629.68">13593 14941 1892,'0'0'25,"3"-5"25,-3 5 15,0 0 13,5-6 17,-5 6 15,0 0 9,2-5 0,-2 5-1,0 0-3,0 0-2,0 0 3,0 0 14,0 0-7,-11 16 8,5-5 7,-2-1-2,-1 3 4,-4 5 1,1 4-2,-5 4-5,-3 2-5,-4 3-7,0 4-12,-3 0-9,1 4-11,-2-1-6,2-3-11,2-1-6,1 0-4,0-5-8,5-3-11,-1 3-15,4-10-19,3 3-28,-2-7-26,6-1-36,0 0-16,2-3-28,2-3-9,2 0-29,2-3-25,0-1-36,0-4-33,8 4-44,-8-4-109,12-8-122,-4 1 54,4 1-259,0-2-228</inkml:trace>
  <inkml:trace contextRef="#ctx0" brushRef="#br1" timeOffset="-124225.3">13563 15344 2231,'0'0'74,"0"0"-1,0 0 14,0 0 17,0 0 11,0 18 15,-3-9-1,3 3 0,-2 0-2,0 2 0,-1 3 2,3-2 1,-1 5-6,1-6-2,-2 6 1,2-5-6,2 1-1,-4-1-6,4 2-5,-2-4 1,0 0-6,0 2-6,0-3-8,0 0 0,0-3-4,0 0-3,0 4 2,0-10 0,-2 5 4,2-3 2,-2 1 0,2-1-12,0-5-6,-4 6-6,4-6-10,0 0 1,0 0-8,-17-9-9,11 5-2,-1-5-1,-2-2-7,3 1 0,-2-2-6,0-1-19,-4-1-1,6 0 1,-2 0-1,2 2-2,-1 1 1,1 2-12,1 1-17,1 0-27,0-1-31,2 5-35,-2-4-32,4 2-39,0-1-35,2-1-51,2 3-61,0-7-97,5 4-190,-3 1 71,5-1 60,-3 1-316,5-3-298</inkml:trace>
  <inkml:trace contextRef="#ctx0" brushRef="#br1" timeOffset="-123927.19">13660 15329 2183,'0'0'57,"-4"-6"23,4 6 13,-3-7 20,3 7 15,-4-5 19,2 1 4,2 4-10,0-8-8,0 8-9,5-11-13,1 6-13,0 1-3,3-7-7,1 2-9,1 1-9,4-2-7,4-1-7,-3 1-6,4-3-4,-2 6-6,0-6-28,-1 5-43,-2-1-40,-2 1-54,-3 4-57,-1-2-64,4 2-64,-7 4-136,0 2-45,-2 6 39,-4-4-162,0 4-112</inkml:trace>
  <inkml:trace contextRef="#ctx0" brushRef="#br1" timeOffset="-123593">13815 15426 1772,'-5'8'126,"1"-2"18,2-5 16,-2 5 13,2-4 8,2-2 0,-4 4 4,4-4-10,0 0-11,0 0-7,0 0-4,0 0 0,0 0-6,18-13-4,-9 13-9,-2-6-6,-1 2-9,2 0-7,1 4-8,-1-3-9,-3-1-7,6 4-5,-5-2-4,-6 2-3,13 2-4,-4-1-2,-2 5 1,0-3-11,-1 2 1,-2 2-5,0 1 0,0 4-2,-1-5 0,-1 7-1,-2-1-1,0-4-6,-2 7 0,-1 1 0,-1-2 0,-2 0-6,0 2 1,-1-2-7,0-1-2,3-1-6,-3 1-1,4-4-5,1 1-3,-2-6-1,2 3-3,0-1 0,0-1 3,2-6 3,6 8-8,-6-8-1,9 0 9,-9 0-8,18-6-19,-7 4-30,4-7-34,-3 1-44,2-1-50,7 2-53,-3-7-68,-1 0-80,4-4-68,-3 1-167,4 0-13,0-3 80,-1-1-410,0-2-424</inkml:trace>
  <inkml:trace contextRef="#ctx0" brushRef="#br1" timeOffset="-122644.92">14097 14714 2359,'0'0'-127,"0"0"35,0 0 31,0 0 27,0 0 31,0 0 20,0 0 21,0 0 14,0 0 11,-9-2 11,9 2 5,0 0 5,0 0 7,0 0 0,0 0 2,0 0-3,0 0 7,0 0 1,0 0 4,0 0-1,0 0 14,0 0 3,0 0-1,0 0-5,0 0 2,34 2-3,-24-4-8,3 1-5,2-2-9,-1 2-8,6-2-4,-1 0-4,-2-2-9,4 2-2,-1-1-7,-5 1-8,3 0-2,-1-1-5,0 1-3,-7 1-1,4-2-4,-4 4-7,-2-4 2,3 2 0,-3 0-6,1 2 0,-3-3-7,1 1-15,-7 2-9,10-2-15,-6 0-18,-4 2-20,8-2-14,-8 2-19,0 0-30,10-1-40,-10 1-38,0 0-50,2-5-54,-2 5-139,-7-5-96,7 5 67,-5-7-250,3 2-218</inkml:trace>
  <inkml:trace contextRef="#ctx0" brushRef="#br1" timeOffset="-122323.54">14651 14262 2257,'-2'-7'130,"2"1"12,0 0 9,0 6 5,0-7 4,0 7-11,0-7-18,0 7-13,2-4-15,-2 4-21,2-6-14,-2 6-25,6-5-29,-6 5-30,9-2-31,-9 2-37,0 0-39,0 0-42,15 7-55,-15-4-103,2 4-150,-2 0 19,0 2-158,0 1-111</inkml:trace>
  <inkml:trace contextRef="#ctx0" brushRef="#br1" timeOffset="-122013.1">14742 14441 1680,'2'6'64,"0"4"21,0-8 9,0 5 23,0-1 20,1 2 16,2-1 5,-1 1 7,-2 1-4,2-1 1,0 2 2,0 0-6,3-1-2,-4 0-8,2 0-6,2 2-6,-3 2-8,2-2-4,-2 0-7,-1-1-6,-1 0-1,0-2-6,-2 4-7,0-2-6,-2-1-8,-3 1-4,-1-1-10,-2 1-8,-1-2-5,-2 2-8,-1-3-6,-1 0-19,0-1-25,-1 2-26,1-5-49,0 1-28,2-1-29,-3-1-36,3-2-43,-4-2-47,7-3-52,-2 2-102,3-4-133,0 2 35,3-2-321,4-1-319</inkml:trace>
  <inkml:trace contextRef="#ctx0" brushRef="#br1" timeOffset="-121678.04">15085 14590 2369,'0'0'28,"7"-6"26,-7 6 19,6-4 24,-6 4 18,4-5 17,0 2 0,-4 3-8,0 0-5,5-2-4,-5 2-6,0 0-2,0 0-6,0 0 10,9 10 12,-12-3 8,3 0 6,0 3-4,-2 2-1,-2 5 2,-3 1-4,-1 5-2,-3-1-9,-1 7-8,-3 3-6,-2-1-10,0 2-7,0-3-9,-2 2-1,2-3-4,0 0-9,1 1-8,-3-1-6,9-9-8,-4 4-18,3-3-22,-2-4-24,7 1-29,-4-3-30,4-3-37,-5-1-30,6 3-26,0-7-17,2 2-34,1-7-39,2-2-45,2 5-38,-2-5-106,0 0-99,0 0 36,19-10-298,-10 4-300</inkml:trace>
  <inkml:trace contextRef="#ctx0" brushRef="#br1" timeOffset="-121346.25">15225 15165 2273,'8'3'116,"-8"-3"5,2 2-8,-2-2-4,0 0 17,0 11 12,0-5 24,2 1-2,-2 0-9,0 5-5,2 1-4,2-1-8,-4 5 2,2-4-11,0 5-4,0 1-9,-1-1-10,-1 0-9,3 3-5,-1-3-10,0 0-5,-2 1-7,0-2 0,0 0-1,0-3-1,0-1-2,0-1 4,0 0 7,2-4 13,-4 2 2,2-1 5,0-1-7,-2-4-9,2-4-9,-5 4-5,5-4-9,0 0-3,0 0-3,-17-12-15,11 5-13,-2-3-19,-1-4-29,1-2-38,-4-2-39,2-1-40,4 4-35,-2-7-48,0 2-53,0 3-69,2-4-75,1 4-175,5-2 9,-1 4 75,1-6-346,1 4-346</inkml:trace>
  <inkml:trace contextRef="#ctx0" brushRef="#br1" timeOffset="-121013.16">15322 15100 2656,'4'-7'137,"-2"3"18,4-3 24,-2 1 26,0-5 9,2 0-12,4 1-19,1 0-18,6-4-18,2 2-13,3 0-15,-2-1-10,6 1-15,-3 0-31,2 1-39,-4 1-52,1 2-57,-5 3-50,0 1-49,-4 1-49,-1 3-55,-4 0-73,-3 3-141,0 1-30,-5 4 78,-3 4-221,-2 1-170</inkml:trace>
  <inkml:trace contextRef="#ctx0" brushRef="#br1" timeOffset="-120679.29">15491 15312 1998,'-3'6'150,"-1"-1"17,4-1 7,0-4-5,0 6 20,0-6 18,0 0 0,7 4-10,-7-4-12,13-8-11,-1 6-9,-2-2-5,2-1-8,1 3-6,0-3-4,0 1-11,-1 0-8,0 4-10,0-7-4,0 7-11,-1-1-7,0 2-4,-3 2 4,0 1-7,-1 0 6,-1 1-9,-2 6-5,-2-3 0,1 5-2,-6 1-9,1-1-1,-2 4-8,-2 0-8,-3 4 0,-1-3-2,1 0-4,0 2-4,3-5 0,0 0-7,0-1-1,2-3-3,0-1-2,-2 1 4,5-6 9,2 3-7,5-5-2,2-2 1,-8-1-5,26-4-2,-8 0-3,8 0-1,3-5 1,3 0-9,4-3-16,1 0-38,5-1-45,-3-5-70,0 3-84,-1-2-106,0-7-132,0 2-220,-2 2 12,-9 1 82,-1-3-544,-3 4-617</inkml:trace>
  <inkml:trace contextRef="#ctx0" brushRef="#br1" timeOffset="-92967.89">20134 2488 511,'0'0'149,"0"0"-60,0 0-34,0 0-4,0 0-10,0 0 3,0 0-2,-13 8 3,11-1-3,0-3 3,0 3 1,2-1 9,-4 1-1,2 3-1,0-1 3,-2 4 1,-1 1-2,0 1-4,-1 2 8,0-1-3,-2 5-5,2 0-6,-3 0-4,0 0-2,1 2-3,-1-2-6,1 1-1,0 0-2,-1-2-3,2-1-27,-1 1-28,2-1-42,-2-5-38,1 1-62,0-2-135,3-6-127,0 1 55</inkml:trace>
  <inkml:trace contextRef="#ctx0" brushRef="#br1" timeOffset="-92639.11">19888 2627 1211,'-3'-4'55,"-2"-2"15,0 3 12,3-4 2,2 7 2,-5-5-7,5 5-1,0 0-1,0 0 5,0 0 7,0 0-2,0 0-7,0 0-5,19 15-9,-9-7-4,-2-1-7,5 5-3,0-3-6,-1 3-4,3-2-3,0 3-11,2 0-26,0-1-31,0-2-27,0 2-36,2 2-32,0-5-38,-3-1-57,4-5-443,-3 4-157</inkml:trace>
  <inkml:trace contextRef="#ctx0" brushRef="#br1" timeOffset="-92273.6">20449 2455 1905,'0'-7'46,"1"-1"27,-1 3 19,0-2 19,0 2 10,0 0-9,0 5-14,-1-9-10,1 9-13,0 0-8,0 0-2,0 0 5,0 0 2,1 19-6,2-7-2,0 0-4,-1 5-5,0-2 0,1 4-7,-1 0-7,0-2 0,1 3-5,2 0-4,-3 1-5,1-2-25,2 2-29,0-4-27,1 1-36,1-5-33,-1 2-39,2-4-39,3-2-43,-1-1-119,1-4-100,0-1-148,-1-3-109</inkml:trace>
  <inkml:trace contextRef="#ctx0" brushRef="#br1" timeOffset="-91924.13">20786 2442 1593,'2'-7'22,"-2"3"29,0-1 14,0 5 16,0-7 4,2 3 6,-2 4-3,0 0-12,0 0-5,0 0 6,0 0 5,0 0 0,-6 16-3,6-7 2,-3 4-6,3 1-7,0 3-2,3-2-6,-1 2-7,2 1-2,0-1-8,1 0-1,-2-2-7,7 0 1,-4 1-2,0-5-1,2 0-6,2-1-1,-1-3 3,2 0-8,-2-4 3,3-1-1,-1-4-3,-3-1-1,5-4 0,-2 0-3,-3-5-1,0-1-3,0-3 0,-2-1-2,-2 2-2,-4-2-2,0 3-12,0-2-9,-2 3-10,-4-1-19,-1 3-21,-2 1-26,1 1-25,-2 1-34,1 4-31,1 0-37,-3 1-67,2-3-124,3 4-238,2 0-144</inkml:trace>
  <inkml:trace contextRef="#ctx0" brushRef="#br1" timeOffset="-91591.53">21025 2198 1810,'2'-10'23,"3"3"27,-3 1 19,-2 2 9,2 0-1,3 1-7,-5 3-1,10-2 8,-10 2 9,21 5-2,-6 3 2,1 1-5,4 1-7,0 4 1,9 3-5,-6 2-1,3 0-4,-4 3-1,2 2 0,-1 2-4,-1 2-9,-4 1-3,-2 0-4,-6 3 3,-4 1-11,-6-3-25,-2 3-36,-6 3-61,-8 4-70,-2 0-73,-5 1-150,-1 0-114,-10 14 53,-4 0-115,2 1-56</inkml:trace>
  <inkml:trace contextRef="#ctx0" brushRef="#br1" timeOffset="-91240.93">20669 3905 1710,'-8'-13'100,"2"1"15,2 0 15,-2 3 10,1 1 9,1 0-6,-1 2-9,1 0-10,0 0-18,0 2-11,4 4-9,0 0-10,-19 8-2,9 1-9,-2 1 3,0 5-13,0 2-2,-2 4-6,0 4-8,-2 2-4,2 1-8,-3 1-24,3-1-22,-2-1-31,2 0-32,-1-6-41,4 0-35,0-2-36,3-4-39,0-3-74,2-5-93,-1-2-34,0-1-102,3-4-38</inkml:trace>
  <inkml:trace contextRef="#ctx0" brushRef="#br1" timeOffset="-90873.29">20307 3975 1502,'0'-22'15,"-2"4"41,0 4 39,0-1 34,0 4 14,0 0 10,2 4 9,0-2-11,0 1-7,-2 4-19,2-2-10,0 6-14,0 0-1,10 0-1,-10 0-10,18 9-4,-8-1-11,5 5-4,-1 0-6,4 6-7,-2-3-2,6 5-6,-1 0-10,0 1-15,-1 2-27,1-2-35,-2-1-36,1-4-44,-4 2-44,2-3-37,-2-1-52,-5-6-101,3 2-125,-2-7 45,-1-1-109,2-2-44</inkml:trace>
  <inkml:trace contextRef="#ctx0" brushRef="#br1" timeOffset="-90525.93">20865 3779 1626,'0'-13'102,"-3"2"29,0-2 20,1 3 24,-1 2 32,0 2 10,1-2 4,0 3-7,0-1-19,-1 3-22,3 3-20,-3-8-18,3 8-12,0 0-6,0 0-3,-10 15-3,8-5-4,-1 2-6,-1 5-6,2 0-7,-2 1-3,4 3-10,-2 1-7,2-2-6,2 3-2,-2 0-8,4 0-3,-2-2-3,2 2-6,3-1-1,-3-2-12,2-3-25,2-2-28,0 0-38,2-1-39,0-3-45,1-2-41,0-3-59,1-3-60,1-3-40,-3-3-107,1-1-100,0-1 44,-1-5-240,-2-3-240</inkml:trace>
  <inkml:trace contextRef="#ctx0" brushRef="#br1" timeOffset="-90496.02">21072 3775 2038,'-2'-9'38,"-1"-1"34,1 1 30,2-1 21,-3 0 20,3 3 8,-1 0 6,1 1 0,0 0-10,0 6-13,0-9-22,0 9-12,0 0-1,0 0 7,4-3 3,-4 3 2,0 0-6,10 18-5,-6-9-7,2 5-10,-2-2-5,2 5-7,-1-1-4,-2 1-7,4-1-18,-4 3-33,5-3-44,-4 1-44,3 1-46,-3-3-49,0-2-66,2 2-54,-2-4-74,2-4-166,1-3 16,0 0-244,-1-2-252</inkml:trace>
  <inkml:trace contextRef="#ctx0" brushRef="#br1" timeOffset="-90142.61">21273 3526 2097,'-6'-12'45,"2"5"29,0 0 23,-1-1 16,4 4 6,1 0-2,0 4-10,-2-6-10,2 6 10,0 0 9,0 0 8,20 10 2,-9-5-1,4 4-2,4 3-5,-2 2-8,6 1-7,0 5-7,2 2-7,1 2-2,-3 0-11,-2 2-7,-1-1-6,-4 1-4,-2 3-7,-6-4-4,-4 2-14,-4-1-30,-2 0-44,-4 4-50,-5 0-74,-4 1-89,-4-5-83,0 3-189,-2-1-41,-3 0 87,-1 1-250,-5 0-220</inkml:trace>
  <inkml:trace contextRef="#ctx0" brushRef="#br1" timeOffset="-89537.91">20954 5069 2149,'-2'-6'50,"0"-1"18,0 2 14,-1 0 17,0 0 2,3 5-4,-4-7-13,4 7-1,0 0-4,-14 10 0,8-3-2,-1 5-2,-3 2-10,1 4-6,-2 4-4,1 0-7,1 4-2,-4 2-9,5-1-28,-2 1-23,0-3-33,1 0-36,-1-6-35,2 1-30,2-3-35,2-3-36,0-4-91,-2-5-93,2-1-249,4-4-149</inkml:trace>
  <inkml:trace contextRef="#ctx0" brushRef="#br1" timeOffset="-89171.88">20761 5107 1774,'0'-17'11,"-1"4"46,1 3 27,-2 2 20,2 0 9,0 3 0,-2 0-7,2 5-8,0 0 5,0 0 9,0 0 2,0 0-7,20 17-6,-12-6-7,-1 2-7,7 4-9,-1 3-8,1 0-3,3 8-15,3-4-34,-4 2-35,1-1-57,1 2-64,0-3-59,-4-4-77,2-4-134,-3 1-66,0-6-166,2-2-137</inkml:trace>
  <inkml:trace contextRef="#ctx0" brushRef="#br1" timeOffset="-88795.1">21279 5017 1770,'0'-21'61,"-2"4"40,0 0 30,0 2 17,-2 1 19,2 3 8,-2 2 22,0 1-1,2 1-8,-2-1-22,2 2-17,-4 2-15,6 4 1,-8 0-7,8 0-6,-8 14-1,2-5-11,4 1-7,-1 7-7,1 2-10,4 3-7,-2 2-7,5 4-6,-1 0-7,2 5-4,0-5-20,0-1-29,3 1-34,2-6-39,1 2-34,-1-4-40,2-3-45,2-2-60,1-4-44,0-6-37,-2-3-103,3-7-79,0 0 15,-2-3-199,2-5-187</inkml:trace>
  <inkml:trace contextRef="#ctx0" brushRef="#br1" timeOffset="-88768.15">21542 4991 1944,'-2'-13'22,"0"1"35,-2 1 32,2-1 24,0 2 15,-3-1 10,4 2 6,1 1-4,-3 1-14,3-1-17,3 0-5,1 3-6,2-1-6,2 2-2,2 0-13,2 3-1,2 1 3,1 0-12,0 3 2,2 2-7,-1 0-2,0 2-5,-2 1-1,-1 3-2,-2 1-6,0 0-2,-3 5 0,-2-2-1,-1 2-5,-2-3-3,-1 4-1,-4-3 3,2 0-7,-3 0-6,2 1-2,-1-3-1,2-1-6,0-2-3,0-1-10,2-1-12,-1-1-7,4-1-23,7-2-20,-4-2-23,6-2-21,4-4-22,1-2-39,1 1-56,6-7-57,-2-2-114,-3-5-128,2-1 35,-2-4-192,-4 0-173</inkml:trace>
  <inkml:trace contextRef="#ctx0" brushRef="#br1" timeOffset="-88445.48">21906 4691 1940,'-8'-5'56,"4"-1"25,0 2 15,-1 1 11,5 3 10,-4-6-3,4 6 0,0 0 4,15-4 8,-5 6 7,-10-2-6,28 6 6,-9-2-9,4 4-11,3 0-2,1 1-6,0 8 0,3 0-15,1 2-4,-4 3-7,2 7-8,-1 2-6,-4 1-2,-6 4-7,-3-4-28,-6 7-26,-5-1-48,-2 4-47,-8 3-51,-7 5-51,-8 18-66,-7-4-81,-4-4-159,-4-2-19,-10 0 76,-3-2-173,-7-3-116</inkml:trace>
  <inkml:trace contextRef="#ctx0" brushRef="#br1" timeOffset="-87946.84">21072 6638 1929,'0'-11'119,"-2"0"-5,4 2 12,-2 1 3,3-1 8,-1 0-6,4 2-4,0-3-8,2 3-9,3-3-2,2 5 0,2-1-14,-3-1-7,3 4-9,-2 1-7,-1 0-10,-1 4-1,2 0-7,-2 1-6,-3 2 2,0 0-7,-4 5-3,0 0-7,0 1-2,-8 2 1,0 1-2,-2 3-9,-2-2 1,0 4 1,-3-2-3,-2 0-4,2-3-6,1-1 0,2 1-10,-2-5-2,5 1-6,0-3-3,3 3 2,-1-5-2,6 2 14,-1 1-10,3-1 2,4-2 3,-1 3 3,2-1 4,3 1 6,0-1 7,2 1 4,-1 2 0,2-3 4,0 3-1,-1-1 5,0 1 2,0 2 6,-1-4 0,-1 4 0,-2 0 1,-3 1 0,0-2 5,-4 4 0,-1-3-3,-3 2-3,-7 2-3,-1-3-5,-4 5-12,-6-1-45,-1 1-45,-2-2-49,-4 2-55,-3-3-70,5-2-76,-1-1-136,-1-3-94,2-3 50,2 0-259,2-3-252</inkml:trace>
  <inkml:trace contextRef="#ctx0" brushRef="#br1" timeOffset="-87321.86">21348 8004 2223,'-2'-9'119,"-5"-3"9,0 6-2,1-7-3,-2 3 18,2 3 33,-1 0 18,1-1 5,-1 4-13,3-1-21,-2 1-15,6 4-1,0 0-1,-13 8-6,7-1-5,2 2-7,-2 5-7,0 3-4,0 4 1,0 2-7,2-1-11,0 5-9,-2-1-4,1-2-9,2 0-8,0 3-8,1-1-5,0-6-6,2-1-1,2 2-5,2-1-2,2-4-2,3-3-14,1 2-16,0-2-19,8-6-21,1 1-25,2-3-19,-2-3-15,3-2-12,0-2-11,2-3 0,-2-5-4,1-1-5,-3-3 6,0-1 17,-3 0 11,-5-1 16,-1 3 15,-3 0 29,-1 2 19,-3-1 16,-2 3 12,0 1 12,-4 3 11,0-2 9,2 7 14,0 0 8,0 0 2,0 0 5,-22 16 2,18-3-4,0 0-1,0 3-3,0 3-9,0 0-5,1-1 0,-1 6-7,1-3-6,3 1-15,-1 3-38,-1 0-62,-2 0-67,0 2-71,-4-5-108,2 0-107,-2-2-212,-4 1 20,-4-2 72,4 0-420,-5-4-438</inkml:trace>
  <inkml:trace contextRef="#ctx0" brushRef="#br1" timeOffset="-86421.65">21138 9496 2478,'-5'-13'-69,"2"4"17,-2-1 21,3 3 16,0 2 15,0 1 24,0 0 19,2 4 11,-4-7 4,4 7 1,-1-6-2,1 6-3,-2-3-4,2 3-1,0 0 2,-7-2 8,7 2 6,0 0 10,-8 17-1,4-8 0,-2 3 1,0 1 3,2 2-11,-4 3 2,2-1-4,0 0-3,2 3-4,0-3-10,2-1 1,0 1-6,4-4-12,-2 4 4,4-1-2,2-5-2,0 3-3,5-2 1,0-1-4,-2-2 4,5 0-8,-1 1 3,0-3-5,-2 2 0,2-1-4,-1-3 2,-2 1 3,0-1 2,-1 1-4,0-1 2,-3 1 1,3 0-1,-3 1 0,0 0 4,0 0 0,-2-1 5,0 3 3,0-1-2,-4 1 3,0 0 0,-4-1-6,0 1-3,0 3 2,-2-2-2,-3 0-4,-2-1-3,-1 1 1,-1-3-8,-2 1-27,4-2-27,-5 0-28,2-3-30,-1-1-38,0-2-38,0-4-51,3 0-46,-6-5-54,4-3-117,-2-3-59,4-2 42,-1-5-163,5 0-123</inkml:trace>
  <inkml:trace contextRef="#ctx0" brushRef="#br1" timeOffset="-86095.37">21021 9435 1694,'0'0'47,"0"0"16,0 0-3,0 0 14,0 0 24,0 0 20,0 0 12,0 0 0,0 0 1,0 0-6,0 0-6,26 5-1,-12-5-11,4 0-16,3 0-7,2 0-4,2 0-11,7 0-9,0 0-30,-1 3-41,3-3-60,1 1-64,3 3-79,-7 0-135,-1-1-142,0-1 54,-6 3-148,0 2-86</inkml:trace>
  <inkml:trace contextRef="#ctx0" brushRef="#br1" timeOffset="-85294.67">21906 11217 1664,'-2'-8'67,"2"2"8,0 6 7,-2-6 0,0 2 13,2 4 17,-2-5 9,2 5 7,-2-6-2,2 6 1,-4-4-15,4 4 0,0 0 0,-5-3-15,5 3-1,0 0 8,-6-3 4,6 3 11,0 0 3,-15 8 2,7-3 4,1 0 2,-3 5-5,0 1-1,-4 4 1,2 2 2,-3 4-2,-2 4-1,-1 4-8,5 0 1,-4 3-10,0 6-7,2 1-8,2-2-2,0-4-12,5 6-9,-2-3 0,2 0-10,2 3-3,2-1-5,4-8-8,0 2-4,0-1-1,4-2-5,0-3-1,1-1-3,8-3 1,-3-1-4,3-1-1,4-6-3,0 1-2,1-6 0,2-4-6,-1 1-2,0-4-1,2-4-4,-1-1-3,2-3 1,0-5-1,-3 1 3,0-4-4,-4 1-3,-3 0 1,-3 0-2,0 1-3,-3 1-1,-4-1 2,0 0-1,-6 3 0,0 2-3,-10 0 0,2 0 5,-5 6-11,-2-4-18,-3 3-28,-3 2-31,3 2-44,-4 4-48,0-2-53,1 4-58,1-2-74,2 1-62,4-2-164,1 3-20,5 0 86,-3 0-364,8-3-373</inkml:trace>
  <inkml:trace contextRef="#ctx0" brushRef="#br1" timeOffset="-84549.47">22300 12973 2717,'-8'-2'101,"8"2"-7,-8-3 12,8 3 9,-9 0 37,9 0 28,0 0 13,-13 0 3,13 0-11,0 0-10,-11 0-7,11 0-4,-6 5-5,6-5-4,0 0-5,-6 3-10,6-3 2,0 7-14,0-7-9,6 5-2,-2-1 6,5 0-4,4-3-7,0 2-7,5-2-8,2 1-7,3 0-3,2-2-12,0-2-8,1 2-8,-2 0-5,1-2-5,-4 2-4,2-1-5,-3-2-4,-2 3-5,-1-1 1,-2 1-2,0 0-4,-6-2-5,6 2-2,-5 0-1,-2 0 0,0 2-1,-8-2 3,13 1 1,-8 2 0,-5-3 3,4 7 2,-4 0 1,0-3 3,0 2 4,-2 1-5,2 2 0,-2 0 3,0 0 7,-4 6 4,3 1 8,-1 1 9,-3 7-4,1-4-3,-2 5-4,0 1-4,-4 3-5,0-1-1,2 3-4,-6-3-4,4 1-13,1 0-40,-1-3-65,3-3-70,-2 0-110,3-4-116,2-4-176,-2 0-259,-1-3 41,2 0 109,-1-7-740,-1 1-860</inkml:trace>
  <inkml:trace contextRef="#ctx0" brushRef="#br1" timeOffset="-66483.66">8363 3316 348,'-5'5'55,"0"-5"-4,-2 5-19,7-5-9,-10 4 3,10-4 11,-10 1-1,6 2 6,4-3 0,0 0 4,-13 1-5,13-1 3,-9 0 4,9 0-1,0 0 0,0 0 11,-10-1-7,10 1-5,0 0 0,0 0 3,0 0-2,-9-4 0,9 4-1,0 0 2,0 0-1,0 0-2,-6-2-1,6 2 1,0 0-1,0 0-2,0 0-5,0 0-2,-6-2 1,6 2-6,0 0-3,0 0-4,0 0-4,0 0-2,0 0-4,0 0 0,0 0-2,0 0-3,0 0 0,0 0 0,12 12 0,-3-9-2,-1 3 2,1 2-3,4-3 1,-1 2 0,2 3 0,6 0-3,1-1 5,0 1-2,0 0-1,1-1 1,-4 0-3,4 2 1,-5-2 3,-2-4-4,2 3 1,-4-2 0,1 1-1,-5-3 2,1 0 0,-2 1-4,1 0 0,-5-3 2,0 0-2,-2 5-2,-2-7 5,-2 8-1,-5-3-2,0 1 1,-4 0-3,-1-1 1,-4 1-2,2 2-4,-3-1-5,2-1-12,-4 2-14,2-1-16,0 3-11,-1-5-17,2 5-14,-1-3-15,5-2-17,-1 3-25,0-1-297,5-3 43</inkml:trace>
  <inkml:trace contextRef="#ctx0" brushRef="#br1" timeOffset="-66159.14">8855 2991 1280,'2'-16'-5,"0"1"7,0 1 17,-2 5 15,2-2 12,-2 2 9,1-1 3,-1 0-3,-1 2-6,2 3-7,-1-1-6,0 6-4,4-7-3,-4 7-1,0 0-6,0 0-1,10 17-1,-5-8 0,1 7 1,5 1-4,-1 3 0,0 5 2,8 0-8,-2 3-28,2 5-27,3 2-32,1 3-39,-2-2-65,-1-1-329,-2-3-14</inkml:trace>
  <inkml:trace contextRef="#ctx0" brushRef="#br1" timeOffset="-64529.31">12373 3223 1272,'0'0'-75,"0"0"16,0 0 6,0 0 8,0 0 5,0 0 5,0 0 5,0 0 11,0 0 1,0 0 2,0 0 3,0 0-2,0 0 3,0 0 0,0 0 6,0 0 1,0 0-1,0 0-3,0 0 5,0 0 11,0 0-6,0 0-4,0 0 4,0 0 4,0 0-1,0 0-1,12-7-2,-12 7 5,0 0-2,0 0 5,0 0-2,0 0 0,0 0 0,4-4-1,-4 4 5,0 0-1,0 0-1,0 0 3,0 0-7,0 0 4,5-7-3,-5 7 2,0 0-4,0 0 1,0 0-1,2-3-1,-2 3-5,0 0-20,0 0-11,0 0-15,0 0-22,3-4-29,-3 4-132,0 0 79</inkml:trace>
  <inkml:trace contextRef="#ctx0" brushRef="#br1" timeOffset="-61980.72">21461 2128 777,'0'0'126,"0"0"22,-12 0 2,12 0 0,0 0 8,0 0 13,-12-5 8,12 5 11,0 0-6,0 0 0,-7-3-13,7 3-6,0 0-5,0 0-4,0 0-4,0 0-9,0 0-7,0 0-9,-7-4-11,7 4-10,0 0-8,0 0-14,0 0-8,0 0-9,16-7-7,-8 4-7,2 0-12,1 1-30,2 0-28,4 0-26,2 0-35,0 1-24,2 1-32,0-2-26,0-1-35,3 3-31,-4 0-34,2 0-31,-5 0-100,-2 0-96,-2 3-178,-5 0-161</inkml:trace>
  <inkml:trace contextRef="#ctx0" brushRef="#br1" timeOffset="-61637.99">21589 2267 1822,'-7'6'-10,"1"-1"19,2-1 32,0 2 18,0-3 25,2 1 20,-3 0 13,5-4 3,-5 3-1,5-3-3,0 0-12,0 0-10,0 0-9,0 0-15,0 0-2,30-5-13,-17 3-26,2-2-32,0 1-41,-1-1-45,6 0-51,-1 0-45,-2-1-79,2 1-145,-3-2-255,4 1-160</inkml:trace>
  <inkml:trace contextRef="#ctx0" brushRef="#br1" timeOffset="-60570.69">4920 3371 1745,'0'0'-49,"0"-7"11,0 7 9,0-9 13,-2 4 13,2-2 14,-2 2 17,0-2 13,2-1 7,-2 4 7,2 4 3,0-10-4,-3 6-4,3 4-6,-1-8-7,1 8-7,-2-3-4,2 3-4,0 0 0,0 0-4,0 0 1,2 22-2,-1-12 1,2 2-1,-1 0-1,2 4-2,1-1-1,1 2-2,0 1 4,0 3 0,3-1-3,0 3-3,-3-1 1,2 2-12,1-2-25,-1 4-27,1 0-35,-1 0-39,1 1-61,-3-1-172,2-2-146,-4 0-12</inkml:trace>
  <inkml:trace contextRef="#ctx0" brushRef="#br1" timeOffset="-60111.18">5100 4713 1365,'-2'-4'1,"-2"0"11,4 4 1,-6-7 3,2 5 9,4 2 9,-7-5 5,7 5 2,-4-5-11,4 5-4,0 0 5,0 0 6,-11 7 7,9 0 2,0 0 0,0 4 4,0 1 0,0 4-4,2 1 2,0 0-6,0 3-5,0 1 0,2 0-2,0 4-5,2 2-2,2-1-5,1 1-22,-1 0-21,1 2-28,1 4-30,3-2-52,-3-6-63,-1 0-170,3-3-114,-1-1 17</inkml:trace>
  <inkml:trace contextRef="#ctx0" brushRef="#br1" timeOffset="-59539.26">5386 6109 1488,'-2'-8'100,"0"1"-2,0 1 2,0 0 8,-3 3 5,5 3 3,-4-9-11,2 6-12,2 3-11,0 0-6,0 0-4,0 0 0,-4 15-7,6-3 0,0 3-7,2 1-2,-2 2-1,3 7-7,1-2-4,1 2-5,1 1-4,-4 3 0,5-3-5,-3 3-2,0-2-10,1-1-26,2 1-30,-3 0-27,2-1-28,-1-1-69,3-2-56,-4-1-90,1-6-130,0-2-198,3-3-133</inkml:trace>
  <inkml:trace contextRef="#ctx0" brushRef="#br1" timeOffset="-58859.54">5590 7558 1926,'-5'-9'71,"2"1"2,0 0 6,1 2 12,2 0 12,-2 0 1,-1 1-8,3 5-12,-3-7-6,3 7 3,0 0 2,3 19-3,2-1-6,0 0-7,7 7-5,-2 0-6,4 6 1,0-1-3,3 3-14,4 5 0,-2-3-28,1 4-37,2-4-39,-2 1-50,1 0-24,0-3-76,-4-5-129,-4-7-130,0-4 40,-1-5-114,-2-5-49</inkml:trace>
  <inkml:trace contextRef="#ctx0" brushRef="#br1" timeOffset="-56243.78">5822 8862 1991,'-12'-10'54,"-1"-2"25,7 7-10,-2-1 7,3 1 14,-1-1-7,1 2-8,-1-1 4,2 0 5,0 2-7,0-1-10,4 4-7,-7-6-6,5 2-9,2 4-2,0 0-5,0 0-3,-5 15-3,5-3-2,5 3-1,0 4-3,1 7-4,2 0 0,3 6 1,1 2-4,3 8 1,1 3-2,4 1-16,5 15-28,0 1-35,1-1-50,-4-10-54,5 9-51,-6-14-134,-4-7-119,3 0-192,-6-6-158</inkml:trace>
  <inkml:trace contextRef="#ctx0" brushRef="#br1" timeOffset="-55860.89">6202 10369 1904,'-4'-12'72,"-1"3"14,3 1 9,-2-2 12,-1 3 15,1-1 12,2 3 2,-2-1-5,2 2-9,2 4-20,-5-3-8,5 3-7,0 0-9,3 18-7,-1-3-5,2 0-10,0 5-5,2 2-5,5 2-7,-2-2-7,1 4 0,6 0 2,-2 0-10,5 2-28,-4-2-34,0-1-59,-3-3-68,4-1-82,-6-1-158,0-1-108,-3-6 65,-1 3-166,-2-6-112</inkml:trace>
  <inkml:trace contextRef="#ctx0" brushRef="#br1" timeOffset="-55360.62">6618 11971 1881,'-6'-4'136,"0"-1"9,0 0-9,-2 2-2,1-1 9,0 1 18,3-2 11,-2 3 2,2-2-9,4 4-18,-9-3-17,9 3-14,0 0-11,0 0-4,0 17-12,5-3-2,-1 1-13,2 5-5,0 3-7,5 2-6,0 4-8,-1 1-1,3 3-10,-2-1-23,1 2-43,3 0-38,-5 0-46,4-2-56,-2 2-77,-1-2-64,4-2-157,-5-1-47,-2-4 50,-1-4-233,1 2-192</inkml:trace>
  <inkml:trace contextRef="#ctx0" brushRef="#br1" timeOffset="-54907.45">6875 13697 2273,'-18'0'220,"6"-2"-22,0 2-8,3-3 0,1 3 1,2 0-9,-1 3-15,2 1 4,5 3 4,0 5-15,2 0-17,4 8-12,2 1-13,0 4-13,3 5-9,3 2-16,-1 3-22,2-2-35,3 6-47,0 3-51,1-2-41,-4-2-60,2 2-73,2-4-83,-4-7-181,-5 0-45,1-8 74,0-3-313,-3-1-286</inkml:trace>
  <inkml:trace contextRef="#ctx0" brushRef="#br1" timeOffset="-52852.61">21824 2031 2091,'-9'0'-34,"9"0"17,0 0 20,0 0 11,-9-6 15,9 6 17,0-6 11,0 6 5,0-10 6,3 3 4,-1 1 7,0 0 1,0 1-1,0-1 1,0 0-6,0-1 5,2 0-3,0 0 1,0 1-4,-2-1-4,2-2-4,0-1-4,0 0-4,4-2 1,-1-1-1,0 2-6,0-2-1,0 0 6,0 0-4,-1 1-3,0 0 2,0 1 0,-1 2 2,-1-2 1,1 3-3,-1-2 1,0 2-4,0 2-4,-2 1-5,2-1-3,-2 0-9,0 2-5,-2 4-10,7-1-1,-7 1 1,4 9-2,-1 1-1,1 3-1,2 2 2,0 6 2,3 2-4,-3 0-3,4 1 2,2 6 0,0 0 2,-2-2-4,2 1 1,-1-1-4,-2-3-8,2 1 5,-3-4-21,3-1-9,-2 2-13,-1-4-15,-3-2-20,2 0-35,-3-2-29,2-1-34,-3-1-37,2 0-43,-5-5-77,0 2-133,-2-3-15,-1 1-179,2-1-158</inkml:trace>
  <inkml:trace contextRef="#ctx0" brushRef="#br1" timeOffset="-52496.83">22011 2435 1962,'-7'0'88,"7"0"21,-8 3 12,8-3 6,0 0-4,0 0-9,0 0-5,27-17-15,-8 7-8,4 3-10,7-3-12,3 1-34,2 0-45,-1-4-55,4 6-55,-2-1-62,-10 1-108,3 1-176,-7 1-189,-3 1-156</inkml:trace>
  <inkml:trace contextRef="#ctx0" brushRef="#br1" timeOffset="-49548.57">6054 9540 1835,'0'7'3,"0"-3"10,0-4 0,0 6-4,0-6 5,0 7 13,0-7 16,2 4 7,-2-4 4,0 0-1,0 6 1,0-6-6,0 0-5,0 0 0,2 7 0,-2-7 0,0 0-1,0 5-3,0-5 0,0 0-2,0 0 1,0 0-2,0 6 2,0-6-3,0 0 1,0 0-1,0 0-3,0 0 1,2 3-6,-2-3-3,0 0-1,0 0-2,0 0-1,0 0-3,0 0 1,0 0-2,0 0-1,0 0-4,0 0-1,0 0-1,0 0-8,0 0-11,0 0-11,0 0-19,0 0-16,0 0-22,0 0-24,0 0-19,0 0-18,0 0-15,0 0-16,0 0-31,0 0-84,0 0-281,0 0-67</inkml:trace>
  <inkml:trace contextRef="#ctx0" brushRef="#br1" timeOffset="-48726.49">11830 8422 1438,'0'0'-61,"0"0"7,12 0 7,-12 0 3,5-2 10,-5 2 6,0 0 8,0 0 7,11 0 2,-11 0 3,0 0 0,0 0 0,8-2 1,-8 2 0,0 0 0,0 0-2,0 0-7,0 0-14,0 0-18,11 0-48,-11 0-93,0 0-47,0 0 80</inkml:trace>
  <inkml:trace contextRef="#ctx0" brushRef="#br1" timeOffset="-47215.21">22652 1815 707,'-7'2'52,"7"-2"20,-8 2 7,8-2 27,-10 2 22,10-2 12,-9 0 13,9 0 5,0 0 0,0 0 0,-13-2-2,13 2 1,0 0-10,0 0 2,0 0-4,0 0-8,-8-2-13,8 2-9,0 0-7,0 0-13,0 0-19,0 0-4,0 0-9,-4 6-7,4-1-4,0 2-11,2 1-1,0 4 0,0 2-6,0 1 2,0 2-6,0 0-3,1 4-4,2-1-4,0 2 0,0 2-15,-1 0-19,-2-2-20,2 0-22,-2-3-35,0 1-37,0 1-50,-2 1-50,2-6-44,-4 1-109,0-1-121,0-1-171,0-6-170</inkml:trace>
  <inkml:trace contextRef="#ctx0" brushRef="#br1" timeOffset="-46884.79">22395 2204 1769,'-4'-3'-19,"0"-2"26,0 0 19,2-2 16,2 2 4,0-3 1,4 3-2,2-3-5,5-1-3,2 3-5,0-4 0,10 5-4,2-3-3,1 0-10,-1 2-35,2 1-36,3 1-48,-1-1-44,-3-2-83,2-1-318,-1 1-51</inkml:trace>
  <inkml:trace contextRef="#ctx0" brushRef="#br1" timeOffset="-46537.15">22946 1735 1459,'5'-16'43,"-1"3"32,-2 2 15,0 0 13,-1 0 10,2 1 8,-1-2 1,0 5-6,-2-1-10,2 0-11,-1 3-13,3 1-10,-4 4-6,0 0-7,0 0-3,15 11-1,-9 1-3,2 2-1,3 4-6,-2 3-5,1 3-2,1 2-2,-3-1-4,3 5-4,-5-2-2,3 3-27,-3-2-33,0-1-41,-2 0-46,0 1-58,1-4-65,2-1-159,-6-4-77,4-2-79,1-1-62</inkml:trace>
  <inkml:trace contextRef="#ctx0" brushRef="#br1" timeOffset="-46506.21">23401 1891 1609,'-4'-19'31,"4"2"29,-2 2 22,-1 1 14,3 1 3,3 2-4,-1-2-3,2 1-12,3-2-9,2 3-6,3 2-7,1 1-14,1 0-25,4 3-28,-2 2-34,4 1-35,-4 4-47,0-2-54,1 5-144,-5 1-270,-2 3-94</inkml:trace>
  <inkml:trace contextRef="#ctx0" brushRef="#br1" timeOffset="-46152.88">23556 1968 1611,'-4'5'19,"0"3"28,1-4 31,-1-1 24,2 1 16,2-4 1,-2 6-11,2-6-10,0 0-11,15 0-8,-4 0-10,1 0-6,3-2-10,2 0-27,2 2-36,0-2-39,2 0-40,3 0-55,-1-3-75,2-1-160,-2-1-229,3-4-107</inkml:trace>
  <inkml:trace contextRef="#ctx0" brushRef="#br1" timeOffset="-45838.31">24058 1516 1635,'-2'-15'-4,"0"2"17,2 2 27,0-2 15,0 2 15,0 2 10,0-2 4,2-1-2,0 3-5,2-1-9,2 0-7,4 1-8,2 2-3,-2-1-7,3 1 1,2 2 3,2 1-2,-1 3 1,2-2 0,-3 6 0,4-2-1,-2 3 1,-2 1 2,2 5-1,-1 2 4,-1 3-2,-3 1 4,-2 4 0,0-1 2,-2 5-1,-4 0-3,-2 1-4,1 1-2,-3 1-3,0 0 0,-3-1-1,1 1-7,-2-4-1,2 0-3,0-2-2,0-2 0,0-2-3,2 1 1,-2-4-3,2 0 0,0-3 8,0 0-1,2-1 14,2 0 4,6-1 0,4-1-4,8 1-5,6-4-2,2 2-6,8-4-27,4 2-53,5-3-51,-1-4-88,4 0-111,9-3-258,-5 0 13,1-5 77,-1-3-163,15-10-128</inkml:trace>
  <inkml:trace contextRef="#ctx0" brushRef="#br1" timeOffset="-41527.44">22096 3962 843,'0'0'139,"0"0"-27,0 0 4,0 0 4,0 0 0,0 0-13,0 0-9,0 0-12,0 0 1,0 0 0,0 0-2,0 0 2,0 0 2,0 0-3,0 0-2,0 0-8,0 0-3,18-7-5,-18 7-6,6-2-5,-2-2-5,-4 4-5,12-6-6,-4 4-1,2 0-5,1-2-3,1 3-5,4-1-1,0 0-1,2 0-7,-4 0-18,-1 2-30,2-2-38,0 2-44,-2 0-53,1 0-47,-1-3-108,-1 6-141,-3-3-103,-6 4-65</inkml:trace>
  <inkml:trace contextRef="#ctx0" brushRef="#br1" timeOffset="-41188.95">22074 4134 1600,'-8'3'42,"5"1"19,-1-2 23,4-2 21,-6 3 16,6-3 1,0 0-7,0 0-17,0 0-7,0 0-8,0 0-7,19-7-8,-7 5-7,0-1-7,6 1-5,-1-2-7,2 2-7,0-2-24,-1 0-32,2 0-44,0 1-47,-2-1-52,-1-3-92,2 2-171,-3 1-210,1-5-135</inkml:trace>
  <inkml:trace contextRef="#ctx0" brushRef="#br1" timeOffset="-40841.47">22643 3742 1740,'5'-10'14,"-4"2"28,2-2 31,-1 3 23,-2 1 19,2-2 11,-2 3-1,3-2-9,0 3-10,-3-2-12,3 2-9,-3 4-9,2-6-3,-2 6-12,0 0-5,0 0 4,15 7-3,-11-1-3,-1 4-1,4 2-4,-4 1 0,6 2-3,-5 3 1,2-1-9,-2 1 1,2 3-6,-2 1-4,0 0-3,-1 2-19,1-4-39,-2-1-41,0 2-49,0-2-46,3 0-49,-5-2-70,0-2-141,0-1-51,0-1-126,2-1-105</inkml:trace>
  <inkml:trace contextRef="#ctx0" brushRef="#br1" timeOffset="-39978.2">23120 3689 1559,'0'0'-55,"4"-2"11,-4 2 16,0 0 14,6-3 16,-6 3 11,0 0 3,0 0 10,7-4 5,-7 4 1,0 0 5,0 0 2,0 0-1,0 0 2,0 0 1,0 0 0,6-1 5,-6 1-5,0 0 2,0 0-5,0 0 4,0 0-2,0 0-1,0 0 2,0 0-4,0 0 1,0 0-3,0 0-5,0 0-1,0 0-3,8 5-2,-8-5 0,3 5 3,-3-5 0,2 7 0,0-4 0,-2-3 3,5 8-1,-1-2-2,-2-1 5,0 1-2,0 2 1,2-1 2,-2 1-1,2 1-1,-2 3 3,2 1 0,-2 2 0,4-1-3,-2 3 1,-2-2-4,2 2 3,0 1-8,-2-2-1,2 3 2,-2-5-6,0 3-2,3-2-1,-3 1 0,0-3-2,-1 0-2,2-1 0,-3-1 0,2-2-1,1 1-2,-1-2 2,0 1-1,-2-3 0,2 0 1,-2-1-1,2 1 1,-2 0-3,0-6 2,2 10-2,-2-8 1,0-2-3,2 7 3,-2-7-1,2 6-2,-2-6-7,0 5-14,0-5-29,0 0-30,0 0-36,0 0-46,0 0-43,0 0-86,0 0-153,0 0-219,0 0-153</inkml:trace>
  <inkml:trace contextRef="#ctx0" brushRef="#br1" timeOffset="-39609.35">23086 3989 1787,'-6'-5'-11,"0"1"26,-1 1 25,3 0 22,-1-1 12,5 4 2,-2-6-3,2 6-10,7-8-5,0 5-6,7-1-6,2 0-1,6 0-7,3 2-5,5 1 0,2-2-8,0 2-32,-2 1-33,3-2-50,-3 2-44,-1 0-57,-1-2-151,-7 0-238,-2 2-81</inkml:trace>
  <inkml:trace contextRef="#ctx0" brushRef="#br1" timeOffset="-34787.72">23894 3759 1453,'0'0'-50,"8"-3"22,-8 3 16,4-3 11,-4 3 12,0 0 11,6-3 16,-6 3-5,0 0 5,0 0 5,0 0 0,6-3 1,-6 3 6,0 0 1,0 0 6,2-5 0,-2 5 2,0 0 6,0 0-2,0 0 6,4-3 1,-4 3-1,0 0-3,0 0 0,0 0-3,0 0-5,0 0-7,5-4 1,-5 4-4,0 0-2,0 0-2,0 0-4,0 0-5,0 0 3,0 0-4,0 0 0,0 0-7,0 0 4,0 0-1,0 0-1,0 0-4,0 0-4,0 0 0,0 0-7,0 0 5,0 0-1,0 0-4,0 0 0,0 0 0,0 0-4,0 0 0,0 0-1,0 0-1,0 0-1,0 0 0,0 0 0,0 0-2,0 0-1,0 0 1,0 0-4,0 0-1,8 7 2,-8-7 1,2 7 0,0-3-2,1 2 0,-1-1 1,0 1-1,3-1 2,-4 1-4,4 1 4,-3 0 0,1-2-3,0 0 3,-1 2-2,0-2-4,0 1 5,-1-2 3,4 1-4,-5 0 1,2 0 0,1-1 1,-3-4-1,2 7 0,1-2 0,-1-3-8,-2-2 7,2 7 0,-2-7 1,1 6 1,2-2-3,-3-4-4,2 5-18,-2-5-8,0 6-13,0-6-18,0 0-23,0 5-21,0-5-31,0 6-30,0-6-35,0 0-79,0 0-118,0 0-209,0 0-105</inkml:trace>
  <inkml:trace contextRef="#ctx0" brushRef="#br1" timeOffset="-34335.28">24155 3779 1545,'0'0'-83,"6"-2"15,-6 2 15,0 0 11,6-3 12,-6 3 14,0 0 7,4-4 7,-4 4 6,0 0 3,0 0 10,6-2 5,-6 2 0,0 0 7,0 0 0,0 0 2,0 0-5,0 0 2,0 0-1,0 0 14,0 0 3,0 0 5,-8 15 3,2-10 3,0 3 2,0 1-1,-4 6 2,-3-1-4,0 3 4,-2 0-5,-1 3-3,-6 1-5,4 2-3,-2 0-5,-1-3-5,2 1 3,2-4-4,0 0-1,1 0-2,0-1-5,4-5-1,0 0-3,1 2 0,4-2-2,-1-3-4,-1 1 2,2-3-10,1 1-16,0-3-16,0 2-23,1-1-19,1 0-25,0-1-25,0-1-41,0 1-84,4-4-351,-5 4-96</inkml:trace>
  <inkml:trace contextRef="#ctx0" brushRef="#br1" timeOffset="-33928.83">23941 4187 1573,'5'-6'-10,"-5"6"17,4-3 23,-4 3 17,4-4 8,-4 4 10,5-4-2,-5 4-7,0 0-11,0 0-1,0 0 0,0 0-3,4 11 9,-3-5 0,-2 2 2,2-1 1,-2 5-4,1-1 0,0 2-3,-2 2-2,2-1-4,0-1-4,-2 0-4,2 1-2,0-3-2,-2 3-3,2-4-2,-3 3-1,3-4-4,-1 1 1,1-3 2,0 0-2,-3 1 6,3-1 9,0-2 4,0-5-4,-4 6-2,4-6-5,0 0-2,0 0-3,0 0-4,0 0-1,0 0-2,-7-19-10,5 12-13,-1-2-18,2 0-21,1-2-30,-2 1-37,2 0-39,2 1-45,-2-3-100,0 3-136,0-2-146,0 3-79</inkml:trace>
  <inkml:trace contextRef="#ctx0" brushRef="#br1" timeOffset="-33580.27">23977 4174 1590,'4'-8'13,"1"2"18,-2 0 21,1-2 15,0 1 10,2-2-7,2 1-5,1 0-7,1 1-4,1 0-8,4 0-13,-3 2-22,0 1-39,0 0-33,1 4-34,-3 0-45,1 0-80,-2 4-332,-5 0-55</inkml:trace>
  <inkml:trace contextRef="#ctx0" brushRef="#br1" timeOffset="-33232.03">24113 4257 1547,'0'0'30,"2"4"18,-2-4 14,0 0 9,0 0 17,0 0 8,0 0 0,17-9-5,-10 5-6,-1 2-3,0 0-8,0 0 0,4 1-6,-10 1-5,16-3-8,-8 3-3,1 3-4,-9-3-4,15 3 3,-9 1-6,1 1 5,-3 1-2,-1 2-2,0 2 3,-3-1 0,-3 3-1,2 1-4,-3 1 4,-3-1-2,-1-1-2,1 0-5,-1 0 1,-1-1-5,3 0-4,0-2 1,2-2-4,0 1-3,0-1 2,-2-2-5,2 1 3,2-1-7,0 1-1,2-6 0,6 2 1,-6-2-5,16 2-12,-6-4-26,-1 1-29,10-6-43,-4 2-52,5-4-67,0-3-95,1 0-158,0-2 8,-2-2-149,3 1-112</inkml:trace>
  <inkml:trace contextRef="#ctx0" brushRef="#br1" timeOffset="-32901.27">24606 4054 1668,'-6'-9'62,"3"-1"28,2 2 24,-3 0 20,2 1 16,2-1 2,0 0-2,0 1-9,4 2-20,2-5-6,3 3-14,4-4-9,1 4-14,2-1-5,2 1-6,1 1-11,0 2-15,0 1-21,1-4-43,-2 5-46,-1-1-58,0-1-68,-2 0-81,-3 2-173,0-2-33,-3 2-132,-2 1-112</inkml:trace>
  <inkml:trace contextRef="#ctx0" brushRef="#br1" timeOffset="-32866.39">24903 3701 1789,'2'-13'40,"0"4"22,-1-3 16,-1 2 6,3 1 4,-1-2-10,1 3-3,-3 0-18,1 0-29,-1 1-38,3-1-52,-3 5-45,5-1-28,-5 4-45,2-6-138,-2 6-215,0 0-37</inkml:trace>
  <inkml:trace contextRef="#ctx0" brushRef="#br1" timeOffset="-32517.84">24973 3798 1379,'4'7'-20,"0"-2"25,1 2 21,-1-1 32,0 2 23,0-1 19,0-2 16,-1 3 4,0 1 3,2 2 3,0-2-6,-1 3-3,0-3-4,-2 2-11,2-2-3,-2 2-12,0 0-11,0 1 0,0 0-9,-4 1-6,0-2-5,0 2-10,-4 0-27,0 0-40,-3-1-46,-2 0-57,3-1-62,-5-3-79,3 1-143,0-3-42,-2-1-105,4 0-58</inkml:trace>
  <inkml:trace contextRef="#ctx0" brushRef="#br1" timeOffset="-32167.57">25088 3938 1585,'3'-10'77,"2"3"26,-3 0 19,0 2 17,2-1 14,-1 0 2,-1 2-15,0-1-13,2 1-4,-4 4-17,4-4-13,-4 4-7,0 0-4,0 0-15,-4 21-1,0-9-11,-3 3-5,1 2 1,-4 5-12,1 2 1,-4 2-2,-1 3-4,-2 3-1,-2 4-26,-4 0-23,1-1-30,-3-2-37,1 2-39,3-6-37,2-2-29,4-3-39,-2-4-64,3-3-104,2 1-51,1-3-98,1-2-46</inkml:trace>
  <inkml:trace contextRef="#ctx0" brushRef="#br1" timeOffset="-31818.18">25091 4333 1542,'5'-5'60,"-1"-1"24,-2-2 17,0 5 19,1-3 9,-1 2 7,-2 4-9,4-5-18,-4 5-6,2-4-11,-2 4-6,0 0-5,0 0-6,-8 15-1,3-5-12,1-2 2,0 6-5,-3 0-8,3 1-5,-2 2-4,-1-2-4,1 2 0,0 0-1,0-1-7,-2 1-3,2-2 0,0-1 4,2-1-10,0-1-2,0-1-2,0 0 0,-1-4-2,1 3-11,-1-3 4,3 0-6,-2-1-17,4-2-5,0-4-9,0 0-3,-8 1-11,8-1-8,0 0-15,-5-15-15,5 5-19,-2-1-28,2-2-23,2-5-28,-2-1-35,0 0-74,3-2-102,-1 0-218,-2 3-107</inkml:trace>
  <inkml:trace contextRef="#ctx0" brushRef="#br1" timeOffset="-31788.23">25088 4183 1582,'10'-8'-21,"-4"3"19,5-2 17,-3 0 11,2 0 9,4-1 3,-3 1-6,3-1-5,2 2-6,0 0-25,-2 3-33,0 1-28,0 2-43,-4-2-88,-1 4-261,0 2 35</inkml:trace>
  <inkml:trace contextRef="#ctx0" brushRef="#br1" timeOffset="-31451.97">25249 4298 1248,'0'7'39,"-1"1"17,1-3 13,0 2 25,-2 0 19,2-1 9,2-2 10,-2 1-2,1 1-5,2 1-7,1-1-5,1 2-8,-3-1-7,2 0-7,1 3-8,-1-2-6,-1 2-2,0 1-5,-3-2-7,2 4-4,-2-1-1,0 0-7,-2-1-1,-1 1-6,0-1-3,-1 0-9,1-1-1,1 0-3,0-1-5,0 0-4,2-1 2,2 0-2,5-3-1,-1 0-9,5-2-5,1 1-14,7-2-13,0-2-38,3 2-10,7-4-36,5 0-82,0-5-111,4-3-199,-2-4 22,-2 1-132,-4-4-109</inkml:trace>
  <inkml:trace contextRef="#ctx0" brushRef="#br1" timeOffset="-4991.66">3520 3945 41,'-4'5'18,"-2"0"17,0-2 2,0 3 3,-1-3-4,2 1-8,-1 0 1,0 1 2,0-1 9,-1-1 4,3-1 5,-2 0-8,6-2 10,-9 4 1,9-4-11,-4 1-4,4-1-6,0 0 4,17-12-7,0 2-6,7-4 1,3-3-8,11-5 8,2 2-9,4-3 4,1 3-7,2-1 0,-1 1-4,-1 1-3,-1 2-9,-1 2-9,-5 2-9,-5 2-9,-5 3-22,-2 1-13,-8 4-8,-2 1-137,-6 4 72</inkml:trace>
  <inkml:trace contextRef="#ctx0" brushRef="#br1" timeOffset="-4643.36">3662 4388 538,'-10'17'-11,"-1"-6"18,4-2-2,2-3 5,1-1 4,1-1 0,3-4 4,0 0-3,0 0 5,0 0-1,30-19-2,-9 8-1,4-8-3,7-1 0,5-2 0,5-2-5,13-8 0,4 3-5,4 0-22,-1 3-25,-9 6-34,-9 5-126,-3-3 69</inkml:trace>
  <inkml:trace contextRef="#ctx0" brushRef="#br1" timeOffset="-3990.97">6756 8932 595,'58'122'-45,"13"-5"-45,30 8-67,25 1 53</inkml:trace>
  <inkml:trace contextRef="#ctx0" brushRef="#br1" timeOffset="33266.8">11235 1942 559,'0'0'101,"0"0"-22,-6 2-35,6-2 0,0 0-15,0 0-4,0 0-3,-6 2 1,6-2-4,0 0 4,0 0-3,0 0-5,0 0 10,0 0-10,0 0 4,0 0-2,-5 5 9,5-5-2,0 0 9,0 0 5,0 0 4,0 0 6,0 0 3,0 0 5,0 0 2,0 0-6,0 0-1,0 0-2,-2-12-8,2 12-3,0-9-1,0 1-5,-2 2-2,2-1-5,-2-4-3,0 2 4,0 1-5,0-3 1,-3 2-6,3 0-1,-3-1 3,4 3-5,-3-2-1,-1 2-1,2-1-1,1 3-1,-3-1 0,0 0-3,0 3 0,0-1-2,5 4 2,-10-2-1,10 2-3,0 0 0,-18 4 0,14-1 0,-2 3-4,-1 0 0,1 1 3,0 3 0,0-1 2,0 3 0,-1-1-1,2 3-1,0 3-2,2-3 0,-1 4 2,2-1-3,0 4 3,0 1 4,2-2-1,2 3-1,0 2 4,0 1-2,2 1 2,-1-3-3,4 6 1,0-4 0,0 3 1,1 1-1,-2 5-19,3-1 8,-2 0-2,3-1 1,-1-1 4,-3-1 2,2 3-2,-1-4 4,0-3 2,1-2-7,0 0 4,-4-3 0,-1-3 2,0-2-2,1-2 3,-1 1 0,-1-1-1,0-3-1,-2-1 1,0 0 3,-2-2-5,-3 2-8,1-4-12,-2-1-19,-1-1-25,-3-1-24,0-2-21,0-2-32,-4-2-67,-2-2-272,2-5 15</inkml:trace>
  <inkml:trace contextRef="#ctx0" brushRef="#br1" timeOffset="33635.9">10983 2391 1332,'0'0'9,"0"0"-1,-14 0 8,14 0 9,-8 0 14,8 0 15,0 0 3,-8-4-5,8 4-4,2-10-8,4 5-1,0-2-5,6-2-6,1 1-1,2-1-3,6 0-2,0-1-16,0 0-18,7-1-22,-3 3-23,5 1-21,-2-1-24,1 1-28,-4-1-69,0 1-226,3-1 66</inkml:trace>
  <inkml:trace contextRef="#ctx0" brushRef="#br1" timeOffset="34000.91">11705 1998 1213,'-4'-10'-9,"-1"1"12,2 0 6,-1-2 13,-3 1 3,-1-2 11,2-1 8,-3 2-9,0-1 4,1 0-3,2 4 7,-2-4 0,1 4-6,0-1 6,1 0-5,2 4 2,-2-3-5,-1 4-6,3-1 0,0-1-5,-3 2-1,1 2-5,-1 1-1,7 1-3,0 0-4,-20 3 1,11 1 3,0 4-1,1-1 1,0 3-3,-1 2 5,1 0-3,-1 5 2,5-2 0,-1 2 2,-1 0 3,3 4-5,3-1 2,0 1-1,3 4-5,-1 2 4,4-1 5,1 3 1,2 2-5,1 1 2,-1 0 0,1 1 1,1-1 0,0 2-13,-1 1 0,0-3 1,1 2-2,0-2 7,-3-1-4,-1-2 0,1-2 3,-4-3-2,3-2-6,-3 0 5,-2-3-1,3-2-1,-3 0 2,0-2 1,0 1-2,-2-6-11,2 3-17,-4-4-25,0-1-40,0-3-39,0 1-43,-5-4-80,7-2-324,-13-2-74</inkml:trace>
  <inkml:trace contextRef="#ctx0" brushRef="#br1" timeOffset="34367.47">11430 2488 1596,'-6'-7'-12,"0"2"12,-1-1 9,3 0 21,-2 3 19,0-3 14,3 1-1,1-1-9,0 0-5,2-1-2,6-3-8,3 2-3,2-1-3,9-3-3,1 0-18,5 2-20,-2 0-26,10-4-21,-3 3-35,5 2-20,-2-3-35,-2 0-77,-3 1-260,1 0 12</inkml:trace>
  <inkml:trace contextRef="#ctx0" brushRef="#br1" timeOffset="34734.71">11955 1888 1292,'-6'-10'-31,"-2"2"11,2 1 10,-1 1 11,0 1 19,1-1 8,2 0 8,-2 1 2,-1 0 3,3 1-3,0 1-1,4 3-3,-7-8 1,3 6-7,4 2 5,-6-5-6,6 5-3,-5-2-3,5 2 2,0 0-5,-6-4-2,6 4 6,0 0-1,0 0 6,-4 13 1,4-5 8,0 2 3,0 0 1,2 4 0,0 3 4,2 0 0,3 6 1,-1 0 1,2 4-2,1-3-5,2 9 1,1-3-5,2 1 0,-2 1-1,2 3 4,2-3-3,-4 0-1,5-1-5,-2-1 0,-2 1-3,2-5-5,0-2 0,-3-3 0,1-1-7,-1-1 4,1-1-1,-2-5-2,-1 0-4,1-2-1,0 0-10,-1-4-17,1-1-22,-3-4-30,3-2-31,0 0-28,-3 0-54,2-8-118,1-2-344,-4-1-140</inkml:trace>
  <inkml:trace contextRef="#ctx0" brushRef="#br1" timeOffset="35083.71">12085 2256 1814,'-11'0'6,"3"-2"1,-1 0 3,-1-1 7,5 0 10,0-1 1,2-2-6,3 6 4,6-11-7,1 5-2,4-1-6,7-4-21,1 4-23,4-1-41,5-1-54,-3-1-116,2 3-272,1-2-19</inkml:trace>
  <inkml:trace contextRef="#ctx0" brushRef="#br1" timeOffset="35540.76">12572 1651 1307,'0'0'-61,"-5"-5"18,1 1 7,4 4 17,0 0 8,-4-8 16,4 8 7,-4-4 11,4 4 6,-4-3 1,4 3-2,0 0 6,-2-6-3,2 6 0,0 0 0,0 0 3,-7-4-5,7 4 3,0 0-1,0 0 0,0 0 3,0 0-3,-7-2 0,7 2-8,0 0-1,0 0-1,0 0-5,0 0 3,0 0-7,0 0 0,-6 10 1,4-5-3,0 4 8,0 3 4,0 4 3,0 1 8,2 4 7,-2 5 1,2 5 3,0-1 2,2 4-2,0 7 1,2-2-2,0 4-4,7 6-3,-4-3-1,3 2-2,0-5-1,3 3-12,4-6-1,-2-5 0,1-6-4,4 3 4,5-1-2,-1-3-2,1-6 1,2-2-2,4-3-20,3-2-23,-1-4-31,3-3-39,2-1-40,-4-9-60,0 0-143,2-6-219,-6 3-62</inkml:trace>
  <inkml:trace contextRef="#ctx0" brushRef="#br1" timeOffset="42083.24">10762 1806 1280,'0'0'155,"0"0"-43,0 0-21,0 0-17,0 0-7,0 0 4,0 0 0,0 0-1,-24-4 4,24 4-3,0 0-2,-13 0-5,13 0-5,0 0-1,-13 0-3,13 0-3,0 0 0,-12 2-1,6 0 3,6-2-2,-12 3 1,6 1-3,-2 2 2,0 1 2,-5 0 0,0 0 0,0 3 0,1 1 0,-6 2 1,-1 2-3,2 1 2,-1 1-3,-7 3-4,3 2 1,0-1-1,2 3-8,1 1 7,-1 1-2,4-1-3,-2 4-2,2 0 7,1 1 6,2-2-4,0 3 2,3 0-5,2-6-7,1 1 1,0 3-1,5-2-5,0-1-3,0 4-1,4-4 3,0 0-1,2 3-3,1-1-3,2-1 4,-3 1 2,4-1-2,3 5 1,1-1-3,-1-1 7,2 1 0,1-3-1,2 3 3,-2-1-5,1-1 1,2 0 0,2-3 2,-2 3-6,2-2 0,0-3-1,2 0-3,0-2 5,0-1-2,3-2 3,-1 0-1,5-4-1,-1 1-1,1-4-3,1 1 2,1-2-2,1 0-2,-3-3-3,0 2-2,2-5 2,-1 2-5,1 2 0,-2-2-1,1-1-3,1-1 2,0 1 1,-1 0 0,1-2-4,1-1 0,1 2 1,2-4 0,0 0-3,2-1 1,2 0 0,3-1 0,1-3-2,3 0 1,-1 1-4,1-3 3,11-2 0,-3 1 0,2-1-1,-1-1 1,-2-1 1,-3 1 1,2-1-1,-3 2 6,1-1-1,-7 0-1,1-2 4,-2 2-1,7-2 2,-8 0 0,0-1 1,1 0-1,-3-1-1,0 1 2,-3 0-1,8-3 0,-7-1-1,6-1 1,-1-2-1,-1-1-1,0 1 2,-2-1-2,3-4-1,-4 4-1,1-5 2,-2 2-3,1 1 4,-3-4-5,-7 4 1,1-1 2,0 0-4,-6 0 0,3-2-1,-1 1 1,-2-3-1,0 2 2,0-1-4,-3 0-1,0-2 0,-2 3-2,-1-1 6,2 3-3,-4 1 1,-1-2-3,-2 3 0,2-1 0,-2 1 0,-1-2-1,1 1 3,-2 0-4,0-2 2,-2 2-3,1-2 2,-4-2 0,3 2 0,-3-3 0,0 0-1,-2-2-1,-2 0 0,3 0-1,-3-3 1,0 1-1,-3-2 0,1 3-1,-2 0 3,0-5-2,-3 1 0,-1 2 1,1-3-2,-3 3 0,0 0 0,-3 1 1,2 0 0,-3 3-2,1-1-1,-4 3 3,0 2-2,-1-2-1,-2 4-2,-2-2 1,-3 4-1,-1-1 5,2 1-5,-4 2 0,0 1 1,0 1-1,-2 1-1,0 1 1,2 2 2,2 2-1,-1 1 0,1-1-1,-2 2 3,2 2-2,2-1-2,-3 3 2,1-2 0,-2 3-1,3-1 0,-3-1 2,-1 5 1,-1 0-2,0-3 4,1 3-3,-3 0 1,-2 0-2,0 3 2,1-3-2,-5 2 2,-5 1-2,1 1 2,0 1 1,-3 1-2,2 0 0,-1 1 2,2-1 0,-1 3-4,1-2 4,0 3-3,1-2 2,-1 3 0,-5 1-2,3 1 3,4-1-1,-3 5 0,-1-2 1,-1 4-2,3 0 2,-3 2 0,5 1-1,-2 2 1,1-2 0,2 3 1,-1 2 0,-1 0-1,1 0 1,2 1 2,1 1-2,1-1 0,0 1 3,5-3-3,-1-1 0,4-2 0,3-2 0,2-2-1,3-2 1,3-2 1,1-1 4,3-2-6,1-1 1,0-2 1,1 0-3,1-1 3,5 1-1,-4-4 2,2 2-4,1-1 3,0-2-1,2 2-1,-2-2 0,1-1 2,1 1-1,0-2-2,4-2 3,-7 5-2,5 0-1,2-5 2,-6 3 0,6-3-2,-5 7 0,5-7-2,0 0-6,-4 0-4,4 0-5,0 0-5,-4 5-8,4-5-1,0 0-10,0 0-10,0 0-9,0 0-7,-6 2-15,6-2-10,0 0-30,0 0-22,0 0-34,0 0-50,0 0-59,0 0-65,23-7-200,-17 7 0,1-7 75,-3 4-276,0-5-245</inkml:trace>
  <inkml:trace contextRef="#ctx0" brushRef="#br1" timeOffset="43090.68">13453 2269 1413,'0'0'139,"-5"-6"-63,5 6-24,-2-4-8,2 4 9,-4-3 10,4 3 3,0 0 0,0 0-8,-4-4-3,4 4-7,0 0 0,0 0 11,0 0 5,0 0 4,6 21 0,-4-16 0,0 5 4,1-3 0,1 3-1,-2-1 1,2 1 1,-2 0 3,0-1-8,2-1 2,-2-1 10,3 0-9,-3 1 2,1-4 3,-1 4-8,0-2 7,0-3 12,2 1 1,-2 0 8,4-2 4,-6-2-1,22-2-1,-6-4-6,7-5-7,9-4-7,10-4 1,16-12-6,8-4-5,-1 2-2,5-6-5,1-1-4,6 0-3,4-1-5,-1-2-5,3 3-2,-4 2-5,-2-2-3,-2 5-3,-5-2-4,-7 4-3,-4 1-3,-9 8-3,-13 5-1,1-2 0,-8 5-3,0 1-2,-7 4 0,-1-1-2,-4 3-2,-3 1-5,0 0-18,-2 3-23,-1-2-25,-1 2-30,-2 1-29,-1 2-30,-4 1-28,-4 1-33,0 0-45,8 7-35,-6-3-52,-2-4-128,0 9-42,0-2 41,0-5-204,0-2-172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0:48:27.025"/>
    </inkml:context>
    <inkml:brush xml:id="br0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10094 8840 634,'2'-3'234,"-2"3"-90,2-6-30,-2 6-16,4-3-5,-4 3-20,2-4-5,-2 4-4,0 0 4,4-4 4,-4 4-3,0 0 4,0 0-5,5-6-5,-5 6-7,0 0-5,0 0 1,0 0 10,0 0 10,0 0 5,19 14 1,-13-7 1,3 4 0,-1 0-3,1 6-9,2-5-6,-1 5-1,0 0-4,2-2-3,-4 1-9,2-3 0,-1 1-5,-1-2-2,0-1-2,1-4 6,2 1 8,1-2 4,6-4-2,2-4 0,8-6-7,11-3-6,9-6-2,18-10-3,8-5-5,0-1-4,0 1 0,-2 1-4,-5 2 1,-1 5-7,-15 5 2,-11 1-8,-5 8-20,-5-2-23,-6 3-24,-1 1-41,-5 1-47,-3 2-48,2 0-34,-5 1-79,-1 1-157,-3 3 6,0-5-104,-1 5-65</inkml:trace>
  <inkml:trace contextRef="#ctx0" brushRef="#br0" timeOffset="776.2">10653 10826 1758,'0'0'106,"0"0"16,0 0 4,0 0-3,0 0-8,0 0-10,0 0-8,0 0 3,-9 6 9,9-6-1,0 0 13,0 0-9,0 0 6,0 0 0,0 0-3,0 0-7,22-18-3,-4 3-1,8-6-8,15-6-5,18-14-9,11-1-5,1-4-9,4 1-6,2-1-13,4 4-42,-3 3-47,-7 9-43,-9-1-52,-14 9-62,-12 8-69,-10-1-55,-8 7-155,-2 4-29,-8 1 43,-2 3-156,-2 0-117</inkml:trace>
  <inkml:trace contextRef="#ctx0" brushRef="#br0" timeOffset="1373.13">11256 12761 1804,'-6'6'115,"2"-4"23,4-2 17,0 0 5,-6 3 11,6-3-18,-5 4-10,5-4-3,0 0 2,0 0 3,0 0 6,0 0-4,0 0-3,13-11-3,-1 1-5,8-2-13,7-7-10,13-7-9,20-8-12,7-2-11,8-2-8,1 0-24,0 2-46,-2 4-52,-3-1-41,-8 4-68,-15 8-64,-7 5-69,-11-1-101,-5 6-157,-4 0 30,-4 5-282,-5 1-287</inkml:trace>
  <inkml:trace contextRef="#ctx0" brushRef="#br0" timeOffset="1855.95">11868 14482 2515,'-4'5'201,"0"1"40,-2-2-6,2-1-13,1 1-18,3-4-19,0 0-19,0 0-18,13-13-14,6 0-13,9-4-13,10-8-12,23-10-9,7-8-9,9-1-12,4-6-29,14 3-44,2-1-55,6-3-95,6-6-168,-6 1-291,-10-3 45,-4-2 73,-9 4-389,-6 2-370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0:37:22.34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22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0-08-18T10:40:59.792"/>
    </inkml:context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636 1403 941,'0'0'98,"0"0"3,0 0-11,0 6-2,0-6-17,0 0-8,0 0 4,0 0-5,0 0 3,0 0 1,0 0 3,0 0 9,19-7 10,-15 3 2,5-2-2,0 1-4,-1 1-3,0-3-4,1 0-2,-2 2-6,1 0-2,-2-3-3,3 1-8,-3 0-4,-1 1-3,0-1-8,0 1-2,1 1-1,-3-2-3,-1 2-5,0 0-3,-2-2-2,0 7-6,-7-8-3,3 7-1,-5-1-1,-1 2-4,-1 2 2,-1-1-5,-4 3 0,0 0-1,1 5 1,-4-4-2,4 5-2,0-1 2,-2 2-1,3 0-2,0 1 4,2 0-4,4 3 1,-2-2 4,7 3-4,-1 1 2,4-2 0,4 1 1,2 1 0,5 5-3,1-3 3,8 3-2,1 2 1,2-2 0,4 2 0,-1-2-3,0 2 2,1-2 1,-3 2-1,-3-2-2,4-1 4,-6 4-4,-3-6 1,-2 1 7,-4 1 1,-2-1 5,-1-3-1,-5 0 7,-4 0 5,-3 0 1,-1 0 1,-6 0 6,-1-1 1,-2-3 2,-4 0 0,1-2 2,0-2 6,-1-2-4,2-3-2,-4-2-5,2-2-2,2-2 5,-2-2-4,2-5-5,0-3-1,2-5-1,2-2-6,3-3-1,4-2-5,2 0-3,2 0 2,5 0-10,2-3 5,7-1-3,3 0 0,4 2-2,2 1 1,1 4-3,3 1-19,-2 0-8,0 1-13,-1 6-15,-1 0-12,-2 3-21,-2 2-23,-1 3-29,2-1-42,-2 4-34,1 0-40,-2 2-108,0 0-114,-2 0 38,2 2-115,1 2-55</inkml:trace>
  <inkml:trace contextRef="#ctx0" brushRef="#br0" timeOffset="244.54">1335 1927 1527,'-4'4'21,"0"0"24,4-4 28,-9 6 14,7-5 4,-2 3 11,4-4 1,-7 5 2,7-5-6,-4 3-12,4-3-7,0 0-7,0 0-8,0 0-6,0 0-5,23-2-6,-9 1-4,-2-1-4,3-1-4,4 1-11,2-1-25,-1 1-31,1-2-38,6-1-41,-2 1-41,3 0-55,-2-4-134,0 0-326,0 3-161</inkml:trace>
  <inkml:trace contextRef="#ctx0" brushRef="#br0" timeOffset="546.82">2178 1730 1802,'0'-4'21,"0"4"28,0 0 27,-2-9 17,0 4 13,2 5 5,-2-7 5,-1 4 0,3 3-7,-1-9-7,1 9-6,-5-4-12,5 4-13,0 0-2,0 0-15,0 0-3,0 0-2,0 0-4,0 23-4,3-9-5,-1 3-4,-1 2-5,2 6 1,-1 1-7,0 1-2,-2 2 1,2 0-13,-2 0-18,0 3-13,-2-6-23,0 3-28,0-3-33,-1-2-42,2-3-20,1-1-44,-2-5-92,-1-4-109,6-1-242,-1-4-153</inkml:trace>
  <inkml:trace contextRef="#ctx0" brushRef="#br0" timeOffset="872.89">2180 1724 1803,'-6'-14'-8,"0"3"32,1 1 28,1 3 17,-1-1 11,3 3 5,0-3 6,2 3-7,0-4-4,2 4-6,5-1-1,3 0 1,3 3-3,4-1 2,0 2-8,2 0-6,3 2-4,-2 2-7,2 0-2,-1 2-6,-1 1-4,-1 1-4,-1 2-4,-1 2-1,-4-2-5,-3 4 4,-2 1-2,-3 0-1,-2-3 1,-6 4 0,-2-1 1,-3 0-6,-6 2-1,-1 0 1,-3-1-2,0-2-5,-5-1 0,6 0-12,-3-1-19,1-4-13,3 0-27,0-3-35,4-1-29,2 0-38,3-4-36,7 2-76,-7-7-127,7 7-52,11-12-98,0 2-52</inkml:trace>
  <inkml:trace contextRef="#ctx0" brushRef="#br0" timeOffset="1172.64">2580 1588 1557,'0'-5'31,"0"-1"28,-2 0 24,2-1 20,-2 1 15,2 0 12,-2 1 6,2-2-3,0 7-2,-2-9-12,2 9-4,0-5-14,0 5-9,0 0-4,0 0-11,0 0 3,0 0 8,0 0 2,6 21-4,-4-8 0,1 4-8,1 0-3,-2 4-3,-2 2-3,2 2-9,0 1-7,0 4 2,0-4-9,0-1-7,-1 1-2,2-1-3,-1-4-7,1 0-1,-1-3-4,3-1-18,-1 1-14,2-4-25,2-3-26,-1-1-29,6-5-46,-3-2-53,3 0-60,1-6-64,6-2-142,-4-3-41,2 1 54,-4-2-145,3-3-86</inkml:trace>
  <inkml:trace contextRef="#ctx0" brushRef="#br0" timeOffset="1335.21">2680 1813 1645,'-19'-2'46,"6"2"25,0-2 33,3 1 22,2-1 1,1 0-2,0-2-13,7 4-13,-4-6-9,4 6-18,9-12-25,0 7-40,1-2-43,7-1-56,4 0-50,4-3-55,1 2-130,12-1-312,7 5-135</inkml:trace>
  <inkml:trace contextRef="#ctx0" brushRef="#br0" timeOffset="1781.47">4003 1809 1697,'0'0'5,"0"0"37,9-3 33,-9 3 33,0-10 10,0 5 5,0-4 1,0 0-2,2-1-5,-2-2-4,2 0-4,0-3-8,3 0-7,-3-3-8,-1 1-11,2-1-9,-3 4-2,0-1-11,-3 1-3,3 2-8,-1 2-5,-6-2-4,1 2-4,-5 3-5,-1 1-5,-4 1-3,-1 2-5,3 3 2,-3 3-7,-3 1-2,7-1-4,-4 3-8,4-1-2,0 3-5,2-1 3,3 3 1,-1 2-3,5-3 5,2 3 2,4 0-3,2 3 5,0-2-3,5 0 5,-1 2 4,5 0-7,0 1 2,-1-1 4,0 0-6,-2-1 6,0-2-1,-1 0 10,-1 0 7,1-1 6,-5 0 9,-2-1 7,-1 2 11,-1-3-7,-1-1-1,-5 1-3,-1-1-11,-1-1 1,-5 0 0,1 0-11,-1-3-19,2 0-22,1-3-25,-1 1-34,0-2-40,1-2-40,3-2-55,3-1-42,2-2-87,2-2-115,4 1 4,5-3-102,1 2-61</inkml:trace>
  <inkml:trace contextRef="#ctx0" brushRef="#br0" timeOffset="2667.12">4146 1775 1568,'8'2'5,"-1"1"28,-1-3 20,-6 0 20,10 5 14,-2-5 13,1 2 10,0 0 1,3-2-3,0 0-8,1-2-7,3 0-9,2-1-5,0 1-12,0-5-3,2 1-6,-3 1-5,-1-1-7,-1-2-4,0-1-5,-4 1-6,1-1-1,-5 1-3,-1 0-4,-4 1-4,-2-1-4,0 2-1,-6 3 0,-3-1-3,-1 2-2,-3 0 0,-2 2 0,-2 2 0,1 0 1,-4 4 3,2-1-2,3 3 5,-5 1 0,4 4 1,-3-1 0,6 2-2,2-1 3,1 1 1,3-1 3,0 0-1,4 0 4,3 2-2,3-6-2,4 4 3,2 0-4,1-4 3,7-1-8,3 2 2,2-4-12,8 1-16,0-3-21,3 0-19,1-4-19,3 0-18,5-3-16,0 0-12,1-2-9,0-2 6,7-3 0,-6 1 12,-3 0 12,-3-1 9,-5-1 11,-1-1 21,-2 1 24,-5 0 24,-3 1 12,-4 1 24,1-3 21,-4 0 11,-2 3 11,-1-2 7,-3 1 8,2-1 9,-5 1 0,-2 1 0,0 1-6,-1-1-6,-3 1-6,-3 2-7,-1-1-2,-2 3-8,-4 0-6,-5 1-4,-2 3-8,-2 3-3,-3-1-2,-3 4-7,-1 1-1,2 1-4,-3 1-5,5 2-2,0-1-1,2 0-5,2 2-6,4-3-9,1 0-5,2 2 1,5-2 1,2-1-3,2-1 2,4 0-2,4-1 2,4 0-3,2-4 3,2-1 3,3 1-3,0 0-3,0-2 5,2 0-2,-4 0 3,-2 0 0,4 0 0,-5 0-3,-1 0-2,-1 2 4,3 2 0,-5 0 1,2-1 1,-1 6-1,0-2 8,0 4 0,-1 3 6,0 0 7,-1 3 0,-1 1 6,1 3-4,-1 1 0,-2 2 1,0 2-2,-2-1 0,1 1 0,-1 2-3,-4-2-5,2 1 9,-3-2-6,1 2-2,0-7 3,0-1-6,2-2-7,-3 1 11,2-3-6,1-2 7,-2-1 7,2-5 19,-2-1-2,4 0-1,-2-6-5,0 0-4,0 0-4,0 0-4,17-19 1,-9 5-4,4-5-3,2-1-1,0-6-12,6-1-7,-4 1-9,3 2-15,-1-1-17,-6 4-13,1 0-18,0 1-29,-7 2-45,0 3-50,-2-2-49,-3 3-94,3 1-161,-4-1 13,0 3 56,0 0-132,0-1-70</inkml:trace>
  <inkml:trace contextRef="#ctx0" brushRef="#br0" timeOffset="6945.83">6255 1617 1545,'0'0'-33,"-7"-2"18,7 2 16,0 0 9,0 0 14,-6-3 15,6 3 9,0 0 12,0 0 12,-2-4 7,2 4 8,0 0 4,0 0 3,0 0-3,0 0-1,0-7-5,0 7-5,0 0-7,0 0-2,4-8-9,-2 3-6,-2 5-2,6-5-9,-1 1-2,1 0-8,0 0 1,3 2-3,0-1-8,1 3-2,-2-2-3,0 2-3,4 0 0,-2 3-3,1 1 0,-3 2-6,3 1 3,-1 5-1,0 2 1,-1 3-1,-3 0-3,2 2 2,-4 2-4,-2 1 4,-2-1-3,0 0 2,0 1-1,-4 2-1,-2-1-1,2-5 1,-1 2 0,0-3 0,0-1-2,2-1 2,-1-2-2,-1-2 4,3-1 0,-2-1-3,2-3 2,-3 1-1,3-7-2,2 0-2,0 0 1,0 0-1,0 0-4,7-26 4,-1 11-6,1-5-2,3-4-3,0-4-3,4-1-1,-2-1 0,3-1 0,0 2 1,0 4 0,-1-4 1,-4 5 1,3 3 5,-3 3-1,-1 2 3,-2 1 2,0 0 7,-1 3 3,-2-1-1,0 5 4,0 0 0,1-1-3,-3 4 0,2-1-2,-2 2 0,-2 4-1,0 0 4,0 0 0,0 0 3,0 0 2,-10 17 8,7-6 1,-3 5 0,1-1-3,2 4 2,-4 5-8,3-2 0,2 2 2,-3 2-4,5-2-2,-2 3 4,2-6-1,2 1-1,3 0-1,-1 0 0,3 0-5,3-5 4,1 2-14,1-4-14,4-1-16,-2-6-32,0 0-34,4 0-45,1-4-54,0-4-42,0 0-111,0-4-103,2-4-207,0 0-158</inkml:trace>
  <inkml:trace contextRef="#ctx0" brushRef="#br0" timeOffset="7281.74">7075 1409 1766,'-10'-9'-27,"3"3"24,0-1 20,3 3 15,-3 0 16,3 1 13,0-2 10,0 2 2,4 3 7,-10-7 2,7 5-5,3 2-6,-8 0-4,8 0 3,0 0 7,-13 12-4,9-2 7,-2 1-3,-2 4-6,4 2 1,-2 7-7,0 0 0,0 3-7,3 0-4,-1 2-9,0-1 5,2 2-10,0 1-3,2-1-3,2-2-2,0 1-3,2-4-5,0-1 0,3 2-7,-1-6-12,2 0-10,4-5-17,2 0-29,-2-6-29,6 0-33,-4-5-39,5 3-35,1-7-48,-3-2-102,3-3-120,0-2-181,0 0-135</inkml:trace>
  <inkml:trace contextRef="#ctx0" brushRef="#br0" timeOffset="7813.8">7332 1518 1667,'-3'-8'-3,"0"1"21,1 1 27,0 1 15,-1 1 10,2-2 1,-4 1-7,5 5-5,-2-5-3,2 5 11,0 0 8,0 0 4,-4 16 4,4-7 1,2 3-8,0-1 1,0 4-5,0 2-8,2 2-3,1-2-8,-3 3-2,1-1 0,3-2-11,-4 2 0,2-2-6,-2-2-3,3 0-2,-4-1-4,-1-3-2,3-1 2,-1-1-2,0 0-3,-2-2 1,2-2 4,-2 0-5,0-5-2,0 0-3,0 0-4,0 0 1,0 0-1,-9-22-2,5 10-2,2 0-4,0-5-2,0-1-4,0-1 7,0 2-6,2-2-2,0 2 1,2-2-4,0 2 6,2 1-3,1-1-2,1 2 0,-1 2 0,2-1 0,3 3 3,2 0-2,-1 1 1,3 3 1,1 0-2,2 1 4,-1 2 1,0 4-1,0 0 1,1 4 2,0 2 2,2 1-2,-1 1 3,-2 4 3,1 1 1,0 3-1,-4-2-2,-1 4 3,2-1-5,-4 2 7,-3 0-2,0-2-4,-4-1 3,3 1 1,-3-2-2,1 0 0,-2 1 0,0-6-7,-2 2-19,2-2-14,-1 0-24,2-3-25,-1-2-35,-2-1-36,2 1-40,-2-5-35,0 0-18,0 0-146,13-10-281,-7 2-167</inkml:trace>
  <inkml:trace contextRef="#ctx0" brushRef="#br0" timeOffset="8171.59">7851 1270 1814,'-6'-9'-28,"0"1"23,-1 3 30,1 0 23,1 0 15,1 2 13,4 3 10,-6-5-1,6 5-3,-4-4-1,4 4-7,-4-3-7,4 3-3,0 0 6,0 0 10,0 0-1,17 12 10,-5-4-2,-1 1-3,3 2-4,4 2-3,1 4 3,2 4-9,-2 0-11,3 3 1,-7 2-4,3 1-6,-1-1-7,-2 3-3,-4-1 1,-2-3-8,-3 2 1,-2-1-7,-4 2-2,-2-2 0,0-2 2,-6-1 1,0 0-13,-1-1 1,1-2-7,-2-1-12,-2-2-10,4-1-15,-2-5-15,0-2-19,2-1-28,-2-1-36,2-5-32,0-2-40,4 0-45,4 0-106,-7-11-145,7 3 57,2-1-144,3-2-79</inkml:trace>
  <inkml:trace contextRef="#ctx0" brushRef="#br0" timeOffset="8614.57">8586 1526 1671,'-6'1'47,"6"-1"26,-6 4 24,6-4 19,-7 2 2,7-2 0,0 0-6,0 0-4,-7 2-5,7-2-10,0 0-10,0 0-15,0 0-1,26-5-6,-15 2-3,-1 3-9,3-1-8,1-2-27,3 3-31,1-3-40,1 3-41,0-2-59,0 2-59,-3 0-136,0 0-100,-4 2-143,-1 1-94</inkml:trace>
  <inkml:trace contextRef="#ctx0" brushRef="#br0" timeOffset="8794.82">8714 1735 1734,'-5'6'50,"-2"-2"35,3-1 27,4-3 10,-4 4-5,2 0-11,2-4-8,0 0-10,0 0-8,0 0-12,23-5-6,-12 0-21,3 2-37,4-3-41,1 0-46,2 2-53,4-4-52,-3 1-98,1 0-134,2-1-130,-3 0-53</inkml:trace>
  <inkml:trace contextRef="#ctx0" brushRef="#br0" timeOffset="9574.82">9615 1121 1470,'-2'-4'-30,"0"-4"27,-1 1 20,2 0 20,-1 0 13,-2-1 7,0 1-2,-1-2 1,0 1-2,1-1-1,-1 4 2,0-3-2,3 2 1,-2 1 0,-1-3 5,0 3 2,2 1 7,1-1 2,2 5-2,-8-5-6,2 2-5,0 0-3,6 3-8,-10-2-4,10 2-1,-12 5-4,6-4 0,-2 6 1,2 0 4,0 2 0,0 2 0,2 5 2,-1 3-6,1 3 8,2 7-1,0 3-3,0 9-4,0 0 1,0 5-9,-1 7-1,1 1-1,-4 3-3,1-3-6,-1-1 4,0-4-6,0-1 2,0-8-1,1-3-3,-2-2-5,3-7 5,0 1 0,0-5-5,2-4-1,0-1 3,-2-4 6,1 1 12,1-5 15,0-1-10,0-1 0,0-5-5,-3-2-3,5-2 0,0 0-4,0 0 1,-2-15-1,2 5-9,5 0-1,-3 0-2,2-2 4,3-2 1,-3 3-8,2-2-2,0 2 2,2 2-5,0-2-1,0 4-3,-2-1 0,2 2 3,1 3-7,0 1 5,-1 2 1,-8 0-3,19 3 3,-9 5-4,-1 1 5,2 3 2,-3 2-6,-2 1 4,3 5 2,0 1-2,-5 4 7,0 0-3,-2 2-4,0 1 2,-1 1 0,-1-1 3,0 3-2,-1-5-3,1 2 0,-2 0 0,2-3 0,-2-4 3,0-1-7,0 0 1,2-1 6,0-1-10,-2 0 1,4-3 3,0-3 5,0-1-5,2 0 4,0-4-8,7 2-11,-4-4-15,5-2-15,1 0-21,-1-3-29,1-3-43,4 0-52,0-1-49,-1-2-93,6-3-156,-3-3 25,2 0-159,3-8-122</inkml:trace>
  <inkml:trace contextRef="#ctx0" brushRef="#br0" timeOffset="10500.33">10274 1470 1634,'0'0'-45,"4"-3"20,-4 3 25,0 0 18,6-4 12,-6 4 5,0 0 4,6-3-3,-6 3 3,0 0-3,0 0 3,0 0 6,0 0 3,0 0 0,10 10 2,-10-5 3,0-5 4,-2 7-1,2-7 0,0 7 2,0-7 0,-5 6 0,2-2-1,3-4-3,-6 4-3,6-4 0,-6 3-4,6-3-5,0 0-4,0 0-3,-14-11-3,9 8-4,3-4-1,0 2-6,-3-3 0,5 0-3,-2 1-1,2-1-4,0 3-3,2-3 1,1 1-4,-1 0-1,0-1 0,1 3 0,3-1-2,-1 1-1,2-1 1,-1 2-2,3 3-1,-2-1 0,1 0-1,-8 2 0,17 0 0,-7 4-1,-1-1 5,4 5 1,-3-1 4,-2 7 2,4 0 0,-6 2 2,2 3 1,-4 5 0,0-4 0,-2 3 3,-2 0-7,0 2 3,-4 0 2,-4 1-3,2-1-1,-2 0 1,-4-3-1,0 2-1,-3-3-1,2 0 0,-2-2 2,-2-4-2,2 2-1,0-5 1,1-1 1,1-2-1,-1-1 0,3-2-3,1-3-2,-2-1 3,2 0-3,2-4 1,2-2-3,-3-2 1,2 1-2,3-2-1,1-2-1,2 1 0,-1 1 0,2 2-1,2-3 3,-1 1-3,2-1 3,1 2 2,1 3 1,4-3 4,-1 3 1,0 1 4,2 2 1,3 0 7,0 0-1,4 2 2,-2 3 2,1-1 2,-1 1 3,3 3-11,-4-1 5,3 1-4,-2 1-5,0-2 1,-1 4 0,2-2-2,-4 0-4,1 1-18,0 0-21,-2-3-31,-1 0-37,-4 0-53,5 1-57,-4-5-49,-1 1-128,1 0-85,3-2 42,1-1-107,1-1-39</inkml:trace>
  <inkml:trace contextRef="#ctx0" brushRef="#br0" timeOffset="10706.79">10799 1916 1397,'0'0'25,"0"0"35,6-2 23,-6 2 18,0 0 8,0 0-3,0 0-9,0 0-11,0 0-1,0 0-5,5 12-5,-8-7-3,3 1-11,-2 1-3,-2 1-5,2 2-7,0-2-19,0-1-28,-2 1-31,2-1-41,0 1-38,0-3-43,2 2-37,0-7-115,-2 2-291,2-2-95</inkml:trace>
  <inkml:trace contextRef="#ctx0" brushRef="#br0" timeOffset="11696.56">11265 1488 1580,'0'0'-7,"0"0"22,-9-3 22,9 3 11,0 0 5,0 0 3,0 0 1,-10 7 1,10-7-2,-2 3 0,2-3-3,-4 4 1,4-4-2,-5 7-4,4-3 1,-2 0-3,3-4-3,-2 9-2,0-6-3,-1 1 1,2 1-3,1-5 0,-7 8-6,5-4 2,0 0-1,2-4 2,-6 4 2,6-4-3,-7 3 1,7-3-5,0 0 0,0 0-3,-15-6-9,15 6 6,-5-9 0,2 4 0,1-2-1,-1 2 0,-1-5-6,4 3 1,0-1-3,0-1-7,0 1 6,2-1-3,-2 1 0,2 0-3,1 0-1,2 3 0,-3-3-7,1 3 4,2-4 2,-1 6-2,0-4-1,3 7-1,-7 0 0,8-5 0,-4 3 0,-4 2 1,0 0 2,8 12-1,-5-7-1,-1 2 3,-2 0-4,-2 1 6,-1-1 0,2 0-2,-4 0 2,3 3 1,-2-5 1,0 1-5,0-2 4,-1-1-1,0 1-1,5-4-2,0 0-4,-11 0-4,11 0-3,-7-5-2,5-1 0,2 0 2,0-1-3,0-4-1,2 4 0,1-2 1,1-1-1,0 1 2,0-1 1,2 0 0,1 1 2,-1 1-1,0 3 0,1-1 1,-1 1 2,3-2-1,-1 4 0,0-2 0,0 3 3,4 2 2,-12 0 2,16 2 6,-5 3 3,0 0 6,-3 5 0,1-1 2,-1 4 2,-4 1-4,4 2 3,-2 0 2,-2 3-3,-2 2-4,-2-1 4,0 2-1,-2 3 0,-2-2 0,-2 1-1,0 1-5,-4-2 0,2 2 0,-5-4 0,2 1 0,0-4-4,-1-1 3,2 1-4,-2-5 4,2 0-1,2-3-5,-1-3 3,0 1-3,1-5 4,2 1-3,-3-1-3,3-1 1,6-2-8,0 0 8,-15-9-1,13 6-4,-1-3 2,3 0-3,-2 1 2,2 5 0,2-10-2,3 5 1,-2 1 3,2-1 3,0 3 2,3-1 5,1 1 2,1 0 10,1 2 1,0 2-2,1 0 10,0 1-5,4-1 1,-2 3-3,-1 0 4,0 1-6,0 0 3,-1 1-10,0-1 3,-2 3 6,2-2-6,-4 2-3,2-1-1,2-1-2,-5-1-20,3 0-20,-4-1-28,-1-1-32,3-1-37,-1 1-37,-2 0-32,4-2-56,-3 1-129,3-1-101,0-2 52,-9 0-109,16 0-38</inkml:trace>
  <inkml:trace contextRef="#ctx0" brushRef="#br0" timeOffset="11922.96">11654 1823 1412,'0'0'10,"7"-2"27,-7 2 26,0 0 24,0 0 15,0 0 1,0 0 0,0 0-1,0 0 0,0 0-4,9 7-4,-7-2-8,-2 0-7,2 3-7,-2-2-3,0 1-9,0 1-5,0-1-6,-2 0-15,2 1-29,-2 1-35,2-2-39,-2-2-51,2 1-45,-2-2-96,2-4-141,0 0-202,0 0-103</inkml:trace>
  <inkml:trace contextRef="#ctx0" brushRef="#br0" timeOffset="13016.89">12359 1463 1514,'-6'-3'-59,"0"2"20,0-1 8,6 2 3,-12-4 20,4 2 8,8 2 10,-8-2 7,2 1 5,6 1 7,0 0 10,-10-2 10,10 2 8,0 0 5,-7-2 1,7 2 7,0 0-2,0 0 0,0 0-3,0 0-3,-12-2-3,12 2 1,0 0-6,0 0-3,0 0-5,0 0 0,0 0-6,0 0-5,0 0-2,0 0-4,0 0-2,0 0-5,12 13 1,-12-13-3,2 4-14,-2-4-15,0 0-15,7 1-11,-7-1-4,0 0-2,0 0 0,4 4 1,-4-4 7,0 0 5,0 0 3,0 0 3,0 0 5,0 0 9,0 0 8,0 0 10,0 0 7,0 0 1,0 0 8,0 0 7,0 0 3,0 0 4,0 0 2,0 0-2,0 0 1,0 0-1,0 0-4,0 0 0,0 0-3,0 0 0,0 0-3,0 0-1,5-9-2,-5 9 1,0 0-1,0 0-3,0 0 1,0 0-2,0 0 1,0 0 0,0 0-3,0 0 1,0 0-2,0 0 1,5 9-1,-5-9-1,0 0 2,0 0-1,-6 8 4,6-8-3,-6 5 0,6-5 1,-7 0-4,7 0 0,0 0 1,-12 0-1,12 0-1,-9-2-2,3-3-2,1-1 0,3 2 1,-2-3-1,0 2-6,2-3 5,-2 1-2,4-4-5,-2 3 2,2-3-3,0 0 2,2 2-2,0-1-1,0 1-1,2-1-4,0 2 3,2-1-1,-1-1 0,1 5 0,1-1-2,-1 3 2,3-4-4,-3 4 4,2 1-1,-1-1-3,4 3 2,-11 0 1,18 3-4,-7 1 5,-3 0 0,1 5 1,1 0 7,-3 3-7,-1 1 4,0 1-1,-2 3 1,-2 0 2,-2 2-1,0 2 3,0-1 1,-4 2-2,0 1 2,-2-2 0,-1 1 0,-1-1-4,-2 1 2,-2-3-3,1-1-1,-2 1 1,-1-3 0,1 1-2,-1-4 0,4-1 2,-3 0 3,2-3-7,1-1 4,-2-3-6,2 1-3,0-3-5,2-3 5,1 3-9,7-3 5,-15-5 1,11 4-1,0-5 2,4 6-1,-7-8 0,7 3-3,0 5 4,0-9-2,0 2-1,0 7 6,7-8 0,-3 5-3,0-1 4,-4 4 2,10-4 3,-2 4 5,-8 0-2,16 0 4,-8 2-1,4 2 3,-2 1 5,0-1-6,1 2 7,2 1-4,-2 0 0,-1 1-1,1-1-1,2 3-1,-1-3-2,-4 0 2,3 1-2,0-1-4,-3-2-2,-1 2-18,1-1-26,-2-2-21,0 0-35,-2-1-34,2-1-45,0 0-40,-6-2-77,5 2-129,-5-2-21,0 0-149,13-4-93</inkml:trace>
  <inkml:trace contextRef="#ctx0" brushRef="#br0" timeOffset="13225.23">12576 1758 1656,'0'0'15,"6"-2"27,-6 2 21,0 0 19,0 0 0,0 0 0,9 6 7,-9-6 8,4 10 0,-4-5 1,0 3-8,0-1-6,0 3-11,0-1-7,-2 1-3,2 2-8,0-3-18,-2 1-33,-1-1-40,1-1-42,0-1-50,2 1-43,0-4-91,-2-1-131,2-3-222,0 0-113</inkml:trace>
  <inkml:trace contextRef="#ctx0" brushRef="#br0" timeOffset="14074.82">13034 1449 1596,'0'0'-37,"-7"-3"23,7 3 25,-6-4 21,6 4 18,0 0 12,-5-4 7,5 4 9,0 0 2,0 0 2,-6-4-2,6 4-4,0 0-6,0 0-9,0 0-3,0 0-3,0 0 2,0 0-5,0 0-1,-2 14-2,2-9-2,2 1-5,-1 2-1,-1-3-3,0 0-3,-1 3 2,1-1-6,-2 0-1,-2-1 1,1-1-2,0 1 0,1-2-1,-3-1 1,-2 1 0,7-4 2,-6 4-1,6-4-4,0 0-1,-14-5-6,9-1 0,1 0-3,2-2-4,0-1 0,0-3-2,2 2 1,2-2-2,2-2-1,0-1 0,1 0-5,-1 1-1,2 1 3,1 0-3,1 0 2,1 1-2,1 2 0,0-1-2,-1 2 0,2-1-2,-1 2 3,1 3-4,-1 0 2,-1-2-2,2 3 0,-1 3-1,0-2 3,-1 3 1,2 3-1,-1 1 1,-1-1 0,3 7 0,-3-1 5,0 3-1,1 1-1,-4 3 0,0 1 0,1 0 2,0 5 1,-5 2-1,0-4 2,-2 4-1,-4 2-1,2 0 2,-6-1-3,0 2-1,-2 4 0,-5-2 0,0 1 0,-2-2-1,0-3 2,0-1-2,1-5 3,0 1 1,4-3-1,-3-2 1,5-4-5,-1-1 0,0 0-1,3-5-2,0-1 4,1-2-1,0 0-5,7-2 5,0 0-1,-13-8-1,12 3 0,2-3-3,-1 1 1,5 0 0,-3 0 1,1-1-2,5 1 1,-3 1-1,1 0 2,0 1 0,2-2 3,3 4 0,-2-1 5,1 3 5,3 1-1,-1 0 2,0 0-1,4 1 8,0 3 1,0-1-2,1 2 3,-1 1-1,4-3 0,-4 5-4,2-1-1,-2 1 2,1-2-7,-2 1 3,0 1-7,-3-3-16,2 2-18,-2-2-24,-4 1-28,0-4-41,1 2-49,0-2-56,0-1-118,-3-1-132,-6 0 35,12 0-140,-3-3-82</inkml:trace>
  <inkml:trace contextRef="#ctx0" brushRef="#br0" timeOffset="14564.82">13703 1878 1543,'0'0'-8,"0"0"26,0 0 27,0 0 27,0 0 10,0 0 7,0 0-3,0 0-10,0 0 0,0 0 5,4 13 1,-4-13-5,-3 12-6,2-6-5,1 1-7,-2 1-4,0-2-8,2 1-25,-2-2-44,-1 2-56,3-2-65,0-5-87,-2 5-155,2-5-221,-3 5-105</inkml:trace>
  <inkml:trace contextRef="#ctx0" brushRef="#br0" timeOffset="17160.31">14061 1518 1628,'0'0'-22,"-2"8"19,-2-4 15,4-4 13,0 5 9,0-5 3,0 0 6,0 0 3,0 0 8,0 0 9,0 0 2,0 0-1,0 0 2,0 0 3,0 0 3,26-8 0,-22 4-2,3-3-6,2 1-6,-3-1-2,2-2-6,1-3-3,-1 2-6,1-3-1,2 2 4,-3-4 8,0 1 1,3-2-2,-2 3-3,-1 0-2,0 0 0,-1 1 1,-2 1-3,2 1 2,-2 3 8,-1-1-3,0 1 2,1 1-3,-3-1-1,1 0-7,0 3-7,-1 0-1,-2 4-9,0 0-1,0 0-2,0 0-3,0 0-3,5 17-2,-5-9-5,3 6 1,-3 1 6,2 4-4,0 0-4,-2 4 5,3 2-6,-3 3 4,5 0-2,-3 1-9,-2 3 4,2-3 5,-2 0-4,1 2 3,-1-4-8,0-1-12,3 0-8,-3-5-7,0 0-9,0-2-9,0-1-11,0-1-16,0-4-19,0-2-22,0 1-23,0-2-36,0-1-39,-3-3-65,3 0-115,0-3-62,0-3-134,-3 6-88</inkml:trace>
  <inkml:trace contextRef="#ctx0" brushRef="#br0" timeOffset="17398.07">14128 1906 1612,'0'0'15,"-10"3"31,10-3 20,-9 0 17,9 0 7,0 0-2,0 0-2,0 0 2,0 0-2,0 0-2,0 0-6,0 0-9,36-3-6,-25 6-8,1-3-5,4 0-17,-2 0-33,1-3-36,2 3-44,-1 3-49,4-6-51,-1 2-103,0-1-392,0 0-170</inkml:trace>
  <inkml:trace contextRef="#ctx0" brushRef="#br0" timeOffset="17633.27">14806 1864 1874,'0'0'25,"0"0"28,0 0 25,0 0 7,0 0-3,0 0-7,0 0-2,0 0 5,-15 14 2,12-8-2,0 1-7,0 0-6,1 1-6,-2 2-5,2-2-4,-2 1-4,2-1-10,0 2-26,0-2-32,0-1-41,0 0-42,0 1-52,2-4-39,-3-1-96,3-3-122,3 6-172,-3-6-87</inkml:trace>
  <inkml:trace contextRef="#ctx0" brushRef="#br0" timeOffset="18232.58">15117 1455 1581,'0'0'0,"0"0"26,0 0 26,0 0 18,-4-6 15,4 6 3,0 0 1,0 0-1,0 0 3,0 0 10,0 0-1,-2-3-1,2 3-1,0 0 7,0 0-7,0 0-6,6-8-5,-1 4-9,1 1-12,0-4-4,-1 0-2,4 2-5,1-2-5,-2-2-5,2 1-3,-1 1-1,-1-1-1,-1 1-2,-1 0-1,1 2-4,-1-1 1,-2 2-3,0-1-6,-1-1-9,2 3 6,-1-1-7,-4 4 5,8-6-4,-8 6-7,3-6-3,-3 6 8,5-4-4,-5 4 1,4-4-5,-4 4-1,0 0 1,0 0-6,0 0-2,0 0 3,0 0 5,6 10-3,-6-4 2,0 3-5,0 4 5,0-3 0,0 4 0,0-1 2,0 6 2,-2-2-3,2 2 4,0 0-3,0 3 0,0 0 3,0 2-2,0 0-1,0-2 0,0 5 0,0 0 1,0-1 2,2 1-6,-4-6 3,4 1-1,-2 0-4,0-3 5,2 1-4,0-4-8,-2-1 0,3 0-15,-1-3-4,0 0 3,-2-1-20,2-2-8,-2-1-16,2-1-24,0-1-25,0 1-28,1-4-32,-1 1-33,2-3-35,-4-1-90,4 3-100,-4-3 6,0 0-124,2 5-51</inkml:trace>
  <inkml:trace contextRef="#ctx0" brushRef="#br0" timeOffset="18483.75">15164 1976 1470,'0'0'1,"-10"1"30,4 1 21,6-2 22,-9 2 11,9-2 3,0 0-8,0 0-1,-5 2-1,5-2-4,0 0-4,0 0-6,0 0-6,32-2-7,-22 2-5,1 2-2,2-2-8,0 0-20,-1 0-31,0 0-35,1 0-38,2 2-47,0-4-59,-2 0-124,2 0-259,-1 0-79</inkml:trace>
  <inkml:trace contextRef="#ctx0" brushRef="#br0" timeOffset="19148.24">15821 1518 1531,'0'0'-5,"-9"5"23,8-2 28,1-3 20,-6 1 14,6-1 11,-4 4 4,4-4 7,0 0 5,0 0 0,-6 2 2,6-2-8,0 0-11,0 0-9,0 0-7,7-15-10,-2 9-4,5 0-5,-5-3-8,5 0-5,-1-2-1,0 1-6,-1-4-3,3-1 6,-2 1-1,-1-1-2,-2 2-9,2 0 1,0-2-1,-3 1-2,2 4 0,-3-4 0,0 4-1,0 0-1,0 1-5,1 1 6,-3 0-7,2-1 7,-1 3-4,-1-1-2,-1 1 5,4 1-6,-3 1-1,0-2-3,0 2 3,-2 4-2,2-5-5,1 0-1,-3 5-2,0 0-6,0 0 6,0 0-2,0 0 0,8 15 8,-4-6 0,-2 6 1,2-1 1,0 3-5,1 7 7,2-2-4,-3 5 1,0 0 2,2-1-7,0 3 2,-2 2 2,2-3 0,2 0-3,-2 1 1,-2 0-1,2-2-7,-1-1 3,1-1 3,-2 1-16,0-9-2,-2 3-11,3-3-6,-1-1-10,-2-3-10,1-2-13,1-1-14,-2-1-11,0-1-19,0-3-33,-1 2-32,4-2-27,-3-2-35,-2-3-83,3 3-99,-3-3-214,5 4-126</inkml:trace>
  <inkml:trace contextRef="#ctx0" brushRef="#br0" timeOffset="19400.15">15971 1956 1732,'-7'3'25,"3"0"32,4-3 23,-8 4 15,8-4-1,0 0-2,0 0 1,0 0 0,19 4-1,-9-4-5,3 0-6,0 0-6,1 0-10,6-2-4,-6 4-5,3-2-7,-2 0-5,0 0-10,1-2-20,-2 2-25,-3 0-28,3-2-36,-1 0-36,-3 0-49,3-1-47,-5-4-116,3 1-103,0-1-141,-1-1-69</inkml:trace>
  <inkml:trace contextRef="#ctx0" brushRef="#br0" timeOffset="20121.43">16587 1593 1464,'0'0'-8,"-8"0"29,8 0 31,0 0 26,0 0 20,-14 0 10,14 0-4,0 0 2,-2-7-5,2 7 0,0 0-1,5-11-5,-5 11-5,6-11-8,1 5-4,-1-1-3,0-5-3,2 3-3,1-5-4,0 1 1,1-2-5,-1-3-6,1-3-3,1 3-11,-2-4 9,1 1-5,-3 4-7,0 0-3,1 0 5,-2 2 0,0-1-5,-2 3 9,0 0-6,0 2-5,1-1 2,-3 3-9,0-1 5,1 2-7,0 1 0,-1-1-2,1 2 1,-1-1-6,0 3-3,0-2 4,-2 1-5,0 5-6,4-7 6,-4 2-10,0 5 1,1-6 4,-1 6-7,4-4 4,-4 4-6,0 0 10,0 0-8,0 0 0,0 0-1,0 0 2,7 12-2,-7-7-5,5 2 4,-3 2 6,0 2 2,-1 3 1,4 1 0,-1 2 1,2 2 0,-4 3 3,4 2 1,0 2-4,-2 1 1,2 5-2,3 1 4,-3-1-2,3-1-2,-2 1 0,1-3 1,-4-3-3,2 1 5,0 0 1,0-5-9,0 3-16,-2-5-3,0-3-3,2 0-7,-2-2-7,0 0-11,3-3-3,-5-1-7,2-1-13,1-3-14,1 3-17,-2-5-21,0 2-25,3-4-32,-3 1-25,4 0-25,-6-2-42,-2-2-87,9 2-60,-7 0-161,-2-2-77</inkml:trace>
  <inkml:trace contextRef="#ctx0" brushRef="#br0" timeOffset="20396.2">16801 1924 1614,'0'0'24,"-12"2"31,6-1 26,6-1 17,-10 0 6,10 0 0,0 0 1,0 0-8,0 0-1,0 0-4,0 0-7,0 0-8,28-5-7,-16 5 0,5 0-13,5-2-3,0 2-5,0 0-6,1 0-1,3-2-9,0 2-5,-4 0-26,2 0-29,-4-4-38,2 3-44,-4-2-53,0-2-52,-3-2-135,-2 0-87,-1-3-149,-1 1-84</inkml:trace>
  <inkml:trace contextRef="#ctx0" brushRef="#br0" timeOffset="21010.21">16561 1920 1550,'0'6'-25,"0"-6"23,2 5 25,-2-5 25,0 0 19,0 0 9,-2 6 7,2-6 2,0 0 5,-2 5 2,2-5 0,-2 4-2,2-4-2,-2 8 0,0-3-2,0 0-5,0 1-7,0 0-9,-1 1-9,-1 0-1,2 1-4,-1 1-6,2-2-19,-1 1-36,0-1-52,0 0-61,2-1-61,-4-2-106,4-4-157,0 0-189,6 5-132</inkml:trace>
  <inkml:trace contextRef="#ctx0" brushRef="#br0" timeOffset="22234.4">17341 1019 1631,'-4'-4'-68,"4"4"15,-5-5 19,5 5 13,-4-2 13,4 2 8,0 0 13,2-10 14,-2 10 5,5-5 5,-5 5 7,3-7 7,2 4-1,-5 3-2,5-6-1,0 4-6,-5 2-1,9-6-8,-4 3-1,1 1 0,-1-2-7,4 2-3,2 2-1,-1-2-3,0 2 0,6 0-3,-4 0 0,4 2-5,0 0 0,-1 0 2,2 2-2,-2 1-1,2-1-1,-2 4 0,-1-1 3,2 4 3,-4-2 9,-1 4 3,-2 2 7,3 3 2,-3 2 4,-3 1 4,2 1-1,-4 4 0,0-2-2,0 5-1,-1-1-3,0 3-2,-1-3-1,-2 3 0,0-1-4,-2 3-2,2-5-4,-3 3 0,0-2-5,3-1 0,0 0 0,0-3-2,3-2-3,0 0-2,-1-2 3,2-2-3,0 1 1,2-5-1,2 0 1,1 0-1,2-4-1,-1 1-1,4-4 1,1 1-2,0-3 1,0 0-2,2-5 1,-2-1 2,0 0-4,-1-1 3,2-5-5,-2 0 2,0-2-2,-2 3 3,1-2-1,-5-3 0,-2 3 1,3-2 1,-4 1-1,-1 1 0,-2 0-3,0 0 1,-2-1-1,0 3 0,-2 0-1,2 5 2,-6-8-2,-1 4-2,1 2 4,6 2-2,0 0 3,0 0 0,-20 6 4,14 0 0,0-1 2,-2 2 1,5 1 1,-6 4 1,3 0 12,0 2 4,0 3 3,0 1 0,1 1-2,-2 5 0,3 0-1,0 0 0,0 3 0,2-1 3,2 2-5,-2-2-1,2 3 4,0-1-4,0 1 2,0-1 0,2 0 0,0 1 2,-2-4 4,0-1-6,2-4-1,-4 1 1,2 0 1,0-2 0,-2 1 4,0-3 0,0-1 1,0 0 6,-3-4-1,3 1 3,-3 0-3,0-4-5,0-1-4,-3-1-2,1-1-2,-3 1-31,2-4-31,-6-1-36,1-2-50,-1 0-70,4-2-84,-7-4-130,4 1-128,-1-4 35,1 1-225,6-4-214</inkml:trace>
  <inkml:trace contextRef="#ctx0" brushRef="#br0" timeOffset="25451.3">20093 1377 976,'0'0'128,"0"0"0,0 0-9,0 0-4,0 0-12,0 0 0,0 0-8,0 0-6,0 0 7,0 0 2,10-9 3,-10 9 0,2-9-3,-2 9-1,0-5-1,0 5-6,4-8-2,-2 3-10,-2 1-5,0 4-5,2-10-4,-2 5-7,0-1-5,0 6-6,-2-11 0,0 4 0,0 2-8,-2-3-3,-1 4-1,0-3-12,-1 3 0,-2 1-1,-2 0-6,-1 0 0,-2 3 0,0-2-6,1 2 2,-4 2-2,2 1-1,0 0-2,0 0-1,0 3-1,3 2-5,1-1 4,-1 0-3,2 4-1,0-2 4,6 3-1,-1 2-2,1-2 0,6 1 4,-1 3-2,0 1 0,4 2-3,1 0 4,3 1-2,0 2 1,0-1 0,6-1-5,-4 4 6,6 0-3,-2-1 0,-2 0-2,2-2 4,-3-3 1,-1 4-2,2-3-1,-4-2 0,-2 0 2,0-2-1,0-1 2,-4 1-3,0-1 4,-4-3 1,0-2-1,-2 1 4,-4-3-3,-4 2 0,2-4-4,-2 1 9,-3-4-4,0 0-5,1-2 5,-3 0-2,2-4-4,-2 0 4,0-3-1,2-2-4,1-2 1,-1-2-1,5 0 2,-3-3 3,5 1-5,1 0 3,-1 2-7,2-3 5,1 1-1,3 1 0,-1 3 0,1-2-2,0 1-1,1 2-5,4-1-4,-1 2-9,0 0-10,3 0-18,2-1-18,-1 0-21,3 0-25,1 3-28,3-1-22,2 4-24,2-1-32,0-2-92,4 2-109,3 1-179,-5 0-98</inkml:trace>
  <inkml:trace contextRef="#ctx0" brushRef="#br0" timeOffset="25885.68">20612 1501 1561,'0'0'-7,"0"-6"22,0 6 29,-2-7 19,0 3 18,2 4 14,-4-7 5,4 7 2,-4-5 0,4 5-2,-2-4-6,2 4-10,0 0-6,0 0-10,0 0-6,-4-4-10,4 4 0,0 0-2,2 16-1,0-7 6,0 5-1,2 1-4,-4 2-2,4 4-3,-4 0-6,2 3-4,0 2-1,1 1-2,-3-1-5,0 0-12,2-1-26,-2-2-26,0 0-31,-2-2-51,2 0-27,2-2-35,-2-2-37,0-3-69,2-5-96,0 1-239,0-2-121</inkml:trace>
  <inkml:trace contextRef="#ctx0" brushRef="#br0" timeOffset="26222.13">20601 1455 1613,'0'-9'-42,"0"-1"28,0 1 18,0 1 12,3 3 19,-3-4 8,4 4 3,-2-3 9,5 1-1,-1 1 0,0 0 5,5 1 1,0 1 4,1-1-2,4 5-3,-4 0-1,3 0-4,2 0-2,0 2-4,-1 5-3,4 1-4,-2 1-5,-2 0 0,1 2-7,-5 1-1,0 0 1,2-1-3,-7 2 1,2 1-3,-2-4 2,-3 5-4,-4-4 1,0 2-1,-2-3-4,-5 3 0,1-4-1,-4 3-4,0-3-13,-2-1-16,-2 1-26,1-2-30,0-4-27,-1 2-37,4-5-32,-1 0-52,-1 0-117,4-3-265,0-1-102</inkml:trace>
  <inkml:trace contextRef="#ctx0" brushRef="#br0" timeOffset="26646.17">21117 1322 1583,'-5'-4'5,"3"0"28,2 4 26,-7-5 20,7 5 17,-6-4 12,6 4 3,-5-4 2,5 4 0,0 0-8,0 0-2,-5-3-7,5 3-8,0 0-10,0 0-7,0 0-7,0 0-6,0 0-8,-8 11-2,8-4 6,0 3 1,0 1-1,0 4-3,-2 2-2,4 4-9,-2-2-3,0 5-2,2 0-3,0 3-2,2-1-2,-2 2-2,1-4-3,2 2-2,0-1 1,-1-2-1,2-3-15,1 2-9,-1-5-20,1-2-28,1-1-28,0-3-37,2-3-39,2 0-46,-2-7-60,3-1-121,-3-1-94,5-5-170,-2 0-142</inkml:trace>
  <inkml:trace contextRef="#ctx0" brushRef="#br0" timeOffset="26818.12">21119 1506 1708,'-9'-3'-11,"5"1"27,4 2 16,-11-4 15,8 1-1,2-2-8,1 5-4,0 0-3,12-7-5,-2 2-22,2 5-36,3 0-40,3-2-39,2-3-76,1 3-347,3 1-37</inkml:trace>
  <inkml:trace contextRef="#ctx0" brushRef="#br0" timeOffset="27129.34">21934 1412 1476,'-6'-5'12,"2"1"33,-3 1 29,0-1 21,1 0 21,2 0 8,4 4 5,-10-5-1,5 3-3,5 2-11,-9-4-4,9 4-13,-3-4-10,3 4-13,-7-2-6,7 2-9,0 0-4,-2 14-5,2-5-3,2 2-8,-2 5-3,3 1-2,-1 0-2,0 5-5,1-2 1,0 1-3,-1 0-4,-2 0-4,2 0-5,2-1-17,-4 0-31,3-2-25,-3-1-32,-3 0-39,6-5-39,-3 2-35,-3-7-63,6 1-118,-6-3-292,3-5-174</inkml:trace>
  <inkml:trace contextRef="#ctx0" brushRef="#br0" timeOffset="27453.61">21750 1320 1744,'-5'-6'-27,"4"1"35,-1 1-3,2-3 16,0 7 8,0 0 3,2-9-1,2 8 9,3-2 8,3 2 7,7 1 10,4 1 9,0 3 6,6 0 2,3 6-2,2 0-4,1 3-7,-3 2-4,2 3-2,-5 2-9,-1-1-1,-3 4-5,-1-2-4,-6 4-4,-1-4-1,-5 0-2,-1 0 0,-2-3 0,-5 1-1,-4-2 0,-1 2-7,-3-1 0,-2 0-3,-4-1-1,-5-2-2,4-1-13,-7 0-14,1-4-25,3-2-24,0-1-31,0-4-35,5 1-43,0-1-34,1-6-43,10 3-110,-13-7-75,9 0-115,6-1-42</inkml:trace>
  <inkml:trace contextRef="#ctx0" brushRef="#br0" timeOffset="27907.98">22629 1368 1483,'4'-7'-4,"0"5"27,-2-3 23,-2 5 18,2-8 10,0 3 9,-2-1 3,0 6 1,-2-8-5,0 3-3,0 1-8,-2 0-8,0 0-8,-4 3-4,-2-2-4,2 0-6,-2 3-4,-3 0-3,-2 0-6,2 0 0,-1 0-3,-2 3-3,2 0-4,-3-2 0,4 2-4,1 0-8,1-1-4,1 0-1,-2 0-4,4 2 1,1-3-7,0 3 4,3 0-2,-3 2 4,5-3 0,-1 1 0,1 2 0,0-1 2,2 0-1,0 0 0,2 2-2,-2-2 4,2 1-3,-2-1 2,0 3 4,3 1 4,-1 1 2,0 2 3,1 1 1,0 2-2,0 3 2,1-1 0,-2 1 0,-1 3-3,4 1 1,-3-4-2,1 3-4,0 0 4,-1-2 3,3 1-5,-3-3-2,1-3 0,-1 3 2,0-5-8,-1 0-15,2-1-24,-1-2-31,0-3-42,0 0-36,-1-2-50,-1-4-107,0 0-338,0 0-140</inkml:trace>
  <inkml:trace contextRef="#ctx0" brushRef="#br0" timeOffset="28115.27">22448 1484 1710,'0'0'-34,"-8"-4"27,8 4 12,-7-3 9,7 3 7,0 0 5,0 0-1,0 0-1,22-2 0,-11 2-4,1 0-2,1 0-16,4 0-30,-1 0-35,4 0-40,-3-3-68,2-1-334,-2 0-9</inkml:trace>
  <inkml:trace contextRef="#ctx0" brushRef="#br0" timeOffset="28350.62">22912 1344 1370,'0'0'29,"-8"-7"27,4 5 25,4 2 21,-6-4 11,6 4 5,-4-4 2,4 4-6,-5-3-12,5 3-13,0 0-5,11-10-11,-3 9-9,4-2-7,2 2-4,0 1-7,-1-3-23,4 3-25,-4-1-26,-1 1-28,-2-2-33,1 2-35,-1 0-31,0 0-34,-2-2-92,-8 2-321,8-3-102</inkml:trace>
  <inkml:trace contextRef="#ctx0" brushRef="#br0" timeOffset="28582.52">22999 1327 1605,'0'0'-38,"-9"3"24,9-3 19,-5 3 19,1 1 7,4-4 12,-11 7 17,8 0 14,-1 1 8,0 1 7,0 2 3,0 2-3,1 2 0,-1 2-7,4 3-6,-2 0-3,2 1-11,0 0-3,2 0-4,0 4-6,0-2-4,1-4-12,-1 2-24,2-2-39,-1-2-38,0-1-50,1-1-43,-2-4-81,-1 1-162,3-5-192,-2 3-95</inkml:trace>
  <inkml:trace contextRef="#ctx0" brushRef="#br0" timeOffset="31713.4">18563 2387 1568,'4'4'-25,"0"-3"16,0 5 13,1-4 21,1 0 17,-6-2 6,10 4 4,-10-4 5,11 0-3,-11 0-2,11 0 1,-6 1-3,4-1-4,-9 0-2,16 2 0,-8 0-2,-1 0-2,4 4 2,3 1 2,-1 0 0,-1 4-2,4 0 0,0 3-2,-2 1-3,1 0-1,-4 2-6,2 1 0,-3-1-2,0-2 0,-2 2-3,-2-3 2,-2-1-5,0 0 4,-2-2-3,2-1 2,-4-1 1,0-2 1,0-2 1,-2-2 0,2-3 2,0 0-5,0 0 2,-14-11 0,12 2 1,-2-3-5,1-3-1,3-1-3,3-4-1,-3-1-4,4 1-3,2-2-7,0 1-5,0 1-7,5 2-11,-5 3-15,5 2-20,0 1-21,-2 0-26,5 5-22,1 3-16,1 0-17,2 4-11,0 0-19,1 2-57,2 2-379,1 3-121</inkml:trace>
  <inkml:trace contextRef="#ctx0" brushRef="#br0" timeOffset="32178.2">19316 2513 1669,'0'0'-20,"9"0"19,-9 0 20,6-6 24,-4 2 20,-2 4 10,2-9 3,-4 3 5,2-1 1,-2 0 6,0 0-1,-2-1 1,2 2-10,-2 1-7,1-1-4,-2-1-10,-3 5-2,0 0-7,-1-1-7,-2 3-3,0 3-6,-4 1-2,0 3-4,1 3-1,-2-1-2,2 4-1,-1 1-2,2 1-5,2 2 0,3-2-2,2 1-1,2 1-2,-1-2-3,5-1-1,3-1-2,-1-2-7,0 0 3,2-1-1,2-3-1,2 1-3,1-5-1,1 2 0,1-5 2,0 0 0,-1-2 0,0-4 1,4 0 1,-4-1-2,1-3 0,-4-1 2,2-2-2,0 0 4,-2-1-3,1 1 3,-4-1 1,0 2 5,2 2 4,0-2 3,-4 4-1,2-1-3,-3 0 0,2 4-5,1 0 0,-2 0-2,-2 5 1,0 0-3,0 0 3,0 0-1,10 13 1,-10-6-2,2 2 1,1-1-2,1 4 0,-2-3 4,3 3-2,-3-4-10,1 3-14,2-2-19,-1 0-24,1 1-23,-3-3-30,4 2-32,-2-2-28,-2-3-63,4 0-130,-1-2-246,-5-2-116</inkml:trace>
  <inkml:trace contextRef="#ctx0" brushRef="#br0" timeOffset="33001.09">19643 2282 1711,'2'-8'14,"-2"3"23,2 0 21,0 0 17,-2 5 8,0-10 0,0 7-7,0 3-11,0 0-5,4-4 1,-4 4 4,0 0 5,9 14-1,-4-1-1,1 0-4,2 4-4,-4 1-4,4 4-7,-2 2-3,2 0-5,-2 0-4,0 0 0,0 0-6,-2-2-1,1-2-4,-1 1 0,-2-6-4,2 3-1,-2-5-1,1 0-1,-1-2-2,0-1 0,0-2 0,-2-1-3,0-3 2,2 0-4,-2-4 0,0 0-1,0 0 0,0 0-2,0 0-2,-11-18-3,9 9 2,-2 1-2,0-1 0,-3 1-5,3-1 1,-2 4-1,0-2 2,-2 1-3,-4 2 2,2 4-4,-3 0 2,-2 2 0,-3 5 1,5-2-3,-5 3 3,4 1-1,-2 1 1,4 1-3,0 0 2,-1-2-1,5 4 2,1-2 1,2-1-1,1-1 0,4-1 2,0 0 1,4-1 0,1-1 1,2-3-3,3 0-7,-2-1 3,3-1-6,2-1 1,1-1 4,1-4 0,-1 0 0,0-1 0,1-2 3,-5-2 0,2 1 2,0 2 3,-2-1 6,-2 1 6,0 1 5,-2-3 2,2 5-2,-2-1-2,-2 2-2,-4 3-6,7-4 2,-7 4-3,0 0 0,0 0-2,0 0 0,6 12 2,-6-8-5,0-4 4,0 11 0,2-4-3,3-1 2,-3 0 1,2-1-2,2 1 1,-1-1 1,3 2 1,-2-4-2,4 2-1,2-5 1,-2 3-1,0-3 0,1 0 3,2-3-2,-1 3-2,1-5 4,1 0-4,-1 0-1,-3-4 2,4 2 1,-3-5-4,-1 3 0,1-2 2,-1-1 1,-1 2 7,-3 3 4,1-3 7,-1 5-6,0-4 6,0 5 1,-1 0-12,0-1-2,-1 1 2,-4 4-2,0 0-6,0 0 1,0 0 0,10 10-3,-6-3 4,-2 0 0,1 0-4,-1 3 5,0-3-3,0 3-6,0 0-13,0-1-18,0 1-29,0-3-34,-2 1-41,2-1-55,0-1-53,1-3-135,-3 0-117,0-3 56,0 0-155,0 0-96</inkml:trace>
  <inkml:trace contextRef="#ctx0" brushRef="#br0" timeOffset="33168.62">19998 2404 1623,'-8'-10'24,"2"3"17,1 0 21,-1 0 15,4 4 2,-3-4-9,3 4-8,2 3-5,-6-5-24,6 5-25,0 0-26,-6-3-31,6 3-33,0 0-27,0 0-49,0 0-128,16 11-202,-8-4 6</inkml:trace>
  <inkml:trace contextRef="#ctx0" brushRef="#br0" timeOffset="33668.18">20414 2534 1362,'4'-3'37,"-4"3"25,4-4 23,-4 4 23,4-3 10,1-1 2,-3 0 0,-2 4-4,6-7-10,0 3-11,-1 0-8,5-1-8,-1 5-4,1-2-5,1-1-7,4 3-5,-3 0-5,1 5-5,0-2-8,2 5 0,-1-2-6,-1 3-4,0 3 3,-3-2-6,1 5-1,-1-3 2,-3 0-5,-1 3-6,1-3 3,-5 3-5,0-4 0,-2 2 1,2-2 0,-4-1-1,2 0-4,0-1 3,-2-1-2,2 0-2,0-4 2,0-4-2,0 0-1,0 0 0,0 0-4,0 0 0,8-15 0,-4 5 1,4-1-1,0-5-2,0 1 0,0-2 3,3-3 2,-5 3 8,0 5 6,1-2 13,-1 3 11,-1 2 3,-1-2 0,0 4-8,-2-1-3,0 5-2,0-1-1,-2 4 1,0 0-6,0 0 6,0 0 0,-6 17-4,4-8 4,0-2-1,2 6-6,-2-2-1,2 2 0,2-2-4,0 4 1,2-3-4,-2 2-4,4-3 7,1 0-9,2-1-10,1 0-35,0-1-34,1-3-43,0-2-66,4 1-85,-5-3-98,4-2-180,4 0 33,1 0 64,2 0-156,2-2-94</inkml:trace>
  <inkml:trace contextRef="#ctx0" brushRef="#br0" timeOffset="39083.26">21441 2392 749,'6'-1'61,"-6"1"0,6-2 0,-6 2 8,0 0-6,0 0-4,8-4-6,-8 4-3,0 0 4,4-2-4,-4 2 1,0 0 1,0 0 0,0 0-3,0 0 2,0 0-6,9-3 1,-9 3-9,0 0-3,0 0 3,0 0-2,0 0 2,0 0-1,-10 16-3,3-12 0,3 0-3,-2 1-1,-2-1 1,2 1-1,-4 0-3,1-2-2,2-1 2,0 3-1,-1-3 3,2-2 3,6 0-2,-13 3-1,13-3-6,-11-3 3,11 3-5,-8-7-2,6 5-1,0-5-5,2 1 0,0-3-5,0-1 3,2 3-1,0-3-3,2 3 0,0-3-1,2 2-2,3 1-2,-2-3 1,3 3-2,0-1 0,3 0 0,-2 3-2,2-1 1,-1 2-2,0 2 1,2 0 0,-2 4 0,1 0 1,0 0-5,-2 4 6,1 1-3,-2 3 5,0 3-1,-5 0-1,0 4 2,-1 1-1,-4-1 2,-2 4-1,-5 2 1,-1 2 1,-3 2-2,-5 1 2,-2-1-1,0-2 2,-3-1-3,1-3 1,2-2 1,0-2-1,1-4 2,1 1 0,0-3 1,2-3-1,2-2 0,0-2-2,2-1 1,-1-3 1,3 0-1,8 0 1,-15-6-5,8-1 4,3 3-3,0-6-2,2 3 1,0-2 0,2 1-2,0 0 2,0-1-1,0-1-1,2 3-3,0 1 1,2 2-1,0 0 3,-4 4-2,11-3 3,-2 3 0,1 3 1,-1 1 8,3 0 2,4 0-1,-2 3 2,0-1 2,4 1-3,-1 4-2,-3-4 2,4 1-1,2 3-3,-4-2 2,1-1-2,1 2-1,-2-2-19,0 1-20,0-4-29,-4 3-35,3-1-33,-3-1-37,-1-2-89,0-4-377,-3 4-130</inkml:trace>
  <inkml:trace contextRef="#ctx0" brushRef="#br0" timeOffset="39531.43">22126 2409 1621,'2'-3'-53,"-2"3"18,3-6 25,-3 6 14,3-6 17,-3 6 9,3-5 10,-3 5 5,3-4 3,-3 4 0,2-5-5,-2 5-1,0 0-5,0 0-5,2-7 1,-2 7-8,0 0-5,0 0-1,0 0-2,0 0 1,0 0 6,6 14 5,-4-9-2,0 5 5,0 3-2,-2-2 4,2 5-5,0-3-4,-2 4 0,3 0-2,-1 3 0,-2-2-6,0 1 4,2 1-5,-2-1-18,0-4-20,-2 2-24,2-3-26,0-1-30,0 0-21,-2-3-30,-3-2-52,5-3-365,-4-1-71</inkml:trace>
  <inkml:trace contextRef="#ctx0" brushRef="#br0" timeOffset="39890.93">22025 2365 1490,'1'-5'-49,"-1"5"13,3-8 16,1 2 11,-1 3 13,3-1 7,1 0 4,-1 3 7,4-3 6,1 2 5,2 2 4,4-2 2,-1 2 1,4 0 4,1 2 2,0 0-2,0-1-5,-1 5-1,2 0 2,0 2-3,-1 1-3,-4 1 0,2 3-2,-3 0-1,2 2 5,-6 0-3,3 1-3,-4 3 4,-2 1 0,-3-2 0,-2 1-7,-3 2 2,-2-1-3,-1 0-2,-5 1-1,-1 0-4,-4 0 0,-1 0-4,-2-2 2,-5-2 0,4 0-8,-4-3-16,2-1-12,-1-1-15,1-5-22,4-2-25,-2-1-19,6 1-24,0-5-21,-2-3-37,5-1-88,0-1-217,3-1 6</inkml:trace>
  <inkml:trace contextRef="#ctx0" brushRef="#br0" timeOffset="40371.13">22654 2438 1334,'11'-3'-22,"-3"-1"15,1-1 16,-3 0 13,2-1 12,0 0 9,0 3 6,-4-3 7,2 2 5,0 0 2,-5-1 0,4 1-6,0 1-5,-3-4-4,-2 7-6,-5-8-5,5 8-9,-10-5 2,2 3-3,-1 2-6,-2-2 0,-1 2 0,1-1-4,-2 1-1,0 1-2,1-1-1,2 2-3,-2-2-2,2 2-2,2-2 0,0 3-2,1-3 2,1 2-3,6-2-1,-13 5 0,9-3 0,-1 2-1,5-4-2,-6 4 2,4 3 0,0-3 1,0-1 2,0 3-4,2 0-1,0-1-1,2 3 4,-2 1 0,0 1 7,0 2 6,0 1-1,2 0 1,0 5 0,0-2 5,-2 4 0,4-1-3,-2 2-2,1-1 1,-1 0-2,-2 1-3,2-1-2,0-1 1,0 0 1,0-2-1,-2-2-1,2 2-5,-2-5-16,0 2-18,2-2-16,-2-4-18,2 1-13,-2 0-23,3-3-28,-3-2-40,0-4-107,-3 5-249,3-5-29</inkml:trace>
  <inkml:trace contextRef="#ctx0" brushRef="#br0" timeOffset="40593.2">22522 2638 1348,'-4'-4'-12,"2"1"22,2 3 16,0-6 12,0 6 4,-2-8-3,2 8-5,4-7-3,0 2-2,3 2-1,2-2-4,1 2-3,1-3-4,3 5-22,2-5-23,-4 4-40,5-1-33,0-2-57,0 0-290,-2 3 45</inkml:trace>
  <inkml:trace contextRef="#ctx0" brushRef="#br0" timeOffset="40804.82">22857 2489 1169,'0'0'5,"3"-8"20,-3 8 22,2-7 15,-2 3 12,0 4 2,2-9-5,0 5-9,0-1-4,4-1-8,0 2-4,4 0-3,2 1-7,2-1 0,2-1-6,0 5-18,1-5-23,3 3-24,-2 1-19,-2-2-22,-5 3-22,3 0-29,-2-2-53,-1 2-270,-4-2 43</inkml:trace>
  <inkml:trace contextRef="#ctx0" brushRef="#br0" timeOffset="41037.72">22960 2452 1190,'0'0'-38,"-3"5"15,1-1 15,0-1 10,2-3 21,-5 10 8,5-3 19,-2 1 9,0 2 9,2 0 8,-4 1 4,4 3-6,-2 1-3,2 0-3,-2 2-6,2 0-8,0 2 1,2-2-8,0 2-3,0 1-3,0-4-6,2 1-24,1 0-24,-1-2-31,-1 2-41,4-3-36,-4-2-51,5 0-145,-5-3-132,-1 1 42</inkml:trace>
  <inkml:trace contextRef="#ctx0" brushRef="#br0" timeOffset="43309.11">23191 2673 1186,'-4'-5'-19,"4"5"23,0 0 25,0 0 11,-4-3 21,4 3 14,0 0 7,0 0 8,0 0 4,-4-5 6,4 5-7,0 0-7,0 0 0,0 0-9,0 0-9,0 0-5,0 0-7,0 0-6,0 0-4,0 0-3,22 7-3,-12-7-5,0 1-5,5 1 1,2 3-15,0-5-14,3 3-24,0-3-31,0 2-31,1-2-36,-1 0-25,4-2-32,-4-1-97,-2-2-301,1 2-75</inkml:trace>
  <inkml:trace contextRef="#ctx0" brushRef="#br0" timeOffset="43804.6">23775 2484 1464,'4'-6'-46,"0"4"18,-2-2 20,0-1 15,-2 5 12,6-8 9,-4 4 14,2-1 8,1 1 9,-3 0 5,-2 4 3,4-7 3,1 5-1,-5 2-1,2-7-9,-2 7-5,0-7-5,0 7-7,-7-4-3,-1 2-8,-1 0 1,1 0-3,-4 0-7,0 2-2,0 0 0,1 0-4,-1 2-3,-1-2-3,2 0-2,1 2-1,0-2-1,-2 2-4,4-2-1,-1 2-1,1-2-1,8 0 1,-13 4-6,9-2 2,4-2 2,-6 5 2,1-3 0,3 5 1,2-7-4,-3 7 2,3-1-1,0-1 2,3 3 0,-3 0-3,0-1 0,2 1 3,-2 4-2,0-1 4,3 4 4,-1 0 1,-1 3 3,2-2 1,-1 1-2,0 2 0,0 1 0,1-1-1,-1 2-3,-2-2 3,2 0 0,0-1 0,-1 0-1,2-1-9,2 1-13,-3-5-23,-2 0-18,1-2-20,2 1-24,1-3-25,-2-1-29,2-1-87,-2-2-324,2-2-65</inkml:trace>
  <inkml:trace contextRef="#ctx0" brushRef="#br0" timeOffset="44023.11">23656 2705 1540,'-3'-6'-24,"2"1"19,-1 0 19,-1 2 15,3 3 2,0-11 1,0 11-5,5-5 0,-1 2-2,2-4-5,2 7-4,2-5 2,-2 3-23,4 0-19,-4-1-36,5 1-27,-2 0-35,4 0-99,-1-2-198,2 0 71</inkml:trace>
  <inkml:trace contextRef="#ctx0" brushRef="#br0" timeOffset="44512.67">24072 2488 1081,'3'-7'-6,"0"4"12,-1-3 14,-2 1 12,0 5 8,4-10 7,-4 6 3,0 4 1,2-9 0,0 5-2,-2 4-4,0-5-7,0 5-1,2-7-1,-2 7-1,2-2-4,-2 2 0,0 0 0,-4-7-7,4 7-2,-13-4-4,13 4 0,-17-2-3,7 2 1,-1 0-5,0 0-2,1 0 3,-3 0-4,3 2 3,-2-4-3,2 4-2,2-2-1,8 0-2,-15 3-2,8-3 1,7 0-2,-12 1 0,12-1-2,-9 2 1,9-2 2,-4 5-1,2-3 2,2-2-1,0 0 0,2 12-1,0-6 0,0-2 1,2 1-2,-1 3 1,-1-1-2,0 1 8,0 3 5,-1 1 3,2 3 1,-1 0-4,-2 3 5,2-1-1,1 4 3,-3-3 1,0 4-2,0-3-4,2 2 1,-2 0-1,2-3-2,0 4 0,-2-5-1,0 2 1,0-2-2,3-2-3,-2 1-19,-1-5-20,3 0-24,-1 1-26,0-3-22,-2-1-46,3-4-109,0 0-227,-1-1 6</inkml:trace>
  <inkml:trace contextRef="#ctx0" brushRef="#br0" timeOffset="44731.81">23969 2745 1355,'-5'-7'4,"4"4"17,1 3 18,-2-5 10,2 5 4,-4-9 0,4 9-1,-3-5-11,3 5 1,0 0-3,5-6-6,-1 5-4,-4 1-17,11-3-22,1 3-34,-1 0-32,3-1-39,-3-1-112,1 0-232,2 2 32</inkml:trace>
  <inkml:trace contextRef="#ctx0" brushRef="#br0" timeOffset="45018.8">24258 2494 1174,'-10'-5'-21,"4"0"20,2 2 15,0 0 21,4 3 18,-6-4 13,6 4 6,-7-2 9,7 2-4,-4-3-1,4 3-5,0 0-7,0 0-7,13-6-6,-5 4-5,2 2-6,2-2-7,2 2 0,1 0-14,1 0-21,0-2-27,2 4-31,2-2-25,-4 2-21,2-2-39,-3 2-81,-1-2-246,-1 0 21</inkml:trace>
  <inkml:trace contextRef="#ctx0" brushRef="#br0" timeOffset="45260.26">24464 2496 1280,'-6'3'-3,"6"-3"21,0 0 17,-6 4 5,6-4 6,0 0-2,-6 4 12,4 2 12,0-3 13,2 5 5,-2 2 4,2 0-1,0 2-5,0 5-7,0-2-4,0 2-10,0 3-5,0-1-7,2 0-3,-2 0-6,0 2-20,2-3-32,-2 4-40,0-3-44,2 0-36,-2-4-54,0 2-124,0-2-261,-2 1-70</inkml:trace>
  <inkml:trace contextRef="#ctx0" brushRef="#br0" timeOffset="46854.74">22436 2413 1441,'0'0'-85,"0"0"18,0 0 19,0 0 14,0 0 15,0 0 8,0 0 9,0 0 0,-3-4 11,3 4 1,0 0 2,0 0 3,0 0-2,0 0 5,0 0 3,0 0 8,0 0-1,0 0 6,0 0-1,0 0 5,0 0-3,0 0 3,0 0-3,0 0 0,0 0 2,0 0 1,0 0-5,0 0 1,0 0-9,0 0 2,0 0 0,15-2-4,-6 1-5,2-1-2,-1 2 1,5-2 2,-2 0-5,5 2 2,0-2 2,-1 0 2,2 2-1,-2-2 1,-1 2-2,-2-2-3,0 1-2,-1 1 3,-3 0-5,1-2 6,-2 2-4,-9 0-1,14 0-3,-14 0 2,8 0-2,-8 0-3,0 0 2,0 0-1,0 0-1,0 0 1,-29 5-3,16-5 1,-1 2-3,-1-2 1,0 2 4,0 0-6,3-2 2,-1 2-1,0-2 0,2 2-3,1-2 1,2 2 2,-1-2-2,2 1 3,7-1 0,-12 0-2,12 0 0,0 0 1,0 0-3,0 0 1,0 0 1,36-5 0,-21 3-3,2 2 1,2-2 2,-1 2 0,0-2-3,0 0 1,0 2 2,-3-2-4,-3 2 5,2 0-2,-4 0 0,0 2 0,-2-4 4,-8 2-5,16 0 1,-16 0-1,0 0 1,7 0 2,-7 0-1,0 0-2,0 0-4,0 0-6,0 0-2,-30 2-3,23 0-1,-1 0 0,-2 0 4,0-2-3,0 0 1,4 2 2,6-2-1,-16 2 1,8-2 2,2 2-2,6-2 0,-11 1 3,11-1 0,-10 0 0,10 0 2,-6 2-1,6-2 4,0 0-1,0 0 4,0 0-2,0 0 3,0 0-1,-10 2-2,10-2-2,0 0 6,0 0-4,0 0-2,0 0 2,0 0-2,0 0 2,0 0-2,0 0 2,2 8 3,-2-8-1,0 0-1,0 0 1,5 7 1,-5-7-1,0 5 1,3-1-2,-3-4 0,2 7 1,-2-1 8,0-1-3,0 1 1,0-1 5,0 3 1,0-2-1,0 4 2,0-2 0,-2 1 2,2 0 1,0 3 5,0-1-2,-3 3 0,3-1-2,0 2 1,0 0-1,0 3-1,-3-1-1,6 2 2,-3-2 0,0 2-3,3-2-2,-1 0 1,-2 0-2,2 0 2,-2 2 3,2-1-1,-2-1 2,0-2 1,2 3-2,-2-3 0,0-2 2,2 0 2,-2 0 1,0 1 2,0-4-4,0 1 0,-2 0 1,2-2-3,2 1-1,-4 0-3,2-3-2,0 1 3,-2 1-3,2-3 1,2 0 0,-2-1 1,0-5 0,0 10-1,0-6 2,0-4-2,0 5 1,0-5 0,0 0-2,0 0-3,0 0-13,0 0-18,0 0-19,0 0-21,0 0-25,6-16-24,-4 11-29,-2 5-37,0-7-99,0 1-276,0 6-56</inkml:trace>
  <inkml:trace contextRef="#ctx0" brushRef="#br0" timeOffset="47394.82">22388 3142 1474,'-10'-3'-36,"10"3"21,-3-2 16,3 2 16,0 0 6,0 0 7,-5-3 7,5 3-3,0 0 3,0 0-8,0 0 7,15-9 1,-9 8 3,5-1 1,2 0-3,-1 0 5,8-2-3,1 3 2,-1-2-2,8 2-3,0-3-4,-1 2-2,3 0-3,-2-3 2,-1 3-2,-4 0-4,-3-1-1,0 2 3,-3 0 2,1-2 3,-3 0-2,-3 2 1,-4 0-4,3-2 2,-2 3-6,-3-2-2,-6 2-3,6-2-2,-6 2-2,0 0-9,0 0-2,-25-1-5,12 1-6,-1 0-4,-6 1-2,-1-1-2,-3 2 0,4-2 4,1 2-3,-5-2 4,8 0-2,-2 0 6,6 0-3,-1 0 3,0 3 0,5-3 1,-3-3 2,11 3-3,-8-2 2,8 2-1,0 0 2,0 0-2,23-7 1,-6 4 4,2 2-2,3-3 2,0 2 0,2 0 3,-1 0-2,-1 1 2,-4-1-2,2 0 3,-3 0 0,-3 0-11,-1 0-20,-4 2-33,-9 0-45,8-2-55,-8 2-133,0 0-259,0 0-56</inkml:trace>
  <inkml:trace contextRef="#ctx0" brushRef="#br0" timeOffset="57946.57">1674 4493 986,'0'0'135,"2"-4"-18,-2 4-19,0 0-14,0 0-8,0 0-7,1-5-12,-1 5-4,0 0-4,0 0-5,0 0-4,0 0 0,0 0 3,0 0 11,0 0 2,0 0 4,0 0 5,10 9 3,-8-3 2,0 0-2,-2 1 3,0 2 1,2-1-3,-4 2-6,4 0-4,-2 1-5,0 1-6,0 0-6,0 0-1,0 0-6,2-1-3,-2 0-2,2 1-18,-2-2-29,2 1-32,-2 1-31,3-4-40,1 0-42,-3 1-40,-1-4-90,3 1-133,-1 0-124,-2-3-51</inkml:trace>
  <inkml:trace contextRef="#ctx0" brushRef="#br0" timeOffset="58678.43">1666 4759 1448,'-3'4'-28,"3"-4"24,0 0 21,0 0 12,0 0 17,0 0 2,0 0 7,0 0 1,0 0-2,0 0 0,0 0-6,0 0-3,0 0 3,0 0 3,22-9 1,-16 8 1,2-3 3,3 1-1,-4-2-3,5 1 0,1 2 1,-3-1-3,3-3-4,-1 2-5,1 0 2,2-1-2,-3 1-2,4 0-1,-4 2-3,4-1-3,-4 3 3,1 0-3,2 0-1,-2 0-1,1 0 0,-2 5 0,2-1-5,0 2 2,-1 1-2,-2 1-1,-1 1 1,1 1 1,-3 0 0,-4-1 0,-1 3 4,0-3 0,-3 4 4,-3-1-1,-2 1 1,-3 1-3,0 0 1,-3-6-4,-7 6-3,2-3-2,-4 0-1,0-3 0,-1 1-5,-3 0 1,5-4 7,-4-2-5,2-1-2,0 1-10,2-1-10,-1-2-7,2-2-22,-1-1-7,6 1-16,-2-1-17,3-2-24,1 0-25,6 1-26,-1 1-38,4-3-48,0-2-103,2 1-122,2-1-146,4 3-103</inkml:trace>
  <inkml:trace contextRef="#ctx0" brushRef="#br0" timeOffset="58970.53">2189 4630 1621,'4'-2'-12,"-4"2"26,2-11 33,-2 7 18,0 4 13,2-5 11,-2 5 8,2-8-2,-2 8-2,2-4-7,-2 4-8,2-3-9,-2 3-6,0 0 4,0 0 1,0 0 4,13 13 2,-10-3-10,1-1 1,-2 3-7,4 1-3,-2 2-5,0 0-3,0 3-9,1 1 1,-1-1-6,-1 1-1,1 2-7,0-1-29,-2-1-27,0 0-40,-2-4-45,2 2-76,-2-3-52,0-3-120,-2 0-85,2-1-163,-2-3-111</inkml:trace>
  <inkml:trace contextRef="#ctx0" brushRef="#br0" timeOffset="59149.63">2106 4841 1637,'-8'-6'20,"1"0"32,3 1 25,0 1 14,2 0 3,2-3-5,0 7-6,4-10-6,2 3-9,2 0-9,2 2-12,4-3-30,-1 0-36,1 0-41,4 3-48,0 0-47,-1-2-94,5 2-370,-2 1-118</inkml:trace>
  <inkml:trace contextRef="#ctx0" brushRef="#br0" timeOffset="59522.32">2528 4789 1593,'4'6'-14,"0"-2"23,0-1 28,0 2 17,0-3 11,1 0 7,-1 3 8,-4-5-3,7 4-1,-3-3-4,-4-1-5,0 0-4,21-4-9,-13 3-4,0-4-6,2 3-2,0-5-7,-2 1-3,-1-1-1,3 1-3,-1-2-2,-3-1-4,-2 2-1,-3-3-2,3 2-2,-4-1-3,-4 1-1,3 2-2,-3-1 2,-4 1-2,1 1 0,-4 3 0,1 0-2,0 2 3,-1 0 1,0 4 0,-1-4-1,1 5 2,-2 1 1,2 1 4,3-1 1,0 2-2,2-1 2,-1 3-1,5 0 2,-1-3-1,3 2 3,3 1 2,2-3-4,1 1 0,4 1-2,0-2 0,4-2-3,0 1 0,1-2-18,2-2-24,-2 0-37,0-1-49,6-1-43,-1 0-45,-2-1-91,-1-1-131,-1-4-214,0 4-134</inkml:trace>
  <inkml:trace contextRef="#ctx0" brushRef="#br0" timeOffset="59757.4">2938 4654 1764,'-2'-6'10,"2"0"34,-2 2 21,2 4 11,0-8-2,0 8-2,0 0 10,0 0 10,0 0 9,0 0-2,0 0 1,7 24 2,-4-13-9,2 7-2,1-1-7,1 1-8,-1 5-7,3-1-1,-4 0-8,2 2 1,-1 2-10,1-2-13,3 1-18,-3-2-43,1 0-17,-4 0-34,0-6-44,1 1-42,1-2-36,-1-6-71,-4-1-110,4-3-66,-1-1-133,-4-5-78</inkml:trace>
  <inkml:trace contextRef="#ctx0" brushRef="#br0" timeOffset="60046.08">2999 4683 1577,'-7'-10'-16,"2"0"25,3 3 23,-4 1 27,1 1 15,3-2 10,-2 1 7,2 4-2,0-5-4,2 7 0,6-10 2,3 5 4,-1 1 0,4-1 0,4 2 1,0 2-3,5-1-9,-1 2 2,0 0-9,2 2-1,-3 2-5,0 1-5,-4 1-3,0 1-3,-2 1 4,-5 4 0,-2-4-5,-4 3-3,-2-2-2,-4 2-2,-2 1-6,-2 0-4,-6-1 2,2 0-24,-7 2-15,2-2-20,2-1-31,-1-2-35,-2-2-41,1-2-47,4-3-49,1-1-79,1-1-145,3-3-28,-1 0-148,6 1-119</inkml:trace>
  <inkml:trace contextRef="#ctx0" brushRef="#br0" timeOffset="60338.82">3652 4638 1724,'8'4'15,"-2"-1"22,1-2 33,0 1 21,-7-2 10,10 2 10,-6 0-2,2 0-3,-6-2-7,12 0-5,-12 0-1,18 0-7,-5-2 4,4-4 1,4 5-12,5-6 3,1 4-8,5-2-2,6-2-7,0 0-3,3 1 1,1 0-16,-5 1-5,4-1 4,-5 0-9,-4 3-10,-2-1-9,-9-1-27,2 2-14,-6 1-25,-2-1-42,2-4-52,-7 5-57,-1-1-53,-5-2-121,0 2-111,-4-3 52,0 6-105,-4-9-41</inkml:trace>
  <inkml:trace contextRef="#ctx0" brushRef="#br0" timeOffset="60658.45">4072 4388 1552,'-6'-3'47,"2"-1"28,4 4 26,-8-4 9,8 4-1,-4-3-6,4 3-9,0 0-6,0 0 4,0 0 3,0 0 3,0 0 1,20 11-3,-8-3-7,2 2-4,6-1-5,-1 2-4,4 0-1,-2 4-10,3-5-5,-1 4-7,0-1-9,-2-2 0,-1 3-7,-3-1 1,1 1 5,-6-3-6,0 0-3,-4 1 1,-4 0 0,-4-1-7,0 0-1,-4-1-2,0 4-2,-4-3-16,-1 0-17,-2-2-20,-1 1-19,-1-1-31,3-3-32,-3-1-43,3 0-55,3-3-74,-1-2-144,8 0-57,-15-7-181,12 2-160</inkml:trace>
  <inkml:trace contextRef="#ctx0" brushRef="#br0" timeOffset="61225">5164 4311 1840,'-5'-4'13,"-1"0"27,0-1 32,2-1 20,-2 2 10,2 0 11,-1 0 0,5 4-6,-9-6-13,9 6-8,-6-2-10,6 2-4,0 0 5,-3 21 6,6-9-3,1 3-5,-1 3-2,3 4-2,3 3-2,-3-2-12,0 1-8,2 2 1,1 0-6,-2-1-1,-1-2-7,0 0-2,-2-1 0,-1-3-3,1 1-6,0-6-3,-4 4 3,2-7-6,-1 3 2,-1-4-3,3-2 1,-6-1-18,3-5 4,0-2 0,0 0-7,0 0-4,0 0 5,0 0-4,-5-17-4,5 7 3,2-2-8,0 1 7,-1-1-1,4 2 0,-1-2-4,1 2 1,4-1-1,-3 3 5,0 1 4,2-1 3,5 3-4,-2 0-3,3 1 4,-1 2 4,2 1-1,2 1 1,-3 1 1,4 1 4,-1 2 1,0 1-3,-2 0 0,-3 0 4,-2 2 4,2 0 6,-6-2 3,-2 3-6,-4-1 5,0 1 3,-4 1-9,-4-2 6,-2 0-3,-2 1-4,-3-2-3,0-1-3,-2 1-7,-1-2-13,-2 0-7,2-1-15,-2-1-25,1-2-31,0-2-35,2 0-43,5-1-52,-1-3-53,2-2-117,3 1-103,2-3 53,5-2-120,1 1-63</inkml:trace>
  <inkml:trace contextRef="#ctx0" brushRef="#br0" timeOffset="61390.89">5475 4421 1584,'7'-1'67,"-1"-2"19,0 2 20,-6 1 19,8-4 3,-8 4-5,7-4-9,-7 4-9,3-3-12,-3 3-12,5-5-24,-5 5-32,7-2-42,-7 2-41,0 0-45,0 0-47,13 5-59,-13-5-124,5 5-288,-2-1-118</inkml:trace>
  <inkml:trace contextRef="#ctx0" brushRef="#br0" timeOffset="61586.9">5535 4541 1716,'0'6'13,"2"0"24,0-3 24,-2 3 20,2-1 9,-1 2 7,4-1 1,-1-1 1,0 1-5,1 2-5,-3-1-4,2 0-3,2 3-7,-1-3-7,0 4-6,1-2-7,-2 0-4,2 0-5,-2 1-26,0 0-35,-2 0-35,2-3-48,-1 1-53,2-3-55,-3-1-107,2 0-118,-4-4-166,6 2-97</inkml:trace>
  <inkml:trace contextRef="#ctx0" brushRef="#br0" timeOffset="61845.73">5878 4440 1607,'2'-11'15,"-2"3"34,0 1 38,0-1 22,0 2 25,0 1 14,-2-2 10,2 7 0,0-7 0,0 7-14,0-6-5,0 6-18,0 0 3,0 0 0,0 0 2,0 0-5,13 20-11,-7-10-6,-2 2-10,2 2-9,0 1-7,4 2-8,-4 0-3,0 0-11,0 0-1,-2 1-19,3-1-34,-3 1-30,0-1-22,0-1-40,-1-3-44,-1 2-75,0-5-36,-2 2-39,0-5-118,0 3-112,0-4 53,-2-1-173,0 0-130</inkml:trace>
  <inkml:trace contextRef="#ctx0" brushRef="#br0" timeOffset="62021.42">5776 4635 1831,'-11'-5'34,"3"0"31,0 1 24,1 0 14,2 3 0,0-4 1,5 5-11,0-7-12,0 7-7,15-8-10,-3 3-2,2-1-10,4-2-2,4 3-20,3-3-45,0-1-56,3 1-66,-4 0-64,4-2-136,-2 2-92,3-1-131,-1 2-61</inkml:trace>
  <inkml:trace contextRef="#ctx0" brushRef="#br0" timeOffset="63150.57">6837 4638 1549,'0'0'2,"-9"0"22,9 0 32,0 0 16,-12-1 13,12 1 10,0 0 8,-9-7 2,9 7-9,-4-5-4,1-1-9,3 0-6,0 6-6,6-14-8,-2 4-5,2-4-7,-2 1-6,2-2-2,3-4-6,-3-4-3,0 2-4,1-2-2,-4 4-4,0 0-1,-3 1 1,0 1-4,-3 0-1,0 5-5,-4-2 0,-1 4-3,-1 0-3,1 3 7,0 0-8,-3 3-2,2 0-1,2 2 2,2 0-3,5 2-3,0 0 3,0 0-2,-8 6 0,8-6-1,8 9 0,-4-3 1,6 4 1,0-1-1,0 1 1,2 0-2,1 1 2,0-2 0,0 5-1,-1-2 3,2 3 4,-4-3-2,0 2 9,-2-2-3,3 3-1,-4-2 1,-1-2 1,3 3-5,-5-1 1,2-1-1,-2-1 5,2-2-5,1 2 0,0-3 1,-1 1-1,0-2-2,1-2 0,3 1 3,1 0-5,1-4 4,-1 1 0,3-3 2,-1 0-4,2-2 1,0-1-4,2-1 1,-2-4 1,-1 1-1,1-2-4,2-4 1,-1-4 2,-4 3-1,1-4 0,-1 1 6,-3 2-8,0 0 3,-1 2-2,-2-2 6,-2 6-2,-2-2 7,0 2 0,0 1-4,-4 0 1,0 3 3,2 5-3,-8-5 2,8 5-2,-10 0 0,10 0-2,-13 10 3,6-3 0,1 2-3,2-2 3,2 4-1,-3-1-2,3 1 1,4 3 1,-2-3 0,5 3-3,-1-2 1,2 1 1,0-2-4,5-1 3,-2-1 2,1-1-2,2-3-4,0 2 6,2-2-2,-1-3 2,0-1-5,2-1 2,-3-1 1,4-3-1,-2-2 1,1-2-5,-3-1 1,1-2 0,-2-1-1,1-3 0,-1-2 0,0-2 2,-3 4 0,-2-1 3,1 3 9,-1 0 1,1 3 7,-3 0 5,0 2-15,0 1-6,1 3-2,-1 1-1,-4 3 4,10 1-1,-10-1 0,13 8-3,-4 0 1,-1-1 5,2 1-8,1 2 4,0 1-2,1-2-3,0 1 3,2 2 3,-1-4-3,-1 1 4,-2-2 5,2 0 15,-3-3 12,1 0 10,1 0 6,-2-4 0,1 0 5,1-2 6,-2-1-8,-1-1-10,-1-2 1,-1-2-3,1 1-8,-4-3-3,0-1-5,-1-3-24,-2 1-34,0 0-32,0-1-29,-5 1-30,4-2-43,-3 2-45,2 3-52,-2 0-49,-1 0-104,3 5-122,-1-1 54,1 3-191,2 3-165</inkml:trace>
  <inkml:trace contextRef="#ctx0" brushRef="#br0" timeOffset="64373.01">7817 4342 1694,'4'5'-46,"3"-3"22,-3 2 34,3 0 24,-1-2 26,-6-2 14,16 1 11,-4-1 4,-2 0 2,-2-1-2,2-1-1,4-2 0,-1-2-2,-1 1-6,-2-4-5,4 1-3,-4 0-5,0-2-3,-2 1-3,4-3-5,-6 5-5,-2-2-2,3 0-5,-3 0-4,-2 3-5,0-2-3,-2 3-4,0 5-5,-4-8 1,4 8-3,-6-1-4,6 1 0,0 0 1,-19 7-1,11-2-3,5 1-1,-5 4-2,5-1-4,-4 2 8,6 1-5,-3 2-2,2-1-1,2 1 1,0-1-1,0-1-3,4 2 6,-2-1-1,2 1-1,2-2 6,3-1-2,0-2 2,-1-1 0,5-1-5,-3-2 3,2 1-4,2-5 3,-2-1 0,3-1-4,0-2 3,0-3-2,-1-2-2,0-1 0,-2-2-3,-2-3 0,4-3-2,-4-2-1,-2-1 4,1 3-4,-3-1 0,0 3-1,-1 0-1,-1-1 1,-2 1 0,1 4 0,-1 1 3,0 1-4,-2-1-2,-2 2-1,0 2 1,-1 1 1,-1-1-4,0 5 4,4 1-2,-6-6 0,6 6 3,0 0 0,0 0 0,0 0-2,0 0 3,-13 9 1,13-9 0,0 9-3,2-3 3,2 2 4,-2 0-6,2-1 3,0 1-6,3 1 7,0-1-4,1 3 4,-2-1 0,2 0 4,-2 1-8,4-1 6,-2-1-2,-1-2 1,3 1-4,0 0 5,0 0 1,1-4-3,-2 1 0,1-3 1,4 2-4,-4-2 2,2 2 1,1-4-1,-2 1 2,2-1-2,-3 0 2,0 0-4,-1-1 5,2 1-2,-3-2 3,-2 0 1,3 0 5,-9 2-6,11-4 0,-5 0-1,-2 1-4,1-1 4,-1-2 1,0-1-5,0 0-1,0-2 3,-1 1-1,3-3 1,-1 1-1,-3 1-4,0-1 9,0-1-3,-2 2-2,2-1 14,-2 3 1,0-1-2,2 1-4,-2-2 7,0 1-7,0 3 3,0-1-3,0 6-1,-2-10 0,2 10-3,2-8 1,-2 5-4,0 3-3,0 0 8,0 0-9,0 0 2,0 0 2,0 0-2,0 0 2,0 0 2,0 0-2,0 21-4,2-13 2,0-2-1,2 1 2,-3 0 2,2 1-7,1 0 5,0 0 3,1 0-2,0 1-9,-1-2 12,0 0-5,2 1-3,0 0 4,1 0 0,1 0-2,-1-1 2,1 1-2,1-2 3,1 2 0,-2-5-6,4 2 9,-2 1-4,1-3 0,-1 2 2,0-3 0,1-1-1,0 2-2,-1-1 4,-1-2 3,1 0-2,-1-2 3,-1-2 1,1 0-10,-1 1 2,-1-1 3,-1-4-6,3 0 6,-3 0-3,-2 1-4,2-2 4,0-1 5,0 1-6,-2 0 1,-2-2-2,2 4 2,-2-3-6,-2 1 10,0 1-7,0 0-2,0 0 6,-2 1-8,-2 3 8,2-2-5,-4 3 1,0 1 0,6 2-3,-10-2-1,10 2 0,-10 4 4,4-1-1,1 1 5,1 2-7,0 1 6,-1 1-1,3 0-1,0 2 3,2-1 0,0 0-8,2 1 8,0-1-1,3 1 1,-1 0-4,2-3-11,3 1-16,-1-2-18,2-1-23,2-3-49,2 0-47,5 1-47,-2-6-62,2 1-106,3-4-109,-2 1 48,3-3-124,3-1-67</inkml:trace>
  <inkml:trace contextRef="#ctx0" brushRef="#br0" timeOffset="64827.16">9327 3759 1496,'0'-14'32,"-1"4"28,-1 0 30,2 5 21,0-1 13,-3 2 1,3 4-7,0-5-9,0 5-2,0 0 12,0 0 1,0 0 9,3 22-3,-1-10-7,-1 5-8,2 1-6,1 4-11,2 5-9,-2 1-2,2 1-16,1 0-3,-1 3-2,1-2-11,-1-1-6,1 1 3,-3-4-3,2-4-8,-2 0-9,0-2-5,0-3-15,1-1-1,0-3-10,-3-1 0,0-3-3,2-1-12,-2-3 1,0-1-3,-2-4-8,0 0 4,0 0-1,0 0-3,0 0 0,0 0 5,-14-15-5,4 11 2,0 0 4,0 3 0,-6-1 0,2-1 4,-5 3 1,-1 3 0,3 0 3,-1 1 7,1 2-7,1-1 1,2 3 1,3-1 1,1 3 3,0-2 6,3-1 4,3 3 9,-1-1-1,5-1 7,0 0 2,5 0 1,-1-1-8,3 0 5,1-1-3,2 0 0,1 0-24,2-3-30,-1 1-48,0-2-52,6-2-53,1 2-36,3-4-42,-2-1-99,8-1-74,3 2-176,10-2-119</inkml:trace>
  <inkml:trace contextRef="#ctx0" brushRef="#br0" timeOffset="65308.52">10110 4209 1660,'8'-5'5,"-8"-3"29,0 3 33,-3-3 34,1 0 25,-3 1 9,1-1 11,-2 1 1,0 0 7,0-4-5,-3 6-5,1-5 5,1 4-2,-1 1-16,-1-1-9,-1 3-11,-3 1-11,0 2-15,1 2-9,-4-2-8,2 7-7,-1-1-4,2 1-9,0 1-1,3-1-4,0 4-8,2-3-7,-2 1-5,4 2-7,2-4-3,2 1-5,0-2 1,4 1-10,0-3 0,4-1-6,-1-1-10,5 1-1,0-3-7,0 0-3,6-3 5,-2 1 0,4-3 2,1 1 0,0-1 1,0 1 3,2-2-2,-2 2-3,3 3 0,-4-1 3,4 2 1,-5 2 2,2-1 3,-2 3 0,-1 0 0,-1 3 4,0-1 1,-2 1 0,-1 2-4,-3-1-4,0 2-5,-3-2 0,-2 0 1,-2-3 5,0 1 1,-2 1 0,0-7 6,-2 4-4,2-4 1,0 0 3,0 0 3,0 0-6,0 0 6,-14-15-2,12 6-1,2 1 10,0-1-6,0-3-3,2 0 1,2-1 0,0 0-15,0-2-14,2 1-24,0-1-25,4 0-33,-4 0-29,4 1-41,-1-1-42,-3 2-94,3-2-134,-3 2-209,1 1-160</inkml:trace>
  <inkml:trace contextRef="#ctx0" brushRef="#br0" timeOffset="66448.64">10700 3802 1749,'2'-7'-5,"2"0"30,-2 4 20,-2-3 31,0 6 20,4-8 12,-2 5 4,0-1 1,-2 4-11,0 0-7,3-5-9,-3 5-8,0 0-1,0 0-1,8 12 5,-6 0-5,1 1-9,1 4-2,-2 2-8,0 2-5,0 3 0,0 2-10,-2 1-4,2-1 1,-4 2-5,2 0-7,0-2 3,-2-1-7,0-3-2,2-2-3,-2-1-3,2-2-8,0-2-1,0-3-1,0 0 0,0-1-3,0-4 7,0 1-6,0-5 0,0-3 1,2 5-4,-2-5-6,0 0 12,0 0-6,0 0-4,0 0 5,-4-19 0,-1 13-4,1 0-4,-2 1 7,-5-2-2,3 4 1,-5 1 2,-2-1-4,-1 3 1,-2 3-2,1 1 0,-1 1 1,-2 1 2,4 2-3,-2-1 3,4 1-4,1 2 5,0-3-4,2 3 1,5-3 5,2 1-4,2-2 4,0 1-4,2-2-1,4 2 0,2-4 4,-1 2-3,6-4-2,1 1-3,-1-2 4,1 0-2,1-2 2,-1 1-3,3-4-1,0 2 6,-2-4 0,2 2-3,-3-1 0,4-1 1,-6-1-3,2 1 0,0 1 3,-4 2-2,0 0 4,-2-2-2,1 4-2,1 2 3,-1-3 0,-7 3 2,0 0-2,17 5 1,-13 0 2,1-3-2,2 4 0,-1-1 0,2 1-1,-2-3 5,0 3-1,1-2 2,3 1-2,0-3 3,0 2 4,1-2-4,2-2-1,1 0 0,-4-2-2,4 0 3,1-2 1,-2-1-7,2-2 4,-3 1 2,2-4-4,-2-1 2,0-1 1,-1 1 0,0-2-6,-3-2 6,1 5 0,-3-4 0,0 5-5,1-1 2,-3 1 0,-1 3 0,-1-1 4,-2 1-2,0 2-2,0 4 3,-2-6-4,2 6 3,0 0 0,0 0-2,0 0-2,-14 13 2,12-8 0,-2 4 2,2-1 1,0 1-8,0 0 4,2 2 2,0-1 2,0 0 2,2-1-5,2 1 4,0 0-5,2-3 6,4 0 1,-2 0-6,4 1 3,3-6-3,0 3-1,0-5 2,-1 0-1,2-2 2,1-2 3,0-4-1,-1 0-4,1-5 3,-2-2 0,2 0-3,-3-5-1,0 4 3,-4-3-5,-2 3 3,-1-1 0,-1 4 5,-1 0-4,-3-1 0,-2 3 2,0 1-8,0 3 2,-2-1 4,-3 1-3,3 3-2,0-3 2,2 7-2,-2-3-1,2 3 3,0 0 0,0 0-3,0 0 2,0 0-1,0 0 1,11 15 3,-7-9-4,2 0 3,-1 2-2,1-1 0,0 0 5,0 1 0,-2 1-2,6 3 3,-4 0 4,-2-1-4,2 2 4,-2-1 3,0 1 1,3 1-1,-3-2 6,-1 2-11,3 0 4,-2 1-3,-2-2-2,2-1 1,3 0 3,-5-2-3,3 2-4,0-5-22,-1 2-25,2-1-32,2 0-59,-2 0-72,2-4-87,2 2-172,3-3-26,4 3 75,2-2-125,3-2-47</inkml:trace>
  <inkml:trace contextRef="#ctx0" brushRef="#br0" timeOffset="68369.22">3577 5903 1210,'0'0'85,"-4"-3"6,4 3-9,-6-4-6,2-1 3,4 5 3,-4-3-2,0-1 2,4 4 6,-3-6 2,3 6 3,0 0 0,-4-7 0,4 7-3,0 0-2,0-8-3,0 8-3,0 0-10,4-7-10,-1 3-5,-3 4-5,6-4-8,-3 1-1,-3 3-5,13-3-5,-5 3-6,-8 0-1,14 4-4,-6 0 1,-1 3-2,1 5-3,1 3 1,-3 3-4,-2-2 0,0 8-1,-1 0-1,-1 2 0,-4 0 0,-3 0-3,1 0 0,-1 0-1,-2 1 1,0-3 4,-2 0-9,1-4-2,4-3-2,-2-2 1,0 1 0,1-6-6,0 1-12,1-4-6,2-3-1,2-4 2,-2 2 0,2-2 2,0 0 1,0 0-1,13-21 3,-8 8-6,2-3 3,0 1-1,3-7-4,-1 2 3,0-1 4,-1-1 0,3-2 1,-4 4 0,2 1 3,-2 1 2,-3 1 3,3 1 8,-4 4 3,4-4 4,-5 7 2,2-2 3,0 1 0,-1 5 0,-1-4-1,0 4 1,-2 2-1,0 3 3,0 0 5,0 0 2,0 0 2,-4 15-1,4-8 10,-3 5 0,1 0-2,0 5 1,0 0-2,2 1-4,-2 1-1,2 1-2,0 0 1,2-1-3,-2 1-2,4 0 0,-2-1-5,5 1-7,-2-4-21,3 1-20,0-2-20,3-2-33,1-4-32,2-2-43,2 1-35,2-6-42,-2-2-96,5 0-95,-1-2-189,4-4-118</inkml:trace>
  <inkml:trace contextRef="#ctx0" brushRef="#br0" timeOffset="68714.06">4189 5915 1602,'0'0'-54,"-3"-8"20,3 8 23,-1-5 22,1 5 12,-2-4 15,2 4 12,-2-7 11,2 7 4,0 0 5,0 0 3,-4-5 2,4 5-1,0 0 2,0 0-8,-2-3-1,2 3 2,0 0 10,-8 13-5,4-6 2,-1 3 1,1 3-3,-1 3-1,-1 1-5,0-1-7,2 1-4,2 3-6,-3-1-9,3 0 2,0 1-7,0 0-2,4-1-2,-2-3 5,4 1-16,1 0-18,1-5-25,0 1-29,2-6-36,6 2-45,2-3-54,-1-2-70,4-4-122,-2 0-81,3 0-122,-2-4-81</inkml:trace>
  <inkml:trace contextRef="#ctx0" brushRef="#br0" timeOffset="69100.69">4514 5966 1620,'-2'-7'1,"0"-1"36,0 3 25,-3-2 20,0 2 14,2 0 11,-2 0-1,-1 1 2,0 2-2,6 2-4,-14 0 1,6 4 3,0 3-6,0 0 1,-1 3-7,1 1-2,1 2 0,1 0-12,0 3-6,1 1-10,3 0-1,0 0-9,2 0-2,0 2-12,2-2-6,0-2 2,3 3-7,1-3-1,0-2-5,5-1-1,0-2 0,-1-1-4,6-1 1,-2-3 2,0-1-4,2-2-4,-2-4 0,2-2 1,1 0-1,-1-3-9,-1-4 2,-3 1 0,-2-4 1,1-1 1,-4 0-2,-3-1-3,0-3 3,-4 4-5,-4-1-2,-2 3-1,-2-2-11,-3 4-7,-2 2-6,-1 0-16,1 4-15,-4 0-20,2 1-29,2 1-33,1 3-47,1 0-34,2 0-45,1-3-114,2 3-85,6 0-187,0 0-148</inkml:trace>
  <inkml:trace contextRef="#ctx0" brushRef="#br0" timeOffset="69382.43">4886 5848 1669,'0'0'-14,"0"0"29,0 0 21,0 0 23,-7-3 4,7 3 1,0 0 6,0 0 21,0 0 14,0 0 8,29 7 3,-12-3 5,-1 1 0,8 1 5,1 3-11,1 1 0,4 2-3,-3 1-3,3 2-7,0 3 9,-6-1-8,2 0-12,-8 0 2,0 0-10,-7 2-1,-3-4-8,-8 2-5,-2 2-10,-4 0-17,-7 1-44,-3-1-42,-2 0-60,-6-2-76,4-2-87,-6-3-146,5-1-124,-3-4 43,6-3-212,0-2-198</inkml:trace>
  <inkml:trace contextRef="#ctx0" brushRef="#br0" timeOffset="70570.98">9952 2738 1900,'-6'-4'-27,"4"0"29,-3-3 25,3 5 13,0-5 8,2 7 4,-2-9 1,2 1-1,2 3 0,0-3-1,3 2 6,1-2-3,0 3 3,3-5-2,-1 4 3,2 1-6,4-1-5,-4 2-1,0 1-3,1-1-4,2 2-2,-2 4-4,-1 0-1,-1 1-3,6 3-5,-7 2 0,2 1-2,-2 4 0,2 1-3,-6 1-2,-2 1 0,0 1 0,-2 2-7,0-2 2,-4 1 3,0-2-2,-1 1-2,0-2 0,1-1-2,0-1 0,0-3-1,2-1-1,0-2-3,0 0-11,0-4-3,2-3-6,0 0-2,0 0-4,0 0-1,12-17 4,-4 6 1,0-4-1,2-3 5,0-1-1,1-2 2,-1-2 1,2 2 2,-3 1-1,0-4 2,-1 6-1,-1 0 4,-1 5 8,1-2 2,-1 2 0,-2 1 1,-1 2 2,3 3 0,-4 1-3,0 4 1,-2 2 2,0 0 3,0 0 2,0 0 2,0 18 2,-2-7 7,2 0 2,0 5 0,0 1-2,-2 0 1,2 2-8,0 1 3,2-3-1,-2 5-1,2-3-2,0-2-3,2 2-3,0-4-14,1 2-22,0-1-23,3-5-31,-2 0-31,2-1-39,6-3-47,-6-2-75,4-3-119,1-2-269,-4 0-156</inkml:trace>
  <inkml:trace contextRef="#ctx0" brushRef="#br0" timeOffset="70822.44">10560 2646 1760,'0'-6'-40,"0"-2"29,0 8 24,0-9 20,0 5 11,0 4 5,0-7 2,0 7-2,0 0 4,-5-5 5,5 5 9,0 0 7,0 0 2,-6 18 0,4-9-3,0 3-7,-2-1-3,2 2-7,0 3-3,2-1-5,-6 0-5,6 0-3,0-1-8,0-1-12,0 0-26,4 0-29,-4-3-29,4 0-33,-1-1-33,6-1-38,0-4-41,0-1-98,1-1-316,0 0-120</inkml:trace>
  <inkml:trace contextRef="#ctx0" brushRef="#br0" timeOffset="71161.81">10762 2694 1653,'3'-6'-32,"-3"0"25,0-1 27,-3 2 21,3 5 12,0-7 7,-1 4 4,1 3-1,0 0 5,0 0 3,0 0-1,0 0 0,0 0 1,-17 13 2,15-4 2,-2 3-5,-2-1-4,3 5-6,1-3 0,0 2-9,0 0-6,0-2-3,2-1-4,0 1-4,2-2-1,-2 1-4,2-3-1,0 1 2,2-2-1,1-1-6,1-3-1,1 0-3,1-2-4,-3-2 4,-5 0-2,16-4-2,-7-2 1,-4 1-2,0-3-1,-3-1-2,0-1-1,-2-2-1,-2 3-3,0 1-4,-4-1-6,0 1-9,-4-2-12,0 3-18,-2 1-17,-1 0-21,0 1-27,0 1-29,1 2-26,2-1-34,-2 0-53,4-1-101,2 1-264,0-4-113</inkml:trace>
  <inkml:trace contextRef="#ctx0" brushRef="#br0" timeOffset="71439.41">10749 2579 1605,'0'0'-28,"4"-6"28,-4 6 23,2-7 22,0 5 11,-2 2 5,4-5 2,-4 5 2,4-3 4,-4 3 7,10 0 5,-10 0 3,16 3 4,-8 2-7,3 1-3,1 3-3,-2-1 1,1 3-10,2 1-2,-3 1-2,4 6-3,-4-1 0,-2-3-4,3 7-2,-4-5 3,-3 0-6,-2 2-2,-2 0-5,-2 1 0,-2 3-24,-5-5-34,-2 1-56,-2-1-71,3-3-71,-5 0-149,0-2-116,1-3-200,3-2-174</inkml:trace>
  <inkml:trace contextRef="#ctx0" brushRef="#br0" timeOffset="73921.09">11365 2730 1753,'0'0'-39,"0"0"16,2-9 16,-2 9 26,0-7 10,0 7 7,2-8 3,-2 8 4,2-7-3,-2 2-1,2 0-2,-2 5 0,6-9-2,-4 4 1,2 3-3,1-3-4,-1 2-1,-4 3-2,7-5-2,-3 0 1,2 3-1,-6 2 1,0 0-1,13 0-2,-13 0 1,8 10 0,-5-5-1,2 2 2,1 4-1,-2-2 0,-2 6-2,0-2-3,-1 5 0,-1-1 0,-1 1 0,-1-1-4,0 0 1,-2 1-3,-2 0 1,4-2-4,-2-2 3,0 2-1,2-6-2,-1 2 0,2-2-2,-1-3-6,0 1-5,2-4-8,0-4-5,0 0-5,0 0-3,0 0 1,0 0 2,10-13-2,-6 3-2,2-1-4,2-3 2,-4-1-4,4-2 5,0-2 0,-2-2 5,3 2 2,0-1 1,-3 5 0,0-2 8,1 3 1,-1-1 8,-2 2 7,0 4 4,0 0 2,1-1 0,0 1 0,-3 3 1,0-1-1,0 4 3,-2 3 5,0 0 6,0 0 3,0 0 4,0 0 2,-2 18 3,0-9 0,0 1 1,2 2 4,-5 5-1,0-2-4,3 5-3,2-2 1,-2 0-5,-2 1-3,4 0-2,0 1-3,0-1-1,0-2-2,2-3-7,0 1-12,0-1-17,0-2-18,3-3-17,2-1-24,-1 0-29,0-4-31,2-1-34,1-3-52,-9 0-105,17-5-283,-9 0-109</inkml:trace>
  <inkml:trace contextRef="#ctx0" brushRef="#br0" timeOffset="74175.83">11701 2668 1608,'0'-5'-50,"0"5"13,0-8 17,0 8 12,0 0 15,-2-6 10,2 6 13,0 0 17,0 0 11,-8 18 9,6-10 4,-1 3 3,1 0-4,0 1-1,0 2-4,2 1-5,0 2-6,-2-1-5,2-1-3,2 3-6,0-3-2,0 3-5,3-6 1,-3 4-5,2-3-8,2-2-17,1 0-26,-1-2-28,1-1-43,1-3-34,2-1-46,-4-4-87,4 0-336,-10 0-95</inkml:trace>
  <inkml:trace contextRef="#ctx0" brushRef="#br0" timeOffset="74393.05">11842 2741 1590,'2'-6'-32,"0"1"18,-1 0 22,2 1 7,-3 4 9,4-3 16,-4 3 7,0 0 10,0 0-1,12 12 3,-7-4-3,-3-1-3,2 3-3,-2-1-7,2 0-3,0 2-4,-1-1-2,1 2-7,-2-3-20,3 1-33,-3 2-35,0-5-32,0 3-29,0-2-46,-2-5-108,0 1-217,0-4 0</inkml:trace>
  <inkml:trace contextRef="#ctx0" brushRef="#br0" timeOffset="74684.82">11881 2605 1372,'0'0'-4,"0"-8"20,0 8 7,0-7 13,0 7 10,6-3 11,-6 3 12,14 1 10,-14-1 5,18 2 6,-4 5-1,-2 1-6,2-1-1,2 2-3,-2 2-9,1 3-5,0 0-2,0 1-4,-3 2-2,-1 0-2,-2-3-4,-1 1-3,-2 3-1,-4-1-4,1-1-6,-6 1-3,3-2-2,-5 1-15,2-4-26,-4 2-34,2-3-43,-2 0-43,-1-1-42,3-5-64,0-3-123,2 3-271,3-5-126</inkml:trace>
  <inkml:trace contextRef="#ctx0" brushRef="#br0" timeOffset="74907">12459 2796 1731,'10'0'3,"-10"0"34,0 0 25,0 0 11,12 0 1,-12 0-7,0 0-6,0 0-5,0 0-8,8-3-10,-8 3-20,6-2-27,-6 2-29,9-2-41,0 2-42,-1-5-58,0 2-136,0 1-205,2-1-23</inkml:trace>
  <inkml:trace contextRef="#ctx0" brushRef="#br0" timeOffset="75077.87">13011 2791 1373,'9'0'9,"-9"0"16,0 0 18,9 2 13,-9-2-1,0 0-6,11-2-6,-11 2-14,10 0-27,-10 0-32,13 0-32,-13 0-34,17-2-58,-6-1-303,-1 3 36</inkml:trace>
  <inkml:trace contextRef="#ctx0" brushRef="#br0" timeOffset="75247.01">13535 2800 1240,'11'0'7,"-11"0"18,7-2 4,-7 2 3,12 0 0,-12 0-4,11-2-2,-5 0-6,-6 2-24,16-1-32,-6 1-33,-4-4-51,2 1-124,0 3-85,1-2 156</inkml:trace>
  <inkml:trace contextRef="#ctx0" brushRef="#br0" timeOffset="75417.04">14033 2777 943,'0'0'45,"14"0"17,-6 0 9,-8 0 8,12 0 4,-6 2-11,-6-2-9,12-2-6,-2 2-5,-10 0-23,16-1-33,-9 1-40,3 0-38,-10 0-85,22-3-262,-12 3 63</inkml:trace>
  <inkml:trace contextRef="#ctx0" brushRef="#br0" timeOffset="75604.54">15079 2830 1261,'0'0'55,"13"0"23,-13 0 11,7-2 4,0 1-7,-7 1-9,9-2-14,-9 2-5,11-4-19,-11 4-37,10 0-38,-10 0-42,14 0-40,-6 0-83,-8 0-299,14 0-4</inkml:trace>
  <inkml:trace contextRef="#ctx0" brushRef="#br0" timeOffset="75789.05">15674 2837 1379,'0'0'34,"8"-3"20,-8 3 23,9-2 17,-9 2 5,9-2-2,-9 2-13,6-2-6,-6 2-8,0 0-14,10-1-15,-10 1-35,4-2-44,-4 2-40,12 0-39,-12 0-45,12-2-117,-8 0-230,-4 2-13</inkml:trace>
  <inkml:trace contextRef="#ctx0" brushRef="#br0" timeOffset="75978.54">16173 2796 1353,'10'-2'41,"-10"2"23,10-1 30,-4-1 26,-6 2 8,8-2 3,-8 2-11,10 0-11,-10 0-12,7-3-10,-7 3-11,0 0-17,9-2-30,-9 2-43,6-3-38,-6 3-54,11 0-41,-11 0-85,9-2-434,-9 2-161</inkml:trace>
  <inkml:trace contextRef="#ctx0" brushRef="#br0" timeOffset="76612.28">16488 2646 1757,'-5'-4'-36,"5"4"29,-4-8 22,4 3 20,-3 1 16,3 4 11,-4-11 6,4 9 0,0-5-1,0 7-4,2-11-4,0 5-3,5 1 1,0 1-2,1-2-2,2 4 0,1-1 0,0 1-3,1 2-4,-1 0-4,1 0 1,4 4-2,-6 2 1,0-1-3,4 2-2,-4 3-4,-2 2-2,1-1-3,-1 2 1,-1 2-3,1 1-1,-3-1-4,-1 0-1,-2 0-4,0 0 1,-2-2 0,0 1-5,0 0 2,-2-3-2,0-2 0,2 1 0,-2-2-3,0 0 2,2-1 3,0-3-4,0-4-3,0 0-4,2 4 1,-2-4-3,0 0-5,6-14 0,-4 5 2,3-1-1,2-3-3,1-2 0,0-2-2,0-1 1,0 1-3,1 0 4,-3 0 1,3 4-1,-3-3 3,1 5 4,-2 0 8,0 1 6,-3 1-4,1-1 1,0 4-2,1-1 1,-2 3-1,-2 4-5,4-4 10,-4 4 3,0 0 3,0 0 6,-6 19 2,6-10 4,-2 3-8,2 0 5,0 1-9,0 0-1,0 0 7,2 3-6,-2-1-5,2 0-1,4 0-2,-2 1-3,0-3-13,2 0-15,0-2-21,3-1-30,1 0-35,1-1-36,2-1-44,-1-2-33,4-3-45,-4-1-94,2-2-76,2 0-175,-4-2-106</inkml:trace>
  <inkml:trace contextRef="#ctx0" brushRef="#br0" timeOffset="76866.6">17117 2588 1620,'-1'-9'-39,"-1"0"23,0-2 29,-3 7 18,2-5 21,-1 2 7,-1 2 8,0-2 4,1 4-2,0-3-2,-1 4 2,5 2 0,0 0 5,-11 6 3,7-1 1,-1 3 1,1 1 3,-2 6-4,3-3-5,-1 4-4,1 2-6,2-2-4,-1 1-5,2 2-7,0-1 0,-2-1-6,4-3-4,-2 3 0,2-2-15,2-1-21,-2 0-30,2-3-29,3-2-34,-1-1-47,5 0-34,-1-2-35,-3-2-73,8-3-101,-3 1-226,-1-4-108</inkml:trace>
  <inkml:trace contextRef="#ctx0" brushRef="#br0" timeOffset="77274.26">17233 2634 1647,'-7'-5'-18,"-1"-1"25,-1 2 28,3-1 24,-2 1 14,0-1 5,0 2 3,2 1-3,0-1-2,6 3-3,-9-7-6,6 5-8,3 2-7,0 0-1,0 0-3,0 0-2,12-5-2,-4 3-2,4 0 0,-2 0-6,2 2-3,1-1-2,-2-2-3,0 3 2,-1-3 7,0 3 5,-4-2 4,4 0 1,-10 2-2,12 0-2,-6-2-4,-6 2-4,9 0-3,-9 0-5,8-2-6,-8 2-3,0 0 0,11 6-4,-11-6-1,4 5 1,-2-1-3,-2 2-1,3 1 1,-3 1-1,0-1-1,0 2 0,0 4-4,0-2 2,0 0-4,0 0 4,0 4-3,0-2 2,0-2-3,-3 3 3,6-4-4,-3 2 3,0 0-12,0-1-20,2 0-18,-2-3-26,1 1-25,2-1-33,-1-2-33,3 2-41,0-6-48,-1 0-99,3-1-82,-7-1-121,0 0-54</inkml:trace>
  <inkml:trace contextRef="#ctx0" brushRef="#br0" timeOffset="77551.68">17455 2418 1464,'-2'-7'-21,"0"2"13,2 5 25,0-6 18,0 6 22,0 0 16,0 0 17,17 2 14,-9 3 6,3 1 5,4 4 3,4 2-2,0 1 0,4 6-5,1 0-7,-1 2-7,-2 2-9,0 2-6,-4-1-6,-2 2-6,-5-4-6,-4 2-6,-3-2-3,-6-1-5,-3 3-27,-6-4-37,-11 6-66,1-4-82,-7-2-87,-8 1-201,-1-1-11,1 2-168,-4-3-126</inkml:trace>
  <inkml:trace contextRef="#ctx0" brushRef="#br0" timeOffset="83965.27">3678 7353 1628,'0'0'-47,"6"1"22,-6-1 13,0 0 19,0 0 11,0 0 9,0 0 5,0 0 1,0 0 7,0 0 4,0 0-1,0 0 2,0 0 2,8 0 0,-8 0 9,0 0 7,0 0 6,0 0 7,0 0 8,0 0 4,0 0 3,10-3-4,-10 3-9,3-4-4,-3 4-7,4-5-6,1 1-6,-1 0-5,0 1-1,-1-4-7,4 2-2,2-1-6,-1 1-4,1 0-4,0 1 0,-1 1-2,2 1-3,1-2 0,0 4-2,-1 0-2,1 4 1,-1 1 0,1 2-3,0 2 1,-3 3-1,2 1 0,-4 1-2,4 3 1,-4 5-2,-2 0 5,-3 0-4,-1 1 1,0-1-1,-1-1-1,-1 0-4,0-2 3,0 1-4,0-4 2,-2 0-2,2-3 2,-3-1-2,4-4 0,-1-3-5,-2-3 0,4-2-2,0 0 0,-8-11-4,6 3-2,2-5 0,0-1-1,0-3-5,0-2-3,2-2-5,0 0 4,0-4-2,2 0 0,-2 3 4,2-2 0,2 6 1,-2-1 0,0 3 5,0-1-1,-1 4 1,0 2-2,-1-2 2,0 4 1,0 0 0,-1 0-1,3 1 0,-4 2 1,2 1 0,-2 5 12,4-4 7,-4 4 4,0 0 8,0 0 8,4 21 4,-4-12 7,0 2 3,2 5 1,-2 0-1,3 2-7,-3 2 0,2 0-2,0 5-7,0-4 4,2 4 0,-3-3-6,5 2-2,-2-2-2,0-2-7,0-3 0,2 0-8,0 0-17,2-5-15,0 2-20,0-4-24,0-5-36,1 1-46,0-2-53,1-4-51,1 0-84,-1-4-124,-1 1-16,2-1-137,-3-4-112</inkml:trace>
  <inkml:trace contextRef="#ctx0" brushRef="#br0" timeOffset="84397.05">4297 7250 1626,'0'0'-47,"0"-5"26,0 5 17,0 0 20,0-10 16,0 10 18,0-6 11,-1 2 9,1 4 11,0 0 7,-2-5 2,2 5 3,0 0 1,-4-6-1,4 6-4,0 0-4,-3-4-5,3 4-7,0 0-7,0 0-1,-17 8-2,11-2 0,-1-1 0,2 2-1,-4 3-2,2 0-6,1 1 1,0 4-1,1-1-5,1 3 7,0-2-2,0 4-7,0 3-6,4-3-3,0 3-9,0 0 0,2 4-1,2-2-3,2 0 1,1-2-6,1-1 1,-1 0-3,3-2-4,3-2-3,-3-3-6,3-3-21,0-3-26,-2-1-28,5-1-35,-5-4-42,4-2-42,-3-2-35,5-2-35,-4-1-80,2-5-85,-2 1-239,-1-4-160</inkml:trace>
  <inkml:trace contextRef="#ctx0" brushRef="#br0" timeOffset="85545.66">4624 7319 1707,'2'-6'-71,"-2"6"22,2-7 23,-2 7 23,2-7 10,-2 7 12,2-5 12,-2 5 14,2-4 6,-2 4 3,0 0 10,2-5 3,-2 5 7,0 0 5,2-4-2,-2 4 0,0 0-2,0 0-2,0 0-2,0 0-6,0 0-7,0 0-8,0 0-3,0 0-3,0 0-3,-12-2-2,12 2-3,0 0 0,0 0 0,0 0-1,0 0 0,0 0 0,0 0-3,-13 3 2,13-3-1,0 0 4,0 0-2,0 0 2,0 0-5,0 0 4,0 0-4,0 0-2,0 0-1,0 0-4,0 0-3,0 0 0,0 0 0,0 0-2,0 0-9,0 0 5,0 0-2,0 0-5,0 0-2,0 0 2,0 0-1,0 0-3,0 0 0,0 0 4,0 0-6,0 0 2,0 0 1,0 0-3,0 0 2,0 0-2,0 0 0,0 0 0,0 0-3,0 0 5,0 0-3,0 0 1,0 0-2,0 0-2,0 0 2,0 0 3,0 0 0,0 0-1,0 0-2,0 0 1,0 0-6,0 0 6,0 0 1,0 0-3,0 0 1,0 0-2,0 0 1,-6-3-4,6 3 5,0 0 1,0 0 0,0 0-2,0 0 1,0 0 0,0 0 1,0 0-2,0 0 3,0 0-3,0 0 1,0 0 1,0 0 2,0 0-3,0 0 0,0 0 2,0 0-6,0 0 3,0 0 2,0 0-6,0 0 3,0 0 2,0 0-3,0 0 4,0 0-2,0 0 0,0 0 1,0 0 2,0 0 0,0 0 0,0 0 0,0 0 3,0 0-5,0 0 0,0 0 3,0 0-4,0 0 3,0 0 0,0 0-1,0 0 1,0 0 1,0 0-2,0 9-3,-2-3 1,2-6 5,-4 9-3,1-1 1,2 2 3,-2 0 13,-2 1-13,4 1 2,-4 3 9,0-1-4,2 0-3,1 1 1,-3-2-3,2 3 0,-1-3 3,0-2-7,2 2 0,-1-5 5,-1 1-9,1-1 8,3 0 1,-2 0-3,0-3-5,-1 1 11,3 0-10,0-6 4,-1 5-2,-1 0 0,2-5 3,0 0-1,0 0-4,-7 3 2,7-3 3,0 0-6,0 0 9,0 0-5,0 0-6,-8 0 3,8 0 1,0 0-5,0 0 3,0 0 2,0 0 1,0 0-6,0 0 5,0 0-8,0 0 4,0 0 5,0 0-8,0 0-3,0 0 5,0 0-4,0 0 2,0 0 3,0 0-2,0 0 0,0 0 5,28-1-8,-17 1 4,1-2 2,0 2 3,3-3-3,5 1 2,-2 2-5,2-1-1,-2-1 9,2 0-3,-1-1-5,-2 3 6,0-1-7,-5 1 7,4-2 0,-4 2-6,-1 0 0,-1-2 0,1 2-8,-3 0-6,-8 0-4,17 0-3,-12-1-8,-5 1-6,13 0-5,-13 0-8,10-3-6,-10 3-13,6-2-8,-6 2-11,6-1-18,-6 1-22,0 0-22,0 0-21,0 0-21,2-4-18,-2 4-66,0 0-81,0 0-235,-17-2-93</inkml:trace>
  <inkml:trace contextRef="#ctx0" brushRef="#br0" timeOffset="86111.1">4681 7410 1516,'0'0'-76,"0"0"19,0 0 9,0 0 11,0 0 8,0 0 11,0 0 4,0 0 6,-4-4 5,4 4 5,0 0 0,0 0 9,0 0 3,0 0-5,0 0 3,0 0 5,0 0 1,0 0 1,0 0 2,0 0-1,0 0 0,0 0 2,0 0 4,0 0-2,0 0 0,0 0 1,0 0 5,0 0-3,0 0-3,0 0 2,0 0-3,0 0-4,0 0 0,0 0-2,0 0-3,0 0 0,0 0-1,0 0 0,0 0-4,0 0 2,0 0-3,0 0 1,0 0-1,0 0-1,0 0-2,0 0 1,0 0-2,0 0 1,0 0-2,0 0 1,0 0-3,0 0 1,0 0-2,0 0 1,0 0 3,0 0-1,0 0-1,0 0-1,0 0-2,0 0 4,0 0-3,0 0 4,0 0 0,0 0-3,0 0 0,0 0 1,0 0-2,0 0 2,0 0 2,0 0-2,0 0 0,0 0 1,0 0-10,0 0-6,0 0-6,0 0-5,0 0-20,0 0-13,0 0-13,0 0-12,0 0-10,0 0-22,0 0-56,0 0-231,0 0 87</inkml:trace>
  <inkml:trace contextRef="#ctx0" brushRef="#br0" timeOffset="86980.59">4719 7366 1132,'0'0'20,"2"-4"15,-2 4 25,0 0 6,0 0 10,0 0 8,0 0 1,4-4 4,-4 4 1,0 0-2,0 0 2,0 0-1,5-4 0,-5 4-1,0 0-2,0 0-5,0 0-8,0 0-7,0 0 5,0 0 0,7 15 2,-7-7-3,2 1 1,0 2-6,0 0-4,0 5-3,2-1-7,0 2-3,-2 0-4,2 0-9,0 3 2,-2-3-4,2-1-4,2 2 0,-2-1-4,-2-2-4,0 0 0,2-3-12,-2-1-13,0 1-12,0-3-4,0-1-15,1 1-8,-3-4-9,2 3-10,0-1-19,-2-7-15,2 3-21,-2-3-19,0 0-19,0 0-27,0 0-43,0 0-104,0 0-303,-6-15-128</inkml:trace>
  <inkml:trace contextRef="#ctx0" brushRef="#br0" timeOffset="87756.7">5024 7132 1626,'-2'-5'-32,"2"5"19,-2-7 25,2 7 18,-2-5 17,2 5 11,0 0 10,-4-6 10,4 6 4,-2-3 6,2 3 5,0 0 2,0-6-1,0 6-1,0 0-2,-3-6 1,3 6-2,0 0-4,0 0-2,0 0-4,0-6-11,0 6 2,0 0-11,0 0 1,0 0 11,0 0 7,0 0-1,21 14 4,-9-9-10,0 3 4,2 1 1,4 3-4,1-1-3,-4 3-3,6-1-2,-3 3-3,2 1 0,-1 1-6,-2 2-4,-2-1-1,-1 2-1,-1 1-4,1-1 2,0 2-3,-6 0 2,0 2-2,-1-2-1,0 0-5,-5 1 0,0-3-2,-4-1-3,0 0-1,2-1 1,-5-1-1,1-2 3,2 0-1,-3-4 4,3 1 0,-2-2-1,-2-3 0,1 1 3,1-4-5,0 3-3,0-2-3,0 0-3,2-2-3,-2 0-3,4-4-3,-5 5 0,5-5-5,-7 4-5,7-4-7,-4 4-12,4-4-14,0 0-11,-6 2-15,6-2-19,0 0-22,0 0-16,0 0-21,0 0-15,0 0-21,-10-6-28,10 6-38,-2-5-46,2 5-48,-6-10-118,5 5-84,-3-2 31,1 1-199,-1-1-189</inkml:trace>
  <inkml:trace contextRef="#ctx0" brushRef="#br0" timeOffset="101516.85">4031 8839 1740,'0'0'-85,"0"0"12,0 0 24,0 0 13,0 0 17,0 0 10,0 0 4,0 0 10,4 4 13,-4-4 5,0 0 4,0 0 5,0 0 6,0 0 8,0 0 5,0 0 5,0 0 5,0 0 6,0 0 8,0 0 3,0 0 3,0 0 3,0 0 0,0 0-5,0 0-4,0 0-7,0 0-5,0 0-2,0 0-3,0 0 3,0 0-8,0 0 1,0 0-4,0 0-2,0 0-1,0 0-3,-14-12-6,14 12-2,0 0-1,-3-7 0,3 7-1,0 0-3,0-8-3,0 8 2,0-5-3,0 5-3,3-9 0,-3 9-3,2-8-4,0 5 3,-1-3-1,4 3-1,-1-3-2,1 0 4,-1 3-4,0-3-2,2 1 4,0 2-12,0-2 1,2 3 7,-2-3-5,2 4-1,0 0 5,-1-2-2,-7 3 4,17 3 4,-9-1-10,1 6 2,-1 2 4,1 3-4,0 4 5,-1 3-4,-2 2 0,0 2 3,-3 2-4,0-1-1,2 1-1,-5 1-3,0 2 2,0-3-3,-2 1 3,2-4-2,-3-2 1,0-2-1,3-2 0,-1-2 0,-1-2 3,2-2 1,-2 1-1,2-4-1,0-2-4,-2-3 2,2-3-3,0 0 2,0 0 2,0 0-5,0 0 4,-2-27-3,4 14-11,-2-4-2,2-4 2,0 0-6,0 0 0,-1 1 3,2-5-4,0 4 3,1-1 4,-1 4 1,-1-1-8,2 0 9,-2 1-3,0 3-1,0 0 6,0 2 1,0 1-5,-1 0 4,2 3 2,-3 0-2,0 0 2,0 3 4,3-2 7,-3 0-8,2 2 4,-2 1 1,0 5-6,2-8 4,-2 8 0,0 0-1,0 0 5,0 0 4,0 0 1,-2 22 10,2-12-5,0 8-5,0-1 10,0 1 5,-2 4-7,4-1 4,-2 2-8,0 3 1,2-1 5,-1 2-6,2-2-1,-1-4 0,2 0-7,-3 0 4,2-3-10,2 1 7,-1-1-5,3-2-15,-3 0-16,2-1-15,0 0-13,-1-6-32,3-1-33,-1-1-39,-2 0-45,4-3-44,0-2-65,3-2-119,-2 0-39,2-2-200,0-4-165</inkml:trace>
  <inkml:trace contextRef="#ctx0" brushRef="#br0" timeOffset="101833.35">4630 8848 1872,'-2'-9'-4,"0"1"32,0 3 22,-3-3 17,4 3 17,-1-1 10,-1 0 5,1 2 1,2 4-1,-4-6-11,4 6 0,0 0-4,0 0 3,-19 13-1,14-4-4,-1 4-2,0-2-2,2 4-5,-2 1-4,4 2-2,-2 2-9,-3-1-1,6 2-6,-1-3-12,2 4-4,-2-1-1,2-1-5,0 0 2,2 1-3,0-4-1,3 2-5,-2-4-13,1 0-18,0 0-19,0-4-26,2 0-31,-1-4-37,3-1-40,0-4-40,3 0-42,0-6-72,1 0-103,1-4-36,-2 1-122,1-3-77</inkml:trace>
  <inkml:trace contextRef="#ctx0" brushRef="#br0" timeOffset="102304.86">4769 8889 1561,'-1'-8'-17,"-2"1"27,1-2 25,2 4 16,-2 0 12,0-2 13,2 2 10,0 5 6,-2-10 2,2 6-2,0 4-6,-2-9-2,2 9-6,2-7-1,2 1 0,0 1-4,0 0-3,6-1 1,-4 2-6,4 0 1,-1 1-3,1-1-1,1 2-2,0 2 1,1 0-1,-1 0-4,2 4 5,-3-2-7,-2 3-6,3 1-2,0 4 11,-3 2-16,-1-3-1,-4 4 2,2 2-4,-5-3-4,0 3 3,0 0-3,-5 4-1,2-3 5,-4-1-9,1 2-4,-2-3 2,-1 1-6,2-4 1,-1 0-1,2 3 0,-1-4 2,2-1 1,-3-1 5,4-1-1,-2 0-4,2-3 3,1 2-5,0 1-1,-1-3-1,2 0-4,-1 3-3,3-7-1,-2 5-2,2-5-3,0 0 2,7 4 1,-7-4-4,12 0 2,-12 0-1,20-4 0,-10 1 1,2-2-6,3 1 1,2 0 2,2 0-4,-1-1 1,0-1-21,2 3-29,-1-1-35,-3 0-32,0-2-40,-4 1-55,0 0-64,-3 2-103,0-2-145,-1 0 26,-2 1-207,1-1-196</inkml:trace>
  <inkml:trace contextRef="#ctx0" brushRef="#br0" timeOffset="102682.65">5266 8665 1825,'-2'-4'-28,"2"4"31,-3-7 28,2 3 25,1 4 19,-3-5 12,3 5 11,-2-8 7,2 8-1,0-4-1,0 4-12,0-5-4,0 5-9,0 0 6,0 0 4,0 0 1,15 2 1,-15-2 2,17 7 1,-5 1 4,0-1-5,2 2-1,0 1 0,6 2 0,-3 3-6,4-2 5,-4 2-10,0 0 0,4 3-9,-6-1-3,2 1-3,-4 4-5,-1-3-3,-4 3-7,2 0 0,-5 2-7,-2-7-2,-3 7-3,-4-2-13,0 4-25,-8-4-28,4 3-26,-8 1-32,-3-2-42,1-2-57,0 1-68,-2-8-61,1 1-151,-2-3-65,0-2 33,-1 1-209,0-3-200</inkml:trace>
  <inkml:trace contextRef="#ctx0" brushRef="#br0" timeOffset="103586.7">4294 10101 1846,'-9'0'-61,"-2"0"21,3-3 15,-2 3 18,10 0 11,-20-2 12,10 2 13,0-2 17,1 0 6,1 0 10,-2 1 6,4-2 10,-2 2 4,2-1 4,6 2 1,-13-4 3,6 0-2,3 1-4,-2-1-1,4 0-6,-2-4-3,2 2-12,2 1 4,0 0-3,0-4-6,2 2 0,2-1 1,0 1-6,0 0-3,2-1-5,4 1-4,-2 2-4,0 0-3,1 0-2,4 1-2,-1 3-5,-1 1 3,1 3-2,3 1-2,0 2-1,-3 1 0,2 7-5,-2-4 0,-1 3 2,-1 3-5,-3 0 5,0 3-6,1 0-3,-4-2 4,-2 3-3,-2-2-5,2 4 8,-4-3-1,2-2-8,-4 0 3,2 0 1,0-4-1,-1 1 0,0-2-3,0-3 1,1-1-2,0-3-7,2-1-6,0-4 0,0 0-1,0 0-7,0 0 4,-9-17 3,11 5-1,-2-1-1,2-4-2,0-1 5,1-1-4,-1 2 5,2 0 0,0 0 1,-4 4 1,5-2 2,-5 2 0,2 5-1,0-4 1,0 4 2,-2-1 2,2 3 6,-2-1 3,2-1-3,0 3-1,-2 0 3,0 5-5,2-5 6,-2 5 8,0 0 5,0 0 7,0 0 3,6 15-6,-6-6-1,2 3 7,0 3-5,0 0-2,2 1 4,-2 1-3,-1 3-3,4-3-4,-1 3 0,0-2-1,0-2-3,2 3 1,-1-2-3,1-1-8,3-1-11,-3 0-20,3-4-14,1 1-23,-2-2-26,4-3-35,-2-4-38,0 0-38,2-1-42,4-7-48,-2 0-104,-1 0-70,3-2 15,-2-8-94,4 2-46</inkml:trace>
  <inkml:trace contextRef="#ctx0" brushRef="#br0" timeOffset="103886.81">4825 9898 1466,'-2'-8'28,"2"3"14,-2-2 24,0 3 14,2-2 10,0 6 7,-2-7 0,2 7 0,0-7-2,0 7-10,0 0-3,0 0 14,0 0 10,0 0-1,0 0 2,-3 20 1,3-11 2,0 1-3,0 3-2,0 3-13,0 1 3,0 1-7,3 3-10,-1 0-4,-2 6-6,2-3 1,0 1-13,0 1-7,0-2-2,3 0-6,-3 1-7,2-2 1,0-4-20,2 1-25,-2 0-26,3-5-25,-2 1-32,0-3-39,0-3-46,5-1-46,-1-5-47,-1-4-74,0-2-84,6-4-28,-2 1-147,6-5-102</inkml:trace>
  <inkml:trace contextRef="#ctx0" brushRef="#br0" timeOffset="104326.82">5212 9922 1653,'0'-9'4,"-2"3"23,2 1 26,0 5 20,-2-9 19,0 5 11,2 4 10,-5-8 6,5 8 6,0-5-7,-1 0-3,1 5-10,0 0-2,-4-5-2,4 5-3,0 0 4,0 0-1,-11 10 1,6-3 3,2 0 0,-1 5-3,-3-1-2,1 2-8,3 3-1,-1 1-6,0 2-1,2 0-6,0 2-7,0 1-7,0 0-5,4 1-5,-2-2-4,2 0-5,2-2-5,0-1 0,3 4-7,1-7-4,1 0 1,-1 1-6,3-5-3,-1-1-3,1-5-1,2-1-3,-3-2 0,2-4 1,2 0-6,-4-2 1,3-3-3,-3-1 0,-1-4-2,2 2-1,-5-1 3,0 0-1,-2 2-4,-2 2 1,0-1-2,-4-1 0,0 4-1,-4 2-1,0 0-9,-6 1-16,2 2-17,-2 2-4,-1 1-20,-3 0-14,0 2-3,0 0-17,-2-1-10,4-1-20,1-1-17,1 1-29,0-3-39,2 3-44,4-3-52,6 0-97,-10-6-62,7 2 16,1-1-123,2 5-79</inkml:trace>
  <inkml:trace contextRef="#ctx0" brushRef="#br0" timeOffset="104705.3">5431 9753 1586,'-1'-6'20,"-1"2"18,2 4 23,-2-9 20,2 9 14,-5-6 14,5 6 6,0-5 7,0 5 4,0 0-5,-1-6-2,1 6 2,0 0-2,0 0 12,6-3 9,-6 3 14,0 0-1,20 3 6,-12 1 2,2 0-4,6 2-9,-5-1-6,5 4-6,1-1-13,0 6-7,2-1-9,0 2-9,0 3-10,-2 1-6,2 3-9,0 2-6,-2 2-6,-2 1-6,-3-5-6,0 3-4,-4-2-2,-2 2-5,0-1-4,-4 0-9,-1-4-22,-2 1-27,-3-1-30,0-2-43,-2 3-32,2-5-50,-3-3-57,-4 0-70,3-3-74,-3-2-166,1-3-16,0-1 66,-4-2-325,4-2-306</inkml:trace>
  <inkml:trace contextRef="#ctx0" brushRef="#br0" timeOffset="106158.82">4302 11418 2151,'0'0'-64,"-2"4"9,2-4 19,-3 5 24,3-5 15,-1 5 19,1-5 12,0 0 12,-4 4 6,4-4 7,0 0 5,-2 6 1,2-6-2,0 0 4,-7 1-2,7-1 2,0 0-3,0 0 1,0 0 2,0 0 3,0 0 2,0 0 2,0 0-4,0 0 0,0 0 0,0 0-9,0 0 0,0 0-10,11-13-8,-9 9-7,-2 4 2,8-7 0,-6 5-7,-2 2-1,9-5-3,-9 5-4,10-2-2,-10 2 2,18 7-7,-12-2-1,4 5 5,-2 1 0,3 2-2,0 4 0,-1 4-6,-1 0-4,-1 2 9,1 2-7,-5 1 3,1 0-3,-3 2-1,-2-1-1,2 1 3,-4-1-5,-3-1-3,3-1 4,0 0 2,-2-3-3,0-5-3,-1 3-1,1-5 4,2-1-6,0-2-2,0-1 2,-1-4-8,1-1-3,0-4-5,2-2-1,0 0-7,0 0 1,2-19-1,3 5-3,-1-1-4,2-2 2,1-5-1,-1 2 2,3-3 6,1 1-2,-2-3 4,2 2 3,-2 1 0,0-2 4,0 3-2,1 0 1,-1 0 5,-1 4-3,-1 0 5,-2 4 3,2-3 2,-1 4 4,-3-1 8,0 2 3,-1 2 2,2-1 6,-3 3 0,0-1-3,-3 1 3,2 0 0,-3 1 3,4 6-5,-8-1 0,8 1 3,-13 9 7,2 3-4,2 1 13,-1 6 2,2 2 0,-2 2-2,0 5 1,4-2-9,0 2 1,2 1 0,0 1-1,1 1-7,3-1 1,0 1-4,3-3 0,-1-1-2,2-1-4,2 0-1,-2-4 0,2-1-9,2-1-8,0-5-17,2-3-21,0 2-20,3-2-31,0-4-43,0-1-49,1-3-54,4-3-41,-6-1-91,2-3-143,2 1 54,-2-5-165,-1-1-122</inkml:trace>
  <inkml:trace contextRef="#ctx0" brushRef="#br0" timeOffset="106537.26">5007 11569 1598,'2'-8'-51,"-2"1"15,3 1 16,-3-2 24,2 4 13,-2-2 13,0 6 15,2-9 17,-2 5 14,0 4 11,2-7 10,0 3 5,-2 4 0,0 0-3,0-6-7,0 6 0,0 0-1,0 0-6,-8 14-1,3-5 3,1 3-2,0 1 3,-2 2-9,1 4-5,1-3 1,0 8-1,-1-2-1,3 1-6,0 0-6,0 1-4,2-1-7,-2-3-4,4 3-5,-2-2-3,2 1-6,2-2 2,1-1-6,-1 0-5,2-2 2,3-1-4,-1-1-16,1-4-7,3 1-27,-1-2-23,2-5-30,-1 1-37,-1-4-43,4-1-52,-5-2-40,3-1-85,-3-2-108,4-1 1,-4-4-123,0 1-71</inkml:trace>
  <inkml:trace contextRef="#ctx0" brushRef="#br0" timeOffset="106787.74">5291 11694 1494,'0'-5'17,"2"-1"34,-2 6 21,2-7 17,-2 1 9,0 6 3,4-6 1,-2 2-2,-2 4-3,0 0-9,5-6-8,-5 6 4,0 0 3,0 0-1,9 13-3,-7-7 0,0 2-8,0 4-5,0 0-5,0-2-6,0 5-8,0 1-6,-2-1-2,2 2-6,-2 1-4,2-3 2,-2 3-12,0-4-19,2 0-23,-2-2-29,0 0-42,0-2-38,2 0-47,0 1-40,-4-5-87,4-1-117,-2-5-247,0 6-160</inkml:trace>
  <inkml:trace contextRef="#ctx0" brushRef="#br0" timeOffset="107142.75">5403 11483 1753,'3'-5'-32,"-3"-1"39,-3-1 20,3 7 17,0-7 18,3 3 12,-3 4 8,0-6 6,0 6 11,2-5-3,-2 5 3,0 0 15,0 0 13,0 0 9,8 11-5,-4-5 5,0 2 4,2-1-3,4 3-7,-2 2 3,2 1-8,1 0-3,4 4-5,0-2-6,1 5-9,0-2 1,-2 4-11,3 2-3,0 1 2,0 1-9,-2 1-6,-2-2-8,-7 1-4,-2 0-3,-2 0-11,-4 1-25,-4-1-43,-2-1-51,-1 2-50,-2-5-64,-1 2-77,-4-5-84,2-1-166,-2-1-57,3-5 43,-4-1-281,6-3-293</inkml:trace>
  <inkml:trace contextRef="#ctx0" brushRef="#br0" timeOffset="108745.81">4607 13031 2110,'0'0'-57,"-10"-2"16,10 2 21,-9-3 20,9 3 13,-10-4 16,7 3 13,3 1 14,-7-3 8,7 3 7,-3-4 1,3 4-5,-2-5-4,2 5-7,-2-6-4,2 6-6,4-7-3,-4 1-2,3 0-7,2 1-1,-1-1-2,2 1-3,3 0-3,-3 0-2,3 1-4,2 1-1,-1 0-2,3 3-2,-2 0 1,1 3 3,3 4 3,0 3 0,-2 1 2,-3 6-3,1 1 2,-2 4 0,-3 0 0,-2 4 0,-2 0-4,-2 1 2,-2 0-1,0-3-3,-2 3 0,2-3 1,-3 0-4,1-4-3,-1-1 1,1-2 0,0-2 1,2-1-3,-2-3 5,4 2 0,-2-6 0,0-2-5,2-5-3,0 0 0,0 0 1,0 0-3,0 0 1,12-26-1,-6 11 0,1-4-6,0-3 2,-1 0-2,0-2 3,0 0-2,0 0-1,-1 6 3,0 1-7,1 2 8,-2-1-4,-2 4 0,0 1 2,2 0 3,-4 4 1,2-3 3,3 3-4,-5 2 2,0 5 7,0 0 7,0 0 6,0 0 2,6 18 8,-6-7-7,2 4 3,-2 0 7,2 5-8,-1-2-1,4 3-1,0 4-1,-1-2-2,0 0 5,3-2-5,-2 2-8,2-2 1,-1 0-7,4-3-22,-4-3-17,2 2-16,0-3-25,1 1-29,-1-6-42,3-1-56,2-1-49,-5-3-101,4-3-127,0-1-1,-2 0-123,5-5-95</inkml:trace>
  <inkml:trace contextRef="#ctx0" brushRef="#br0" timeOffset="109025.83">5238 13073 1720,'-2'-7'29,"2"1"31,-2 1 23,-1-1 11,2 0 9,1 1 0,0 5-3,-2-7-11,2 7 2,0 0 1,0 0 0,0 0-5,-13 15 0,8-6-1,1 2-4,2 2-1,-1 5-9,2-1-3,-1 3-2,2 0-9,-2 1-3,2 0 2,0 0-4,-2 1-6,2 0-7,0-1-4,0-1-3,0-1-4,2 3-13,0-6-21,0 1-22,-1 1-29,4-5-33,1 1-32,1-5-52,4-2-38,-1-2-47,0-4-100,4-1-100,-2 0-207,3-3-161</inkml:trace>
  <inkml:trace contextRef="#ctx0" brushRef="#br0" timeOffset="109359.91">5512 13222 1824,'0'-7'-20,"0"0"32,-1 2 14,1 5 14,-4-10 14,2 7 5,-1-1 4,3 4 1,-5-7-2,2 4-1,3 3-2,0 0-2,-12 0-5,12 0-4,0 0-1,-11 8-1,9-4-3,-3 1-4,2-1-2,2 2-1,1-1-4,-2 2-1,4 0-2,-2-1 2,1 3-3,2-1 1,0 1 3,2 0-3,3-1 0,0 3-2,1-2 3,-1 0-4,2 3 2,2-3-6,-2 1-2,0 0 1,1-1-3,0-1 4,-3 1-4,0-1 0,-3-1 7,-1 0-1,0 2-1,-4-3-1,0 1 1,-2 0-1,-2 1-6,-3-1-4,1 2-18,-2-1-27,-3-1-33,0-3-44,-3 1-51,3-3-50,-2 0-81,1-2-130,1-2-23,-2 0-116,2-3-64</inkml:trace>
  <inkml:trace contextRef="#ctx0" brushRef="#br0" timeOffset="109548.23">5420 13162 1614,'1'-8'52,"2"1"17,1 5 10,-2-6-2,4 1 1,0 2 2,2-1-7,0 1 3,3-3-5,2 1-5,2 0-5,0-1-10,4 1-3,-3 2-20,1-3-36,-2 2-38,0 1-40,2-1-44,-4 0-105,-3-1-164,-2 2-152,-4 2-53</inkml:trace>
  <inkml:trace contextRef="#ctx0" brushRef="#br0" timeOffset="109830.92">5670 12927 1615,'0'0'55,"4"-4"8,-4 4 12,7-3 14,-7 3 17,10-2 11,-1 0 7,2 2 6,1 0 8,5 4 4,0-1 4,2 3-3,0 4 1,-1-1 1,9 9-6,-2 2-1,1 3 3,-4-1-13,8 7-7,-4 3-16,1-1-6,-5 4-8,-6-5-11,-1 1-6,-4-1-6,-5-1-18,-2-3-25,-4 3-41,-2-1-40,-4 0-61,-5-2-70,0 4-90,-7-5-94,-2 1-163,0-4 8,-4 0 62,1-3-197,-1-1-157</inkml:trace>
  <inkml:trace contextRef="#ctx0" brushRef="#br0" timeOffset="110660.81">5103 14550 1788,'-3'-6'16,"1"1"26,-2 1 16,2-2 11,0 2 7,-2-1-1,2-3 2,2 3-3,-2-2-1,-1 0-3,3 1-3,0 1-7,0-3-5,3 4-5,1-3-4,-2 1-2,2 0-4,0 1-4,3 0-2,-3 1 2,-4 4-1,13 0 6,-13 0-1,17 6 0,-9 0 4,0 4-6,-1 1-3,4 1 1,-5 3-7,2 0-3,-4 2 1,3 0 0,-3 0-6,-3 3 0,2-2-4,-3 1 2,-3 1-3,2-3-2,-3 2-1,2-4-1,-3 2 0,1-3-4,2-3-4,-2 0-1,2-1-7,0-2-7,-2-4-4,4 3 2,0-7-4,0 0 0,0 0-3,0 0-3,8-22-2,-2 10 0,3-4-1,-2 1 1,2-4 4,1 2-3,1 2 8,-2 1 2,1 1 2,-3-1 4,2 3 5,-4 2 7,2 0 3,-3 2 5,1-1 0,-1 1 3,0 4 2,0 0 8,-4 3 9,0 0 3,0 0 3,9 8-6,-6-3 13,-3 3 5,4 6 4,-4-4 0,2 2 3,-2 2-10,0 1-1,2 2-9,-2-2 4,2 3-7,0-2-4,2-2 4,-2 2-9,2 0-3,0-4-20,0 2-17,6-2-27,-2 0-15,0-7-35,1 2-37,1-3-45,1-2-47,4-2-30,-1-2-71,4-2-98,-4 0-40,0-2-164,2-3-121</inkml:trace>
  <inkml:trace contextRef="#ctx0" brushRef="#br0" timeOffset="110882.41">5693 14480 1764,'-2'-10'31,"-2"4"27,-2 1 20,1 0 14,1-2 9,-2 6 6,0-2 2,6 3 4,-16 0 0,16 0-2,-14 8-4,6 0 2,1 3 1,0 1-14,3 1 0,0 1-7,0 2-8,4 2-8,0-2-9,0 2-1,4 1-13,-2 0-6,2-1-19,2-1-35,4-5-32,-2 3-54,0-3-64,7 3-75,-4-7-109,1 0-157,5-5 26,3 1-145,-1-2-117</inkml:trace>
  <inkml:trace contextRef="#ctx0" brushRef="#br0" timeOffset="111369.11">6040 14457 1804,'-4'-8'51,"2"0"23,-2 3 18,2-3 7,0 2 0,0 1-2,0 1-6,2-4-7,0 4-7,0 4-2,6-13-6,0 9 1,0 0-5,1-1-4,0-1-3,-1 4-6,0-1-1,2 3-8,-1-2-2,-7 2-5,0 0 1,13 5-8,-7-3 1,-1 4-1,-3-1-12,-2 1 4,0 1 0,-2 1-2,0-1-1,-1 2-3,-3 0-1,1 1-7,-1 1 6,0 1-4,-1 1 3,-1-2-2,2 1-3,-3-3-1,5 1-3,-1 1-1,1-3 1,0 0 2,2-1 1,0 0-5,2 1 1,2-1 1,0 0-1,2-1 0,2 1-2,1-1 2,0-1-1,1 1 4,0 2 2,1-5-9,-1 4 9,3 1 3,-2-3-1,-2 0 3,2 2 2,-1 0 3,-1-2 4,-2 3 8,-1-1 13,0 2 1,-4-2 3,0 1 1,0-1-5,-4 3-7,0-5 5,-4 1-8,0 4-3,0-5-2,-4 2-11,-1 0-26,0-3-24,0 0-34,-1-4-45,-2 0-56,4 0-65,-2-2-66,-2-5-140,4-1-55,-1-2 28,4-2-123,1-3-89</inkml:trace>
  <inkml:trace contextRef="#ctx0" brushRef="#br0" timeOffset="111645.78">6176 14284 1741,'2'-2'64,"-2"2"21,6-5 8,-6 5 2,7 0 4,-7 0 4,7-2 12,-7 2 6,0 0 9,18 5 10,-7-1 20,0 1-1,3 1 3,1 1-7,5 5-6,-2 2-4,2-2-11,-2 6-9,4 0-9,-2 2-10,3 3-10,-3-3-4,-2 4-14,-2-4-6,-3 4-8,-5-2-5,-2 3-7,-2-2-25,-6 0-36,-2 2-49,-2 1-47,-10 0-56,0 1-65,-3 0-71,-7-1-106,0-3-155,-2 6 22,-3-2-275,-1-1-298</inkml:trace>
  <inkml:trace contextRef="#ctx0" brushRef="#br0" timeOffset="112424.82">5206 15666 2252,'0'-3'-2,"0"3"30,-5-6 22,5 6 8,-5-7 11,3 4 8,2 3 3,-5-7-1,3 4-5,0-2-2,2 5-6,0-13-4,0 7-12,2 1 0,0-4-2,3 1-2,-1 3-4,2-2-2,0-1-3,1 2-4,2 0-7,-1 5 4,-2-5 0,2 4-8,1 2 1,0 4 2,-4 0 4,4 3-7,2 5 2,-3-1-4,-1 6 1,2-3-2,-1 7-1,-2-4 3,0 4-5,-2 1 2,-2-4-2,-2 1-3,0 2 1,2-2-3,-4-2 12,2 0-15,-4 1 2,2-5-1,0 0-4,0-2 3,0 0-8,-2-4 2,2 0-14,0-1-2,0-2-4,2-4-1,0 0-2,0 0-2,2-20-1,2 7-6,0-2-1,2-5-1,2-2 3,0 1 0,0 1 3,-2-4 3,0 7 4,1 0 3,-1 3 8,-2-3 2,1 6 5,-1 2 7,0 2 1,-2-6 1,3 6 2,-3-1 4,0 2-3,0 5 10,-2 1 7,0 0 12,0 0 8,0 0 8,0 13 2,-2-4 2,-2 4 5,2 7-7,-1-5 3,1 4-9,0 2-5,-2 0-3,2-1-3,0 0-5,2 1-3,0 1-1,2-5-2,0 3-4,0-3-4,2 1 1,3-1-8,-1-5-28,6-2-22,0 2-30,4-5-24,2-1-30,1-4-47,2 0-49,4-2-50,0-4-80,3-2-119,-3-1-14,2 0-240,-1-5-211</inkml:trace>
  <inkml:trace contextRef="#ctx0" brushRef="#br0" timeOffset="112694.84">5891 15537 1879,'-5'-11'9,"-1"1"30,-1 2 26,1 2 15,2 1 17,-1-1 9,-1 2 3,2 1 0,4 3-2,-6-2-9,6 2 1,0 0 7,-16 4-1,8 0 0,3 5 3,0 0 4,-1 3-5,1 5-5,1-4-3,0 4-9,1 0-6,3 4-8,-3 0-7,6-3-10,0 3-2,1-3-4,3-1-7,-1 5-4,4-6-7,-3 2-21,8-4-33,-1 0-44,-3-4-35,4-2-60,0-2-65,-1-3-56,2-3-105,-2 0-102,5-3-8,-2 0-208,-2-4-194</inkml:trace>
  <inkml:trace contextRef="#ctx0" brushRef="#br0" timeOffset="113104.77">6151 15550 2030,'-8'-3'58,"-1"1"29,-1 0 11,3 0 7,1 0 0,-2 0-2,8 2-3,-12-4-10,8 1-1,4 3-11,-8-1-8,8 1-5,0 0-2,0 0 7,0 0-4,14-8 0,-4 7-6,0-1-8,0 0 0,2-2-8,0 2-4,-2 0-9,1-2 1,-1 2-3,1 2-2,-2-3 6,-2 1-4,2 0 4,-3 2 9,-6 0-7,14-4-1,-10 3 3,-4 1-1,10 0-4,-10 0-1,0 0-2,11-3-7,-11 3 5,0 0 4,8 8 5,-8-4-1,2 5 3,-2-1 3,0-1 2,-2 7 1,0-1-1,0 0 3,0 6 2,-2-3-4,2 1-1,-3 2-7,1 1 0,2 0-3,-2-5-4,2 4-2,-1-3-2,2-2-12,1 1-28,-2-5-28,2 4-35,2-7-29,2-1-45,-2-2-52,2 0-59,2-4-49,-6 0-92,13-8-104,-2-1-1,-3-2-248,5-3-248</inkml:trace>
  <inkml:trace contextRef="#ctx0" brushRef="#br0" timeOffset="113554.78">6499 15279 2129,'-12'-3'18,"1"1"31,4 0 14,0 2 14,7 0 5,-13-2 4,13 2-6,-10-2 2,10 2-5,0 0-3,-9 0 13,9 0 5,0 0 7,0 0 10,22-6 5,-10 5-9,0-1-4,3-2-5,3 4-8,-2-4-16,2 3-5,-6 1 0,3-3 0,-2 6-2,-2-3 5,1 1-3,-4 3 7,3-2 4,-4 6-1,1-1-2,-4 3-4,0 2-3,1 2 0,-3 1-2,0 6-3,0-3-3,-2 3-7,2 3-1,-2 3-2,2 0-5,-2-1-6,2 3 1,-2-2-5,1-3 3,-1 3-1,0-2-1,0-4 0,-1-4-5,1 2-1,1 0-2,-2-6-2,1 1 0,0-3-4,0 0-1,-2 1-4,2-3-1,-2 3-4,0-5-14,-2 3-15,0 1-20,-1-5-16,1 3-18,-2 4-15,0-6-30,-1-2-25,-2 3-38,-1 0-62,2-3-81,-5-3-177,2 0-103,-1 2 49,-2-8-350,4 2-384</inkml:trace>
  <inkml:trace contextRef="#ctx0" brushRef="#br0" timeOffset="115571.38">3019 6220 2168,'-12'-3'-193,"12"3"32,-15-1 21,10-1 18,5 2 12,-10-4 20,5 2 16,5 2 15,-10-5 6,7 1 12,3 4 16,-8-4 7,6 0 3,2 4 2,-8-7 10,7 2 6,-1 2 3,2 3-6,-4-8 6,4 4-4,0 4 0,-4-5 2,4 5 0,-2-8 0,0 4-3,2 4-1,-2-5 0,0-1 4,0 2-2,2 4-3,-6-7-1,3 3 3,3 4-3,-5-10 0,3 7 2,-4-2 0,2 3 2,-4-2-5,1 3 4,7 1 4,-19 0-7,8 1 3,-1-1-5,-2 4 1,2 0 4,-2 2-1,-2-1-2,2 4 4,1-1-4,-1 6 0,-2 1 0,3 1-1,1 1 5,1 4 2,1 2 1,1 1-3,1 1 5,2 4-1,1-1 4,-1 6 0,1 0 2,-1 5-2,2-1 2,0 4 7,-2 0-2,2 8 0,-1-9 7,-2 9 2,3-6 3,0 0-3,2-1 1,-2-1-2,0 0-5,2-2 3,-3 1-2,3-4 0,-2 0-1,2-7-2,0-1-3,0-1-4,0-1 1,-1-6 3,-1-3-6,2 2 2,2-3 0,-2-2-1,-1-3 2,1-3-2,2 1-2,-2 0 2,-2-5-6,2-3 5,2-2 0,0 0-6,0 0 2,0 0-5,0 0 4,2-22-5,2 13 2,3-2-5,1 1 2,1-1 0,-1 0-2,3 0 3,-1 1 1,4 0 1,-4 2 2,2 1-4,1 3-5,0 0 1,-4 3 0,5 2 4,-1 1-8,0 2 3,1 1 6,-1 3 0,0 1-2,-2 3 2,3 3 2,-3 5-2,-2-2 1,-1 6 3,-4 2 3,0 4 3,0 7-3,-4-3-2,-2 4 5,2 0 0,-2 0-1,0-4-1,2-5-2,-2 0 1,0-3-3,2-3 2,0-3-2,0 0 1,2-1 1,0-4 0,4 1 3,5-5-7,0 0 2,8-1-26,2 2-38,4-2-34,3-3-44,8-2-134,-3 1-121,0-2 95</inkml:trace>
  <inkml:trace contextRef="#ctx0" brushRef="#br0" timeOffset="116646.01">3464 9382 1049,'4'-6'-32,"0"2"10,0 0 4,0-1 3,-2-1 3,0 0 7,2 3 2,-1-6 14,0 4-1,-1-3 3,2 3 7,-2-5 6,0 1 0,2 0 3,-2-3 2,4-1 1,-4-1-5,0-1-8,3-1 10,-5 3 4,2-2-11,-4 0-4,2-3 12,-2 3-1,-1 0-6,-3 2-5,2 0 2,-4 1-1,0 0 0,-2 1-7,0 2 13,-3 0-15,-1 3 1,-4 2 1,2 2-2,-4 2-3,1 2 3,-4 6 6,0-1 4,-2 4 1,6 5 2,-5 3 1,1 2 9,1 3 1,2 5 1,0-1 3,6 5 2,-1 1 2,2 3 2,4-3-4,1 4 2,4 0-1,0-1-2,6 4-2,0-3 2,2 2-4,0-2-2,2 2 1,3-2-1,2 8-4,-5-6-1,1 0-2,-1-2-5,-2 2 4,2-2-1,-2-2-3,-1 1-1,-1-7-1,0-1-3,1-3 0,-3-3-2,2-2-1,-2 0 0,0-2 1,2-3-1,-4-3-1,2 1 1,0-4 4,0 2-1,0-2 1,-2-1-3,2 0 1,-3-1-3,3 0 0,-2-3 0,2 2-1,0-2 0,-2 1-1,2-6 1,0 6 0,0-6-4,0 0 1,0 0-2,0 0-1,0 0-3,0 0 0,15-17 0,-7 10-1,0 2 1,2-5-1,4 3-1,-1 1 0,-1 0-2,3 1-2,-2 1 2,3 0 2,-2 4-1,2 0 0,1 2 0,1 4 2,-2-1 1,4 7-2,-4 0-1,1 2 1,-2 3 3,0 2-3,-1 3-2,0 0 3,-2 2 0</inkml:trace>
  <inkml:trace contextRef="#ctx0" brushRef="#br0" timeOffset="119170.54">3929 11554 737,'0'0'-2,"0"0"12,0 0 6,0 0 8,0 0 2,0 0 3,0 0 11,0 0-3,0 0 1,0 0 6,0 0 6,0 0 1,-6-16 2,4 11-2,0-2-5,-2 0 4,3-1-5,-1-1 0,0 1-2,0 1 1,-2-2 0,0-1-2,0 2-1,-7-1-5,8 1 1,-5-1-7,0 2 4,-3-1-3,-2 3-3,5 1-1,-3-1 2,-1 1-3,-1 0 2,2 3-4,-3 1 3,1 0-2,0 3 0,0 1 2,-1 3-4,1 1 7,-4 6 1,2 2 3,2 1 0,-1 5 3,-1 5 1,4-3-2,0 5 9,1 2-3,2 4-2,4 2-5,-3-2 6,5 6-5,-1 1 2,0 0-4,3 1-2,0-2-2,3 0-1,-6-3-4,3-3 0,0-3 0,-1 2-4,-1-2 0</inkml:trace>
  <inkml:trace contextRef="#ctx0" brushRef="#br0" timeOffset="120243.82">3785 12001 1412,'0'0'-69,"8"2"14,-8-2 16,0 0 3,8 2 12,-8-2 10,0 0 10,0 0 2,0 0 4,0 0-3,0 0 8,0 0-4,0 0 5,12-4-6,-12 4-1,0 0-7,0 0-12,0 0-7,0 0-9,0 0-9,0 0-17,0 0-14,0 0-34,0 0-172,-12-10 201</inkml:trace>
  <inkml:trace contextRef="#ctx0" brushRef="#br0" timeOffset="121562.99">3961 11422 750,'0'0'-21,"0"0"14,0 0 7,0 0 5,0 0 7,0 0 6,0 0 2,0 0 1,0 0 6,0 0 11,0 0 0,0 0 4,0 0-1,0 0 1,0 0 4,0 0-4,0 0-4,0 0 6,0 0-12,-17 0-2,17 0-1,-10 0-2,10 0-3,-13 3-6,6-1 3,-2 3-4,2-1 3,-7 2 0,4 0 0,-2 4 2,-1 3 0,-2-1 2,-2 3 3,3 1-4,-4-1 5,2 4 1,-2 4-1,-1-1 1,2 3 1,0 1 2,3 3 7,-4 3 0,4 3 0,-1 8 5,3 0 4,-2 3-3,4 1 0,0 1 2,-1 0-2,2 1-3,1 1-1,0-1-3,1-1-6,1-8-3,0 7-2,1-6-1,3-2-3,-2-3 1,2 1-4,-1-7-1,1 1-5,2-5 3,-2 0-2,0-4-3,0-3 1,0 1-1,2-6-2,-2 0-3,2-1 5,-2 1 2,2-5 3,-2 0 3,2-1-2,-2 0-3,-2-1-2,2-2-2,0 0 0,-1-2-3,-2 2 1,5-5-2,0 0 1,-6 2-4,6-2 0,0 0-1,0 0-2,-2-15 2,2 6-1,2 0 0,2-2 0,3-1 0,0-2-1,1-1-3,0 2 2,1 0-2,4 0 1,-5-1-3,3 2 4,-2 1-2,1 4-4,3-2 2,-3 5 2,-3-2-3,4 4 4,1 2 2,-2 2 4,1 4 1,-4 1 9,4 5 5,1 5 1,-5 4 1,2 1 7,-1 5 8,2 5-3,-2 3 4,-3 1 0,4-1-5,-2 4-6,-1 1 4,-2 2 1,0-4-1,1 2-1,-3-2-3,3-2 2,-1-5-2,-2-1-8,0-1 1,2-3-2,0-2-2,0-5 3,2-1-3,4-4 0,-2 0-2,4-3-1,3-4-6,0 2-19,4-9-50,1 3-65,0-3-85,4-6-151,1-2-144,-1-3 60,-2 0-124,-3-4-73</inkml:trace>
  <inkml:trace contextRef="#ctx0" brushRef="#br0" timeOffset="122905.09">4416 14686 1628,'0'0'10,"0"0"7,3-7 0,-3 7-2,0 0 1,2-5-1,-2 5-1,2-4 5,-2 4 14,2-8 11,-2 8 6,-2-5 7,2 5 5,0-7 0,-2 0 7,2 7 1,-5-10 2,1 5 2,0-3-3,0 3-5,-1-5-1,-3 3-4,-2-4-1,0 4-3,-2-1-7,0 1 2,1 1-5,-2-1-7,-3 1-3,3 1-1,-4 1-3,4 2-6,1 2 0,-3 0-7,0 2-2,-2 4-1,-2-1 3,2 6-2,-1 0-2,2 3 1,-3 3 3,1 0 5,0 7 2,0 0 5,0 3-2,0 0 3,4 4-6,-3-2 5,5 6-3,-2-1 1,1 3-1,6-2 0,0 3-3,1 5 1,1-4-4,3 6 0,-1 1-1,2-6-6,1 4 1,0-1 0,-2 1-3,2-3-4,-2-1-1,0 2 4,-2-6-5,4-3 4,0 1-5,-1-5 2,-1-1-6,2-1 7,-2-3 1,2-7-4,0 3 4,0-3-3,0-3-4,0-1 7,-2-2 6,2 3 10,0-7 0,-3-1-3,3-1-8,0-5-2,0 0 3,0 0-6,0 0-4,0 0 0,-3-26 3,5 15-5,2-5 5,0 3-6,-1-4 2,5 0 0,-2 3-2,3-1-4,-2-4 3,3 5-2,0-1 0,-2 5 1,4-1-4,-2-2 4,0 6-2,3 1 3,-2-1 1,-4 6-2,5 1 2,-2 1-1,2 6 13,-2-1 0,0 5 1,-2 0 7,1 6 3,2 0 2,-5 4 4,3 6 3,-3-4 5,0 5 4,-2 0 1,1 2 3,-3 4 3,0-5 2,1 5-2,-3-3 1,2-1-3,0 3-3,2-3-4,0-4-13,0 0-1,0-2 0,7-2 7,2-4 0,4-7-6,4 1-2,2 0 4,3-4-9,1-1-23,3-7-34,2 2-42,-1 1-45,1-8-64,2 5-87,-4-7-144,7-1-182,-1-4 35,1 4 70,-3-7-303,0-2-284</inkml:trace>
  <inkml:trace contextRef="#ctx0" brushRef="#br0" timeOffset="127767.07">10098 3266 1917,'0'0'-176,"0"0"23,0 0 25,0 0 27,-2-15 13,2 15 14,-2-5 11,2 5 8,0 0 5,0-8 12,0 8 5,0 0 9,0-6 5,0 6 8,0-5 2,0 5 2,0 0 4,0-6 2,0 6 1,0 0-1,0-8 0,0 8 3,0 0 10,0-8-6,0 8 0,4-5-4,2 3 2,5-1-1,4 0 6,4-1-6,9 1 4,4 1-4,9 0 3,7 0-5,0 2 2,3 0 1,0 0-2,1 0 0,-1 0 2,0 0-2,-2 0 4,-2-2-6,-13 2 4,1 0-3,-5 0 3,-2 0 1,-7 0 3,-1 0-4,-3 0 0,-6 0-2,-2 0 0,-9 0 0,0 0 0,0 0 3,0 0-2,-27 6 0,3-6-1,-8 4 0,-10-3 4,-5 2-5,-4-2-4,-6 2 5,-2-1 0,0-1 2,8 1-3,2 0 1,3 1-2,3-3-1,5 2 2,6-2 1,3 3 1,2-3 2,5 0-4,3 2-6,2-2 4,5 0-3,0 0-1,6 0 2,6 0 1,0 0-2,0 0-1,30-5 5,-9 3-3,5 2 5,5 0-4,1-3 2,4 3-3,0 0 4,-2-2-2,3 2 4,-4 0-5,-1 0 3,-2 0-3,-5-2 2,-2 2-5,-4 0 2,1 2-3,-6-2-5,-2 0-7,0 0-10,-5 5-17,0-5-19,-3 2-28,-4-2-160,2 5 227</inkml:trace>
  <inkml:trace contextRef="#ctx0" brushRef="#br0" timeOffset="129006.82">16999 3263 632,'0'0'-39,"0"0"11,0 0 9,0 0 7,3 5 8,-3-5 8,0 0 6,0 0 5,0 0 7,0 0 6,0 0 0,0 0 3,0 0 6,0 0-2,0 0-4,0 0-4,4 5 2,-4-5 1,11 0-9,-11 0 0,17-2-2,-4 2 2,7 0-8,6 2 7,4-2-2,2 0-7,10 0-2,5 2 0,-3-2-4,3 0 6,-1 0-5,-4 0 0,-3 0 4,-2 3-5,-3-6-1,-4 3 6,-4 0-5,-5 0 2,0 0-4,-3 0-1,-5 0 0,-1 0 1,-12 0-2,0 0 0,0 0 4,0 0 2,-55 0-8,31 0-1,-8 0 5,-4 0-3,-2-2-1,-5 2 1,1-2 4,-4-1-3,6 1-3,-2-1 4,1 0 1,5 2 2,4 0-6,0-2 3,3-1-6,5 3 1,4 1 7,0-2-5,1 0 3,5 0-1,0 2-2,4 0 2,4-2-4,6 2 3,0 0 3,0 0 0,0 0-3,0 0 2,23 6-4,-8-4 2,4 1 0,0-1-1,3 2-2,3-3 5,-2 2-1,5 0 1,-6-2-3,0 0 1,-1 2 4,-4-1-2,-2-2-2,-1 2 6,0-2-2,-4 0 5,0 0-1,0 0 3,0 0-9,-10 0 3,14 0-5,-5 0 1,-3 3-4,-6-3-15,8 2-6,-8-2-11,0 0-13,2 4-8,-2-4-14,0 0-26,-12 5-186,12-5 199</inkml:trace>
  <inkml:trace contextRef="#ctx0" brushRef="#br0" timeOffset="133726">5795 6020 596,'0'0'78,"-9"0"-30,9 0 7,0 0-5,-13 0-3,13 0 11,-8-4-4,8 4 3,-10-4 1,6 1 0,4 3 6,-9-2 0,9 2 2,-10-3-5,10 3 6,-7-4-7,7 4-3,-8-1-11,8 1-4,0 0 0,-11 0-4,11 0-5,0 0 1,0 0-7,0 0 7,0 0 6,0 0 2,0 0 3,0 0-4,34-7-2,-17 4-5,-1-1-3,4 0-3,0-2-1,3 3-4,-6-3-3,5 3 2,0-1-2,-4-1-13,4 2-19,-3-2-24,0 3-31,0 0-32,-1 2-31,-4-3-34,-2 1-82,-1 2-285,-2 0-33</inkml:trace>
  <inkml:trace contextRef="#ctx0" brushRef="#br0" timeOffset="133938.36">5958 6147 1369,'-11'12'-35,"3"-3"17,0-1 24,1-3 10,0 0 14,3-3 13,0 3-20,0-1 12,4-4 6,0 0 2,2 6-2,-2-6 5,0 0-4,28-4-4,-14 2-5,6-2 0,-1-1-3,2 3-16,4-5-32,3 4-38,1-2-45,-1 2-74,2-3-329,-3 3-8</inkml:trace>
  <inkml:trace contextRef="#ctx0" brushRef="#br0" timeOffset="135392.12">7182 5846 1225,'0'0'-89,"0"0"19,0 0 20,0 0 7,0 0 9,0 0 14,0 0 2,0 0 7,0 0 8,0 0 4,0 0 3,0 0 6,0 0 2,0 0 2,0 0 3,0 0 1,0 0 7,0 0 0,0 0-3,0 0 0,0 0 0,0 0-3,0 0 0,0 0-1,0 0 1,0 0 3,-8 13 4,8-13 4,0 6 1,0-6 4,-5 9-4,4-2 1,-4-2 1,0 0 6,1 4-6,-2-4-4,0 3 1,-3-1 3,1 2-7,0-4-1,-1 3-2,-1-4-2,3 1 1,-3 1 0,1-2-1,-2-2 5,3-1 0,2 1 1,-3-2 3,9 0-3,-17-3 2,11-3-6,-2 0 0,3-1-6,1-1 2,0-4-5,2-1-4,-2-2 1,4 0-2,-2 1 0,4-3-3,0 2 4,2-2-4,-2 1-2,4 1 1,-1 2-4,5-1 3,-1 1-4,-1 2 3,3 1-1,-1 1-2,-4 3-1,5-1-2,0 7 1,-1 0 2,0 3 7,2 2 4,-2 5 7,-2 4 7,5 0 1,-3 6 4,0 3-2,-4 4 1,0-1 1,-4 4-1,2 7 5,-6-1-5,-4 4 1,-2-2-5,-4 5 0,-2-2-1,-5-1-4,-1-5 2,2 2-3,-2-6 0,0-5-2,1 1-2,-3-4 1,4-3-2,-2-2-1,1-2-2,2-5 1,-2 0-3,5-6 1,-4 2 0,6-5-3,-1-2-1,0-2 2,2-3-3,1 3 1,0-5-2,0-1 0,4 1-1,-1-3-2,4 1 0,1-1-1,0 0 1,2 1 1,2 0 2,0 1 2,1-1 2,2 1 0,3 3 2,2-2 1,0 4-1,3 1 7,-1 2 2,3 2 2,0 1 2,3 2-1,4 2-1,0 3-1,1-1-2,1 3-2,-1 0 1,4-2-1,-4 2-3,3 1 1,-1 1-13,0-2-27,-2 1-43,1-4-53,0 4-66,-1-3-74,0 0-231,0-2-134,-1 2-125</inkml:trace>
  <inkml:trace contextRef="#ctx0" brushRef="#br0" timeOffset="136067.34">6202 7386 1689,'-11'2'-41,"11"-2"22,-9 3 17,9-3 15,-10 2 11,10-2 9,-7 0 5,7 0-1,0 0-4,-6 4-5,6-4 4,0 0-1,0 0-3,0 0 0,21 2-1,-8-1-5,4-1-6,3 0-34,-2 3-34,5-3-39,1 3-47,-5-3-85,2 4-286,-2-2-13</inkml:trace>
  <inkml:trace contextRef="#ctx0" brushRef="#br0" timeOffset="136240">6293 7685 1326,'-6'5'-22,"1"1"14,1-2 17,1-1 7,3-3 4,0 0-5,0 0 7,0 0-4,0 0-1,26-5-2,-13 1-1,4 0-2,0 0-23,2 0-29,-1 1-29,1-2-44,1 2-110,-1-1-117,2-2 146</inkml:trace>
  <inkml:trace contextRef="#ctx0" brushRef="#br0" timeOffset="136833">7376 7137 908,'0'0'-14,"-2"-3"19,2 3 8,0 0 13,-2-6 9,2 6 8,0-6 11,0 6 11,0 0 6,-3-7 3,3 7 3,0 0 6,0-8 0,0 8 2,-1-5-1,1 5-1,-2-4 2,2 4-3,-2-6-1,2 6 0,0 0-2,-2-7-3,2 7 1,-3-6-3,3 6-2,-1-5 0,1 5-6,0 0 5,-2-5-12,2 5 2,0 0-5,0 0-2,0 0-3,-2-5 0,2 5-7,0 0-6,0 0-3,0 0-4,0 0-7,0 0 0,0 0-4,-6 17 7,3-8-2,1 3 5,0 3 2,0 4 0,2 0-4,0 1-2,0 4-6,0 4 4,2-2 0,0 3-6,3 2-2,-4-1-14,6-2-36,-4 1-56,2-2-61,0 0-74,0-3-130,3-4-169,-4-3 59,-1 1-113,2-2-79</inkml:trace>
  <inkml:trace contextRef="#ctx0" brushRef="#br0" timeOffset="137577.86">6157 8903 1621,'-3'-5'9,"3"5"14,0 0 12,0 0 5,0 0 0,0 0 3,0 0-5,0 0 5,0 0-1,0 0-1,18-4 1,-8 2-6,8 0-6,0-2-2,4-1-1,5 3-10,-1-3-29,0 0-33,-4 4-33,2-2-44,-4 2-46,-1 1-123,-1 0-199,-5 1 5</inkml:trace>
  <inkml:trace contextRef="#ctx0" brushRef="#br0" timeOffset="137764.06">6271 9230 1409,'-8'9'30,"2"-4"21,1 1 15,1-2 11,2 0 1,2-4 13,2 6 8,-2-6 3,15 1-8,-4-1-8,6-4-9,1 4-5,4-5-24,2-1-41,3 0-50,1 1-57,1-1-34,3-4-68,2 2-176,0-1-143,-1-4-24</inkml:trace>
  <inkml:trace contextRef="#ctx0" brushRef="#br0" timeOffset="143856.35">7324 7267 1301,'-5'4'-86,"5"-4"18,-4 4 14,4-4 12,0 0 13,0 0 4,-4 4 10,4-4 7,0 0 12,0 0 10,0 0 8,0 0 0,0 0 6,-4 3 1,4-3 5,0 0 3,0 0-2,0 0 4,0 0 4,0 0-5,-6 3 5,6-3 3,0 0 8,0 0 2,0 0 10,0 0-6,0 0-1,0 0 1,0 0 4,0 0-8,0 0-4,0 0-5,0 0-3,0 0-2,0 0-4,0 0 3,0 0-2,0 0-3,-10-6-2,10 6-2,0 0-1,0 0-3,-6-4 1,6 4-2,0 0-4,0 0 2,0 0 3,0 0 3,0 0-6,-2-5 2,2 5-5,0 0 0,-2-6-2,2 6 2,0-6-1,0 6 0,0 0-4,2-5 1,-2 5 1,0-7-3,0 7 1,0 0 0,0 0 3,0-8-3,0 8 1,2-3-4,-2 3-1,0-6-3,0 6 1,3-5-1,0 1-3,-3 4-1,4-10 1,-2 7-3,0-1 2,-2 4 1,4-8-1,-2 3-4,-2 5 3,4-7-3,-2 3 1,0 0 0,-2 4 0,2-5 2,-2 5-2,0 0 1,3-6 1,-3 6-2,1-3-1,-1 3-1,0 0 1,0 0 0,3-6-1,-3 6-1,0 0 1,0 0 0,0 0-2,0 0 2,2-6-1,-2 6 0,0 0 3,0 0-2,0 0 0,0 0-3,0 0 1,0 0-1,0 0 0,0 0-2,0 0 2,0 0 0,0 0-1,0 0 2,0 0-2,0 0 5,5 15-4,-2-9 2,0 2-1,-1 1 0,0-1 3,0 4 0,2-3 2,-1 2 3,1 5 1,0-3-1,-2 2 2,2 2 3,-4 1-1,4-1 3,-4 2-4,2 0 8,-2 2-5,1-3-1,-1 6 1,0-3-3,0-1 2,3 3-1,-3-1-1,0-2 0,2-1-3,-2 0-1,2 0 2,2-2-2,-2-1 0,0-1 2,0-2-3,-2-1 3,2-3-3,-1 1 2,2 0-3,-3-3 3,2 0-2,-2-1 3,0 2 5,2-3 3,-2 0 6,2 0 2,-2-5 1,1 4-5,-1-4-4,0 0 2,0 0-4,0 0-2,0 0-3,0 0 3,0 0-10,14-9-17,-14 9-16,4-7-23,-4 7-33,2-7-36,-2 7-35,5-6-46,-5 1-57,2-1-143,0 0-67,2 1-94,-2-1-65</inkml:trace>
  <inkml:trace contextRef="#ctx0" brushRef="#br0" timeOffset="146886.5">7495 8561 1520,'0'0'-36,"0"0"14,0 0 12,0 0 5,7-4 9,-7 4 2,0 0 5,0 0 3,0 0 10,0 0 8,0 0 12,0 0 5,0 0 6,0 0 2,-2 17-3,2-17 1,-7 10-1,3-5 5,0 3 3,-1-2-2,0-1 4,-2 2 2,-2-4 1,1 2-7,0 2 1,-1-4 0,-1 1-4,-1-2 3,0 2-3,3-4 1,-2 0-5,-2 0-5,2-2 0,2-2-10,-1-1-3,3-2-2,-1 0-5,1-1-3,4-1-5,0-1-2,-1 1-5,3-3 1,5 3-3,-3 0-2,4-1 0,1 0-4,-1 3 1,3-1-1,1 1 1,0 3-1,2-3 0,0 7-2,-1 0 0,1 2 4,1 3-1,0 3 4,-1-1 0,2 4 0,-2 4 5,-2 3-4,1 3 3,-2-1 0,-3 6-4,-2 0 5,1 2-2,-5 3-1,-3 0-1,-3 3-2,-2 0 0,-3-2-2,0-1 1,-3 0 2,-2-3-2,2-2 3,-4 0-1,4-8 3,-2 0 10,3-5-3,-1-1 2,1-5-2,2 0 8,0-3-8,0-4-4,0 0 5,3-4-8,2 1 4,2-1-5,-2-1-2,3-4 0,0 4-8,3 0 3,3-2-1,2 2-1,-1-1 0,4 0-2,2 1 4,1 3-5,4-2-1,2 4 0,-3 0 3,6 0 1,1 0 2,0 4-3,2 0 2,3 1-23,-1 1-19,1 2-25,-3 0-34,0-1-49,1 3-51,-3-1-63,-2 0-121,-4 1-112,-4 1-173,-1-2-160</inkml:trace>
  <inkml:trace contextRef="#ctx0" brushRef="#br0" timeOffset="147325.49">6699 9922 1791,'-6'-3'-23,"6"3"26,-6-4 17,6 4 22,-2-4 17,2 4 9,-4-7 12,4 7 9,2-6 1,-2 1 0,0 5-1,6-8-4,-4 4-9,3-1-6,2 0-7,-1 2-8,4 1-5,-2-3-4,1 5-2,1-3-5,1 1-11,4 0-28,-3 0-32,0 2-38,2 0-41,-2-2-51,1 4-24,-3-4-60,1 6-116,-4-4-245,-1 4-107</inkml:trace>
  <inkml:trace contextRef="#ctx0" brushRef="#br0" timeOffset="147518.28">6777 10047 1693,'-5'6'6,"-2"3"23,-1-5 19,5 2 13,1-4 10,2-2 7,-6 7 2,6-7 1,-2 4-1,2-4-5,0 0 2,0 0-1,10 4-4,-10-4-7,20-4-6,-10 2-5,4 0-8,5-2-17,1-1-30,3-1-38,4 0-41,1 1-53,6-5-48,1 0-73,-1-1-151,5-1-169,5-3-75</inkml:trace>
  <inkml:trace contextRef="#ctx0" brushRef="#br0" timeOffset="147961.02">7784 9747 1558,'0'-4'-6,"2"-3"14,-2 2 14,0 5 11,2-10 11,-2 4 13,0 6 11,0-7 4,0 1 6,2 1 3,-2 5 4,0-8 0,1 4 7,-1-2 0,0 6 1,3-10 1,-1 9 4,-2 1-1,0-8-1,0 8 10,0-7 2,2 3-10,-2 4 5,0 0-2,0-6-3,0 6-4,0 0-3,0-7-12,0 7-3,0 0-14,0 0-4,0-5-8,0 5-3,0 0-9,0 0-4,0 0-6,0 0-1,0 0-7,0 0 1,0 20 1,0-13-2,0 4-1,0-1 0,2 3-5,-2 1 1,3 1 1,-1 2-6,2 2-5,-2 0 6,0 0-3,2 6-4,0-6 5,1 3-1,1 0 1,-1-1-3,-1-3 0,0 4-1,0-3-24,2 0-30,-4-2-25,2-4-23,0 1-33,-2-3-42,0 0-54,0-3-71,-2-2-151,-2-2-75,2-4 41,-4 3-156,4-3-135</inkml:trace>
  <inkml:trace contextRef="#ctx0" brushRef="#br0" timeOffset="148742.66">6865 11330 1791,'-15'0'7,"8"2"26,7-2 15,-13-2 12,7 4 16,6-2 0,-10 0 3,10 0-7,-8 3-4,8-3-9,0 0-3,-10 1-3,10-1 2,0 0-2,0 0-4,0 0-2,18 14-3,-8-13-5,1 2-4,1-2-10,4 3-33,0-2-33,0 1-48,0-3-42,-1 5-43,-2-3-44,-1-2-106,1 4-302,-5 0-124</inkml:trace>
  <inkml:trace contextRef="#ctx0" brushRef="#br0" timeOffset="148908.54">6885 11615 1690,'-8'9'-23,"2"-1"24,0-3 32,1 1 17,1-2 17,2-1 5,-2-1-1,4-2-2,0 0-4,0 0-7,7 7-3,-7-7-5,16-2-4,-6-1-11,4 1-34,-2 1-40,7 0-40,0-2-53,0-3-78,7 0-430,-3 3-136</inkml:trace>
  <inkml:trace contextRef="#ctx0" brushRef="#br0" timeOffset="149752.82">8059 11301 1695,'2'-5'-43,"-2"5"19,0 0 23,0 0 16,0 0 11,0 0 6,0 0 13,0 0 0,0 0 6,0 0 0,0 0 2,0 0-3,-20 10 0,16-4 3,-1 0-2,2-3 0,-1 3 0,-2 2-3,1-3-1,-1 2-3,2 0 2,0-2 2,-1 0 0,-1 2 2,1-3 3,-1 0 2,-1-3-3,7-1 3,-11 2-5,11-2 0,-16-6-6,10 2-3,0-4-4,0 1-5,-1 0-3,1-5-2,2 1-4,1-2-4,1 0-1,-1-2-2,3 4-2,0-2-4,0-1 3,3 4-3,-1-5-1,3 4-2,-1 0-2,0 0 1,0 1-3,3 2 3,-3-1-4,2 3-2,0-1 2,1 1-2,2 1 2,-3 1 1,2 2-1,0 2 2,-8 0 0,20 3 1,-10 5 3,1-1 2,-1 5 3,-1 0 0,-1 5 0,-1 2 1,-1 3 2,-2 3 2,0 2-3,-4 2 5,-2 1 1,-2 1-2,-2 4-2,-4-2-1,-2-1-3,0 1 0,-5-1-3,2-1 3,-2-1-3,1-3 2,-5-1-3,8-7 3,-2 1-8,0-3 6,0-2 1,3-3-3,-2-3 3,0-4 1,3 1-4,0-4-6,3-2 4,-2 0-4,3-5-4,-1-1 3,4-2 0,0-2 2,2 2-4,-1-2-1,3 0 2,3-2-6,-3 3 5,3 0 1,2-2-2,0 4 4,4 3-2,2-3 2,-1 3 4,6 2 4,-4 0 3,8 4 6,-2-2-2,1 4 6,3-1 0,0 5-2,4 0 4,0 0 2,-3 0-5,3 1-2,-4 0-3,2 2-2,-3-2-4,1-1 1,-6-1-15,2 1-38,-2-3-41,-3 1-57,-1 0-67,2-1-64,-4-3-130,0 0-123,1 0 59,-2 1-154,-1-3-117</inkml:trace>
  <inkml:trace contextRef="#ctx0" brushRef="#br0" timeOffset="150234.47">6926 12905 1732,'0'0'32,"0"0"24,0 0 13,0 0 2,0 0-1,0 0 6,0-7 2,0 7-6,0 0 0,0 0-5,0 0-2,0 0-7,0 0-3,0 0-5,25 5-6,-18-3-2,1-2-6,0 0 2,4 3-5,-2-1-10,1-2-27,3 0-42,-1 0-45,0 2-52,-2-2-51,1 0-89,-1 0-123,-11 0-163,14 1-70</inkml:trace>
  <inkml:trace contextRef="#ctx0" brushRef="#br0" timeOffset="150421.05">6996 13208 1585,'-4'11'13,"0"-4"23,2-1 14,-3-1 17,1-1 6,4-4 6,-1 8 4,1-8 5,0 5 6,0-5-4,10 0-10,-10 0-7,18 0-6,-7-3-23,2 1-25,6-2-17,-1 2-39,5-2-54,4 1-53,-2-3-89,3 2-166,-2-1-159,2-1-59</inkml:trace>
  <inkml:trace contextRef="#ctx0" brushRef="#br0" timeOffset="150879.48">8166 12615 1489,'3'-10'-19,"-1"5"32,-2-2 16,3 0 22,-6 1 18,3 1 16,0-1 6,-2 1 7,2 5 6,0-10 4,-3 3 5,3 7 2,0-7-1,-2 3-1,2 4-2,-2-7-2,2 7-2,0 0-8,0-6-6,0 6-3,0 0-13,0-5-5,0 5-12,0 0-3,0 0-8,0 0 3,4 18 8,-1-7-12,-1 7 1,1-1-5,-1 4-2,0-2 2,2 6-7,0-1-8,2 5 0,3 2-3,-3 1-4,2-1 1,1-1-1,0 3-23,-1-1-49,-2 2-21,-1-6-28,-2-3-53,2 2-48,0-1-62,-7-6-113,-1 1-128,-2 0 27,1-4-148,0 0-123</inkml:trace>
  <inkml:trace contextRef="#ctx0" brushRef="#br0" timeOffset="151468.13">7410 14212 1711,'-12'0'5,"3"-3"39,0 1 23,-2 2 20,6-2 10,-1-2 8,6 4 4,-13-1-4,13 1-1,-8-3-4,8 3-8,-5-3-7,5 3-7,0 0-3,17-6-9,-8 2-4,2 0-12,6 3 0,-1-1-6,6 0-23,-1-2-28,-1 2-47,2-1-60,1 3-63,-1 0-72,-4 0-153,-2 5-57,-6-1-118,-2 1-77</inkml:trace>
  <inkml:trace contextRef="#ctx0" brushRef="#br0" timeOffset="151644.97">7421 14507 1818,'-8'5'139,"4"-1"3,1 0-6,-1 1-12,4-5-9,-3 2-12,3-2-9,0 0-9,0 0-6,27-2-12,-13 2-18,5 0-36,5-3-48,1-2-53,5 4-55,0-1-89,8-4-147,0 2-80,-2-2-95,5-1-56</inkml:trace>
  <inkml:trace contextRef="#ctx0" brushRef="#br0" timeOffset="152265.99">8552 14149 1667,'-4'-5'74,"4"5"19,-4-4 7,4 4 7,-6-3 6,6 3-4,-6-4 0,6 4-1,0 0-2,-9-4 2,9 4-14,0 0-8,-3-4-5,3 4-9,0 0-9,0 0-6,-6-3-5,6 3-6,-6-6 0,2 2-6,2-3-7,-3 3-5,1-4-7,2-2-3,-2-1-10,2-2-3,2-3 3,0 3-7,0-6-1,0 4 1,2 1-2,0 2 3,0-3 1,0 4-5,2 2-1,3-2-3,-1 1 2,0 2-1,1 0 3,6 5-1,-3-1-1,0 4 3,1 0 3,4 6 5,-3-1 2,1 5 9,0 2-6,0 5 3,-3 0 4,1 4 8,-2 1 2,-3 3-1,-2 4 2,-3-3-2,-2 3-4,-3 1 4,-1 5-5,-3-1 0,-5 0-2,1-2 0,-6 0-2,2-2 0,-3 0-1,-1-4-2,2 0-10,-2-4 2,4-4-5,1-1-6,2-6 3,0-1-4,3-3-1,1-3 4,0-3 0,9-1-1,-10-2-4,6-5 4,2 2-4,2 5 1,2-12 1,2 5 0,2 1 4,1 0 3,4 1 1,-1 3 4,5-4 0,2 4 5,2 2 5,3 0-4,-1 2 6,4 4-6,0-2 2,3 1-8,-1 3 4,-1 1 0,-1 1-2,2 1-5,-1-1-28,-1-2-45,-1 2-50,-4-3-52,0 2-59,-3-3-81,-2 2-150,-5-3-39,1 3 45,-5-3-115,-2 5-70</inkml:trace>
  <inkml:trace contextRef="#ctx0" brushRef="#br0" timeOffset="152598.35">7735 15434 1781,'-7'-4'131,"7"4"9,0 0 3,-7-4-5,7 4-8,0 0-8,0 0-3,0 0-8,-3-3-8,3 3-8,0 0-14,15-6-5,-4 1-5,-1 2-6,4 1-9,4 0-30,-1-3-31,0 0-48,0 2-52,-5-1-68,6-1-71,-4 2-166,-4 2-58,-1 1-189,0 1-152</inkml:trace>
  <inkml:trace contextRef="#ctx0" brushRef="#br0" timeOffset="152793.4">7830 15577 1884,'-6'9'111,"-1"-1"30,3-3 14,0 1 5,2-3-7,0 0-28,2-3-9,0 0-5,6 8-19,-6-8-1,15 0-9,-2 0-6,1-4-1,6 0-30,1 1-30,2-3-45,1 2-47,3-6-68,3 4-70,-3-2-110,5-3-162,0-2 30,-1 0-120,5-6-78</inkml:trace>
  <inkml:trace contextRef="#ctx0" brushRef="#br0" timeOffset="153074.74">8794 15109 1716,'0'-9'102,"0"2"39,2 3 13,-2-5 17,2 5 20,-2-3 18,2 0 9,-2 2 0,0 5-5,0-8-12,0 8-18,2-5-10,-2 5 7,0 0-2,0 0-5,13 10-26,-7-3-10,-2 8-9,2 0-13,2 6-10,0 2-12,-2 0-11,2 3-3,1-1-10,4 6-5,-7-6-7,7 5-18,-3-5-36,0-1-46,0-2-62,2-2-48,-2-1-56,-1-4-84,0-1-109,1-4-247,-1-3 41,1 0 82,0-4-342,2-2-351</inkml:trace>
  <inkml:trace contextRef="#ctx0" brushRef="#br0" timeOffset="162080.79">13332 4255 294,'0'0'81,"6"-3"-24,-2-1-4,1 0 1,-3 1-1,-2 3-4,3-10-4,2 3 3,-2 0 5,-1 1 0,-1-1 14,2 1 5,-1 0-2,0-1 2,-2 2 1,2-1-4,-2 0 0,2 1-4,-2-2 0,0 1-4,0 2-5,2-3 2,-2 7-2,0-9-7,-2 3-2,2 6 0,-2-10-2,0 5 1,0-1 0,0 1-4,-2-1-4,2-1-5,-6 2 3,5-1-2,1 3-7,-3-3 3,1 0-5,-1 3-1,4-1-4,-3-1 2,4 5-5,-7-8-4,5 6 0,2 2-1,-4-7 2,0 7-3,4 0 1,0 0-3,-4-7 2,4 7-3,-4-4-2,4 4 0,0 0-2,0 0-1,-12 0-1,12 0-1,-10 6 1,6-1-1,-1 3 2,0 4 2,-2 3 2,1 2 0,-1 4 2,1 6 1,-1-1-3,3 5 3,-2 3 0,2 2 2,0 0-2,2-4-1,0 2 2,0-5-2,4 3 3,-2-3-7,0-1 4,0-1-1,0-5-1,0 1 2,0-2-2,0-2-5,0-2-21,-2 0-16,2-2-37,-6-1-34,4-3-39,-2-3-57,-2-1-120,2-1-265,-2 1-88</inkml:trace>
  <inkml:trace contextRef="#ctx0" brushRef="#br0" timeOffset="162275.12">13025 4596 1579,'-9'-3'-33,"4"1"26,5 2 18,-7-4 20,7 4 14,-6-5 8,6 0-1,0 5 0,0 0-1,8-10-5,-3 5-6,5 1-3,5 1-1,-3 1-3,3-4-11,0 2-23,2 0-35,1 3-46,2-1-42,-1-5-66,2 4-360,0-2-51</inkml:trace>
  <inkml:trace contextRef="#ctx0" brushRef="#br0" timeOffset="162440.29">13652 4347 1473,'4'-8'-30,"0"2"22,0 1 19,1 2 9,-3-4 9,1 3-4,0-1-4,-3 5-1,6-6-14,-4 2-20,-2 4-12,0 0-18,0 0-27,7-1-28,-7 1-40,0 0-261,0 0 90</inkml:trace>
  <inkml:trace contextRef="#ctx0" brushRef="#br0" timeOffset="162628.6">13653 4406 1083,'0'8'-18,"0"-2"17,0 1 20,3 0 11,-3 1 15,2 1 8,-2 1 14,2 0 5,1-1 0,-2 3 3,2-3-1,-1 1-5,2 0-10,-3 3 0,4-4-5,-3 3-6,2 0-2,-2-2-16,3 2-36,0-2-36,-1 1-46,-2-2-61,-1 2-120,4-3-201,-3 2 22</inkml:trace>
  <inkml:trace contextRef="#ctx0" brushRef="#br0" timeOffset="163461.94">13923 4676 1233,'6'-1'-3,"-6"1"21,4-4 21,-4 4 18,2-6 15,3 0 6,-1 3-1,0-1 3,0-2-10,2-2-1,0 2-7,5-3-8,-1-1 0,4-1-7,1-4-6,0-2 0,-1 0-2,6-7-4,-6 4-5,-1-1 2,0 0 0,-1 3 1,-5 0-4,-3 1-2,0 1-6,-4 1-4,0 3 3,-4 3-6,-2 2-2,-3-1-1,1 3-1,0 2 0,-2 2-1,0 1-2,10 0 0,-16 4-2,7 1 0,2-2-2,3 4-1,0 0 2,4-1 0,2 1 1,2 1-1,5 2-3,2 0 4,1-1-3,3 0 1,2 2 0,2 1-1,-2 0 1,2-1-1,0 2-1,-2-2-1,0 1-1,0 1 2,-1 1-2,-1-3 3,0 1-3,-2 0 0,-2-2 1,-1 2 2,1-2-2,-2-1 0,-3 2 2,0-2 0,0-2-1,-2 0 3,-4 1-2,2-1 1,0 1 1,-2-2 1,-2-1-2,0 2-3,2-7 2,-2 5 3,2-5 0,-2 5 1,2-5-3,0 0-2,0 0 1,0 0-2,0 0 1,0 0-2,16-15-1,-8 5 0,4 1-1,3-2 0,7-5-1,3 1 2,0-3-3,3-4 3,0 3-2,1-1 2,-1-1 2,-1 0 0,-1 0-1,-4 2 0,-4 3 4,-1 1 1,-3 0-3,1 0 4,-6 3 0,-1 0-5,-2 1 1,-2 1 0,-2 2-4,1 1 1,-6 2 0,3 0 1,-4 0-4,4 5 2,-4-6 1,4 6-2,0 0 2,-8 0-1,8 0 2,0 0-4,0 0 2,-4 11 2,4-11 0,6 10 2,-2-3-1,4 0 0,2 1 0,0-1 0,2 3 2,1-1-4,2-1 2,-4 4 2,1-3 0,2 0-1,-3 2-2,-1-1 1,1 1 0,1-1 2,-5 2-2,0-3-3,2 0 2,-5 2 3,-3-4 0,2 3-1,-6-3 1,0 1 2,-4-1-4,-4 0 0,-1 1 3,-6 1-2,3-4 1,-5 0-8,1 0-21,-2-2-26,2-1-35,0 0-33,2 0-49,0-4-92,4 0-362,5-1-121</inkml:trace>
  <inkml:trace contextRef="#ctx0" brushRef="#br0" timeOffset="163715.68">15073 4261 1641,'0'0'-33,"0"0"27,4-4 20,-4 4 20,0 0 11,0 0 3,4-4-6,-4 4 5,0 0 15,6 10 13,-1-2 0,-1 0 1,-2 3-1,4 2-5,1 1 1,-1 1-9,1 0-5,-1 2-6,0 0-3,-3 2-6,4-2-3,-3 2-2,4-2-16,-6 3-34,0-4-39,0 4-45,-2-5-47,0 0-50,-2-4-105,0 1-345,0 0-142</inkml:trace>
  <inkml:trace contextRef="#ctx0" brushRef="#br0" timeOffset="163888.98">15049 4514 1790,'-2'-7'-5,"0"-1"11,0 2 22,2 1 9,2-1-1,2-1-2,2 1-7,6 0 0,0 1-6,3-2-3,2 2-26,2 1-38,7 0-24,1 0-56,0 1-89,2-1-314,1 0-32</inkml:trace>
  <inkml:trace contextRef="#ctx0" brushRef="#br0" timeOffset="164325.77">15848 4403 1452,'13'-3'-13,"-2"-1"27,5 1 22,-2-2 19,4-2 15,-4 1 9,-1 1 9,0-3 6,-2 1 2,-1-1-5,-2 0-6,2 2-9,-6-2-3,0 3-12,-2-2-5,-2 1-7,-4 0-5,0 3-8,-6-2 0,0 4-6,2-1 1,-3 0-7,-4 2-3,2 2-2,3 0-5,-2-1-3,-2 4-7,4 0-3,-3 1-1,5 2-3,-1 0 4,3 0-2,2 1 1,-2 2 1,6-2-2,0 3 1,6 2-1,0-2 3,2 4 1,2-3-1,4 1 0,0 2-6,2 0 5,-2-2 1,1 2 0,0-3-1,0 1-1,-5-3 1,1 2-2,0-2 0,-1-3-3,-2 2 5,-1-2-4,-2-1 2,-1 1 1,-2 0 3,-4-3-2,-2 2 1,-3-5 0,-2 5 0,-1-3-3,-2-3 6,-2 2-15,2-2-16,-3-1-25,0 0-29,0-1-30,3-2-40,-4-2-66,8-2-146,2-2-230,0-1-93</inkml:trace>
  <inkml:trace contextRef="#ctx0" brushRef="#br0" timeOffset="164571.07">16294 4279 1644,'0'0'5,"4"-5"11,-4 5 18,0 0 10,8-2 2,-8 2-1,0 0 5,0 0 16,6 10 12,-2-4 2,0 4 4,-2-1-3,4 4-6,-1 0-5,-1 3-1,2-1-7,-1 2-5,1 0-7,-2 1-6,0-2-2,1 3-2,-1-1-9,-2 1-26,-1-2-32,-1-1-41,0 2-47,3-1-42,-6-3-94,2-2-158,-1-1-200,-2 0-109</inkml:trace>
  <inkml:trace contextRef="#ctx0" brushRef="#br0" timeOffset="164722.11">16274 4567 1637,'-5'-9'-31,"3"0"28,0-1 9,0 0 14,4 2-1,0-1 0,2 2-5,5-1 0,-1 3-4,2-1-10,4 2-36,0 2-26,1 0-47,-2-1-67,4 1-274,2 2 42</inkml:trace>
  <inkml:trace contextRef="#ctx0" brushRef="#br0" timeOffset="165166.58">16796 4496 1220,'10'-3'-7,"-3"2"43,-7 1 14,9-6 9,-7 2 12,2 0-9,-2 1 10,-2 3 10,3-9 1,-3 2-1,0 7-3,-3-9-5,1 5-9,2 4-11,-8-8-1,-1 6-6,-1 0-6,0 0-3,-5 2-3,2 2-6,-4 2-3,0 1-2,0 2-2,-1 1-1,4 0-2,-1 1-3,2 0 1,-1 3-4,3-3 1,3 3-1,-1-1-3,4-1-2,1-1-9,4-1-1,2 1-5,0-1 1,6-3 0,-2 2-3,4-4 1,1 1-2,-1-2 2,3-2-1,0 0 4,-1-2 2,2 0-1,0-2-1,-1-1 4,-1-3 4,1 3 1,-1-6 7,1 4 7,-3-1 9,-3 1 3,2-1 3,-3 3 1,3-2-5,-5 4-1,2-1-5,0 2-5,-1 1-2,-5 1-3,11 0 1,-11 0-2,6 5-1,-2-2-1,2 3 2,-2 0-3,0-1-1,4 2 3,-4 0-13,2 0-22,-2 1-27,2-2-36,1 2-31,-1 0-26,3-3-25,-3-1-31,3 0-75,1-1-320,2 0-94</inkml:trace>
  <inkml:trace contextRef="#ctx0" brushRef="#br0" timeOffset="165840.94">17254 4562 1506,'10'-7'-56,"2"-1"20,-2 2 24,-2-1 30,0 1 24,-2-1 27,1 0 15,0 0 9,-3 1 1,-2-2 2,0 3-3,-2-3-4,0 3-6,-4-3-9,2 2-8,-7 1-4,2 0-7,-3 3-8,-2-1-5,-2 0-3,0 3-4,0 0-4,-4 6-4,1-4-3,3 3 1,0 0-3,2 3-3,0-2-3,2 1-2,5-1-3,0 2-6,1 1-4,4-3 1,0 1-3,2-1 0,2-1 1,3 2-2,2-2 2,-1 1 0,0-3 1,0 3 0,1-2-4,0 0 1,-3 2 2,2-2-3,-1 2-2,1-1 3,-1 3-3,-1 1 3,-1-1 1,1 5-1,-2-1 0,0 3 2,0 0-1,0 3 0,-3-1 2,-1 0 1,3 1 1,-6 3 0,2-2 0,-3 1 2,0 1-2,-2-4 0,2 0-1,-3-2 0,-1-1 2,1-3-2,-1 0 2,-1-3-1,1-4 4,0 1-4,2-3 3,-2 0-4,8-2-1,0 0 1,-16-6-2,14 1 0,2-3 1,0 1-3,2-3 2,2 1-2,4-5 1,1-1 1,2 0-4,3-4-1,1 1-3,7-4 3,-2 1-1,4-2-2,1-2 2,5-2-1,0-1 1,-6 3 0,0 0 0,1 0 1,-4-1-3,1 1 4,-5 2 0,-2 2-1,-3 0 1,-1 4-2,-2 2-1,-5 0 1,0 1-2,-4 4 4,0-1-2,-4 4 1,-2 1-3,-1 4 5,-2 2 2,9 0 3,-18 6 3,7 0-2,1 1 4,-1 5-3,4 0 4,1-1 1,1 0 1,4 0 3,1 2 1,1 2-1,4-3 1,3 3-1,3-1-1,2-3-5,0 0-30,1 1-47,2-3-55,0-3-70,4 2-203,-4-5-275,2 2-168</inkml:trace>
  <inkml:trace contextRef="#ctx0" brushRef="#br0" timeOffset="166608.77">18662 4248 1772,'0'0'-58,"9"-2"22,-9 2 20,8-2 17,-8 2 16,9-2 12,-9 2 20,0 0 5,8-1 9,-8 1 6,0 0 10,0 0 3,7-5 3,-7 5 4,0 0-1,0 0 0,4-3-4,-4 3-6,0 0-3,0 0-8,0 0-11,0 0-3,0 0-8,0 0-4,0 0-5,-30 9-6,19-1 1,-3 1-2,-5 3-4,4 1 2,-4 4-2,2 0-2,0 0-1,-1 3 6,6 0-10,-2 1-3,2 0 4,2 0-1,4 0-1,2-3-3,1 1-1,6-4-3,3 2 3,4 0 1,4-4-9,4 1-19,4-2-24,1-3-33,0-2-34,2-1-49,5-1-22,0-3-22,1-2-24,1-2-67,0-1-74,-1-3-235,-1-1-96</inkml:trace>
  <inkml:trace contextRef="#ctx0" brushRef="#br0" timeOffset="166948.82">19145 4385 1545,'0'-8'-24,"2"2"23,-4-1 23,0 3 19,0-1 16,0-1 10,-2 2 9,0-2 3,-1 2 1,5 4 0,-15-3-5,7 1-4,8 2 0,-20 5-3,8 2-1,-3-2-2,3 5 4,-4-1-8,3 2-3,3 3-2,-1 0-7,1-2-4,1 3 0,3-1-4,4 1-2,2-1-4,2-3-8,3 2 3,1-1-1,2-2-6,5-2 3,0 1-2,1-2-7,3-3 0,0 0 0,0-2-1,1-4-1,-4-1-2,3 0-2,-2-3 1,-3-1 0,1-3-3,-4-2-2,-1 1 1,-3-2-5,-3 0 0,-2 1-5,-2 0-5,-5 1-11,-1 2-14,-5-1-10,-4 3-12,0 1-20,0 1-19,-2 2-16,2 3-34,2 0-27,0-2-46,2 4-120,3 1-331,3-3-162</inkml:trace>
  <inkml:trace contextRef="#ctx0" brushRef="#br0" timeOffset="167630.01">19329 4377 1747,'6'-2'-7,"1"1"17,-7 1 33,11-6 18,-8 4 14,-3 2 9,7-4-6,-7 4-1,9-2-9,-9 2-2,0 0 4,10 6 1,-4-1 0,1 1-2,-2 0-2,3 4-4,-2-3-5,0 5-7,0-1-3,1 0-4,-3-2-6,3 1-1,-3 0-5,0-2 0,0-1-5,-2 1-2,3-2 0,-1-1 1,-2 2-4,0-2 1,-2-5-3,4 3 0,-4-3-4,0 0-2,0 0-1,0 0-4,0 0-4,6-15-1,-3 7-5,-1-1-6,3 0-2,-1-4-1,2-2-3,-2 4 2,2-1 0,-2 0 2,3 0-2,0 4 3,-1-1-2,2 4 1,1-1-2,-1 0 4,5 4 0,-2 2-4,-1 0 4,2 4 0,4 0 4,-4 2-3,-1 1 0,1 0 2,1 1 2,-2 2 0,-1 0 0,0-1 4,2 0-2,-6 0 0,2-1-1,-1-1 2,-1 1-1,0-3 4,-1 1-2,-1-1 2,0-1 1,1-1 1,-5-3-1,2 7 0,-2-7 0,0 0 2,0 0-1,0 0-3,0 0 1,0 0-4,-7-25-4,5 15-5,2-1-4,2-1-7,0 1 3,1-4-2,1 3 2,0 0-1,4-1 1,-4 4 2,6 0 0,-4 1 1,4 1 2,0 0 0,1 4 0,0-1 4,2 1 0,0 3 0,1 3 5,2-1 2,-1 1 0,0 3 1,0 2 1,0 0 1,-2-1-1,0 2 3,-3 1-1,-2 0 1,4 2 0,-2-1 0,-2 0 0,1 0 1,-3-1-10,-2 2-18,-2-3-30,0 1-35,3-3-49,-3 1-58,-2-1-126,0-1-146,2 0-103,1 0-72</inkml:trace>
  <inkml:trace contextRef="#ctx0" brushRef="#br0" timeOffset="167868.4">20242 4353 1603,'2'-6'15,"-2"1"18,0 5 13,2-7 1,-2 7 2,3-3 12,-3 3 13,0 0 6,8 10 5,-4-2-3,0 1-3,0 3-5,0 2-6,1 1 0,0 1-7,-3 0-4,3 2-4,-2 1-5,1-2-3,-2 2-5,2-3-14,-4 2-30,2-2-22,-2-1-27,0-1-31,0-3-27,2 0-31,-2-1-55,-2-3-106,0-2-335,2-5-134</inkml:trace>
  <inkml:trace contextRef="#ctx0" brushRef="#br0" timeOffset="168137.41">20206 4314 1676,'-2'-11'-27,"2"1"32,0 3 17,0 0 12,4-1 11,-3 4 10,9-2 10,0 0 4,5 4 5,4-1 1,1 1 0,2 2-3,2 0-6,-1 2-6,5 1-4,-3 1-5,-2 2-4,-2 2-6,-1 0-4,-6 1 0,2 1-6,-8-1-3,0 2-1,-6-1-3,0 0 1,-4 1-5,-5-3-7,0 3 4,-6-4-11,3 3-22,-1 0-26,0-5-30,-2 1-22,5 0-24,2-2-42,-3-3-44,3-1-98,6 0-317,0 0-116</inkml:trace>
  <inkml:trace contextRef="#ctx0" brushRef="#br0" timeOffset="168983.15">20615 4259 1609,'4'-4'-7,"0"1"23,-2-1 18,-2 4 11,2-6 11,-2 6 7,0 0-2,0 0-1,0 0 2,0 0 6,0 0 7,0 0 2,-15 15 5,15-5-3,-2 0-5,4 1 1,-2 0-10,5 1-5,-3 2-3,4-1-8,0-1-2,3 0-4,0 0-2,-1-1-3,2-3-5,2 2-1,0-5-9,0 1 5,1-4-7,2-1-5,-2-1-5,1-1-3,2-1-8,-2-2 3,-1-3 0,0-3-3,0 0 2,-3-3-2,0 0 0,0-2-2,-2 3 2,-1-4 1,0 3-2,-3 2 3,-2 1 2,3 1 1,-3 1-2,3 0 0,-3 3-5,-2 1 2,0 4-2,0 0 2,0 0-1,0 0 1,0 0 1,3 18 1,2-8 0,-3 0 2,4 2-3,1 1 2,-1-2 1,0 1-1,2-2 2,4 1-1,-4-4 1,0 1 0,3-2 1,-2-3-2,-1-1-2,0-2 4,1 0-9,1-4 2,1-1-4,-4-3-1,1-4 0,0 1-3,-2-3-3,1-4-3,2-3 1,-3-2-1,-2-2 3,2 1-1,-1-3 5,-4 3-3,2-2 2,-1 7 2,0 1 2,-2 2 2,0 0-2,2 5-5,-1 1 3,-2 5 1,1 1 0,0 4 1,0 0 1,0 0 6,-4 21 0,4-7 3,2 1-1,0 4 2,-1 0 0,5 4 1,0-1-1,-1 3-1,1 0 2,1-2 2,2-3-5,1 2 2,-2-3-1,0-2 3,0-4 0,3 1-1,2-3 1,-2-1 0,1-3 3,0-1-2,2-1-2,-4-5-1,3 0-3,-3 0 3,1-5-1,2-1 1,-3-1-2,-3-3-1,6-1-2,-5 0 0,-2-2 0,2 2 0,-3 2 2,1 2 4,-1-3 3,-1 4-4,0-2 2,0 4-7,0-2-1,-1 3 0,1-1 2,-4 4-3,0 0 4,0 0 0,16 4-2,-16-4 3,14 9-2,-8-7 1,2 5 1,-2 0-4,2 0 4,4 3-1,-5 0 2,3-3 2,-2 3-3,-2-1 0,0 1-1,1-2 3,-3 1 0,3-1 0,-3 1-1,-2-1 2,-2-1-6,0 1-19,-2 0-32,-2-2-47,0-1-65,-5 1-48,0-3-102,-1-1-132,-1-2-230,1 2-168</inkml:trace>
  <inkml:trace contextRef="#ctx0" brushRef="#br0" timeOffset="169146.6">21199 4085 1925,'-6'-17'22,"1"3"34,0 2 22,4 2 18,-1 1 2,0 2-4,2-1-10,0 2-12,0 0-5,0 6-26,2-5-28,0 1-40,-2 4-50,0 0-53,24 8-51,-17-4-116,7 3-361,0 0-154</inkml:trace>
  <inkml:trace contextRef="#ctx0" brushRef="#br0" timeOffset="169333.06">21993 4267 1784,'3'3'24,"-3"-3"43,8 1 30,-8-1 26,0 0 8,7 6-4,-7-6-1,6 2-16,-6-2-8,4 1-15,-4-1-16,2 4-36,-2-4-47,0 0-48,3 4-65,-3-4-60,3 5-110,-3-5-158,0 0-144,-10 6-96</inkml:trace>
  <inkml:trace contextRef="#ctx0" brushRef="#br0" timeOffset="171680.32">8644 6186 439,'0'0'60,"0"0"-3,-7 0-12,7 0-2,0 0 0,0 0 1,0 0-5,0 0 1,0 0 2,0 0 0,0 0-3,0 0 3,-13 0 1,13 0 1,0 0-4,0 0-1,0 0 1,0 0 0,0 0 0,0 0-4,0 0 5,0 0-1,0 0 3,0 0-3,0 0 3,0 0 1,0 0-3,0 0-1,0 0 0,0 0-4,0 0 1,0 0-4,0 0 0,0 0-2,0 0 0,0 0 3,0 0-1,32 5 0,-21-3 2,3-2-4,5 0 2,5 2-1,7-4 1,12 0-1,6-3-2,9 0 1,30 0-3,3-5 1,1-2-6,11 1 0,5-2 2,6 1-2,6 2-2,3-2-4,2 0 0,3 1-1,-7 1-1,-5 0-3,-8-1-1,-4 2-2,-8 0 1,-4-1-4,-7 3 3,-15-1-1,-13 1 0,2 0-1,-6 0 0,0-1-1,-10 2-1,-7 1-1,-5 0 3,1 2-1,-6-2-1,-4 3 3,-3-3-2,1 3-1,-4 1-2,0-3-2,-4 1-6,1 3-11,-5 0-6,3-3-12,-2 1-12,-1 2-4,-8 0-8,11-2-14,-11 2-1,15 0-16,-11-2-6,-4 2-12,0 0-20,10 0-33,-10 0-102,2-3-211,-2 3 19</inkml:trace>
  <inkml:trace contextRef="#ctx0" brushRef="#br0" timeOffset="172286.24">11619 5839 1286,'-15'0'-17,"15"0"10,-6-2 18,6 2 16,0 0 8,-11-4 14,11 4 2,-8-3-1,8 3 4,-11-2 4,11 2 2,-13 0-4,13 0 1,-14 0-1,7 2 1,-4-2-2,3 3-1,-3 1-3,2 0-1,-1 0-4,-1 1 0,-1 2 1,2 1 1,-4 3 0,4-1 4,0 4-3,1-1-1,1 3 1,-1-3-4,2 4 1,3-1-3,2 1-1,2-2-2,2 2-5,2-3-1,3 1-2,4-1 2,-1 0-1,5-5 1,3 2-1,-2-3 0,3-1-1,0-5 0,2 3-3,1-5-2,-2-2-5,2-1 2,-3-2-8,2 0 3,-4-6-1,0 2 0,0-2 1,-4-3-3,-1-1-1,-3-2 0,-3 2-5,-3-2 1,-1-1-4,-2 1 1,-5-1-2,-1 4-2,-5-1-1,3 1-3,-5 2 1,-1 2-5,-2 0-7,0 2-10,-2 2-9,-1 1-8,0-1-17,2 5-15,-1-3-14,2 4-22,-4 0-21,7 0-24,0 1-19,2 2-18,3-2-47,2 1-117,2 2-233,4-4-86</inkml:trace>
  <inkml:trace contextRef="#ctx0" brushRef="#br0" timeOffset="172951.53">11743 5934 1505,'0'0'-53,"0"-5"13,0 5 19,0 0 15,0 0 17,0 0 10,0 0 9,0 0 3,-2-7 0,2 7 8,0 0 0,0 0 6,0 0 2,0 0-1,0 0 3,0 0 2,0 0 2,0 0 2,0 0 5,0 0 0,0 0 2,0 0-3,20 7-1,-15-4-2,4-1 0,-2 0-2,1-1 1,3 1 0,2 1 1,-1-3-3,6 2 0,2 0-5,2-2-2,3 0-6,7-2-3,2 0 3,8-3-6,11 0 2,8 2 4,28-6-2,10 2 4,14 1-8,8-1-4,8 1-2,9 0-2,4 1 1,3 0-4,0 1 0,-3-1 0,-3 3-4,-1-2 0,-5 2-5,-6 0-1,-5 0 1,-5 1-1,-10-1-4,-12 0-2,-6-2 1,-22 2 1,-10 1-4,-11-2 1,-4 0 0,-7 1 1,-3 0 5,-2-3 9,-5 3 12,-1-1-1,-7 1 1,3 0-3,-2-1-5,-5 1 0,-1 2-6,1-3-2,-1 3-6,-3 0 0,2-3-3,-3 3-2,0-2 3,-8 2-2,16 0-9,-16 0 6,10-2 2,-10 2-5,11 0 0,-5-2-3,-6 2 2,0 0-2,10 0-2,-10 0-4,7-2-10,-7 2-7,0 0-7,0 0-14,11-2-11,-11 2-19,0 0-22,0 0-23,0 0-26,0 0-27,0 0-27,0 0-21,0 0-34,0 0-85,-4-5-83,4 5-151,0 0-73</inkml:trace>
  <inkml:trace contextRef="#ctx0" brushRef="#br0" timeOffset="173366.92">15022 5702 1490,'0'0'-40,"-5"-5"21,5 5 14,-6-2 14,6 2 20,-6-3 17,6 3 6,-6-2 7,6 2 6,0 0-1,-11-2-1,11 2 1,0 0-1,0 0-2,-15 4-3,11-1 3,-1-1 5,1 3 0,-2 0 3,1 3 4,4-1-2,-3 3-2,2-1-3,-2 3-1,4 0-2,0 1-2,1 0-4,2 2-5,3 0-4,0 1-6,2-1 0,5 2-5,0-2 0,2-1-1,1-1 1,4-4-2,1 0-4,0-1 2,4-3-3,1-1 0,-2-4-2,-2 0 3,2-2 2,1-3 3,-2 0 7,1-3-1,-3-3 0,-4-1-4,-3-3 2,0-2-9,-8 0-4,-2-2 0,-2 0-8,-6 2 2,-2 0-5,-6 0-10,-4 2-15,-3 3-27,-4 0-30,-4 3-45,-3 3-49,0 2-71,-7 1-105,4 3-204,-11 0 63,2 0-152,-5 7-128</inkml:trace>
  <inkml:trace contextRef="#ctx0" brushRef="#br0" timeOffset="174454.24">9134 7524 1629,'0'0'-51,"-4"-3"19,4 3 13,0 0 13,-8-2 4,8 2 3,0 0 4,-10 0 5,10 0 4,-11 2 10,11-2-2,-13 3 8,5 3 6,-1-3 4,1 5 5,-1 1 7,-2 4 6,3 0-2,-1 2 3,2 0 0,-1 3-2,0-2 0,1 5-4,4-1-2,1-1-3,0 1-6,-2 0-2,8-2-1,0-1-5,-1 1-2,4-1 0,1-3 3,2-2 4,-2 1 10,4-4-2,1-3-4,0-2 3,2-4-4,-1-3-2,2-1-5,-2-4-3,1 1-1,-2-3 0,-3-2-3,1-5-6,-5 0-2,-1-3-1,-1 2-3,-4-2 1,0 3-6,-5 0 1,-1 1-5,-2 1-2,-3 2-8,-1 4-14,-4-1-16,2 3-16,-1 1-19,-2 0-24,2 4-22,3 2-23,-2 2-27,4 0-25,-2 0-42,4 2-105,2-3-246,4 3-81</inkml:trace>
  <inkml:trace contextRef="#ctx0" brushRef="#br0" timeOffset="175134.31">9450 7674 1529,'0'0'-54,"0"-7"12,0 7 10,0 0 6,0 0 13,5-3 18,-5 3 9,0 0 11,0 0 14,0 0 7,14 1 6,-14-1 6,11 0 3,-11 0 2,12 2 7,0-2 2,-4 2 0,4-2 4,1 0 2,2 2 4,1-2 0,6 0-3,-1 0-2,9 0-4,1-2 12,9 0-3,5-1-4,3-1-8,12 1 5,23-6-8,6 1-3,2 1-7,1-1 1,4-1-12,-1 1 2,1 2-6,-5-3-4,-2-1-2,-1 5-3,-3-1 0,-14 1-8,-10 3-2,1-2-4,-3 1 2,-11 2-2,3 0 2,-5-2-4,1 3 0,3-4-3,-4 3-2,1-4 2,-1 2 3,1 1-1,1-3-1,-1 4 8,1-3 0,-1 0 8,-2 1-2,1-1 3,-4 2-11,-5-2 1,-5 3 2,-1-2-3,-6 2-11,-2-2 3,-1 3-1,-3-1-4,2 1 7,-4-2-12,-1 2 6,2-2 0,-6 2 7,4 0-8,-4 0-2,-1-3 6,-1 3-7,1 0 0,-2 0 0,-1 0 2,-8 0 1,12 0-6,-12 0 3,12 0-2,-12 0 0,10 0-10,-10 0 2,0 0-9,8 0-12,-8 0-7,0 0-9,0 0-7,4 5-1,-4-5 3,0 0-3,0 0 9,0 0-5,0 0-6,0 0-4,0 0-12,0 0-23,0 0-17,0 0-30,0 0-36,0 0-30,-20-5-33,20 5-109,-8-5-101,6 1-134,2 4-81</inkml:trace>
  <inkml:trace contextRef="#ctx0" brushRef="#br0" timeOffset="175567.1">12299 7403 1641,'2'-10'0,"-2"6"16,0 4 19,0-7 26,-2 2 20,2 5 16,0-8 6,-2 3 2,2 5 1,-5-7-3,5 7-1,-2-6-11,-2 2-9,4 4-7,-8-4-8,8 4-4,-9 0-1,9 0-3,-15 2-6,7 2-4,0 1-1,-2 2-4,2 1-5,-2 1 1,1 4-1,3-1-2,-1 2-8,3 1 2,0-1-1,4 1 7,0-1-13,4 3 7,0-2-9,5-1 2,0-2-1,3 3-2,0-5-3,4-1 2,0-2-3,0-2-2,5-1-1,-3-4-2,4 0-5,-3-1 6,0-5 0,0 0 1,-3-1 2,0-3-7,-2-2 2,-1-1-1,-2 0-2,-3-2 3,-3-3-3,-1 3-3,-4 2-6,-2 0 5,-3-1-2,-3 2-4,-3 1-10,-2 4-14,-2-1-15,-2 2-25,-1 2-26,1 2-30,-2-1-32,0 3-28,3 3-37,1-3-36,4 1-101,-2-1-99,2 4-162,2-3-116</inkml:trace>
  <inkml:trace contextRef="#ctx0" brushRef="#br0" timeOffset="176291.26">12604 7490 1612,'-11'-2'-33,"11"2"14,-9 0 18,9 0 17,0 0 20,-8-2 13,8 2 14,0 0 6,0 0 6,-9-1-1,9 1 6,0 0 3,0 0-2,0 0-5,0 0-3,0 0-2,-10 0-2,10 0-1,0 0 0,0 0-5,0 0-3,0 0 6,0 0-1,0 0 2,36 3-5,-25-3 1,-1 0-3,4 2-5,0-2 5,4 0-4,2-2-3,3 0 4,1 1-4,5-2 0,3-1-4,10-1-2,3 1 0,10-1 3,33-1 4,7 2-2,10 0 1,7-1-7,6 1-1,1 2-2,3 0-7,6-3-1,3 5-7,2-3 1,-1 1-2,-1 2-2,-4-2-4,-2 2-2,-6 0 3,-6 0-4,-3 0-8,-11-1 4,-6 1-2,-21-2-4,-11 0 0,-12-1 3,-1 1-4,-7 2 4,-5-1-2,-4-1 5,-5 0 11,-3 0-1,-4-2-3,0 3 1,-3-2-7,-5 2 2,0-3-6,-2 2-5,-2 0 0,-2 0-3,-6 2-8,8-1-10,-8 1-11,9 0-6,-9 0 3,0 0-3,9-2-1,-9 2 3,0 0 0,0 0 2,6-3 3,-6 3 1,0 0-1,0 0 2,0 0-6,0 0 0,0 0 2,0 0-4,0 0-8,0 0 2,0 0-19,0 0-10,0 0-16,-15-6-17,15 6-20,-6-3-25,6 3-37,-5-4-26,5 4-28,-2-6-59,2 3-105,0 3-45,0 0-110,2-10-56</inkml:trace>
  <inkml:trace contextRef="#ctx0" brushRef="#br0" timeOffset="176714.82">15710 7253 1517,'0'-7'-9,"0"7"17,-4-3 22,4 3 24,-2-7 18,2 7 7,-6-3 7,6 3 2,-7-4 6,7 4-2,-9-2 1,9 2-2,-12 0 0,12 0-5,-13 6 0,3-3-4,4 1-3,-4 2-3,2 1-7,0 2-5,-2 0-6,1 2-3,2 1 3,1 0-3,2 1-5,0 2-5,0-2-3,4 1-14,4 2 8,0-2-5,2-1-3,2-2 0,4 1-3,-2 0-1,2-5-5,6-1 7,-2 0 2,1-4 2,5-2 4,-2-2-2,2-2-1,1-4 7,-1-1 10,0-3-8,-2-3 2,-1 0-3,-2-3-13,-4-1 1,-3-1 2,-6 3-9,-2-1 2,-6 1-5,-4 2-5,-3 2-4,-6 1-17,0 1-31,-3 3-38,-5 1-47,2 1-62,2 6-75,-3-2-104,2 2-163,0 2 30,-1 0-169,2 3-164</inkml:trace>
  <inkml:trace contextRef="#ctx0" brushRef="#br0" timeOffset="177861.34">13776 7281 1753,'4'4'-63,"-4"-4"18,2 3 21,-2-3 12,4 4 13,-4-4 10,0 0 13,0 0 10,0 0 7,2 7 3,-2-7 12,0 0 1,0 0 5,2 3 2,-2-3 2,0 0 0,0 0-6,2 4-1,-2-4 0,0 0 4,2 5 4,0-1-3,0 0-1,0 1 0,2-1-1,0 4 3,-2-2-3,5 1-1,-1 1 2,5-1-6,0 3-1,1-1-10,3 1 6,2 3-1,2-2-2,0 1-5,-1 0-3,1-1-2,-3-3-7,1-1-2,0 4-3,-5-4-2,1 0 0,0-1 3,-2-2-9,-3 1 5,0-1-13,-2 0-7,1 0 6,0-1-1,-1 2-3,-2-4 2,2 1-3,-6-2 0,11 3 1,-11-3 1,4 5-1,-2-2-2,-2-3 0,0 0 1,-6 9 2,2-2 1,-5-1-4,-1 1 2,-3 1 0,-2 1-2,-5 3 1,0-3-1,-1 3-4,-1-1 1,2 1 3,-2-1-8,-1 0-16,1-2-18,4 3-23,0-4-25,4 0-30,1-3-37,1 3-42,1-3-49,2-5-120,3 2-118,6-2-187,-6 0-165</inkml:trace>
  <inkml:trace contextRef="#ctx0" brushRef="#br0" timeOffset="178432.36">14306 7915 1697,'0'0'-30,"-11"0"29,11 0 23,0 0 18,0 0 19,-12-1 16,12 1 6,0 0-1,-8 0 2,8 0 2,0 0-4,0 0-7,0 0-6,0 0-8,0 0-5,18-7-7,-7 6-2,1-1-6,-2 0-4,6-1-6,-4 3-22,6 0-39,-2-3-48,4 3-57,-1-4-63,0 0-141,-2 1-317,2-1-154</inkml:trace>
  <inkml:trace contextRef="#ctx0" brushRef="#br0" timeOffset="178655.84">14787 7722 1819,'1'-5'29,"-1"5"21,3-6 11,-3 6 10,2-5 1,-2 5-5,0 0-5,0 0 14,0 0 6,0 0 1,11 19-1,-7-8-4,0 2-7,1 4-11,1 0-2,-2 7-3,2-4-21,-1 3-40,1 2-55,-1-1-69,-3 0-85,0-2-215,-2 0-19,-2-1-102,0 1-53</inkml:trace>
  <inkml:trace contextRef="#ctx0" brushRef="#br0" timeOffset="180040.8">10429 7456 1422,'0'0'-68,"0"0"17,0 0 10,0 0 17,0 0 14,-9 2 10,9-2 8,0 0 11,0 0 7,0 0 1,0 0 6,0 0 0,0 0 10,0 0 0,0 0 0,0 0 1,-11 2-3,11-2-1,0 0-1,-6 1 2,6-1-3,0 0-5,-4 4 3,4-4-3,0 0-4,0 0 0,-6 4 2,6-4 1,-4 4-5,4-4 5,-2 5-1,2-5 1,0 0 8,2 10 2,2-8 5,-2 3 4,4 0 6,2-2-3,3 5 0,2-2-1,2 1-3,1-1-4,2 2-4,-2-3-4,4 1 0,1 2-4,-3-2-3,0-1-1,-2 3-6,2-2-1,-4-3-2,1 1 0,-2 2-4,-2-2 1,-1 0 4,0-3-3,0 3 1,-2-1 0,-2-3-1,0 3-3,-2 1 2,3-2-1,-7-2-2,9 4-1,-9-4-2,8 1-1,-4 2 0,-4-3-5,7 1 1,-7-1 0,0 0 1,8 2-1,-8-2-2,0 0 0,3 4 0,-3-4 0,0 0-1,0 0 2,0 0-2,-1 5 1,1-5 3,0 0-3,-8 5 0,8-5 0,-9 1-3,3 3 4,-3 0-3,-4-1 0,-1 4 4,-6 0-3,-2 4-2,-4-1 2,-3 5-2,-4 0-19,2 0-37,1 1-53,5 1-71,-1-5-99,7-4-204,5 3 24,3-4-120,6-1-77</inkml:trace>
  <inkml:trace contextRef="#ctx0" brushRef="#br0" timeOffset="181926.42">4838 3042 1407,'-2'6'-105,"2"-6"18,0 0 11,0 0 15,0 0 12,0 0 11,0 0 8,0 0 10,23-10 11,-23 10-2,7-1 4,-7 1-2,0 0 3,0 0 1,0 0 3,8 7-1,-8 1 5,2 1-3,-2 2 9,2 5 3,2 1 5,-2 2 4,3-1 1,1 6 4,-2 1-4,3 0 0,1-1-1,-2-1 1,3 0-2,-3 1 1,2-3 5,-1-2-5,0-2-7,-1 0 4,0-3-3,-2 0 6,3-1-9,-5-4 11,2 2 17,0-4 14,-1 0 2,-1-3-5,0 0 0,-2-4-11,0 0-3,0 0-5,0 0-3,0 0-1,8-13-5,-8 6 2,-2-1-5,2 1-2,-3 0 1,2-1-7,1 1 0,-2-1-3,2 1-1,-2-1 7,2 2-10,0 1 1,0 5-3,2-10-2,1 6 4,4 0-4,-2 2 2,3 1-3,-8 1 0,17 0 0,-6 3 0,3 1 0,1 1-2,2 2 2,-2 0 2,2 3 3,0-3-4,0 3 0,2-2 2,-4 1 2,-1-2-4,2 0 4,-4 1-3,0-1 0,0 1 3,-4-5 1,0 0 0,1 2 9,-3-4 2,0-1-1,-6 0 2,13-3-6,-8-1 1,-1 0-2,0-2-3,-2-1 7,0-4-8,-2 2 0,0 0-2,0-2-1,0-3 2,0 2 1,-2-1-2,0 2-2,2 0 1,-2 0-5,0-1 2,0 2 4,0-1-4,-2 3-1,3 0-12,1 1-4,-2 0-14,0 0-23,2 2-13,0 5-18,-5-5-13,5 5-13,0 0-22,-10 0-43,10 0-241,0 0 74</inkml:trace>
  <inkml:trace contextRef="#ctx0" brushRef="#br0" timeOffset="182698.14">5700 3395 1133,'2'3'-18,"-2"-3"5,0 0 8,0 0 8,0 0 7,-13 2-1,13-2 3,0 0-2,0 0-1,-10 0 1,10 0-3,-5 4-2,5-4-2,-6 8 12,4-1 4,0 1 2,0 2 3,0 0 2,2 5 5,-2-1-2,0 3 3,2 0-5,0 1 2,-3 0-12,1-1-11,0 1-4,2-1 0,-3-6 5,3 4-3,0-5 11,0 2 10,-2-3 2,2-1 19,0 0 10,0-2-4,-2-3 2,2-3-10,0 0-2,0 0-4,0 0-5,0 0-3,-8-21-6,8 12-3,-2-3 0,2-1-6,2 0 0,-2-1-1,2-1-5,0 0 3,2 0-2,-2 1-3,3 3 0,-1-3 0,-1 2-3,1 3-3,0 0 3,-2 1-4,0 0-2,0 2 2,0 1-4,2 0 4,1 3-2,-5 2 0,12-3 1,-12 3-4,20 5 6,-10 0-3,2 1 0,4 2 2,0 3 3,6-1-4,-3 3 3,-1-1-2,-1 1 3,3 0-2,-1-1 0,-4 1 1,-1-4-2,2-1 9,-2 2-6,-1-3-1,-3 0 7,1-4 10,0 1 6,-1-3-2,0-2 0,2-2 1,-4-1-6,0 1 4,-2-5-4,3-1-2,-2 0 0,-1-5-4,0 1-4,-1-3-2,-4-1 3,4-1-3,-3 1-1,0 0-1,-2 3-8,1-3-7,-1 3-6,0 3-15,0-1-14,0 1-12,0 1-21,0 2-22,0 3-9,-1-1-13,1 6-13,-2-5-22,2 5-68,0-6-205,0 6 59</inkml:trace>
  <inkml:trace contextRef="#ctx0" brushRef="#br0" timeOffset="183062.95">6592 3212 1113,'0'0'-40,"0"0"13,6-2 7,-6 2 3,0 0 2,0 0 0,2 7 6,-2-7 10,-6 12 5,-3-3 10,0 3-1,-1 1 5,-1-1-1,1 7 3,-3 0 4,0 2 2,-1 0 1,0 0 7,-1-1-4,3 3-4,0 0 0,-1 0-5,2-3 19,-1 4 2,0-3-9,3-1 1,-1 1-4,3-3-3,-2-1-2,3-2 1,1-2-4,-1 3-3,2-3-5,-1-4-7,1 3-17,2-3-5,2 1-12,-2-3-21,4-1-27,0 0-32,2-4-59,-4-2-247,0 0 78</inkml:trace>
  <inkml:trace contextRef="#ctx0" brushRef="#br0" timeOffset="183437.15">6695 3518 1108,'1'-5'-21,"-1"-1"11,3 1 22,-3 5 7,0-9 10,0 5-2,0 4-1,2-5-7,-2 5 1,0 0 3,0 0-10,0 0 3,0 0 0,0 0 1,-10 16 3,8-9-2,-2 3 2,0 1 5,-1 0-4,1 5 3,-2-3-5,1 2 4,1-2 0,0 0 1,-1 2-4,1-5 6,0 2-5,2-3 0,0 0-2,0-1-3,0 1 4,0-1-2,2 1-1,2-4 7,2 1-1,0-2 2,4-3-5,3-1-1,2 2 1,0-4-5,3 1-3,4-2 0,1 2 1,0-1-4,-2-2-5,2 0-13,0 1-16,-2-1-16,-2 0-21,2 0-18,-1 0-32,-4 1-46,1-3-140,-2 2-83,-7-2 106</inkml:trace>
  <inkml:trace contextRef="#ctx0" brushRef="#br0" timeOffset="183658.54">6939 3570 1001,'0'0'9,"-7"-7"9,7 7 14,0 0-3,0 0 5,0 0-7,0 0-10,0 0 4,0 0 6,0 0-5,7 24 10,-5-15-4,2 4 1,0-1-2,1 8-26,-1 0-2,2 6 2,-2 1 3,2 1-1,1 5-16,2 2-31,-3 1-35,-2-2-46,0 2-249,2-3 112</inkml:trace>
  <inkml:trace contextRef="#ctx0" brushRef="#br0" timeOffset="187726.77">10013 7069 495,'-2'5'104,"2"-5"-29,0 0-6,-4 5-6,4-5 3,0 0 4,0 0-3,0 0 2,-4 3 7,4-3 8,0 0 5,0 0 3,0 0 5,0 0-2,0 0-4,0 0-4,0 0-3,0 0-5,0 0-6,6-15-1,-6 15-5,0-6-4,0 6-4,0-7-4,2 3-1,-2 4-4,0-8-3,0 8 2,0-7-4,0 7 4,0-6-1,2 2-1,-2-1-3,0 5-4,0-9 0,2 6 5,-2 3 0,0-8 4,0 8 0,2-5-1,-2 5-4,0-6-4,0 6-4,0 0-7,0 0-6,3-5-1,-3 5-3,0 0-3,0 0-1,0 0-1,0 0-1,0 0-2,0 0-1,0 0-3,10 12 0,-7-5-3,1 1 3,-2-3 3,2 4-2,-2 1-1,3-3 0,-3 5-1,0-2 2,0 0-4,0 1 0,0 0 0,0 0 1,0 2-3,2-4 4,-3 4 1,3-3-1,-2 1-3,-2-4 2,2 2-3,1-1 3,-1 0 0,0-3-2,0 2 7,-2-2-4,2-1 6,-2-4-1,2 8-1,-2-8 0,0 3-5,0-3 6,0 0-5,0 0-4,0 0 0,0 0 3,6-17 2,-4 10-3,0-1-1,0-2 1,0 0-1,0 1 1,0 2-3,0 0-1,1-3 2,-1 2-1,1 2-2,-3-2 2,2 3 3,0-1-5,0 0 2,-2 6 3,2-9-4,-2 5-4,0 4 2,4-4-2,-4 4-2,6-1 1,-6 1 2,0 0-1,14 3 4,-5 1-1,-2 0-1,0 0 2,0-1-1,2 3 3,-1 0 5,2-1-8,-2 2 0,2 0 2,-1-1-1,-1-1 1,-2-1-3,3 2 2,-2-2-1,-3 0-3,2-1 5,0-1 3,0 2 0,-2-2 1,-4-2-1,8 4 8,-8-4 7,6 1-3,-6-1 2,0 0-6,0 0-4,10-9 3,-10 5-2,2 1 5,-2-5-8,0 2-1,-2-3 1,2 1 0,-2-4 2,2 5-4,-2-3-4,2 1 3,-2 1-5,0 1 5,2-1 5,-2 3-16,-1-2-2,2 0-5,1 7-12,-2-10-8,2 7-12,-2-3-15,2 6-17,-3-9-18,0 5-18,3-3-24,0 7-28,-2-5-34,4 1-40,-2 4-103,0-4-107,0 4-147,0 0-97</inkml:trace>
  <inkml:trace contextRef="#ctx0" brushRef="#br0" timeOffset="188583.78">10539 7132 1563,'0'0'-42,"0"0"20,0 0 13,0 0 23,0 0 17,0 0 8,0 0 7,0 0 6,0 0 9,-13 2 5,13-2 2,0 0-1,0 0 3,0 0 0,0 0-5,0 0-1,0 0-4,0 0-4,0 0-6,0 0-8,-8 2-2,8-2-3,-2 4-2,2-4 1,-4 9-2,3-5-2,-1 4-1,-2-3-2,0 3-2,1 0-3,1 0 4,-3 1-9,4 1 1,-1-3-1,-2 2-4,2-1-1,0-3 0,-2 3-4,1-1 0,1-2 0,-1 1-1,1-3 3,2 3 0,-2-2 6,2-4 14,-3 5 10,3-5-3,0 0-7,0 0 0,0 0-4,0 0-5,0 0 0,0 0 0,3-17-4,-1 12-6,0-2 3,1-3-3,-1 0-3,1 2 1,-1-1-2,0 0 3,-2-1-5,2 3 7,0-4-1,-2 4 0,2 1 3,0-1 0,-2 1-4,2 2 1,-2-1-1,0 5-1,1-8-6,2 4-3,-3 4-2,4-4 4,-4 4 0,0 0-1,0 0 0,14 6-3,-14-6 1,9 6 5,-2-1-5,0-1 4,-1 2-3,0 0-2,0 1 2,1-1 0,0-1 2,-2 3-3,2-3 3,-1 2-4,0-2-2,-1 0 2,-1 0 2,1-1 0,-1-1-2,-1 0 5,2 0 0,-5-3 0,6 6 0,-4-4 1,-2-2-3,0 0 3,0 0-3,0 0 3,13-6-5,-13 6 3,2-9-1,-2 3-3,2 1 2,-4-5 1,2 1-1,0 1-2,-2-4 2,2 3 0,-2 0-5,2-1 4,-2 0 1,2 2-3,-2 4-11,2-5-16,-2 4-12,2-1-18,0 0-24,0 6-28,0-8-31,0 8-28,-2-5-39,2 5-37,-3-7-103,3 7-94,0 0-130,0 0-72</inkml:trace>
  <inkml:trace contextRef="#ctx0" brushRef="#br0" timeOffset="188932.95">10878 7066 1525,'0'0'-22,"0"0"21,0 0 20,2-5 15,-2 5 15,0 0 5,0 0 4,0 0 1,0 0 2,0 0 1,0 0-2,0 0-5,0 0 9,0 0 4,0 0 5,0 0 0,0 0-1,-7 20-6,6-13 4,-5 1-3,2 2-5,0 4-5,-2-2-6,2 1-4,-2 1-2,-4 1-6,5 1-4,-4 1-3,1 0-1,-1-3-6,3 1 0,-2 3-8,-1-3-17,0-2-23,2 1-21,2-3-25,-1 1-24,1-5-23,1 3-29,0-2-23,2-3-38,-2-1-72,4-4-365,0 7-140</inkml:trace>
  <inkml:trace contextRef="#ctx0" brushRef="#br0" timeOffset="189302.36">10883 7236 1676,'5'-3'-36,"-5"3"31,4-6 17,-2 3 19,-2 3 17,4-4 7,-4 4 10,5-4 0,-5 4-4,0 0-5,4-4-4,-4 4-2,0 0 3,0 0 1,0 0 3,0 0 1,0 0 1,4 12-2,-4-12-2,-2 9-2,2-4-4,-2 2-1,2 1-4,-2-3-2,0 2-2,0 1-5,-1 0-3,3-1-6,-2-1-1,2 2-1,0-2-2,0 1 1,0-1-2,0 0-3,0-1 0,0-5 2,5 10-2,-1-7 1,0 1-1,0-2-2,3 1-1,1 0 0,-1-2-2,3-1-5,0 0-3,4 0-8,-2 0-20,1 0-24,2-1-30,-5-2-41,3 2-43,0-1-44,-2-2-73,-3-1-110,0 3-255,0-4-140</inkml:trace>
  <inkml:trace contextRef="#ctx0" brushRef="#br0" timeOffset="189533.69">11078 7229 1651,'0'0'-23,"0"0"21,0 0 18,0 0 22,0 0 21,-12 4 15,12-4 6,-2 5 3,2 2-1,-2-2-3,2 1-4,0 2-8,0 1-2,0-1-10,0 1-2,0 3-6,0-1-6,-2-1-36,2 1-39,0 0-56,0 2-50,0-2-43,0 2-149,0-2-269,0 2-100</inkml:trace>
  <inkml:trace contextRef="#ctx0" brushRef="#br0" timeOffset="193587.19">10190 7940 1582,'0'0'-32,"0"0"17,-7-2 17,7 2 15,0 0 12,0 0 10,0 0 7,0 0 6,0 0 7,-8-2 8,8 2 7,0 0 4,0 0 0,-7-2 4,7 2 0,0 0-3,0 0 1,0 0 0,0 0-3,0 0-5,-4-3-6,4 3-3,0 0 0,0 0-3,0 0-9,0 0-5,0 0-2,0 0-1,0 0-4,0 0-6,0 0 1,0 0-6,0 0-4,0 0 0,0 0-6,0 0 2,0 0-4,0 0 3,-2 14-4,2-6 4,2 1 0,-2 1-4,2 1 0,-2 1 6,2 1-10,-2 2 4,3 1-4,-1-1 3,0 2-2,0-2-1,0 3-1,-2-3-3,1-1-3,-1 1 2,3 0 0,-1-2-2,-2-2 2,2 1-1,-2 0 0,2-5 0,-2 3-2,1-3 2,-1 1 0,3-3-1,-3 1 7,0 0-1,0-6 8,2 5-5,-2-5-1,2 5-4,-2-5 4,0 0-7,0 0-1,0 0-4,0 0 2,12-13 1,-11 8 1,2-1-6,-1 0 3,2-1 4,-3 2 4,4-5-4,-1 3-5,1-1 14,-1-1-7,0 0-1,0 3 9,0-1 0,1 0 1,-1 1 4,1 0-2,-3 1 4,0 0-2,1 1 0,0-2-3,-3 6 0,4-7-1,-4 7-6,4-4-4,0 3 4,-4 1-2,0 0-1,15 0 1,-15 0-4,11 5 3,-5-1 1,1 2 4,1 1-14,-1 1 7,1 0 1,-1 0-3,1 1-3,0 0 6,-2 0 2,2 0-9,0-1 2,-4-1 1,2 1 0,0-3 0,-1 1 2,1 0 0,-2-1-3,1-1 4,-3 1 1,2-2 1,-4-3-1,6 5 1,-1-3 1,-5-2-2,0 0-1,0 0-5,12-7 0,-9 1 3,0 0 2,-1-2-2,3-1 0,-3 0 4,3-2-7,-3-1 3,0 2-3,0-1-1,0 0 3,0 1 0,0 1 3,-2 0-6,1-2 3,-1 4-2,0-1-7,3-1-19,-3 3-18,0-4-16,0 3-29,0-1-31,-3 0-49,3 1-47,0-4-72,3 1-168,-1-2-52,0 2 71,0-5-141,5 3-79</inkml:trace>
  <inkml:trace contextRef="#ctx0" brushRef="#br0" timeOffset="194583.97">10615 6757 1478,'0'0'-77,"0"0"14,0 0 12,0 0 15,0 0 14,0 0 12,0 0 9,0 0 4,0 0 11,0 0 11,0 0 3,0 0 5,0 0 9,0 0 2,0 0 12,0 0 7,0 0 0,-8-3 4,8 3 0,0 0 3,0 0 1,0 0-3,-9-1 0,9 1-8,0 0-1,-7-2-6,7 2-4,-10 0-2,10 0-3,-10 0-1,10 0 1,-16 0-4,8 0 0,8 0-3,-16 2 1,11-2-3,-3 1-3,8-1-4,-13 3-3,6-1-3,0 1 0,2 1-2,-1 0 1,-1 0-3,0 1 2,1 2-2,0 2 1,0 0 1,2 1-2,-1 0 1,3 0-3,0 2-1,0 0 2,2-1-3,2 0 1,0 1-1,0-1 0,5-1 1,-2-1-3,2 1 3,1-1-2,4-1 1,0-1-3,-2-2 2,2-1-1,2-1-2,-3-1 0,1-2 1,0-2 1,2-1-2,-2 3-2,1-7 2,-2 2-4,1-3 5,-1-1-3,-3 0 0,3-3 1,-4-1-1,-1 1-3,0 0 1,-2 1 4,-2 2-3,0 1-1,0-1 0,-2 0-1,-2 1-3,2 1 1,-4 0-9,0 1-13,-2 1-16,-2 1-16,-3 0-27,0-1-27,-4 5-39,3-2-32,-4 2-51,2 0-114,2 0-104,-4 0-115,4 0-61</inkml:trace>
  <inkml:trace contextRef="#ctx0" brushRef="#br0" timeOffset="196201.03">10678 8246 1441,'2'6'-65,"-2"-6"8,0 0 14,0 0 9,0 0 10,0 0 10,0 8 4,0-8 14,0 0 7,0 0 7,0 0 9,0 5 1,0-5 9,0 0 4,0 0 5,-2 7 4,2-7 6,-2 5 3,2-5 1,-4 4 2,4-4 1,0 0 0,-4 5 2,4-5 0,0 0 6,-4 4 4,4-4 4,0 0-3,0 0-5,0 0-4,0 0-4,0 0-2,-15-7-4,13 3-5,2 4-1,-3-9-7,1 4-1,2 5-4,-2-8-1,0 3-10,2-2-1,0 7-1,2-12-6,0 7 2,0-1-4,3 0-2,-1 1 0,1 1-4,-1-2 1,2 0-1,-2 2-2,0 0-2,2 0 0,-1 0-2,2 3-2,-7 1 0,10-2 0,-10 2 0,10 0-1,-10 0 1,11 6 0,-7-3 2,-1 1-3,5 4 4,-4-1-2,1 3 2,-1 0 1,0 1-2,-2-1 0,1 2 0,-3 1 2,3-2-1,-3 0-3,-3 3 3,2-2 0,-3 1 0,0 0-1,-3-2 2,-1 0-1,-3 1-2,3 0 2,-5-4-2,3 2 0,-2 0 0,0-4 1,0 1-1,-1-2-2,2-2 3,0 1 0,1-3-4,0-1 1,-2 0 1,4-1-1,0-1-1,0 0 7,0-1-7,2 0-4,6 3 2,-8-6 2,3 3-2,4-1 1,1 4 0,0 0 4,0-10-2,0 10-1,0 0 3,6-5 1,-2 3 2,-4 2 1,10-2-4,-10 2 1,14 2 3,-6 0-3,-8-2-1,19 2 5,-10-1-3,1 3-2,1 0-2,-1 0 1,1 0 3,2-3-3,-3 5 2,-2-4-4,4 1 4,-4 2-3,2-2 1,-1 2-13,-1-3-20,3 0-18,-4 3-34,-1-3-36,1 0-49,2 0-36,-9-2-53,18-2-105,-10 2-82,0-2-144,0-2-86</inkml:trace>
  <inkml:trace contextRef="#ctx0" brushRef="#br0" timeOffset="196958.99">10894 7865 1473,'0'0'-70,"0"0"18,0 0 13,0 0 16,0 0 9,0 0 14,0 0 9,-4 10 5,4-10 13,0 0 3,0 0 4,0 0 5,0 0 4,0 0-1,0 0 2,0 6 4,0-6 0,0 0-6,0 0 2,0 0 3,0 0 0,-4 4 3,4-4 3,0 0-1,-4 3 3,4-3-3,-4 6 2,4-6-1,-6 5-1,4-2 0,-4 1-2,2 1-4,-3 0-1,4 2-3,-1 1-2,-2-1-3,-2 0 1,5 2 1,-1 1-4,-1 0 0,3 2-1,-3-1-1,4 0-3,-1 1-1,2 0-4,2 1 0,-2-2-2,1 0 2,4 0-4,-1-3-1,1 1-2,0-2 4,0 1-2,4-5-3,-3 3 1,2-4-1,-2-1-1,4-1-3,-10 0 2,16-3-3,-10-1-2,3-1 0,-3-1 1,1-3-1,-1-1-1,-1 0-1,-3-1 0,2-3-5,-4 3 3,0 0-3,0-2-1,-2 2 1,0 0-2,-3 0 0,-1 1 1,-3 2-1,1-2-10,-1 3-11,-1 2-7,-3-1-16,0 2-9,1 0-15,1 3-14,-1-1-16,-1 0-21,0 2-10,3 2-20,2 0-18,-4-1-10,4 2-49,4 2-414,-2-3-135</inkml:trace>
  <inkml:trace contextRef="#ctx0" brushRef="#br0" timeOffset="197398.82">11127 8189 1720,'0'0'-24,"0"0"19,0 0 27,-10 0 15,10 0 17,0 0 11,0 0 8,0 0 7,0 0 1,0 0-4,0 0-6,-7-4-3,7 4-2,0 0-1,0 0-4,0 0-6,17-7-4,-10 5-7,-1 0 0,3 0-5,-1 0-3,-8 2-4,17-2-24,-7 1-32,-3-1-40,1 0-43,1 2-48,-1-2-54,0 2-133,-8 0-311,14-2-149</inkml:trace>
  <inkml:trace contextRef="#ctx0" brushRef="#br0" timeOffset="197592.49">11153 8311 1663,'-6'7'-9,"2"-5"22,-1 3 23,5-5 22,-4 6 11,4-6 10,-5 4-3,5-4-3,0 0-3,0 0-7,11 3-5,-11-3-7,13-2-3,-13 2-5,16-1-20,-6-2-26,0 2-41,-2-2-49,3 0-45,-1-2-87,-1 0-425,2-1-147</inkml:trace>
  <inkml:trace contextRef="#ctx0" brushRef="#br0" timeOffset="197931">11579 7977 1770,'0'0'2,"0"0"28,2-10 24,-2 10 28,-2-6 20,2 6 12,0 0 6,0-7-4,0 7 6,0 0-5,-3-5-6,3 5-8,0 0-7,0 0-6,0 0 12,0 0 1,0 0-4,3 21 1,-1-11-1,0 1 0,0 2-7,0 5-5,0 0-8,2 0-6,-2 2-15,3 4 4,-1-2-8,-2 0-6,2-1-12,-2-1-35,0 1-46,3-1-40,-5-3-83,4 0-109,-2-2-185,1 0-99,1-1 80,-2 0-248,0-6-220</inkml:trace>
  <inkml:trace contextRef="#ctx1" brushRef="#br1">19026 8558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0:45:03.274"/>
    </inkml:context>
    <inkml:brush xml:id="br0">
      <inkml:brushProperty name="width" value="0.05292" units="cm"/>
      <inkml:brushProperty name="height" value="0.05292" units="cm"/>
      <inkml:brushProperty name="color" value="#92D050"/>
    </inkml:brush>
    <inkml:context xml:id="ctx1">
      <inkml:inkSource xml:id="inkSrc27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0-08-18T10:49:45.610"/>
    </inkml:context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5420 5054 693,'6'-3'98,"-2"1"-23,-4 2 5,10-5-8,-6 2-18,-4 3 2,8-5-15,-8 5 1,4-2 0,-4 2-7,5 0 7,-5 0 2,0 0-1,0 0 3,0 0-6,8-5 5,-8 5 2,0 0-2,0 0 1,6-2-3,-6 2-3,0 0-3,0 0-1,0 0-2,0 0 1,0 0-2,0 0 1,11 9-4,-9-4-1,1-2 1,0 2 6,0-3-1,1 3 1,-4-5 2,6 10 1,-2-7 4,2 1-1,4 0 2,0-1-1,4 1 0,4 0-5,3-2-4,1-2-1,8 2-2,0-2-4,4 0-3,2 0 0,5-2-5,2 2 2,4-2-3,1-2-2,0 2-6,11-3 3,2 1-2,1-2 0,21-2-1,-3-1 1,4 0-2,-13 2-2,9-6-1,5 4 1,-2-3-1,-2 5 1,0-3-3,0 1-2,-9 1 2,11 1 2,4-1 0,-1 0-2,-2 0 1,-11 3-3,-12 0-3,3-2 4,-4 2 3,3-1-6,0 2 1,1-3 0,25-1-3,-3-1 0,3 0 6,3 1-2,-1-2 1,-5 0-2,-1 1 2,-15 1 0,-9 0-1,-1 2 3,-4 2-1,-1-3 2,1 2-1,-9-1 1,-1 2 1,-1 0 0,-1 1-3,-3-1 1,1-2-1,-5 2-1,6 3 0,-1-3 1,0-1 1,3 0-4,-3 2 1,1-2 0,1 1 2,3 1 1,-3-1 3,1 0 0,-3 0-1,0 2-1,-1 0-2,-5 1 1,0-1-1,2 0 0,-3 0 0,-1 2 1,3-2-3,-1 2 1,8-2 1,1 2 1,4-2-3,9 2 2,2-5 1,2 5-1,4-2 2,-1-3 3,-2 3 0,3-1-2,-3-1 4,-1 3-2,-5-4 5,-6 3-4,-7-1 0,-1 1-2,-7 2 1,-2-3-2,-5 3-1,-3-1-4,-3 1 3,-2 0 1,1-2-2,-4 2-7,-4 0 6,0 0-3,1 0 4,-4-2 0,3 2 0,-3 0 5,-1 0 2,-1-2 4,-2 2 3,-7 0-3,19 0 4,-19 0 0,11 0-3,-11 0-1,13 0 2,-9-2 0,-4 2 0,0 0-5,13 0-1,-13 0-2,0 0-9,15 0 8,-15 0-3,9 0 1,-9 0 1,8-2-3,-8 2-3,8 0 6,-8 0-2,0 0 4,0 0-4,11 0-8,-11 0 8,0 0-5,0 0 3,0 0 0,0 0-15,0 0-20,0 0-35,0 0-44,0 0-56,0 0-56,0 0-125,0 0-157,0 0 59,0 0-98,-41-1-48</inkml:trace>
  <inkml:trace contextRef="#ctx0" brushRef="#br0" timeOffset="9604.28">7388 6260 1380,'6'-4'-74,"-2"0"12,0 1 16,-2-1 10,3 0 16,-5 4 11,4-7 1,-2 5 5,-2 2 2,0-9 7,0 9 4,0-7 7,0 7 0,0-6 6,0 6 6,0-6 2,0 6-1,0 0-1,0-5-1,0 5-3,0 0-4,0 0-2,0-6-7,0 6-3,0 0 2,0 0-2,0 0 6,0 0-2,0 0-1,11 13-5,-11-13 1,3 8 0,-3-5-2,3 1 1,-3-4-1,2 4 2,0 0 3,-2-4-1,3 5 2,-3-5 6,4 5 5,-4-5 8,0 0 7,8 0 0,-8 0-1,17-5 2,-5 3 0,5-5-4,5-2 2,3-3-2,5-1-7,2-2-1,6-4-3,-2-2-2,4 1-4,-2-2-1,0 1 0,-2 1-4,-3 2-2,-7 1 0,2-1 0,-6 7-1,-1-3-2,-5 5-5,-2 0-11,0 1-13,-1 3-19,-5-2-23,0 2-26,-2 2-23,0 3-20,-6 0-32,0 0-98,10 0-170,-10 0 59</inkml:trace>
  <inkml:trace contextRef="#ctx0" brushRef="#br0" timeOffset="10204.65">7550 7625 1188,'0'4'0,"0"2"11,0-6 2,2 8 6,1-5 3,-3-3 9,2 6 4,-2-6 9,2 5 11,-2-5 6,0 0 4,15-3 6,-7-3 0,5 3 3,2-5 1,2 0 2,2-1-3,4-3-1,3-1-6,3 0-4,1-2-8,4 1-2,-2-1-8,1 1-2,-1 0-6,2-1-12,-3 2-31,-1 2-37,-4 1-42,-3 1-37,0 3-56,-6-1-98,1 0-315,-6 2-91</inkml:trace>
  <inkml:trace contextRef="#ctx0" brushRef="#br0" timeOffset="10802.06">7659 9201 1661,'0'0'0,"-9"5"16,9-5 7,0 0 1,0 0 7,-10 0 4,10 0-2,0 0 2,0 0 0,0 0 0,0 0 7,0 0 2,25-17 1,-11 8-4,7-4-1,3-1-3,2-3-6,4 0 0,-3 0-5,1 0-2,-2 1-26,0 1-21,-2 2-19,-1-1-26,-1 3-27,-4 0-25,-1-1-61,-2 5-140,-2-5-168,-5 6 5</inkml:trace>
  <inkml:trace contextRef="#ctx0" brushRef="#br0" timeOffset="11204.24">7998 9898 1431,'0'6'56,"0"0"11,0-6 11,0 7 4,2-2-3,-2-5-8,4 2-8,-4-2-4,13 0-9,-3-2-3,2-3-7,6-1-3,3-1-4,0-3-2,4-1-15,5-3-25,2-1-30,0-2-36,1 0-36,3-4-48,-6 2-121,-3-1-253,-1 0-37</inkml:trace>
  <inkml:trace contextRef="#ctx0" brushRef="#br0" timeOffset="14218.66">9286 8780 1401,'0'0'-41,"6"-4"17,-6 4 10,0 0 14,4-4 2,-4 4 14,1-5 3,-1 5 9,0 0 9,0-6 3,0 6 10,0 0 3,3-5-3,-3 5 7,0 0 1,0-7 1,0 7 8,0-5 0,0 5 5,0-5 1,0 5 1,0 0-4,-3-7 0,3 7-5,0 0-2,-1-8 1,1 8 0,-2-3 2,2 3 6,-5-6-5,5 6-3,0 0-7,-4-4-6,4 4-3,-6-1-9,6 1-3,0 0-5,-19 0-3,8 1 1,3 1-1,-3 2-1,0 0 0,-1 1 0,-1 1-1,-2 2-3,2 1 3,1 1-2,-1-1 3,0 3-2,3-1-5,-1 2-1,0-1-4,1 1 2,2 1 0,1 0-3,1-2-3,0 4 2,3-1 3,1-2-3,0 1 3,2 1 1,2-2-4,3 2 0,-1-2-1,4 3 0,1-3 1,-1-1-3,2 0-1,4-1 2,-4-2 1,2 0-3,2-3-3,-2 0 3,1-1 3,-1-1-7,1-1 7,-2-3 1,1 0 5,2-4-5,-6 1 1,2-2 1,-1-1 0,-4-1-3,4-1-1,-4-1-5,-1-2 4,0 1-7,-1 0 1,-1-1-6,-2 1-9,0-2-16,0 3-16,-2 1-29,-1-1-38,-1 1-44,0 3-46,-1-1-58,-1 0-137,0 2-123,-2-1 61,3 0-95,0 0-53</inkml:trace>
  <inkml:trace contextRef="#ctx0" brushRef="#br0" timeOffset="17345.26">11721 6073 1380,'0'0'-73,"0"0"16,0 0 9,0 0 9,0 0 10,0 0 3,0 0 11,0 0 8,-13 2 5,13-2 9,0 0 5,0 0 7,0 0 6,0 0 3,0 0 8,0 0 3,0 0-1,0 0 2,0 0 1,0 0 3,0 0 1,-12-5 3,12 5-2,0 0 2,0 0-3,-7-4 0,7 4 5,0 0 0,0 0-2,0 0 0,-7-4 0,7 4-1,0 0 0,0 0-3,0 0 4,0 0 0,0 0 0,0 0-4,0 0 0,0 0-1,0 0-1,0 0-5,0 0 1,0 0-3,0 0-4,0 0-3,0 0-2,0 0-6,0 0 0,0 0-4,0 0 1,0 0-2,0 0-1,0 0 7,0 0-4,11 13 5,-11-13 2,12 6 0,-1-3 2,-1 1 1,0 0 3,7 0-1,-4 1 2,5-1 0,-1 2 0,2-1 0,-1 2 1,2-2 3,3 0-1,1 2-4,-1 0 1,0 0-5,1-1-1,-1 2-2,0-2 0,0 1-2,0 0-4,1 0 10,0 1-2,-4-3-2,3 3-1,1-1 9,-5 2 4,2-2-12,-1 0 4,-2 1 1,-1-2-8,3 1 0,-4-1-4,2 1-1,-2 0-9,3 1 3,-2-1 1,2 2-2,1-1 5,-3-1-7,1 1 2,4 1 6,-2-2-4,2 1 6,1 0-3,-2 2-3,0-2-1,3-1 0,-4 2 1,2-1-3,1 0 4,-3 0-5,0-1 6,0 1-8,1-1 1,-4 1-1,4-1 5,1 1-5,-6-1-1,3 1-1,3-1 2,-4 0 0,6 0 3,-5-1 2,0 0-3,4 1 1,-1 1-5,-2-1 3,0-1 2,-1 2-1,-3-2-5,6-1 2,-1 3-1,-4-1 0,2-1 2,2 1-5,0 4 2,-3-7-2,2 5 7,-1-1-6,2-1 0,-2 2 4,2-1-1,0 2-2,-2-3 1,1 3 0,1-3-4,-2 3-2,2 0 4,-1-3 0,-2 2 2,2 1-1,-1 0-2,2-1 5,-2-2 2,0 3-5,2 0 3,-1-2-4,-2 1 0,1-1 2,-2-1 1,0 1-2,1-2-1,-3 1 4,3 0-2,-3 1 2,2-1 7,-1 0-9,2-2-5,-4 1 6,4 0-5,-3 1 5,-3 0 1,3-4-2,-2 2-4,-1 2 7,1-2 1,2 1-4,-2-2 9,-1 1-11,2 1-1,0-2 4,0 0-3,-1 1 2,0-1 2,2 0 1,-3 3-6,4-5 1,-4 3-1,0-3 1,2 3 4,-2-3-4,-1 2 2,1-1-2,2 2 0,0-4-2,-2 3 0,4-2 4,-1 2-2,1-3-2,-1 3 0,2-1 0,-4-2 4,4 3-2,-4-1 0,1-3 0,-1 2 4,0 1-6,-1-3 0,2 4 6,-4-3-1,2-1-4,1 3 3,0 1 0,0-4-2,3 3 10,2 1-12,0-2-1,0 1 5,3 2 0,-3-4-5,4 3 3,-3 0 4,0-2-4,0 1 4,0-1 3,-2 3-6,2-4 0,-2 3-4,-2-1 1,2 0 9,0-1-9,-3 0 2,0-1-6,0 3 12,-1-2-8,2 0 5,-3 0 3,1 0-5,-2 0-3,2 0 7,-1 0-5,1 0 2,0-1 4,-1 2-3,1-2-2,-1 1 3,1 0-2,0-2 1,-1 4 6,2-2-4,0 1-8,-1-3 7,1 4-3,2-1 1,0-1 0,2 1-3,-2 1 1,-2 0 6,4-2-7,-3 1 1,1 1 3,0-1 0,-2 0-2,-2-1 0,4 2-3,-3-2 5,-2 1 6,4-1-6,-5 0 0,0 0-3,1 1 8,0 0-9,-1-2 8,1 2-4,-1-2-1,-2 1 0,4 0-4,0-2 0,-2 3 0,1-1 2,2 1 0,0-1-3,-1 1 4,4 1 2,-2 1-3,1-2 5,0 1 1,0 0-11,1 0-1,0-1 2,-4 1 6,0-2-2,2 1-3,-2-1-1,-1 3 5,-1-3-6,1 1 6,0-1 0,-3 1 2,0 0-1,3-1-4,-2 0 3,1 2 0,-2-3 0,1 4-3,-1-4 3,3 1 1,0 2 7,-3-2-5,2 1 0,0 0-2,-2 0 13,2-1-9,-4 0 2,2 2-2,2-1 1,-4-3-3,0 3-1,1-2-2,-1 2 1,-6-3 1,10 1-2,-10-1 7,10 1 4,-10-1 8,5 3-3,-5-3 9,0 0-1,9 0-2,-9 0 2,0 0 0,0 0-2,10 2 4,-10-2-6,0 0 0,0 0 0,0 0-1,0 0-1,0 0-7,0 0-1,0 0-6,0 0-38,7-6-32,-7 6-42,-3-5-55,3 5-76,-6-10-75,-1 4-162,0-3-93,-6 2 61,3-5-213,-3-3-212</inkml:trace>
  <inkml:trace contextRef="#ctx0" brushRef="#br0" timeOffset="19817.47">12453 7485 1817,'0'0'-106,"0"0"18,0 0 17,0 0 19,0 0 16,0 0 13,-14 3 15,14-3 11,0 0 14,0 0 9,0 0 5,0 0 12,0 0-3,0 0 5,0 0 3,0 0 3,0 0 4,0 0 0,0 0 2,0 0 2,0 0-1,-7-3-1,7 3 3,0 0-2,0 0 1,0 0 1,0 0-3,0 0-5,0 0-8,0 0 2,0 0-4,7-12 4,-7 12 0,10-6 1,-6 3-1,2-1-2,1 0-1,-1-2 1,1 1 2,1-1-2,-2-1 0,5 2 0,-2-2-1,1 1-4,-2 0 1,3-2-2,0 3 1,-1-2-3,3-2-9,-1 1 1,4 1 3,-2 0-4,1 1 3,2-3-1,0 1 1,0 1 4,2-4-1,0 2 2,-1 1-1,2-1-2,0 0 0,0-1-5,2 1 4,1 0-1,-4-1 0,2 2-7,1-2 1,-2 1 6,2 2-12,0-3 2,1 1 10,-3 1-6,4-2 0,-1 1 3,-3-1-8,4 1 9,-2-1-2,1 3 5,0-3-4,-2 0-1,1 1 0,-4-1 0,2 3 2,-3 0 2,-1-1 0,2-1-2,-4 2 3,0-3-6,2 3 0,-2-1-2,1-1 3,0 1-9,0-1 5,0 1-6,0-1-1,0-1 1,-1 1-2,4 2-1,-4-4 0,3 2-4,0-3 0,0 5 4,0-4-2,2 0-6,-2 3 4,-2-1-4,1 0 0,-1 0 2,0 1-1,0-2 5,0 2-3,2-1-4,-2 1 0,0-1 3,0 1-1,-1-1 0,2 2 4,0 0-3,1-4 2,-2 2-2,2 1 2,1-3-2,0 1 1,0 0-1,0 1-2,1-1 1,-3 1 1,0 1-2,2-1 0,-2 1 3,0 1-3,-3-1-1,2 3 5,0-4 1,-3 2-1,1 2 0,2-3 1,-2-1-3,-1 5 1,1-4-3,0 3 1,-3-2-1,4-1 0,-2 3 0,-2-2 1,2 1-3,2-2 3,-3 3-4,1-5 2,-2 5 0,3-4-2,2 4 0,-2-3 1,-1 3-4,2-1 2,-2-2 0,0 3 0,0-2-1,0 0-1,1 1 2,-3 0 0,1 1 0,0 1-1,1-2-2,-1 1 4,0-1 0,1 0-1,-2-1 0,4 0 0,-4 2-2,1-1 2,-1 1-1,1 1 1,-2-2 1,1 0-1,0 3-1,-1-3 1,4 1-1,-3-2 0,2 2 0,1-1-2,1-2 1,-2 3 1,0-1 0,2 2-1,-4-1 3,1 1-2,-1 0-4,1-3 6,2 5-2,-5-5 0,2 4 1,2-1-2,-4-2-2,2 2 3,-1 1 2,-1-1-3,1 0 1,-1-2 3,1 3-3,0-1 3,0-1-3,1 1 0,-2 0 1,0-3-2,2 2 1,-1 1 0,2-1-3,-3 1 1,3 0 1,-4-2 1,4 3-2,-3-1 0,2-2 2,-2 1 2,0 3-4,-1-3 1,1 2 2,-1-1 1,-1 1 0,1 0 0,-1-1-2,0 0 2,0 1 2,1-1-2,-2 2 1,1-2-2,0 0 0,0 1-1,-2-1-1,-4 4 1,11-6 0,-6 4 0,-3-1-2,2-1 2,-4 4 1,8-5-2,-4 2 3,-4 3-2,9-5 2,-5 0-4,0 3 5,-2-2-3,-2 4 1,9-5 0,-9 5 1,7-6-2,-5 4 2,-2 2 1,6-5-3,-6 5 1,4-6 2,-4 6-2,6-3 2,-5-1-5,-1 4 0,7-6 1,-5 1 0,-2 5 0,8-7 1,-4 5 0,0-2-4,0 0 2,-3 1 1,-1 3 0,7-6 0,-3 2 2,-1 0 0,-3 4 0,6-5 1,-6 5-1,4-7 1,-4 7-1,5-2-3,-5 2 4,4-5-3,-4 5 0,2-3 2,-2 3 0,0 0-2,4-7 2,-4 7 0,0 0-2,7-3 4,-7 3-4,2-6-1,-2 6 2,3-4 1,-3 4-2,0 0 1,5-4 0,-5 4-2,0 0 1,0 0 0,4-5 1,-4 5 0,1-4-1,-1 4 0,0 0 3,5-3-2,-5 3 0,0 0 3,4-4-4,-4 4 1,0 0 2,0 0-2,6-6 0,-6 6 2,0 0-1,0 0 0,5-4 1,-5 4 0,0 0-2,0 0 1,3-3-2,-3 3-1,0 0 1,0 0 2,0 0 0,0 0-2,0 0 1,4-4 0,-4 4 2,0 0-1,0 0 0,0 0 2,0 0 1,0 0 2,0 0-1,0 0 3,0 0-2,0 0-1,0 0-2,0 0 2,0 0-1,0 0-1,0 0 2,0 0-3,0 0 0,0 0 2,0 0-6,0 0-23,0 0-36,0 0-51,0 0-51,0 0-71,0 0-110,-14-5-201,4 4-60,0-3 71,-3-2-298,-2 0-317</inkml:trace>
  <inkml:trace contextRef="#ctx0" brushRef="#br0" timeOffset="25407.89">10526 7507 2030,'0'0'-161,"-10"0"20,3-1 19,7 1 18,0 0 19,-13 0 13,13 0 11,-10-3 11,10 3 7,-6-1 8,6 1 5,0 0 6,-14-2 2,14 2 4,-8-2 3,8 2 5,0 0 3,-12-3 2,12 3 8,0 0-7,-11 0 8,7-3 1,4 3 3,0 0-2,-15-2 2,15 2-5,-7-2 7,7 2-4,0 0 6,-12 0 6,12 0-1,-6-2 6,6 2-2,-6-1 6,6 1-1,0 0 0,-10-4 1,10 4 6,-6-3 1,6 3 4,0 0 6,0 0 0,-8 0-4,8 0 2,0 0 0,0 0-5,0 0 1,-8-3-6,8 3 3,0 0-2,0 0-2,-7-2 1,7 2-4,0 0-3,0 0 0,0 0-2,0 0-3,0 0 0,0 0 6,0 0 0,0 0 3,-6-4-3,6 4 4,0 0-1,0 0 0,0 0 1,0 0-1,0 0-2,0 0 3,0 0-1,0 0-3,0 0 2,0 0 1,0 0 0,0 0-3,0 0-1,0 0-1,0 0-2,27 2-1,-27-2 3,10 2 11,0 0-1,-2 1 1,0 0 1,0-2 3,2 3 4,6 2-2,-3-3-2,-2 2 2,6 1-3,-4-2-1,3-1-3,-2 3-5,0-1-3,0 1 0,1 0-2,-2-2-3,-1 4 0,1-3-2,0 3-3,-3-2 3,-1-1-5,1 1-1,-1-1 0,2 1 1,-3 0 1,0-2-1,4 1 2,-6 2 2,4-4-4,-2 1 1,-1 0 0,1 2 1,1-3-6,-3-1 2,1 2-2,-1-1-3,-3 2 5,4-4-7,-7-1 5,12 4-2,-12-4 0,6 4-1,-6-4 0,5 3-1,-5-3 2,7 0 2,-7 0 1,0 0 1,6 4-1,-6-4 0,0 0 1,5 3 1,-5-3-4,0 0 3,0 0-2,6 1-1,-6-1 2,0 0-4,0 0-3,0 0 6,4 4-1,-4-4 0,0 0-3,0 0-2,0 0 4,0 0-4,0 0-2,0 0 7,0 0-10,0 0 6,0 0 2,0 0-5,0 0-1,0 0 4,0 0-1,0 0-4,0 0-1,0 0 1,-15 5-4,15-5 3,-10 0 0,2 5-2,-1-2 5,-2 0 0,1 2-5,-5 1 1,0 1 2,2-1-1,-3 2 3,0-3 7,-2 5-10,-2-2 3,-1 1-1,3 0 0,-2 1-2,4-3-1,-2 1 3,2-1-5,1 4 6,-4-4-2,6 1 4,1 0-4,-4-1 0,6 1 0,-3-1-3,3 0 4,-1 0-1,2-3-4,1 2 6,2-1-1,-2-1-3,2-1 3,0 1 1,0 0-1,0-2 1,6-2 1,-11 7-1,7-7-1,0 3-3,4-3 3,-7 4-3,7-4 2,-4 2 1,4-2-6,-4 6 5,4-6-1,0 0-1,0 0-1,-7 2-3,7-2 2,0 0-8,0 0-8,0 0-14,0 0-21,0 0-19,0 0-29,0 0-39,0 0-48,0 0-46,13-17-94,-11 10-162,3 1 43,-1-1-87,0-1-40</inkml:trace>
  <inkml:trace contextRef="#ctx0" brushRef="#br0" timeOffset="32216.3">2773 3179 1372,'-12'-2'-69,"12"2"13,-7-2 11,7 2 6,-6-2 7,6 2 7,0 0 6,-11-2 11,11 2 3,0 0 13,0 0-2,-11-1 12,11 1 7,0 0 5,0 0-1,-8 0 0,8 0 0,0 0 3,0 0-1,-8-2-4,8 2-7,0 0 4,0 0-10,0 0 4,-10 5-3,9-1 1,-1 4-3,2-1-5,0 1-1,0 4 3,0-3 4,2 2-8,-1 1-3,3 2 7,-2-4 0,2 4-5,0-1 8,-2-2-3,2 2-1,-3-4 1,2 1-1,-1-3 0,0 0 9,0 1 8,0-2 17,1-1 13,-1 0 3,-2-5-4,3 3-7,-3-3-2,0 0-6,0 0-2,0 0-7,1-15-4,-2 9 1,1-2-4,0-1-7,0-1 1,0 0-2,-3-1-1,3 0-3,0 0-1,0-2 1,0 5-4,0-4 1,0 3-3,0 1 1,0-1-1,0 1-5,0 0 0,0 2 1,3 4-2,-3 2-6,4-8 4,-4 8 0,6 0 1,-6 0 2,11 5-2,-3 0 0,0 1 0,3 2 4,2 0-4,-1 1 1,4 3-1,-4-3 4,0 0-5,3 3 5,0-3-2,-2 1 0,-3 0 1,4-3-2,-6 0 2,0 0 0,0-2 4,0 1 10,2-2 15,-6-2 3,2 0-2,-6-2-3,9 0-5,-9 0-3,0 0 1,6-11-4,-4 3-3,-2-1-1,0 2-2,0-2-1,2-2-3,-4-1 0,2 1-1,-2-1-2,0 1-2,2 0 2,-3-1-1,2 0-5,-3 4-1,4-2-6,-3 0-5,-1 2-9,2 1-12,0-1-7,2 2-21,-2 1-19,0-2-20,2 7-25,0-7-25,0 7-32,0-7-96,2 2-229,0 0-12</inkml:trace>
  <inkml:trace contextRef="#ctx0" brushRef="#br0" timeOffset="32434.94">3290 3007 1341,'0'0'-30,"-4"9"11,4-9 24,-4 3 12,4-3 2,0 0 1,0 0 2,0 0 2,-2 6-4,2-6-5,0 0-6,0 0 9,10 1-4,-10-1-3,13-1-19,0 1 17,-13 0 0,20 0-9,-7 0-21,0 0-17,-2 0-20,3 0-21,-2 0-27,2 0-46,-4 0-203,1 0 132</inkml:trace>
  <inkml:trace contextRef="#ctx0" brushRef="#br0" timeOffset="32618.74">3303 3234 938,'-3'6'-27,"3"0"17,-2-2 14,0 1 9,2-5 10,2 5 12,-2-5 7,8 3-2,-8-3-4,17 0-4,-17 0-3,21-3 2,-8 1-8,4-3-9,2 3-14,1-3-18,1 1-19,2-1-21,2-3-37,-1-2-62,1 1-135,-1-3 190</inkml:trace>
  <inkml:trace contextRef="#ctx0" brushRef="#br0" timeOffset="33178.64">3921 2917 777,'4'-4'-5,"-3"-2"10,4-1 10,-2 0 6,1-1-1,-2 1-3,0 0 0,0-1 4,-1 0 0,-1-1 1,4 2 0,-4-2 8,2 4 0,-2-3 1,0 1-3,0 1 1,0 0 7,0 1-6,-2-2-3,-3 2-2,3 1-6,-2 0-3,4 4 1,-13-4-5,3 4-1,10 0-1,-17 4 3,9 0-3,-4-2-3,2 3 6,2 2-4,-1-4-1,3 3-8,-4 0 11,5 0-6,0 1-1,1-1 0,2 1-3,0 0 0,0 0 8,4 1-8,-2 0 9,2-1-9,2-2 12,3 5-1,1-5-1,1 6-2,2-4 3,1 0 1,-2 3-3,4-3-1,-3 3-7,-1-1 3,4-1 3,-1 2-2,-2-1-1,-1-1 0,0 1 0,0 1 1,-2-1-6,0 1 7,-2 0 5,-1-1-6,-1 1 0,0-1 3,-1 1-1,-3 0-2,0 1 3,0-2 3,-3 3 5,-1-5-11,0 3 2,-3-1 0,3-1 3,-2 0-2,-1-3-1,2 1 11,-3-1 4,1-1 10,2 0 1,5-4 3,-12 2-3,12-2-6,-11-6 1,7-1-2,-1-1-6,2-1-2,3-3-2,3-2 0,2-1-3,1-1-1,3-4-7,1 1-23,2-2-31,3 5-26,2-4-36,3-3-66,-7 4-166,5-2-96,-2 3 52</inkml:trace>
  <inkml:trace contextRef="#ctx0" brushRef="#br0" timeOffset="37692.63">5715 693 1188,'0'0'-23,"8"-4"13,-8 4 11,2-4 14,-2 4 7,0 0 17,0-7 3,0 7 9,0 0 6,4-4 4,-4 4 4,0 0-6,2-5-5,-2 5-9,0 0 0,0 0-9,0 0-3,0 0-6,0 0 1,0 0-3,11 9 2,-8-3 0,-1 1-2,0 0-2,0 3 1,2 0-3,-2-1-2,2 1 4,0-1-7,1 1-1,-3 0-2,-1 0-1,4-3 1,-3 0-5,1 1 4,0-3 1,2 1 3,-5-1 11,4 0 12,-4-5 12,2 8 7,-2-8 1,3 1-4,-3-1-5,0 0-2,0 0-10,0 0-3,0 0-5,-5-22-1,5 12-4,-4 1-3,2-2-1,-1-4-1,0 2-3,2-2-5,-3-2 1,-1 2-1,4-2 0,-1 2-5,-1-2 1,-1 0-1,2 5-3,0-2 6,0 2-3,2 2-4,-2 0 0,0 2-2,2-1 0,-2 3-1,2-2-1,0 3-1,-2-1-1,2-1-2,0 7 1,0 0-2,0 0 1,2-4 2,-2 4-1,0 0 1,12 10 0,-5-5 2,-1 1-1,4 1 4,1 3-6,0 0 4,1-1-2,1 0 2,0 1-3,2 1 5,-3-1-1,1 1-2,0-3 2,1 1-1,-3-1 0,0 0 2,-3-3 1,1 1-1,-3-1 2,0-1 6,1 0-4,-1 0 11,1-2 2,-3 1 1,-4-3-4,0 0-1,0 0-1,0 0-4,4-14 5,-4 8-7,-2-2-1,0-1-1,0 0 0,-2-1-2,1-2-1,-1 3-1,0-1 0,2-1-4,-3 1-5,1 1-1,0 0-7,2 0-7,-3 0-5,3 3-10,-2-1-11,2 0-10,0 0-16,0 1-10,0 4-12,2-5-12,0 7-12,-2-7-3,2 7-6,0-8-7,2 4-12,2-1-9,-2-3-44,4 1-288,1-2 6</inkml:trace>
  <inkml:trace contextRef="#ctx0" brushRef="#br0" timeOffset="37911.15">6138 386 1338,'0'0'-5,"11"0"12,-11 0 19,0 0-2,0 0-2,0 0 4,8-2 2,-8 2-7,7-6-6,-3 5-2,-4 1 3,8-5-4,-4 2 2,3 0-3,-7 3-22,13-2-9,-9 0-17,-4 2-25,14 0-18,-14 0-23,14 2-73,-8 0-191,0-1 119</inkml:trace>
  <inkml:trace contextRef="#ctx0" brushRef="#br0" timeOffset="38100.63">6252 552 984,'0'10'-8,"0"-3"15,-2 1 15,2-1 23,0-1 0,0 0 4,0-6 6,0 10 1,2-7 1,-2-3-8,3 6-3,-3-6-8,6 2 2,-6-2-8,10 0-1,-10 0-17,16 0-14,-6-2-26,-2 0-32,6 0-29,-4-1-51,2-2-120,1-1-81,2 3 147</inkml:trace>
  <inkml:trace contextRef="#ctx0" brushRef="#br0" timeOffset="38586.3">6634 248 872,'-4'-6'-9,"4"6"5,0 0 18,0-6 12,0 6-5,0 0 9,-2-5-7,2 5 13,0 0-6,0 0 10,0 0-4,0 0 7,0 0 7,0 0-1,0 0 6,0 0 1,10 18-5,-8-12 2,2 2 0,-2-1-2,3 4 3,-1 0-4,0 2-3,0 2 3,2 0-4,-1-1-5,-1 3-4,1-2-4,-1-1-2,-2 1-7,2-1 0,-2 2-2,2-3-2,0-2 1,-2 1-3,2-3 0,-1 1-2,2-3 2,-1 1-2,-2-2-1,4-1 4,-2 1 2,2-5 0,2 2-2,1-3-1,-9 0-1,20 0 1,-12-3-3,2 1-3,-1 0-1,2-3-3,-3 0-9,3-1-14,-3 3-16,1-3-20,1-2-17,-1 5-25,-1-5-31,0 1-29,0 0-54,0 0-342,-4 1-51</inkml:trace>
  <inkml:trace contextRef="#ctx0" brushRef="#br0" timeOffset="38819.86">6877 358 1475,'-4'-3'-27,"4"3"24,0 0 15,0 0 9,-4-6 13,4 6-1,0 0-5,0 0-1,0 0-4,0 0 4,0 0 5,-2 15 4,2-10 1,2 4-3,0 1-3,0 3 1,2 1-5,-2 3-1,2 2-4,2 3-7,0 2-34,0 0-31,-2 3-35,2-3-55,-2 1-151,2 1-171,1-1 31</inkml:trace>
  <inkml:trace contextRef="#ctx0" brushRef="#br0" timeOffset="45118.36">6149 1084 1148,'-11'-2'-74,"11"2"10,0 0 11,-9-2 10,9 2 11,0 0 9,0 0 10,-12-2 7,12 2 12,0 0 3,0 0 2,-8-2 8,8 2 1,0 0 5,0 0 7,0 0 5,0 0-4,0 0-3,-11 2 1,11-2 0,0 0-1,0 0 5,0 0 3,0 0 3,0 0 2,0 0 5,0 0-1,0 0 0,0 0 1,0 0 3,0 0-1,0 0 0,0 0-2,0 0-1,0 0-8,0 0-5,0 0-2,16-9-3,1 3-6,5-1 0,7 0-2,11 0-2,13-7-4,22-1 0,3-4 1,3 2-5,-3-2-1,1 1-1,2 1 1,-4 3 0,-12 2-3,-11 2 1,-1 0-2,-4 1 1,-9 1-2,-2 5-3,-9-3-7,-1 3-16,-2-3-8,-8 4-17,1-2-9,-3 2-3,-6-1-6,-2 3-13,-8 0-11,11 3-33,-11-3-39,0 0-308,0 0 26</inkml:trace>
  <inkml:trace contextRef="#ctx0" brushRef="#br0" timeOffset="45382.51">6284 1200 1232,'-6'4'-41,"-1"0"15,3-3 14,4-1 7,-8 4 11,8-4 7,-4 4 0,4-4 4,0 0 3,0 0 3,0 0 10,20-9-1,-4 5 9,6-4 1,13-3 12,1-1 2,12-1 1,3-4-1,2 4-3,17-8-8,-11 5-1,-7 3-4,0 2-7,-4-2-1,-5 4-10,-4 0-25,-4 3-38,-3-1-40,-4 1-63,-4-3-162,0 5-138,-9-4 47</inkml:trace>
  <inkml:trace contextRef="#ctx0" brushRef="#br0" timeOffset="49974.72">5024 3313 1257,'0'0'35,"0"0"14,0 0-17,0 0 6,0 0 1,0 0-6,0 0-2,0 0-5,0 0 0,0 0 5,0 0 4,0 0-2,-8-14 3,8 14-3,0 0 2,0 0-5,0 0 0,0 0 0,0 0 0,0 0 9,0 0 5,0 0 3,26 14 4,-12-11 4,5 2 7,6 2-3,12-1-2,5-1-1,13 3-2,8-3-2,28 5-3,5-2-3,1-1-5,3 0-3,2-2-3,1-2-3,-1 0-2,-6 0-4,-2-1-2,-17 0-1,-13 0-2,-8 0-2,-7 0-4,-4-2 1,-5 4-1,-6-4-3,-3 0-1,-3 1-1,-5-1-1,-2 0 2,-2 3-3,-1-6 1,-5 6-1,0-3-1,-3 0 1,-4 1-4,0 1 4,-6-2-3,0 0 1,0 0-2,0 0-4,-22 11-6,6-11-1,-3 2-6,-9 3-2,-4-4-2,-8 3-1,-4 0 2,-5 0-1,-8 0-1,-4-1 3,-24 3 0,-4 2 5,5-3-3,-1 3-6,0 0 0,15-2 2,8-2 3,6 3-2,-2-2 2,5 3 4,-1-2-1,11 0 2,3-1 0,5-1 1,2-1-1,5-1 5,5 3 1,0-3-3,3 1 2,4-1 0,3 1-1,0-3-2,5 0 2,1 3 1,7-3-2,0 0 3,0 0 0,19 4 2,1-3-1,4-1 6,13 3-5,11-3 1,14-3 2,29 2 0,2-1-1,9-3-1,2 2 4,0-1-2,-4 3-1,-4-1 1,-19 2 0,-15-3 0,-10 3-2,-5 3 2,-5-3-2,-7 0-2,-2 2 3,-8-2 0,-2 0 3,-3 0-2,-6 1 1,-3 1 2,-7 0-2,-4-2 1,0 0-2,-15 10 2,-1-9-1,-12 5-2,-4-3 2,-11 2-3,-2-1 1,-11 3 0,-5-3-1,-22 5 0,11-5-2,9 0 3,6 3-2,-1-6 1,16 3-2,5-2-24,6-4-36,1 4-48,12 0-44,0-4-57,8-3-159,6 4-224,4 1-93</inkml:trace>
  <inkml:trace contextRef="#ctx0" brushRef="#br0" timeOffset="85451.24">21339 5187 1577,'7'-2'42,"-7"2"25,6-3 11,-4-1 5,-2 4 6,8-6-2,-4 1-5,3 3-8,-1-3-9,3 2-5,1 0-6,1 2-19,1 1-32,2 0-36,-2 0-36,5 5-41,-2-1-42,-5 1-72,3 2-391,-5 1-114</inkml:trace>
  <inkml:trace contextRef="#ctx0" brushRef="#br0" timeOffset="145283.25">25042 12954 1808,'0'0'44,"-4"-3"33,4 3 18,-4-5-5,4 5-2,0 0 17,0 0 6,0 0 5,0 0-7,4 22 3,-2-11 7,-2-2-1,2 6-20,3 0-8,-2 1-3,-3 1-14,0 0-4,2 2-6,0-2-28,-4 2-41,2-2-40,-5-2-50,2 1-57,1-3-63,0-4-86,-2-1-137,2-1-30,0 0-137,0-5-104</inkml:trace>
  <inkml:trace contextRef="#ctx0" brushRef="#br0" timeOffset="160727.34">18334 9776 1456,'-5'-7'-52,"1"1"20,1-2 15,2 0 9,-3 1 18,2-1 7,-2 2 14,2-1 1,-3-1 12,1 1 2,2 0 8,-2-1 1,2 1 11,0 2 4,-1-1 7,-2 0 8,4 3 1,1-3 3,0 6 0,-4-7-3,1 2-2,3 5-9,0-5-8,0 5-8,0 0-5,0 0-4,0 0 2,0 0-5,0 0-1,5 15-5,-2-5-4,2-1-2,0 5-3,1-2-2,0 3-23,-1-3-57,1 5-63,0-5-73,0 2-142,4-1-156,-5-4-142,5 1-123</inkml:trace>
  <inkml:trace contextRef="#ctx0" brushRef="#br0" timeOffset="177955.24">19395 12603 1125,'-5'7'278,"5"-7"-39,0 0-29,0 0-32,0 0-19,2 5-15,-2-5-7,0 0-11,0 0-12,0 0-7,0 0-7,0 0-11,20-14-9,-14 10-9,2-2-6,3 1-11,2-2-2,0 1-3,0 0-9,4 1-23,-5-2-31,-1 4-29,4-2-33,-5 0-45,3 3-39,-5 2-30,1 0-28,-9 0-48,8 7-92,-8-2-318,-3 5-172</inkml:trace>
  <inkml:trace contextRef="#ctx0" brushRef="#br0" timeOffset="210540.32">10197 1177 73,'0'0'44,"-7"3"-22,7-3-6,0 0 5,-10 0 6,10 0 4,0 0 8,-7 0 0,7 0 10,0 0 0,0 0 0,0 0 0,-11 0-4,11 0-1,0 0 0,0 0-1,-7-3-2,7 3-2,0 0-2,0 0-2,0 0-4,0 0 0,0 0 0,-8-2-7,8 2-7,0 0-3,0 0 2,0 0 1,0 0-1,0 0-2,0 0-1,0 0-2,0 0-4,0 0 2,0 0 1,0 0 0,0 0 6,0 0-2,28 5 3,-20-5-2,2 0-1,4 0 5,-1 2 0,5-2 0,3 3 3,2-3-7,7 2-2,4-4 6,2 2-8,0 0 1,7 0-1,5 0-1,0-3 1,2 3-2,3 0 7,6 0-6,3 0 5,3 0 4,2 0 0,27 3 1,1-1-1,4 0-4,5-2 7,4 5 2,4-5-6,1 2-2,2 0 3,-4 0 2,2 2 0,3-2 2,5 0 8,6-1-2,4 1 1,5 2 1,3 2 0,-1-3-6,2-1 3,-1 5-4,2-5-3,-4 5 0,-3-1-1,4-1-3,5 1-1,3-2-1,1 2-2,-6-3-2,-3 3-4,-7-3 3,-2 1 0,1 0 2,-3-2-4,-6 3-2,-5-3 2,-6 1-4,-4 1 3,-7-3-3,-8-1 3,-21 3-1,-13-6 4,-11 3 5,-9 0 11,-1 0 13,-6 0 11,-5-1 0,1-1-1,-8 2-5,1-2-3,-3-1-7,-6-2-2,-2 1-5,-1 3-1,-2-3-4,-1 0-5,-4 4 2,4-6-4,-4 6-2,4-5 1,-4 5-2,2-5-2,-2 5-3,0 0-1,2-5-3,-2 5-6,0 0-6,0 0-11,0-6-8,0 6-9,0 0-15,0 0-15,0 0-16,0 0-12,0 0-18,0 0-25,0 0-22,-16 0-45,6 2-371,0-4-77</inkml:trace>
  <inkml:trace contextRef="#ctx0" brushRef="#br0" timeOffset="211248.33">12432 2939 1445,'-8'2'-64,"8"-2"14,-12 2 9,8 0 21,4-2 9,-9 3 5,9-3 10,-7 0 8,7 0 0,-7 2 12,7-2 4,0 0 9,0 0-1,-10 0 8,10 0-11,0 0 5,0 0-1,0 0-2,-11-2-5,11 2-2,0 0 4,0 0 3,0 0-2,0 0-1,0 0-2,0 0-4,0 0-2,24-7 1,-6 5 1,5 0 0,14 0 4,20-2 3,30-1 4,16-1 2,14 0 0,10 2-5,7 3 4,5-1-2,3 0 5,5-1 2,5 3-2,5 0-2,0 0-2,1 0-1,-6-2 1,-8 2 0,-8 0-2,-9 0-1,-10-3 0,-10 1 3,-14 0 5,-22 1 3,-17-2 8,-11 2 9,-5-2 4,-6 2 5,-5-1-7,-3 0-1,-6-2-17,0 1 0,-6-1-4,-3-2-5,-3 2-1,1 0-9,-3 1-13,-2-2-12,-2 5-18,0-5-29,0 5-27,0-5-29,0 5-26,0 0-31,-11-3-22,11 3-38,0 0-69,-15 3-198,15-3-95,-12-5-80</inkml:trace>
  <inkml:trace contextRef="#ctx1" brushRef="#br0">8583 10220</inkml:trace>
  <inkml:trace contextRef="#ctx0" brushRef="#br0" timeOffset="-135079.57">9114 8894 506,'0'0'80,"0"0"-28,0 0-18,0 0-7,-7-2 7,7 2-3,0 0-2,0 0-3,0 0 2,3-11 3,-3 11-2,2-6 4,-2 6 0,4-3-1,-4 3-3,0 0-3,0 0-3,2-7 3,-2 7-7,0 0 5,2-3 5,-2 3-3,0 0 11,0 0 4,0 0 1,0 0 7,0 0 4,2-5 4,-2 5 3,0 0-2,0 0-5,2-7-1,-2 7 3,0 0-2,0-6-3,0 6-6,0 0-3,2-5 1,-2 5-8,0 0-4,2-4 1,-2 4-4,4-4-3,-4 4-2,2-5 1,-2 5 7,2-6 2,-2 6 3,5-6 2,-5 6 4,2-5 4,-2 5 4,3-7 6,-1 4-2,-2 3-1,0 0-6,4-5 1,-4 5-3,0 0-2,0-7-5,0 7 1,0 0-2,2-5-1,-2 5 3,0 0-6,0 0-5,0 0 4,0 0 1,2-4-2,-2 4-2,0 0-4,0 0-1,0 0-1,0 0-3,0 0 0,0 0-1,0 0-4,-15 16 1,8-11 2,1 3 1,0 1-7,-2 3 4,-1-1 1,2 2-4,-1 4 3,2-1-2,0 2-3,1-2 1,1 0 3,0 2-3,2 2 2,2-3-3,2 0 2,0 0 3,2 0-1,3-2-1,-1-2 2,2 0 6,3 2 0,0-5-1,1 0 2,1-2 1,0-1-4,-1-1 4,0-4-2,4 0 8,-1-2-6,1-4 2,0-2 3,0 0-5,-1-1-1,1-6 4,0-1-1,-4-1 0,1-2-4,-3-2-2,-3-3-2,-1 2-3,-3-1-3,-1 2-5,-4-2 4,-5-2-1,-2 2-5,2 1 0,-7-2-4,0 5 4,-2 2-1,-3-1-9,1 3 6,-1 4 1,-2-1-5,2 5-1,-2 3-6,2-2-6,-1 4-10,4 2-7,-2 0-13,2 0-13,3 3-13,0 1-21,2 1-22,3 2-26,4 4-30,2-4-34,6 3-20,0-3-42,9 0-124,-2 2-68,6-3-127,1 2-87</inkml:trace>
  <inkml:trace contextRef="#ctx0" brushRef="#br0" timeOffset="-134058.17">9446 8988 1553,'-7'-2'-43,"7"2"18,-10-3 21,10 3 17,-8-2 14,8 2 11,0 0 10,-11 0 2,11 0 11,0 0 1,-9-5 9,9 5 4,0 0 4,0 0 1,-6-2 5,6 2 3,0 0 5,0 0 1,0 0 2,0 0 1,0 0-3,0 0-4,0 0 1,-12 0-1,12 0-13,0 0-5,0 0-3,0 0-10,0 0-6,0 0-1,0 0-5,0 0-7,0 0-3,0 0-3,0 0-10,0 0 2,0 0-1,0 0 0,0 0 3,0 0 6,0 0 1,27-4 1,-16 2-7,-1 0 2,7 0-1,-2-1 1,4-1-2,0-2-1,6 1-1,1-3 2,0 1-2,4-1-4,7-2-3,1 0 2,3 1-3,1 1 0,9-1-4,0 0 1,-1-2-8,3 4-1,2-3 2,1 3-1,5-2 0,-4 1-2,25-4 5,-3 2-5,1-2 1,-12 2-3,12-1 1,1-2-4,-2 1 3,1 0 1,0-1-5,3 2 5,-3 0 1,1 0-3,-16 2 3,-3 1-3,-1 1 1,1 0-4,-3-1 0,-2 2 0,-2-2 3,-10 5 1,-3-4-5,-4 4 3,-6-1-2,-2 0 2,-4 3 0,-3-3 2,-3 2 3,-3 0 1,0 0-3,-2 0 0,-2 2-1,-2-2 1,-1 2 1,0-1 0,0-1-5,-2 2 4,-8 0-6,14-2-3,-7 2 0,-7 0-10,13-2-10,-13 2-16,6-2 2,-6 2-10,6-4-7,-6 4-5,0 0-3,7-2 1,-7 2-3,0 0-3,4-4-4,-4 4-3,0-3-8,0 3-17,0-5-16,0 5-20,0 0-17,0 0-20,-7-5-17,7 5-13,-6-2-24,6 2-92,-6 0-349,6 0-162</inkml:trace>
  <inkml:trace contextRef="#ctx0" brushRef="#br0" timeOffset="-133450.04">12244 8481 1745,'0'0'-68,"0"0"8,-9-4 20,9 4 13,-7-2 14,7 2 11,-8-2 18,8 2 10,-8-2 12,8 2 7,0 0 13,-11-3 0,11 3 5,-9-3 1,9 3 3,-10-1-1,10 1 5,-13-2 3,13 2 2,-11 0 0,11 0-2,-10 0-7,10 0 2,-15 2-6,9-1 1,-3 2-6,1-1 2,-3 1-3,3-1 0,-1 4 3,-1-1-4,2 3-5,-3-1 0,2 3-3,1 0-5,2 0-6,0 1-1,1 0-6,3-2 1,-1 3-6,6 0-1,-1-1-1,3 2-4,1-1 2,1-2 1,3 1-4,1-2 3,3-3 2,1 0-4,-1-1 4,3-1 0,-2-1 2,3-1-2,0-4 6,-1-1 2,-2-1 1,2 0-5,-3-3 6,2-1-2,-4-1-7,1 0 8,-4-5-9,-1 2-3,-1-3-3,-1 1-5,-4 2 1,-2-1 0,0 1-3,-2 0 1,-2 1-1,-1 1-16,-1 2 5,-5 3-9,1-1-10,-3 3-8,1-1-8,-4 4-15,2 1-14,-1 2-23,0-2-24,0 1-34,5 2-24,-1 3-39,2-2-32,3-2-76,0 1-115,4 0-22,2 2-103,0-6-58</inkml:trace>
  <inkml:trace contextRef="#ctx0" brushRef="#br0" timeOffset="-132642.01">12483 8570 1440,'-11'0'-60,"11"0"18,-13 0 9,13 0 27,-10 0 10,10 0 23,-10 0 20,10 0 19,0 0 13,-11 0 7,11 0 1,0 0 5,-10 0 1,10 0 0,0 0-3,0 0-8,0 0-3,-10 0-7,10 0-5,0 0 0,0 0 0,0 0-1,0 0-8,0 0 3,0 0-7,0 0-5,26 4-1,-18-4 2,5 0 1,1 0-8,10 0-1,4-2-2,10 0-4,19 1 3,7-3-1,33-1-5,7 0-3,6-3 1,6 4-1,5-3 0,2 2 2,4-1-3,3-2-5,3 5-5,-2-5 2,0 3-3,-6-2 2,-7 1-3,-8-1-5,-5 1-3,-9-1 3,-6-1-4,-18 1 1,-13 3-2,-2-2 0,-1-1 1,-12 2 0,-1-1-3,-6 1 3,-3-1-1,-4 0 5,-3 3 4,-5-1 2,-2 0 6,0 2-2,-3-3-1,0 5 2,-2-2-8,-3 0 7,2-1-7,-4 2-3,-3 0 1,5-2-5,-2 1 2,1 0 3,0 1-10,-1 1 4,0-3-1,2 1-3,-2 0-2,0 0 4,1 1 3,0-1-5,-3 2-1,3-3 5,-3 2-3,2 1-7,2-2 5,0 2 1,-2-2 0,6 2 0,-4-2-4,5 2 7,3 0-3,-3-2-2,3 2 9,-1-2-12,0 1 7,1 1 1,-2-2-10,2 2 6,-4-2-2,-1 2 6,-2-2 0,0 2 1,-3 0 6,0-2 3,2 2 7,-12 0-6,14 0-8,-14 0-6,11 0 5,-7-2-3,-4 2-7,0 0-7,11-1-3,-11 1-3,0 0-5,8 0-11,-8 0 0,0 0-9,0 0-6,8-4 0,-8 4-10,0 0-16,5-4-17,-5 4-22,0 0-24,0-7-26,0 7-28,0-2-39,0 2-44,2-7-87,0 3-79,-1 3-135,-1 1-74</inkml:trace>
  <inkml:trace contextRef="#ctx0" brushRef="#br0" timeOffset="-132276.98">15930 8257 1511,'-6'-7'-9,"6"7"26,-6-4 22,6 4 21,-10-3 22,2 0 13,8 3 4,-14-1 5,6 1-1,8 0 2,-20 1-2,12 2-4,-5 0 3,1 3-4,-4-1-5,4 3-5,-3 4 0,2 0-9,1 2 5,-1 3-17,3 3-6,-3-3-8,8 4-2,1-4-8,0 2 0,4 3-2,0-5 4,4 1-7,2 1-4,6-3 2,-2-3 1,4-1-3,6-3-2,3-2 5,5-5-3,1-2 5,0-2 0,8-5 8,-1-2 12,-3-5 2,-1-2 9,-4 0 6,-1-4-10,-3-2-9,-6-3-8,-4 4-1,-4-2-7,-4 0-7,-6 4-3,-5 0-13,-6 0-11,-8 2-36,-7 2-35,-8 1-39,-6 5-60,-15 3-86,-3 1-90,-5 6-226,-23 5 24,-2 2 70,-4 6-190,-2-1-158</inkml:trace>
  <inkml:trace contextRef="#ctx0" brushRef="#br0" timeOffset="-131291.78">9120 9980 1699,'4'-3'-82,"-4"3"17,4-9 21,-2 6 21,-2 3 27,4-6 14,-4 6 13,2-9 10,1 5 8,-1 0 7,-2 4 6,5-8 4,-5 5 3,0 3 1,4-7 2,-4 7 0,2-2 0,-2 2-2,0 0-4,0 0-4,0 0-6,0 0-1,0 0-6,-24 4-1,16 2 0,-2 4-2,1 1-2,0 3-2,1 4-1,4-2 2,2 3-4,2 1-3,4 6-1,0-2-3,4 0-3,5-2 1,2-1-5,2-4 2,4 1-2,0-7-2,3 0 0,1-6-3,0-2 0,-1-3-3,1-3-1,1-4 0,-1-2-2,-2-2-3,-4-3-4,1 0 1,-6-3 1,-1 1-2,-2-4-1,-7 3-2,-2 0-1,-2 0-3,-6 0 1,-1 3-1,-6 1-3,-1 4-4,-4 1-12,0 3-10,-2-2-22,-1 5-24,3 2-30,-2 0-25,6 2-30,1 5-25,1-4-27,7 2-46,3 4-101,-2-4-229,10 1-87</inkml:trace>
  <inkml:trace contextRef="#ctx0" brushRef="#br0" timeOffset="-130633.79">9520 10089 1498,'6'-3'-68,"-6"3"21,0 0 21,0 0 20,0 0 14,0 0 18,0 0 12,-20-3 17,20 3 9,0 0 3,-10-2 10,10 2 1,0 0-1,0 0-2,0 0-2,-10 0-6,10 0-3,0 0-5,0 0-6,0 0-4,0 0 0,0 0 7,0 0 7,0 0 0,0 0 0,0 0-2,30 4-3,-19-3-1,6-1-5,-1 3-4,5-3-2,5 0 0,4 0-4,5-3 5,10 2 3,10-3-1,6-2 2,28-1 5,6-4-1,8 1-1,0-2 1,3-1-6,-2 0 1,-2 1-8,-1 0-2,-1 1 2,-1 2-10,1-3 7,-5 3-10,-6-1-4,-2 2-2,-17 1 0,-13 1 0,0 0-6,-1 1-2,-2-1 1,-9 0-1,-1 1-9,1-2 11,-1 3 4,3-2 2,4-1 9,1 0 1,1 2-1,-6-1-5,0 0-2,-5 2-4,-2 1-2,-4-1-2,-4 0 1,-4 2-2,1 0-3,-8-1-2,0 3-8,-1-2 8,-4 0-2,1-1 0,-2 1-4,0 2 3,-4 0-4,4 0 3,-3 0-5,-4-3-3,3 6 6,-2-6-1,-9 3-5,15-2 10,-9 2-2,-6 0 0,12 0 0,-12 0 3,9 0-6,-9 0-6,9-2 2,-9 2-6,0 0-4,10 0-5,-10 0-2,5-1-5,-5 1 4,0 0-2,0 0 1,10-3 0,-10 3 4,0 0-2,0 0 0,0 0-4,8-2-4,-8 2-15,0 0-20,2-4-14,-2 4-24,0-5-26,0 5-39,3-6-32,-1 2-34,0 1-41,-2 3-74,6-8-89,-2 2-28,3 2-79,-1-2-44</inkml:trace>
  <inkml:trace contextRef="#ctx0" brushRef="#br0" timeOffset="-129534.21">12614 9665 1506,'0'-5'10,"-2"-1"22,2 6 20,-4-7 22,2 1 18,-2 1 10,-1 0 12,1 1-6,-1 1-2,-1 1-8,6 2-2,-12 0-5,12 0-3,-17 5-1,8 2-9,0 0-6,-1 3 2,2 1-7,0 2-2,-2 1-5,4 1-8,0 0-6,4 0-1,0 1-3,0-3-5,2 0-3,2 0-1,0-1-3,2 0-4,2-3 4,0-1-2,3-5-6,0 1 2,1-2-4,1-2-7,2-4 1,-1 1 1,1-3-1,0-5-5,-2 2 1,-1-2-1,-3-2-8,0-2-6,-3 0-1,2-1-4,-4 3-8,-2 1-8,0 0-11,-5 2-13,0 0-21,-1 2-15,2 1-9,-2 1-6,0 2-8,0 3 3,6 1-3,-14 0 5,14 0 10,0 0 10,-14 3 6,14-3 9,-5 6 8,1-4 7,4-2 12,0 0 10,-4 5 14,2-1 8,2-4 16,0 0 11,-2 9 6,2-9 6,0 0 5,0 5 7,0-5 3,0 0 2,0 5 6,0-5 2,4 5 0,-4-5-2,6 5-3,-1-3 4,1 0 1,-6-2-3,15 4-4,-4-3-3,1 2-1,4-2-3,8 1-2,6 0 4,8-2-5,9 0-2,12 0-4,8 0-6,24-2 1,4 0-2,4 1-2,0-3-5,4 0-4,0-3 3,-2 5-1,2-5-5,2 2 2,-2-3-4,-1-1 0,2 1 1,-5 1-3,-1-3 2,-5 1-4,-4-1-2,-4 2 0,-3-3 0,-14 3 0,-13 1 4,-2-2-3,-11 2 0,0 1 0,-5-1-1,-8 3 0,-1-2 4,-2 1-3,-8 1 3,2 0 1,-2 1 0,-4 0-5,2 0-2,-3 1 0,-2-2 0,0-1 0,1 5 1,0-5 2,-1 3-6,-3-1 3,3 1-4,-2-1 3,-2 0 6,0 1 1,1 0-2,-8 2-4,12-2 2,-6 0 1,-6 2-1,7-3-2,-7 3 4,9-3-4,-9 3 2,9-3-1,-3 3-2,0-2 3,3 0 0,0 0-2,1 0 2,-2 1 2,4-1 3,0-2-1,1 1 3,0 2-4,-3-1 1,3 0 5,-3-1-3,1 3-2,-2-2 3,-1-1 0,-2 1-4,-6 2 1,17-2-2,-8 1 2,-1 1-6,3-3 4,1 2 1,2 1 1,3-3-5,3 0 1,4 1 1,2 2 1,6-2-3,1 0 2,-3 0-5,2 1 6,-6-1 0,-2 0-1,-1 0 6,1 0 1,-7 0 4,3 0-3,-2 0-2,-2 2 4,-2-1-6,0 1 0,-2 0-3,-1-2-2,2 2 3,-2-2-3,-1 2 2,-2-2 0,2 2 1,-10 0 5,14-2-3,-8 2-5,-6 0 0,11-3 2,-11 3-2,9-1 2,-9 1 0,0 0-4,12 0-5,-12 0-15,0 0-12,0 0-17,0 0-17,0 0-14,0 0-11,0 0-11,0 0-13,0 0-18,0 0-14,0 0-15,0 0-7,0 0-17,0 0-13,0 0-30,0 0-442,0 0-167</inkml:trace>
  <inkml:trace contextRef="#ctx0" brushRef="#br0" timeOffset="-129162.24">16102 9302 1704,'0'-6'-75,"-2"0"23,0 1 25,-2-2 23,-1 5 29,1-5 15,-3 3 10,1 0 9,0 1 8,-3-1 2,1 2 0,-2 2 0,10 0 0,-20 4 2,8 1 0,-1 3 4,2 1-4,-1 3-2,-1 4 1,2 2-2,0-3-6,3 5-1,0 1-8,1 0-5,4-2-2,-2 1-4,5 0-3,3 1-3,1-4-2,0 3-3,6-3-1,5-3 3,2 1 3,4-3 3,3 0 3,0-7 0,2-1 1,2-2 3,-1-4 5,1-3 3,-5-6 9,2 1-2,0-8 1,-3 0-8,-5-2 0,-4-1-8,0-1-5,-5-3-8,-4 0-3,-2 4 0,-4 2-9,-4-4-9,-5 3-8,-2 5-14,-4-2-15,-1 4-43,-9 2-57,0 1-62,-2 5-54,-3-2-103,-2 4-227,3 3 77,-7 0-143,-5 0-134</inkml:trace>
  <inkml:trace contextRef="#ctx0" brushRef="#br0" timeOffset="-127880.81">9552 11434 1706,'-2'-4'-47,"0"-1"21,0-1 23,2 6 24,-5-9 15,5 4 17,-4-1 11,2 0 13,-3-1 10,2 1 3,0-2 3,-1 0 2,0 3-3,-2-3-6,2 4-3,-6-3-5,4 2-2,-4 2-4,-1 0-8,1 3-5,-5-2 2,0 5-5,-1 2 0,-4 2-1,1 2-3,-2 4 3,2-1-1,1 4-4,4 2-7,1-2-3,5 3-1,1-4-7,3 3-3,4-3 0,4 0 1,3 0-5,4-3 0,1-4-2,2 3-3,4-5 2,-1-3 1,4-3-4,-2-2-5,1-4-1,2 1 4,-2-7-5,-1 0 0,-3 0 0,0-5-1,-4 0 2,-4-3-8,-2 2 3,-3 1-3,-3-1-2,-3 3-2,-2-1-5,-2 4-7,-5-1-7,-4 4-7,2-1-5,-3 7-12,-3-1-17,6 2-26,-6 0-27,4 4-24,1 2-25,4-1-24,5 5-28,0-2-13,1 0-31,5-1-78,2 1-319,1 0-149</inkml:trace>
  <inkml:trace contextRef="#ctx0" brushRef="#br0" timeOffset="-127266.42">9492 11426 1640,'0'0'-81,"0"0"26,0 0 22,0 0 22,0 0 28,0 0 15,0 0 13,0 0 15,0 0 10,0 0 6,0 0 1,0 0 2,0 0-3,0 0 0,0 0-1,0 0-3,0 0-1,0 0-6,0 0-5,0 0-5,0 0-3,0 0-2,0 0-2,0 0-5,7-9 3,4 6-6,-1 1 5,7 0 5,2-1-2,2-1 0,7 0-1,2 1-2,7-3-2,3 0 6,3 1 1,13-3-1,-2 1 2,5-2 3,20-2-8,4-1 7,2 1 1,-3 0-5,3-1-1,-2-1-1,3 1 1,-4-3-9,3 3-5,2-4-6,-2 3 9,6-3-2,2 3-3,1-3-2,6 1-4,3 2-2,2 0-7,-2-1 11,2 1-8,-4 2-10,-4 1 5,0-1-3,-6 3 7,-7-2-4,-16 0-3,-8 3-5,-6 0 5,2-1-1,2 0 3,-2 0-2,1 1 4,-4 0-3,-1 1-3,-9 0 0,-3 1-2,-8 1 3,-2 0 5,-5 0-3,-1 2 8,-4-2 5,-3 2 0,-2 1-4,-2-1-2,-5 0-3,-2 2-2,-6 0-5,8-2 4,-8 2-11,0 0-6,6-2-11,-6 2-6,0 0-6,0 0-7,0 0-5,8-3-2,-8 3-1,0 0-8,0 0-5,0 0-9,0 0-18,6-3-15,-6 3-18,0 0-17,0 0-13,0 0-5,0 0-13,0 0-15,0 0-17,-10-5-15,10 5-21,0 0-56,0 0-93,0-9-198,0 9-78</inkml:trace>
  <inkml:trace contextRef="#ctx0" brushRef="#br0" timeOffset="-126860.41">12980 10847 1504,'0'-8'-44,"0"8"23,-2-5 25,2 5 19,-2-7 18,2 7 14,-5-5 6,2 1 9,3 4-1,-11-4 6,5 2-4,6 2 0,-15 0-2,15 0 1,-19 5 1,11-4 0,-4 5-3,2-3-1,-2 5-9,1 0-4,-2 2-3,2-1-3,3 2-4,2 1-4,0 2-1,0-3-5,2 0 2,8 0-7,-2 0 6,0 1 1,6 0 0,2-3 5,3 1-4,2 0 3,0-5 0,1 0-1,4 0 3,-1-3-2,0-2-2,-1-2 6,2-3-7,-1 0-1,-2-3 0,-4 1-4,-2-3-2,1-1 2,-6-2 1,-4 1-14,-2 0 0,-4 1 0,-2 0-4,-4-1-3,-1 0-1,-4 5-19,-4-3-6,-1 5-19,2 1-21,1-1-24,-4 3-33,8 2-36,1 0-40,-2 0-34,6 2-33,0 0-103,1-1-121,7-1-95,-4 4-75</inkml:trace>
  <inkml:trace contextRef="#ctx0" brushRef="#br0" timeOffset="-126239.74">13141 10872 1550,'0'0'-27,"0"0"27,0 0 10,0 0 13,0 0 9,0 0 14,5-4 11,-5 4 3,0 0 3,0 0 0,0 0 0,0 0 3,10-3 3,-10 3-2,13 0-2,-4 0-1,1-1-4,2-1 2,2 2-2,4-2 1,6-2 0,7 2-3,14-1 3,16-1 3,5 0-4,31 0-11,7 0-5,6 1-6,13 1-3,8-1 0,7 0-6,2 1-4,-3-2-3,-1 3 1,-3-4-4,-3 3-1,-4-1-1,-9-1 0,-8 0-3,-10 1-1,-12-3-3,-22 0 3,-15 2-2,-10 0-1,-1-1-1,-8 1-2,-3-2-5,0 2 3,-5 0 0,-3 2 1,-4-2 0,2 3 0,-2-3 0,-4 2-3,0 0-1,-2 0 0,1 1 0,-4-2-2,2 3-1,-1-2 0,-8 2-2,10 0 4,-10 0-3,8-1-1,-8 1-5,0 0 0,11 0 1,-11 0 1,4-2 2,-4 2 1,0 0 0,0 0 2,9-2 1,-9 2-4,0 0 6,0 0-6,0 0-4,0 0-8,0 0-8,0 0-9,10 0-17,-10 0-14,0 0-7,0 0-14,0 0-2,0 0-1,0 0-3,0 0 4,0 0-2,11-2 13,-11 2 2,0 0 6,8 0 2,-8 0-5,0 0 0,0 0 1,0 0-8,10 2 4,-10-2-6,0 0-14,0 0-3,0 0-10,0 0-2,13 0-3,-13 0-4,7-4-9,-7 4-210,8-3 149</inkml:trace>
  <inkml:trace contextRef="#ctx0" brushRef="#br0" timeOffset="-125868.05">15962 10701 854,'4'-3'-29,"-4"3"19,0 0 14,0-5 10,0 5 20,0 0 17,-4-8 15,4 8 14,-6-4 14,3 0 9,3 4 10,0 0 9,-8-8 0,6 7 3,2 1-5,-4-4-3,4 4-13,0 0-10,0 0-8,-9-2-2,9 2-7,-8 7-1,2-2-3,0 2-9,-2 1-4,4 1-2,0 1-7,0 0 0,2 2-1,0 2-10,2-1-3,2 3-4,0 1 1,4-4-1,0 2-5,5-1-1,0-1-1,6-2-1,4 1-4,4-3-1,1-6 2,2 2-1,-3-3 2,5-7 6,0 3 2,-2-5-3,7-4-1,-3-2-2,1-2-6,-3-5 3,4-2-4,-6-1-2,-3 0-3,-4-2 3,-2 2 0,-6 0 6,-7 3-5,-4 3-3,-4 1-2,-4 1-4,-5 2-3,-5 4-26,-7-2-23,-1 4-37,-6 3-45,-6 2-51,2 2-58,-13 4-79,1-2-162,-5 5-2,-2 1-95,-1 2-74</inkml:trace>
  <inkml:trace contextRef="#ctx0" brushRef="#br0" timeOffset="-124511.39">10045 12857 1498,'-10'-2'-55,"-1"-1"12,0 1 17,1-1 17,2-1 16,-4 3 20,4-4 23,0 2 17,1-1 13,-1-2 8,2 3 8,-3-3 3,3 0 2,-3 1 1,1 1 4,2-2 2,-3 1-3,-1-2-3,3 1-1,-1 2-2,2 1-11,-5-3-1,2 2-1,0 0-8,-2 1-5,2 1-6,-1 2-4,-4 0-3,2 2-3,-3 4-1,0-1-7,0 3-4,1 1 1,0 0-8,2 3-3,0 0 1,3 1-3,0 0-2,3 3-10,2-3 3,4-2-2,2 1-1,2-3-5,4 1-4,3-2 4,2-4-1,1-3 2,6-1-3,-1-3-2,2-4-3,2-1 4,-1-3-7,-4 0 3,-3-4-3,2-3-2,-6 0 0,-1-3-7,-2-1-6,-3 4 2,-5 1-2,0 2-9,-1 0 2,-5 0-14,0 4-7,-1 4-10,0-1-11,-2 5-12,3-1-8,-3 1-7,9 3-5,-15 0 4,15 0 3,-10 5 9,6-3 9,2 3 6,2-5 5,-4 8 5,2-4 4,2-4 5,0 7 8,0-7 11,2 5 13,0 0 9,-2-5 13,6 5 13,-2-3 2,2 3 5,-6-5 3,11 5 3,-4-3 5,5-2-1,-1 4 2,1-2 3,3 0-2,4 0 5,2-2-1,3 1-1,6-1-8,3-1 5,3-1-6,8 0-4,9-4-1,5-1 2,23-5 4,-2-2-3,5-3 3,2 0 3,5 0 2,2-4-5,8 2 3,8-4 3,8 2-3,9 1-4,6-2-3,2 0 0,-3 5-3,2-3-11,-5 5 2,-4-3-2,1 3-2,-2 2-5,-2 0-2,-1-1 1,-1 4-1,0-5-2,-8 4 0,-2 0-6,-4 2 4,-7-3-3,-2 2 2,-13-1-3,-12 3-1,-14-1 1,-13 3-4,-1 1 5,-5-2 2,-6 5 14,-4-3 11,-6 2 3,-3-2-7,1 0-2,-6 1-2,2 0-6,-4 2 0,-2-2-2,1 2-5,0-1-3,-5 1 1,3 0-4,-3 0-3,0 0-5,-6 2-3,8-1-3,-8 1-3,0 0-5,8-3-6,-8 3-12,0 0-8,0 0-12,0 0-10,0 0-9,0 0-10,0 0-13,0 0-23,0 0-26,0 0-34,0 0-34,0 0-32,2-3-31,-2 3-55,2-4-106,0 1-42,-2 3-142,6-4-118</inkml:trace>
  <inkml:trace contextRef="#ctx0" brushRef="#br0" timeOffset="-123397.04">13855 12108 1682,'-2'-6'-13,"-2"2"16,4 4 20,-7-10 21,1 7 16,0-2 18,-1 3 18,1-3 9,-3 4 3,1 0 0,2-2-11,6 3 1,-20 3-4,10-1 2,0 3-4,-3 0-1,0 3-7,-1-1-11,4 3-7,-2-1-4,1 3-4,1 0-7,2-1-6,-2 2 0,4 0-7,2 0 0,0 0-2,4-2-9,0 0 4,2-2-5,0 1 1,4-3-3,1 1-1,4-2 0,-4-2-6,6-2 8,1-1-6,-2-1-4,1-1-1,-3-1-6,1-4-3,-2 2-5,-1-4-4,-2 1-1,-2-1 0,0 1 2,-2-1-2,-4 1 2,0-1-6,-2 2 3,-2 2 3,-2-2-4,-1 4 0,1-3 5,-1 3-2,1 0 2,-2 0 0,5 0-4,5 2-1,-12-4 2,7 3-2,5 1 0,0 0 5,-13 0 2,13 0 5,0 0-3,-5 5 0,5-5 2,0 0-2,0 0 4,13 11-1,-6-9 3,2-2 0,-1 2 1,5 1 1,-1-3-4,8 0 2,2 0 1,8-3-4,11 1 2,4-3 0,15-1-1,27-3-6,15 1 6,8 1 2,9-1-8,2 1 7,7 1 2,1 2-7,7-2 7,2 2-2,4 0-4,2 1 1,-4-1 5,-3 2 2,-8-2-10,-10 2 5,-11-1 0,-14-1-1,-25 2 7,-16-2 10,-11-3-10,-10 3 2,-6 0 1,-1-2 4,-9 3-11,2-4 2,-6 4-1,-1-2-3,-2 2 3,-1 1-4,-1 0-2,-1 0-4,-6 2-9,10-3-6,-7 1 1,-3 2-2,0 0 2,13-2-11,-13 2 0,0 0-1,10 0-2,-10 0-2,0 0 2,0 0 0,6-2 1,-6 2 1,0 0-1,0 0 1,4-4-3,-4 4 1,0 0-2,0 0-2,2-7-6,-2 7 2,0 0-3,2-7-2,-2 7 2,0 0 2,3-7-1,-2 3 3,-1 4 3,5-5 3,-5 5 4,5-5 2,-3 2-1,-2 3 6,4-4 1,-4 4 0,3-4 4,-3 4 3,0 0 2,5-4 5,-5 4 10,0 0 5,0 0 4,0 0 4,2-5 0,-2 5 6,0 0 0,0 0 4,0 0-2,0 0-3,0 0 1,-4-9-3,4 9 6,-4-5-1,4 5-2,0 0 1,-8-3 0,8 3 2,-10-4-1,4 4-4,6 0-2,0 0 0,-16 2 0,10 1-2,-1 2-2,0-1 4,1 5-5,2-2 1,-4 4-2,3-1 2,1 4-3,2-1-4,0 0 1,0 0 0,4 4-1,2-3 1,2-1-3,3 3 0,1-4 0,8 3 3,2-2 2,4-4-5,1 0 1,2-3-5,3-2 2,0-2-2,0-4 1,2-4 2,-3-1 9,1-2 4,-2-8 6,-3 0 5,-4-1-2,-6-2-1,-4-4-8,-2 1 8,-1-1-4,-5-2-4,-3 4-5,-5 0 1,-7 0-7,-2 3-16,-5 4-18,-5 1-34,-3 5-63,0 3-76,-12-1-96,3 7-219,-8 0-14,-10 5 61,-27 10-151,0 3-114</inkml:trace>
  <inkml:trace contextRef="#ctx0" brushRef="#br0" timeOffset="-121948.3">10005 14085 1611,'-8'-6'-57,"1"3"24,-2-3 21,3 2 17,-2-1 18,1-3 9,1 2 10,0-1 12,0 0 12,-1 4 9,1-5 4,-1 4 4,3-1 0,-2 1-6,0 2-8,-2 0-5,8 2-6,-16 6-3,6-1 1,-1 4-3,3-1-5,-3 6 0,2 0-4,1 1-4,4 0-7,0 2 0,2 0-1,2 0-5,2-1 1,4-1-4,4 0 0,3-6-2,4 3-2,4-2 0,1-4-3,-2-5-2,6-1 0,1-4 0,1-1-3,-2 0-2,-1-7 1,-6 0-4,0-3 1,-5-2-1,-2 0 0,-6 0-2,-4 0-3,-2-3 1,-6 3-2,-3 2 2,-2 2-3,-3 3-1,-7 1-1,6 1 1,-4 4-5,-1 2-10,6 2-15,-6 4-17,6 0-23,-1 2-24,5 3-20,-1-4-20,4 3-2,2-1-3,2 4 2,3-4 0,2 1 6,-1-1 7,6 1 4,0-1 11,-3 0 8,3-4 13,-3 3 16,2-2 16,-1-2 16,-1 1 10,0 1 12,-4-4 10,8 4 9,-4-2 2,-4-2 8,7 4 3,-7-4 4,0 0 11,11 0 11,-11 0 9,0 0 8,14-3 9,-8 0 6,-6 3 3,13-4 7,-4 2-1,-3 0 1,1 1-5,1-1-2,0 0-3,1 0-4,2-2 1,-1 2-2,5 0-2,-2-1-4,6 3-4,7-4-1,7-1-5,7-2-2,14-3-3,3 1-2,21-6-6,7-5-4,2 1-1,4-1-4,4-4 4,8 2-4,8-2 2,7-2 0,5 4 2,6-2 1,1-2-2,3 3-3,-5 2 1,-2 1-4,-1-1-2,2 3 3,2-1-8,-3 4 0,-2-1-4,-1 3-1,-5 0 0,-7 2-2,-6-1-3,-10 2 3,-10 1-2,-17 2-2,-15 1 0,-9 0 1,-3 1-1,-1-1-4,0-3 2,-1 5-2,-3-2 2,1-1 0,-5 2-3,-2-1 3,-1 3-2,-1-3 6,-2 2 0,-3 0-1,-6 1 15,2-1 2,-5 0 11,2 2-3,-4-3 2,-1 5-2,-2-2-6,3-1-1,-3 1 1,-3 0-3,-6 2-8,12-3-1,-8-1 2,-4 4-3,10-1 1,-10 1-7,6-5 3,-6 5-8,2-4 4,-2 4-6,0 0-9,0 0-12,0 0-13,0 0-18,0 0-24,0 0-35,0 0-36,0 0-38,0 0-35,0 0-36,0 0-84,-10-3-127,10 3-132,0 0-97</inkml:trace>
  <inkml:trace contextRef="#ctx0" brushRef="#br0" timeOffset="-120938.57">13970 13389 1644,'0'-2'-4,"-2"-5"24,-2 2 22,4 5 12,-3-10 10,0 4 6,0 2 8,2 1 5,1 3 1,-10-8 2,4 8-5,-1-1 3,-3 1 4,10 0 0,-20 5 1,10 1-6,0-1-2,-4 3-4,2 1-10,2 2-3,1 0-5,-3 0-11,7 1-6,-2 0 0,3 0 0,2 2-5,2-3-2,4 0-7,3 1 2,0 0-6,7-4 2,-1 1-1,0-4 2,6 1-5,-3-2-2,4-4 2,-1 0-1,-2-3-5,3 2 0,-1-5 10,-1 1-4,-4-4 2,-1 1-5,-2-1-2,-6-2-3,1 0 0,-6-1-1,-2 0-2,-2 2-12,-4-2-11,0 2-15,-2 3-13,-1 0-19,-2 1-18,0 0-23,1 1-21,0 5-25,-1-3-17,3 3-11,10 0-3,-14 3 0,10-3 5,4 0 9,-6 5 16,6-5 13,0 0 15,0 6 10,0-6 17,0 0 16,10 6 19,-6-5 18,-4-1 20,7 4 25,-7-4 29,0 0 17,6 2 12,-6-2 1,6 2 3,-6-2-2,0 0 2,14 0 5,-14 0 6,10-2 3,-10 2 2,16-2 0,-7 2 1,3-2-2,-1 2-2,2-2-6,2 1-4,2-2-2,7 2 3,3-1-2,5 0-10,8-2-4,9-1-8,12 0-2,28-1-2,5-1-2,9-1 5,3 1-8,8-1-3,9 1-2,8-1-5,7 3-1,2-4-5,-2 1 2,1-1-5,-7 2-3,-5-3 0,-6 3-5,-12-3 3,-14 0-1,-12 1-2,-19 1 2,-13 1 7,-13 0-1,-3 1 8,-5 0-1,-4 1-4,-5 0 0,0-1 0,-6 2-10,-1 1 1,2-1 1,-4 2-4,-1-2-1,-3 3 0,3-2-1,-2 2-6,-1-1 4,0 0-1,-2 0-3,-1 0 1,-5 2 3,15-2 2,-11 1-5,-4 1-1,8-2-4,-8 2 3,7-3-1,-7 3 3,7-1-3,-7 1-1,8-3 3,-8 3-1,0 0-4,8-1 5,-8 1-2,9-2 1,-4 0-1,-5 2 1,13-3-5,-9 3 0,-4 0 3,12-2 1,-12 2-4,8-3 1,-8 3-5,6-2-5,-6 2 0,0 0-3,0 0-2,11-2-9,-11 2-5,0 0-5,0 0 4,0 0 2,10-1 0,-10 1 12,0 0-2,0 0 1,11 0 4,-11 0-2,5-3 5,-5 3 0,12-1 1,-12 1 2,12-3 2,-12 3 0,12 0 2,-6 0-2,-6 0-6,10-3-8,-10 3-15,8 0-18,-8 0-23,9-2-23,-9 2-32,0 0-24,11 0-26,-11 0-15,0 0-31,6-4-92,-4 2-311,-2 2-127</inkml:trace>
  <inkml:trace contextRef="#ctx0" brushRef="#br0" timeOffset="-120542.06">16953 13038 1660,'-2'-4'-20,"2"4"21,0-5 20,0 5 26,-4-8 6,4 8 12,-6-3 1,6 3 4,0 0 9,-13 3 9,13-3 5,-17 8-1,8-3 2,-1 4-5,0 1-1,-2 1-3,2 2-6,2 1-7,-3 1-6,5 0-4,-1 2-5,5 0 1,0 1-8,4-1 3,0 1-5,5-1-4,3-1 1,3 1-4,-1-4-3,6 1-1,2-4 3,0-1-11,-1-4 3,2-2 0,0-1-1,3-4-2,-3-1-2,2-4-2,0-4-6,-3-2 0,-4-4 4,1-3-2,-6-2 2,-2-1-9,-4-2 0,-5 4-2,0-2-2,-8 0-4,-5 3-4,-1 2 5,-5 1-5,-5 4-11,-1 1-11,-4 2-26,2 7-25,-4-1-43,-5 4-42,-2 4-58,0 3-50,-1 4-101,1 1-163,-5 4 48,7 4-55,-5 2-37</inkml:trace>
  <inkml:trace contextRef="#ctx0" brushRef="#br0" timeOffset="-118807.58">10365 15405 1358,'-6'-3'-40,"2"-1"24,-3 1 18,7 3 19,-8-9 20,3 6 5,3-1 18,0-4 10,2 3 8,-2-3 8,0 0 8,-2 2 10,1-1 0,1 3 0,0-2-3,0-1-2,0 3-3,-2-1-4,0-1-5,0 0-4,0 2-8,-2-3-10,0 5-8,2-2-5,-2 1-5,0-2-4,6 5-4,-13-4-1,6 2-5,-1 2-1,8 0 1,-20 2 0,13 2-4,-6 4 4,3-2-11,-1 9-1,0-2-1,2-2 0,0 6 3,4-3-8,-2 3 5,5 0-12,0-2 6,4 4-4,5-4-1,0 2 5,7 0-8,1-5 3,3-2-6,4 1 5,1-7-2,-1 0 1,2-4 1,0 0-4,4-8 3,-3 2-4,-1-5 1,-4 2-2,2-8-1,-7 1 1,-3 1-4,-2-7 2,-5 5 5,0-3-6,-5 3 0,-5 0-1,-2-1-9,-1 6-9,-2-3-4,-3 5-11,-4 3-13,2-2-16,-1 4-14,-2 2-17,2 2-12,3 1-17,-2-2-14,4 4-11,1-1-5,2 2 9,0 0 5,2-1 13,2 2 17,0 1 7,4-5 10,-4 4 8,4-4 17,-2 5 22,2-5 9,-2 7 18,2-7 19,-2 4 13,2-4 8,0 0 7,0 6 4,0-6 3,0 0 6,0 6 7,0-6 7,7 5 1,-2-5 2,-5 0-2,10 2 2,0-2 3,-2 2 4,0 1 2,3-3 5,-1 0 3,1 2-4,2-2 2,1 2 1,4-2-3,0 0 0,2-2 3,1 0-1,4-1-4,3-1 3,2-4-7,10 3-5,0-7-3,7 0-4,22-10 2,6 1 12,6-2 12,11 2 4,9-6-7,12 3-7,8 0-4,7 0-12,6 0-3,-3 2-6,0 0-3,2 1-8,1 3-1,-3-3-5,-5 1-1,-5 5-4,-12-5-7,-9 7-1,-9-6-2,-10 6-2,-20-1 1,-12 4-2,-9 1-2,-2 2-2,-8-1-2,-3 3 6,1-3-2,-5 1 3,-3 4 3,-2-5-3,2 1-4,-4 1-1,-1-1-1,2 5-3,-2-4 1,0-1-2,2 5-1,-4-5 0,3 4-3,-2-3 2,4 2-1,-4 0 2,2 1-1,-2-1-1,-1 0-1,-2 1 0,2 0-2,-3 2 4,2-2 1,0 0-2,-2 1 0,2-1 2,0 2-3,0-1 0,1 0 3,3-2-2,2 3 4,0-2-3,2-3-6,1 3 6,5-1-2,-2 0 0,2 0-2,-1 1-1,-5-1 4,-2 0 0,2 3 0,-6-4-3,4 3 4,-6 1 2,-1-1-3,1 0-1,-3 0 3,0-1-2,-1 3-10,0 0 0,-8 0-10,11 0-5,-11 0-6,9-3-10,-9 3-2,8 0-12,-8 0-5,0 0-8,0 0-11,10 0-11,-10 0-12,0 0-17,0 0-14,0 0-19,0 0-27,0 0-33,7-2-31,-7-1-55,0 3-118,-2-7-90,2 7-174,0 0-174</inkml:trace>
  <inkml:trace contextRef="#ctx0" brushRef="#br0" timeOffset="-118358.35">14003 14480 1827,'-2'-6'-9,"2"2"21,-2-3 24,2 1 17,0 6 16,2-10 15,-2 6 14,0-2 7,0 6 6,-2-7 0,2 7 2,-2-4-6,2 4-9,-5-4-6,5 4-4,0 0-6,-18 6-7,12 2 4,-4-5-7,0 7 2,0 2-1,-1 1-1,1 0-8,-4 4-2,4 4-6,2-3-2,2 1-2,-1-1-10,2-2-3,2 3-6,3-1 1,3-1-5,2-5-2,2 3 4,3-1-1,-2-1-3,7-3-2,-2-2-1,2-1-2,0-3-4,5 2 0,-3-6-1,3-5 0,1 4 4,-4-5 0,2-1-2,-3-2 1,2-6 1,-3 2-8,-5-6 4,1 0-2,-5 2-5,-3-2 2,-6 0-4,-1-1-3,-5 2-2,-1-1-2,-7 3-7,0 3-14,-2 2-13,-5 3-20,-1 3-20,4 1-25,0 2-23,-2 4-36,3 0-36,2 2-41,2 5-30,4-7-28,0 3-96,2 1-111,6-1-181,0 2-174</inkml:trace>
  <inkml:trace contextRef="#ctx0" brushRef="#br0" timeOffset="-117484.6">14145 14622 1701,'-8'0'-85,"1"3"23,7-3 29,-15 3 19,7-3 26,8 0 7,-10 0 17,10 0 18,-14 0 15,10 2 7,4-2 5,0 0-1,-12 3-1,12-3-5,0 0-2,-8 0-6,8 0-6,0 0-1,0 0 1,0 0-1,0 0-1,0 0-1,0 0 1,0 0 0,0 0-2,31-5-4,-14 2 5,8 0 2,9-1 3,13 1 0,19-1-1,29-3-3,6 1-1,4 2-8,4-3 5,4 0 0,4-1 7,9 3-1,5 0-4,7-2-7,-2 4-7,-3-3-5,-4 3 6,-6-5-14,-6 2-5,-7-1-2,-11-1-1,-12-2 1,-19 3-2,-17 1 0,-9-3-2,-4-1 1,-6 4 2,-6 1-8,1 1 3,-2-4 4,-5 5-9,-4-4 1,1 4-5,0-1 2,-4 2 1,1-2-7,-3 3 0,0-2 2,-2 1-1,1 1 0,1-3 0,-3 2-1,0 0 1,1-1-1,-1 3 1,-8 0-7,15-3 3,-6 2 2,-3-2-4,0 3 0,0-3 6,-6 3 2,14-2-6,-6-1 3,-2 1-2,2 2-1,3-3 5,-3 1-10,6 0 7,-4 2-6,0-1-5,4-2 0,-2 3-3,0-4 3,6 3 1,-1-1-2,3 0 3,6 2 5,2-2-5,1 0-8,-3 2 8,-3 0 2,-1 0 3,0 0-3,0 0 3,-4 0 4,4-3-10,-5 3 7,0 0-2,-4-2-2,-1 2 6,-2 0-1,2-3-2,-2 3 2,-10 0 4,16 0 0,-6 0-6,-10 0 6,12 0 3,-5-1 6,-7 1 1,0 0 1,11 0-4,-11 0 0,7-2 0,-7 2 0,0 0-5,0 0 2,0 0 4,12-2-4,-12 2-1,0 0 6,0 0-12,0 0 2,2-4-2,-2 4-14,0 0-10,0 0-15,0 0-19,0 0-21,0 0-24,0 0-30,0 0-36,0 0-32,0 0-27,-16-7-30,16 7-61,-5-6-100,4 2-71,1 4-55,0-8-46</inkml:trace>
  <inkml:trace contextRef="#ctx0" brushRef="#br0" timeOffset="-117109.77">17375 14164 1466,'-2'-8'3,"0"2"26,2 0 15,0 6 11,-4-7 6,-1 3 5,0 2 7,5 2 8,-14 2 7,14-2 6,-15 7 3,5 2 5,-1 0-2,-2 2-4,3 0-1,2 4-5,-4 2-15,4 0 1,0 5-9,1-3-4,3 0-7,0 0-4,2 2-3,2-5-1,2 6-12,0-5 1,4 0-2,3 1 0,1-5-4,6 2-6,0-3 1,3-1-4,5-5 4,-2 0 0,4-3 24,-1-3-11,3-3 11,0-5 16,-3-2 23,3-5 3,-3-6-2,0 1-5,-3-5-6,-1-4-10,-7 3-4,2-3-2,-8 5-2,-2-4-5,-4 3-9,-4 4-3,-4-1-6,-7 2-28,-4 3-30,-2 4-45,-7 2-46,2-2-37,-4 6-93,3-2-73,-3 5-191,0 0-64,9 2 72,-3 2-200,6 4-190</inkml:trace>
  <inkml:trace contextRef="#ctx0" brushRef="#br1" timeOffset="-106308.23">14022 9654 530,'0'0'71,"0"0"-16,0 0-10,0 0 0,0 0-3,0 0-8,-2 4 5,2-4-12,0 0 4,0 0 3,0 0-5,0 0 7,0 0 2,0 0 3,0 0 5,0 0-5,0 0 5,0 0 6,0 0 2,0 0 5,0 0 0,0 0 1,0 0 8,0 0 0,0 0 1,0 0 7,0 0 1,0 0 4,0 0 0,0 0-1,0 0-1,0 0-2,0 0-5,-15-7-5,15 7 1,0 0-4,0 0-7,0 0-2,0 0-5,0 0-4,0 0 0,0 0-1,-4-4 0,4 4-5,0 0 0,0 0 2,0 0-5,0 0-1,-2-6 1,2 6-3,0 0 0,0 0 0,-2-5-3,2 5 2,-3-5-4,3 5-1,0 0-5,0 0-7,0 0 3,0 0-4,0 0-5,0 0 2,0 0-4,0 0 0,0 0-4,0 0 2,0 0 0,0 0-1,0 0 0,0 0-2,0 0 0,11 13-2,-4-6 4,-1-4-1,5 3-2,-1-2 3,3 1 0,2 1-1,-1 1-2,2-2 3,-2-2 1,3 4-5,-2-2 2,2 1-1,-3-3-1,0 1 1,-4 0-2,1 0-1,-1-2 4,-1 1-2,-1 0-1,-1-2 2,1 3 2,-3-2 1,-5-2-2,10 2 1,-3 1-1,-7-3 2,6 2-2,-6-2-2,6 2 2,-6-2-4,0 0 4,-2 8 2,2-8-9,-12 8 1,2-2-6,2-1-11,-4 3-9,-3-1-9,2 3-16,-2-3-18,3 2-19,-4-1-28,4 1-21,-1-2-32,5-2-32,-1 0-40,3-2-128,2-1-77,4-2-80,-5 4-32</inkml:trace>
  <inkml:trace contextRef="#ctx0" brushRef="#br1" timeOffset="-105988.25">14416 10153 1395,'0'0'11,"-10"0"22,10 0 15,-9 3 6,9-3 6,0 0 11,-11 0-2,11 0-3,0 0-6,0 0-7,0 0-2,0 0-7,0 0-2,18-9-6,-6 8-13,3-3-21,0-2-28,2 5-42,4-3-35,-4-2-46,2 2-111,0 1-255,-1-4-18</inkml:trace>
  <inkml:trace contextRef="#ctx0" brushRef="#br1" timeOffset="-105766.42">14791 9963 1406,'-9'-6'12,"5"5"30,4 1 21,-8-5 21,8 5 9,-8-1-1,8 1-2,-10 0 10,10 0 3,-6 9-5,2-3-6,2 3-5,2 2-7,0-2-8,0 8-6,2 0-6,0 0-26,2 2-34,-2 2-48,3-3-57,0 6-59,-3-5-106,2-1-185,0-1-100,-2 3-58</inkml:trace>
  <inkml:trace contextRef="#ctx0" brushRef="#br1" timeOffset="-104183.31">12396 8689 1374,'0'0'-86,"8"0"15,-8 0 12,0 0 15,0 0 10,8 4 7,-8-4 6,0 0 3,7 0 5,-7 0 7,0 0 2,0 0 6,0 0 6,7 3 7,-7-3-5,0 0 1,0 0-5,0 0 5,0 0-3,0 0-2,0 0 5,6 4 2,-6-4-3,0 0 9,2 4-3,-2-4 7,2 6-4,-2-6 2,3 3 7,0 1 6,1 0 3,1-1 4,-1 1 1,3 2 7,-1-1-1,2-3 2,1 5 1,1-4 5,4 2-6,-2 0 2,4-1 0,2 1-5,5 3 1,-1-1 1,4 2-2,2-2 0,0 1-1,9 3-3,2-2-4,1 1 5,0 1-4,9 1 1,2 0-1,0-1-2,1 0-1,2 0-6,-3 1 1,1-3-4,-1 3-2,3-3-2,-2 1 0,-1-3-2,0 3 1,-9-3 1,1 2-2,1 0-3,-7-2 0,4 1-2,-1 2 2,3 0-6,-2-2 4,-1 1 1,1 0-2,2-2-1,0 1-3,10 1 1,-9-3-1,9 1-1,2 4-1,1-4 0,1 1 0,-4-2-3,3-1 2,-3 3-4,-9-5 2,1 3-1,-3 1-2,0-5 0,-1 3 0,-1-1 1,1-1-1,-7 1 1,-1-2 0,-2 0-2,4 0 1,-3 0 0,-1 0-1,1-1-1,-1-1 1,4 2-1,-1 0 0,0-2-1,-2 0 0,0 2 2,1-2 0,-2 2-3,2 0 3,-2 0-4,-5-2 2,4 2 0,-1 1 1,-1-3 0,2 2-1,-3 0-1,3 3-1,-4-5 3,2 3-3,0-3 4,-3 0 0,3 4-3,-5-3 2,1 2-4,-3-1 3,0 0 1,1 0-1,-2-1-1,-1-1 0,1 2 1,-4 0-4,1 0 9,2 0-5,-2 0 0,0-1 0,2 2 0,-1 0 0,0-1 1,2 2 0,-1 1-1,-1-5 2,4 4-1,-6 0 2,4-2-1,-3 3-1,-3-3-1,2 3 1,-5-3 1,2-1-2,-1 2 2,-2 1 1,-2-3-3,0-1 3,-1 2 1,2 0 3,-3 0 2,-6-2 2,11 0-1,-11 0 1,7 2-2,-7-2-2,0 0 0,9 0-7,-9 0-8,0 0-9,0 0-14,4-6-13,-4 6-20,0 0-13,0-6-31,0 6-29,-4-7-35,4 7-46,-6-10-126,0 5-311,-5-2-149</inkml:trace>
  <inkml:trace contextRef="#ctx0" brushRef="#br1" timeOffset="-103676.2">15047 8947 1596,'-12'0'-109,"12"0"18,-13 0 14,13 0 20,-13 0 15,7 2 16,6-2 13,-11 2 5,11-2 6,-10 2 9,10-2 4,0 0 1,-9 2 8,9-2 19,0 0 8,-6 6 5,6-6 11,-3 3 4,3-3 7,0 6 2,0-6-3,3 8-2,-1 0 6,2-2-4,1 3-3,-1 0-1,2 5 0,2-2-4,1 3-4,1 3-6,4 2-3,-2-2-6,0 3-3,4 0-2,-4-1-4,1 0-1,-1-1-7,2 1 1,-6-4-4,0 1-2,0-5 1,-2 0-1,0-1 1,-2 0 0,-2-1 0,-4-3-5,0 3-3,-2-5-2,-6 2 0,0-2-5,-2 0-8,-6-2-12,1 1-14,-3 0-12,-2-3-14,1-1-19,-2 2-19,0 0-13,1 0-27,4 0-29,-2-2-39,0 0-108,4-2-283,2 0-88</inkml:trace>
  <inkml:trace contextRef="#ctx0" brushRef="#br1" timeOffset="-102304.13">12588 9801 1492,'0'0'-71,"-6"-2"15,6 2 11,0 0 13,0 0 9,0 0 12,0 0 5,0 0 9,0 0 7,0 0 10,0 0 10,0 0 11,0 0 6,15-6 4,-8 4 7,-1-2 0,3 1 2,2-1-4,5 0 3,1-1 6,4-1-2,4-2 7,3 1 2,5-5-1,5-1-3,7-1 2,5 0 0,-2-4-6,21-3-2,-11 2-4,12-6 1,0 3-2,-1-2-3,4 0-2,-1-2-5,-3 2-3,-1-1-3,-3 3-3,-10 3-2,-6 0-5,1 2-2,0-3-1,-3 4-3,1-4-4,1 3 2,0-2-3,-1 0-2,16-4 0,-11 0-3,-4 3 3,-3 0-1,1-1 2,-1 0-3,-3-1 4,-3 2 1,-2 1 1,-6 2-2,-5 0 3,-1 2-3,-1-1-3,-2 3-2,-4-2 2,1 4-4,-3-3-1,-1 1-1,2-1-3,-2 2 5,2 0-7,-2 0-4,3 1 0,1 0 0,-2-1 3,2 0-1,1 2-2,-2-2-4,2 0 4,1 1 2,-4 0-2,4-1 0,-4 0 0,3 3 3,-1-2-3,-2 2 0,4-3 0,-1 2-2,1 0 2,-3-1 0,4 2 0,0 0 2,-2-1-3,3 1-2,1-2-3,-2 2 4,1 0 1,-2 1 6,2-1-5,-1 1-1,-1 1 5,-5-2-6,2 4-3,-3-1 4,-1 0-3,0 1 2,0 1-2,-1-2 2,2 2-3,0 1 3,-1-2 1,2 4-2,0-3 3,3 0-4,-4 0 2,1 2-2,0-2 4,-2 3-1,0-1-2,-4 0 4,1 0-6,-2 0 3,0 0 3,-2 2 0,0-1-1,-1-2-1,-7 3 2,14-2-4,-7 1 2,-7 1 2,10-2-1,-10 2 1,9 0-2,-9 0-1,8-2 3,-8 2-1,6-2 0,-6 2 0,0 0-2,7 0 2,-7 0-3,0 0 3,7-4 0,-7 4-3,0 0 5,0 0-2,0 0-4,0 0 4,0 0-2,0 0-4,0 0-3,0 0-14,0 0-14,0 0-25,0 0-23,0 0-27,0 0-28,0 0-26,-28 8-26,17-6-27,0-1-30,-1 1-99,1-2-303,1 3-146</inkml:trace>
  <inkml:trace contextRef="#ctx0" brushRef="#br1" timeOffset="-101818.32">14372 8787 1628,'0'0'-82,"-6"-4"17,6 4 17,-4-3 12,4 3 21,-6-4 17,6 4 19,-2-6 12,2 6 14,-2-3 7,2 3 7,0 0 0,0 0-5,-4-4-5,4 4-5,0 0 2,0 0 13,0 0 0,0 0-2,0 0 9,26 9 1,-12-3-1,4-2 1,7 3-5,3-2-2,6 3-6,3-1-5,0-2-5,3 3-4,-2-4-4,0 1-1,-4-1-3,-3 1-7,-1-1-1,0-2-3,-7 2-1,-3-2 1,-3 1 1,1-1 5,-3-2 6,0 3 3,-5-1 1,2 0-1,-2-2-7,-4 1-1,2 2-5,-1 1 0,-3-1-9,-2 1 4,-2 2-3,0 1-2,-2 4 0,-2-1-10,-5 4-17,-2-1-27,-3 4-38,-3 0-45,-3 4-58,0 0-60,0-3-120,-1 1-129,3-3-107,1 0-95</inkml:trace>
  <inkml:trace contextRef="#ctx0" brushRef="#br1" timeOffset="-100740.31">10653 9784 1481,'-4'2'-94,"4"-2"16,-2 5 11,2-5 21,-5 4 20,5-4 7,0 6 15,0-6 16,-2 5 7,2-5 12,2 7 4,-2-7 11,7 2 15,-7-2-2,9 5 9,-9-5 2,10 2-1,-4-1-2,2 2-11,-1 1 3,2-2-3,1 3-1,1-1-3,-1 2-5,5 1-1,0 0-8,-2-2 2,4 0-5,-4 2-5,3 0-1,-2-2-2,2 1-4,-2-2 0,-3 0-2,-1 2-4,1-5-1,0 3 2,-5 0-2,3-1 2,-6-1-3,2 5-1,-5-4-3,0-3 0,-6 14-5,0-6-6,-3 1-10,-4-2-12,-1 6-4,-4-1-7,2 0-10,-3 1-10,2 0-22,-1 0-8,4 1-18,1-4-19,1 1-30,1-5-45,5-1-333,-1-1-32</inkml:trace>
  <inkml:trace contextRef="#ctx0" brushRef="#br1" timeOffset="-100428.21">11161 10181 1387,'3'-7'-32,"-3"7"28,0 0 22,0-5 21,0 5 15,0 0 11,0 0 2,0 0 6,0 0 5,0 0 0,0 0 1,0 0 3,-5 21-7,5-12-2,2 0-7,0 2-6,-1 4-5,2 0-15,1 0-33,-1 2-50,4-1-67,-4 1-72,2-3-168,-1 1-220,-3-1-71</inkml:trace>
  <inkml:trace contextRef="#ctx0" brushRef="#br1" timeOffset="-99496.24">10026 10378 1450,'0'-6'-60,"0"6"26,-4-9 18,4 6 13,-2-2 23,2 5 14,0-7 1,0 7 4,0-8 0,0 8-3,0-5-3,0 5-4,0 0-3,0 0 13,0 0 4,0 0 8,10 10 6,-5-2-3,1-1 5,0 7 0,3-2-2,-5 1-3,4 1-2,-1 1-3,0-2-5,-1 2 1,0-2-3,-2-1-5,2 1-2,-2-3-4,1 0 1,0-2-3,-3-1-2,2 0 3,-2-1-1,2 0-5,-4-3-1,0-3-2,4 4-2,-4-4-2,0 0-1,0 0-4,0 0 1,11-9-3,-9 2-1,0 4-2,-2 3-1,4-9-1,-2 6-5,-2 3-2,2-5 2,-2 5-2,0 0 2,14 3-1,-14-3 2,14 2-3,-6 3 4,3 1-2,2-2-1,0 3 2,1-2 1,1-1 0,0 2 1,-3-2-2,2-2 2,0-1-2,-3-1 4,-1 0-2,1-1 1,0-3 0,-3-2-3,0 0 2,-2-1-2,0-2 4,-2-2-2,-2 1-2,-2-2 0,0-1-4,0 0 5,-2-2-4,0 3-8,-3-4-11,2 5-18,-1 0-23,2 1-38,0 2-43,2 2-21,-2 3-24,2 3-44,-2-4-395,2 4-124</inkml:trace>
  <inkml:trace contextRef="#ctx0" brushRef="#br1" timeOffset="-98965.79">10640 10460 1651,'0'0'-53,"0"0"18,0 0 12,0 0 14,7-6 10,-7 6 4,2-5 11,0 0 6,-2 5 1,4-7 4,-1 2 2,1 1 2,-2 0-1,2 0 1,-4 4-3,10-6 1,-6 5 1,-4 1-6,14 1 2,-14-1 7,10 4-3,-4 2 4,1 0 3,-3 1 3,0 3-1,1 2 2,-1-3-3,0 4 1,-2 2-3,0-1 0,-2-2-3,-2 5 1,-2-1-4,2-1-2,-5 0-7,1 1 2,-3-3-4,1-1-2,0 1 0,-1-4 0,0 1 1,1 0-1,0-4 1,2-1 0,-1-3-1,3 0-3,4-2-3,0 0-1,0 0-3,-17-8 1,15 5-2,-1-3-2,3 6 3,0-8-1,0 3 1,0 5 0,3-8 1,-3 8-1,4-7 1,-2 4 1,-2 3 1,10-4-1,-10 4 3,14 0-1,-14 0 4,14 4-1,-4 0 2,0 0-5,0 0 2,0 0 0,1 0-1,-2 3-3,5-1 1,-3-2-2,-3 1 1,2-1-8,0 1-14,-3-1-23,2-1-28,-3 0-21,0-1-35,3-2-47,-9 0-81,0 0-154,15-4-200,-9 0-102</inkml:trace>
  <inkml:trace contextRef="#ctx0" brushRef="#br1" timeOffset="-98565.12">10876 10353 1581,'-4'-8'-48,"2"1"22,-4 4 17,4-6 23,-2 4 10,2 1 9,-2 1 9,0-1 0,-1 0 1,5 4-6,-11-6 2,11 6-3,-10 0-3,10 0 3,-15 4-1,9 2-1,2-1 2,-2 3-3,2-1-3,2 3-1,0-2-5,0 1-2,2 1 1,0-1-2,2-1-3,2-1 0,-2 1-2,4-2 2,0-3-2,0 2 0,0-4 2,-6-1-3,14 0 1,-14 0-1,13-6 3,-10 1-1,4 1 1,-5-4-1,-1-1-2,-1-1-2,-1 1-1,-1-1 0,0 0-4,-3 3 0,2-3-3,-5 3-6,3-1-2,-2 3-4,0 1-12,1-1-11,0 5-15,6 0-21,-10 0-19,10 0-13,-10 5-22,7-1-27,3-4-30,-3 5-104,3-1-193,0-4 18</inkml:trace>
  <inkml:trace contextRef="#ctx0" brushRef="#br1" timeOffset="-98305.84">11045 10389 1257,'2'4'1,"-2"-4"17,0 0 24,0 0 11,0 0 18,0 0 12,0 0-1,0 6 3,0-6-5,0 0-9,0 0-2,0 0-6,0 0-2,19-8-8,-12 4-4,3 3-4,-1-1-6,-1-2-13,2 2-16,-1 0-30,1 2-25,1 0-35,-2 2-48,1 0-40,-2 0-107,1 2-250,-2 3-28</inkml:trace>
  <inkml:trace contextRef="#ctx0" brushRef="#br1" timeOffset="-98120.38">11117 10612 1462,'-7'8'11,"0"-2"24,2-1 22,1-1 21,0 0 11,4-4 6,-6 4-5,6-4-5,-1 4-8,1-4-7,0 0-7,0 0-8,0 0-4,0 0-4,25-9-6,-16 6-13,-2-1-19,3 1-19,-1-1-25,-1 0-33,0 1-29,0-3-49,1 0-70,-1 0-421,-1-1-133</inkml:trace>
  <inkml:trace contextRef="#ctx0" brushRef="#br1" timeOffset="-97688.59">11357 10201 1646,'-2'-4'-56,"2"4"31,-11-5 31,11 5 21,-5-6 23,3 1 18,-2 2 9,4 3 13,-6-4 5,6 4 1,-7-5 1,7 5-3,-6-3-5,6 3-10,0 0-4,0 0 2,-9 8-1,7-1-3,2 2 0,0 0 3,2 2-5,5 5 0,-3 1-2,7 4-6,-3 0-2,1 2-4,4-3-3,-3 4-5,2-4-9,1 3 2,-2-3-6,0 0-7,0 1 4,2-3-6,-3-2-2,-3-2-2,2-1-3,-3-1-2,3-2 2,-3-1-2,-1-2-6,-1-3-5,-3 0-2,-1-4-2,0 0-3,0 0-5,0 0 3,0 0-5,-14-17-9,7 6 2,-2-5-11,2-3-6,-1-2-8,-7 1-10,5-2-3,3-1-18,-4 2-21,-1 0-19,2 4-37,4 5-48,2-3-56,0 2-109,2 4-127,2 0-120,0 2-107</inkml:trace>
  <inkml:trace contextRef="#ctx0" brushRef="#br1" timeOffset="-93028.04">13080 10943 1510,'0'0'-92,"0"0"16,-25 3 16,25-3 9,-11 2 8,5 0 11,6-2 8,-9 2 9,9-2 8,-9 2 11,9-2 5,-6 1 7,6-1 1,0 0 10,0 0 9,-8 2 4,8-2 0,0 0 6,0 0 2,0 0 8,0 0-1,-10 3 4,10-3-1,0 0-5,0 0-1,0 0-7,-10 0 3,10 0-7,0 0-4,0 0-3,-6 1-4,6-1-2,0 0 0,0 0-5,0 0-2,-6 4 1,6-4 4,0 0 2,0 0 2,0 0 0,0 0-2,0 0 3,0 0-3,0 0-1,0 0-1,0 0-2,0 0-3,0 0-1,-3 4 0,3-4 6,0 0 0,0 0 1,7 7-1,-7-7 5,8 4 2,-3-2 1,4 0 3,-1 0-1,0 1 1,3 0-1,0 1-1,1-3 0,1 3 1,2 0 2,-1 0 2,3 0-3,3 0-4,-3 1-2,-1-1 1,6 2 2,-2-1-4,2 2 0,1 0-3,0 1 2,-3 0-5,5 1 1,-2-2-1,0 0-2,1 1 2,1-1 1,1 2 1,-1-1-2,1-1 2,1 0-4,1 1 1,0-1 5,-2 1-6,2 1 1,2-5 4,1 6-1,6 0 4,-5-2 1,2 1-2,-3 0 4,5-1-10,-2 1-4,-2-1 0,3 0 1,-8-1-5,10 3 3,-7-3-4,-1 1 3,3 2-4,0 1 0,-3-3-3,6-1 4,1 3-7,-5-1 3,5 0-2,2-2 1,0 0-1,3 1 1,-3-2-6,2 1 4,-1-1 5,-1-1 3,-1 3-9,-1-2-1,-6-1-1,2 1 4,-3 1-3,1-2-1,-2 1 2,-1 0-1,1-1-2,-3 1-5,1-1 4,0 1 4,-4 2 0,4-2-3,-3 1 1,3-1-2,1 1 0,-2-1 3,1 1-1,-1-1-3,3 0 2,-4 1-6,3-1 8,-5 1-4,4 0-4,-2 1 10,-1-3-6,1 3-3,-2-1 8,2 1-3,-1-1-1,1-2 5,-3 3-7,2-1 3,0 1-4,1-3 0,-2 2 7,2-1-3,-1 2 0,3-3 2,0 3-1,-1-1 0,2-2 0,-2 1-8,3 1 4,0-2 2,-1 3 0,1-1 1,-1-2 0,-1 0-4,2 2 4,-4-2-2,2 1-1,-1 0 3,1-1-3,-4 1-3,5-1 8,-2 3-6,-2-3 1,1 2 4,-2-2-2,0 3 2,1-2-1,1 1-1,-3 1-2,0 0 0,0-2-5,1 2 5,-4-1 4,-1 1-5,2-3 1,-4 1 0,3-1 0,-4 2 6,1-3-3,0 2 6,-3-1-5,2 0-1,-3-1-5,1-1 0,0-1 3,-4 1-4,3 2 1,0-3 3,-1 2 5,1 0-7,-1-1 6,3 1-5,0 0 3,1-1-3,2 3 3,0 0-5,1-1 4,-2 2-1,4-1-2,-3-2-1,-2 3 5,1-3-7,-3 1 6,2-1 2,-3 2-6,-1-3 0,3 1-2,-3 0 6,0-2-1,-2 3 3,-1-3 2,2-2 8,-6 2 4,4 1 4,0-1-2,-7-2 6,8 2-5,-8-2 2,8 3-4,-8-3-3,6 3-1,-6-3-2,8 1-4,-8-1-6,0 0-21,0 0-20,0 0-32,0 0-37,8-1-38,-8 1-44,0 0-52,-12-10-44,6 5-100,-2-2-159,0 0 48,-1-3-164,-3 0-156</inkml:trace>
  <inkml:trace contextRef="#ctx0" brushRef="#br1" timeOffset="-91553.27">13855 12197 1700,'0'0'-76,"0"0"23,0 0 13,8 1 15,-8-1 17,0 0 13,0 0 15,0 0 9,0 0 8,0 0 8,0 0 9,0 0 5,0 0 8,6 3 2,-6-3 3,0 0 6,0 0-1,0 0 3,0 0 2,0 0 3,0 0 0,0 0 0,0 0-3,0 0-5,0 0-1,0 0-14,0 0-1,6-5-6,-6 5-5,0 0 3,0-7-2,0 7 0,2-5-6,-2 5 0,2-8-3,2 3 0,0-1 0,2-1 2,0-1-3,0 1-3,3-3 5,2-2 3,-1 1-7,5-2 3,-1-4-2,4 5 6,1-2-2,2-1 4,0 1-2,3-1-2,4-4 0,-1 3 6,3-2-7,2-1 0,5 0-1,1-2-1,-1 2 2,3 0-3,0-2 1,0 0-1,5 0 2,-5 0-2,3-1-6,-3 1-1,0-2-2,0-2-3,-4 4-3,2-2 2,-2 3-2,-6 0-2,1 3-1,-1-2-1,0 2-2,-1-1 1,1-1-3,-2 5 0,1-3-3,1-1-2,0 3-2,-2-2 6,3 1-6,-1 1-1,-3 0 4,1-2-1,-6 4 0,1-1-2,-1 1 4,0 0-3,-2-3 0,2 3 0,-1 0-2,-4-1-3,2-1-1,-4 3-1,2-1 0,2 2 0,-4-3-4,4 6 0,-3-5 3,1 4-4,-2-1 2,3 3 2,-4-3-2,3 3 3,-1-3-3,0 2-1,0-1 3,0 0 0,-2 1-2,1-1 1,0 1 0,0-1-2,-2 1 0,4-2-1,-4 2-3,3 1 3,-1-1-1,2 3-3,-4-3 0,6 2 4,-5 0 1,3 2-4,1-1 4,-2-1-1,1 0 2,2 3 0,-4-1-2,2 0 5,0 0-5,-2-1 0,0 3 2,-1-5 0,2 4-1,-2 1 2,-1-4 0,0 4-3,2-2 3,-3-1-1,1 3-3,-1-2 3,1 0 1,-2 1-3,2-1 5,-3 0-2,1 1-1,-1 0 1,-2-1 0,4 1-2,-4 1 4,-2-3-1,3 2-2,-3 1-1,0-1 1,1 0 0,-1 2 1,-6 1-4,11-6 2,-11 6-1,8-2-1,-4 0 1,-4 2 0,6-2-2,-6 2-2,8-3 2,-8 3-1,0 0-4,0 0-1,6-2-2,-6 2-4,0 0-4,6-2-6,-6 2-12,0 0-3,0 0-13,0 0-3,0 0-12,0 0-8,6-4-11,-6 4-8,0 0-15,0 0-18,0 0-15,0 0-19,0 0-36,0 0-40,0 0-33,0 0-58,-18-2-158,18 2-1,-20 4-134,8-4-120</inkml:trace>
  <inkml:trace contextRef="#ctx0" brushRef="#br1" timeOffset="-90352.87">14638 12121 1633,'-1'-4'-61,"1"4"26,-4-9 4,1 7 33,-1-2 11,4 4 10,-5-8 11,5 8 12,-2-6 8,2 6 4,-4-3 0,4 3 6,-2-5-3,2 5 3,0 0-1,-2-7 1,2 7 2,0 0 3,0 0-1,0-5 1,0 5-7,0 0 4,0 0 1,0 0-6,-3-5 2,3 5-3,0 0-2,0 0-3,0 0-7,0 0 1,0 0-5,0 0-9,0 0 0,0 0-1,0 0-4,0 0 0,-3-5 3,3 5-1,0 0-2,0 0-2,0 0 1,0 0-2,0 0-3,0 0-2,0 0 2,0 0-3,0 0-7,0 0-2,0 0 4,0 0 1,0 0-1,21 10-3,-10-7 1,-1-1 1,7 3 2,2-3 0,0 5 3,7 0 3,-2 1 3,2-2 1,0 1-5,-2 1-1,1 0-3,-2-3-3,-2 2-1,-4-2 5,-3 1-7,2-2-1,-4-1 2,-1 1 6,0 0-4,-1-2 17,-2 2-1,1-1 3,-3-1 3,0 0 4,1 0-5,0 1-1,-7-3-2,8 2-6,-4 0 0,-4-2-3,0 0-4,2 6-4,-2-6 3,0 0-2,-12 10-4,1-6-1,-2 0-5,-4-1-10,-2 3-5,-5 0-10,-1-1-9,-1 3-10,1-1-7,1-2-13,-2 2-20,3 1-15,1-2-24,2-1-29,2-1-35,4 2-27,1-1-27,4-1-24,-1 1-54,3-5-114,3 3-28,2 1-104,2-4-61</inkml:trace>
  <inkml:trace contextRef="#ctx0" brushRef="#br1" timeOffset="-90073.08">14958 12622 1567,'0'0'40,"13"0"23,-13 0 12,0 0 10,7 3 6,-7-3 5,0 0 1,14-7 3,-5 6-1,-1-1-11,2-3-5,2 4-9,0-3-7,3 2-6,0-1-11,-1-1-15,3-1-23,-1 0-30,-4 1-40,2-2-51,2 5-53,-4-5-65,1 2-159,-2 1-234,-1-1-119</inkml:trace>
  <inkml:trace contextRef="#ctx0" brushRef="#br1" timeOffset="-89852.6">15358 12405 1785,'2'-5'52,"-2"-1"28,3 2 13,-3 4 7,0-7 1,0 7 6,2-5 1,-2 5 22,0 0 10,0 0 1,11 10-2,-7-2-4,0-1-1,2 4-18,1 4-10,-1-3-7,0 2-15,0 3-28,4 2-36,-2 0-46,-2-2-43,2 3-78,1 0-98,-5-3-144,1-1-135,-1 1 53,-4-2-160,0-2-129</inkml:trace>
  <inkml:trace contextRef="#ctx0" brushRef="#br1" timeOffset="-88954.72">11799 12196 1694,'0'0'-45,"0"0"20,-9-2 8,9 2 6,0 0 17,0 0 13,-14 0 7,14 0 6,0 0 7,0 0 6,0 0 1,0 0 9,-5 4 10,5-4 4,0 0 5,0 0-1,4 11 0,-4-11 5,7 7 6,-2-1 0,7 0-3,-1-1 0,3 4-2,8 0-3,0-1-6,2 0-4,5 1-3,-1 0-5,4 0-9,-3-1-2,-2 0-5,3 0-5,-4-1-2,-1-1-5,-6 0 1,1-1-8,-4-1 3,-3 1-3,-1-1 1,2-2 5,-4 0 7,-2 2 3,2 1-7,-2-2 4,-2-1-9,-4 1-6,0 4 5,-2-7-8,-4 9 0,0-1-1,-2-3 2,-6 4-1,0 3-10,-7 0 0,0 1 2,-2 0-1,-1 0-5,0 1-11,-4 3-9,2-4-11,3 1-17,1-2-16,-2-1-19,3 0-21,4-1-23,0-5-23,3 2-36,2-2-39,0-4-36,6-1-104,4 0-102,0 0-113,-8-6-78</inkml:trace>
  <inkml:trace contextRef="#ctx0" brushRef="#br1" timeOffset="-88240.02">11425 13018 1546,'-7'-4'-15,"0"1"23,-1 1 16,4 0 19,-3-2 18,7 4 14,-9-3 10,9 3 1,-8-6 4,8 6-6,-6-2-10,6 2 5,0 0 4,0 0 1,0 0 4,0 0 1,10 19 2,-4-12-6,3 4-5,2 3-6,-3 0-5,1-1 3,-1 1-14,0 1-4,4 0-1,-4-2-7,-2 0-2,2-1-6,-1 0 0,-3-3-7,3-2-2,-3 1 3,0 0-3,0-3 5,-1-1-4,1-1 1,-4-3-7,0 0-4,10-11-4,-6 4 3,-2-3-2,0 1-2,0-3-3,1 0-1,-3-2-3,3 0-2,-3 3-6,4 0 5,-2 1 0,-2 2-10,2 1 4,0 1 0,2 2 0,-4 4 0,8 0 2,-8 0-1,13 6-5,-4-1 5,3 4 2,1-2-5,2 1 1,-2-1 7,3 1 1,-3-1 0,0-1-2,-1 2 2,-2-4 5,2 1 18,-4-2 14,1-1 14,-1 1-10,-8-3 1,12-3-4,-7-2-5,0 0-5,-3-2-6,2-2-2,-4 0 1,0 0-7,0-2 2,-2-2-10,-2 2-19,2 0-3,-5 0-16,4-1-21,1 4-24,-3-2-28,2 3-44,-4-1-43,4 7-35,3 1-29,-9-4-27,5 2-80,4 2-123,0 0 13,0 0-83,0 0-53</inkml:trace>
  <inkml:trace contextRef="#ctx0" brushRef="#br1" timeOffset="-87756.39">11911 13077 1437,'0'0'4,"0"0"19,10 0 10,-10 0 22,0 0 9,0 0 4,9-4 8,-6 1 1,-3 3-1,2-8-3,0 4-3,0-1-2,0 1-4,2-2-2,0 1-8,2 1 0,-2-1-9,3 0-2,0 2-6,-1 0-2,-2 1-1,-4 2 3,13 0 1,-13 0 5,10 8 1,-4-1-1,-1 2 3,-1 0-1,1 2 0,-3 2-2,-2 1 0,2 2 1,-4 0-4,0 2-6,-3 0 1,-2 0-6,-1 2-1,0 0-7,-3-3 0,1 2 2,-3-4-6,0 1 1,1-3-2,1-2 0,0-1-4,1-3 1,-1-2-2,1 2-1,1-6-4,3-1 0,6 0-1,-11-3 0,11 3 0,-6-7-1,6 0-2,0 2-1,2-3-4,0 2 5,4 1 0,-2-1 6,5 1-1,-3 1-3,5 0 7,-2 1 1,1 0 1,2 1-2,0 2 4,0-2-2,1 4 0,0-2-3,-1 0-2,1 2 0,-3-2-9,4 3 5,-4-3-1,2 3-14,-1-1-20,-1 0-28,-1-2-38,0 0-34,-9 0-49,16-2-64,-10-3-95,2-2-127,-2 1-209,-2-3-169</inkml:trace>
  <inkml:trace contextRef="#ctx0" brushRef="#br1" timeOffset="-87428.13">12131 12811 1795,'-8'-11'-26,"0"3"33,0 0 16,0 3 17,0 1 15,2 0 10,-3 2 8,-1 0 5,1 2 5,9 0 0,-17 2-5,7 1 2,-1 4-4,-1 1-9,5-1 0,-2 3-4,1 1-6,0-2-6,0 2-6,5 4-6,-2-6-1,5 4-6,-2-4-3,2 1 0,2 2 2,1-5-4,1-1 1,3 0 2,1-3-3,-2-1-4,5-2-2,-11 0 0,19-5-2,-10-1-2,-1 0-1,2-4 1,-4 3-7,-1-3 1,-3-1 1,-1 1-6,-1 3-4,-1-3-11,-6 2-18,1 3-22,-4 1-19,0 0-26,-2 4-29,0 0-27,1 4-37,1-4-65,1 4-142,1 1-284,3 0-172</inkml:trace>
  <inkml:trace contextRef="#ctx0" brushRef="#br1" timeOffset="-87220.09">12318 12994 1895,'11'2'14,"-7"-1"21,-4-1 12,0 0 11,0 0-3,0 0-7,15-5-5,-8 3-5,0-2-2,-1 1-6,3 0-1,-1-1-17,1 1-18,-4 1-21,4-1-23,1 3-26,-10 0-27,11 3-23,-4-1-27,-4 1-49,0 4-341,1-4-47</inkml:trace>
  <inkml:trace contextRef="#ctx0" brushRef="#br1" timeOffset="-87061.84">12428 13064 1498,'-4'9'29,"2"0"28,-2-2 19,1-1 22,-2 0 19,1-1 11,2 1 8,0-2-4,2-4-6,-4 7-13,4-7-3,0 4-13,0-4-13,0 0-3,12 0-10,-12 0-13,14-4-23,-6 2-29,-1-1-39,3-3-41,0 0-46,3 1-47,0-5-86,-1-2-166,4 3-257,-4-3-170</inkml:trace>
  <inkml:trace contextRef="#ctx0" brushRef="#br1" timeOffset="-86862.24">12684 12754 2012,'-4'-8'62,"1"1"26,1 1 19,-3 2 14,4 1 3,1 3-1,-4-7-1,4 7 0,0 0 2,0 0-6,0 0 0,-5 18-9,8-9-6,1 3-9,-1 2-13,4 3-5,0-2-21,4 5-44,-3-1-42,-1 2-57,5 0-76,-1 2-38,-1-2-68,5 1-229,-3-2 9,2 1 64,0 1-118,4-5-48</inkml:trace>
  <inkml:trace contextRef="#ctx0" brushRef="#br1" timeOffset="-84930.6">13908 13527 1503,'-7'6'-2,"3"-2"22,4-4 10,-3 3 7,3-3 11,-3 4 8,3-4 12,0 0 13,0 0 5,-4 7 4,4-7 1,0 0-2,-2 3 1,2-3-1,0 0 0,0 0-2,0 0-3,0 0-2,0 0-4,0 0-6,0 7-3,0-7-2,0 0-5,0 0 4,8 3-1,-8-3 13,10 0-3,1 0-2,0 0-6,2 0 9,1 0-13,6 0 5,-2 0-4,4 0 7,3 0 2,5 0 1,6 0 1,2 0-3,7-3-3,1 3-7,5 0-3,8 0-5,0 0-1,3 0-1,-1 0 0,1 3 0,-1-1-4,-2-2-3,3 5 2,-5-3-8,2 0-2,-1 2-2,-1 0-5,-3-1-1,4 1-7,-1 2-1,0-1-2,-2-1 0,3 0 5,-3 1-6,-7 0 1,1-3 4,-1 1-2,-1-1-3,-3 1 1,1 0-4,1-1 1,-4 0 2,1 0-5,-7 0-1,5-1-1,-7 1-1,0 2-1,1-2-1,-1 0 0,-2 2 1,2-2-4,-3 1 1,-1-1-1,2 3-1,-3-2 0,3 2 0,0-3 0,-3 3-1,1-3 1,2 1 1,-4 1-3,1 0 0,-1 0 0,-3-2 0,3 1 0,0 1 1,-3 0-4,3-2 1,-1 2 1,0-1-2,3 1 4,-1 1-2,1-2-1,0 2 3,-3 0-3,5-2 0,-4 3 2,-1-2-1,3 2-1,-4 1 3,-1-1-4,-1-1 1,-2 1 0,-4-1-1,5 4 0,-6-4-1,2 1 2,-4 0 0,4 2-1,-5-3 3,3 1-1,-1 1 0,-2-1-1,0 1 0,2 0 1,-4 1-1,3-3 0,-2 2 0,2-1 1,-3 2 0,2-3-1,-2 2 2,0 1-3,1 1 2,-2-2 2,1 1-3,-2-1 0,0 0 0,3 1 2,-3 1-1,0 1-1,-2 0 2,6 2-1,-4-3 1,1 0-2,-1 2 2,4-1 0,-3 0-2,0 1 2,2-3-1,0 1 1,-2-1 2,-1 1-4,0-2 1,2 0 0,-4 1 0,0-3 0,0-1-1,-2 1 0,2 1 0,0-2 0,-4 2-3,2-2 2,1 0 1,-3 2-1,2-1 2,1-1 0,-3 3-3,3-3 2,-3 2 2,1-1-2,0 0 1,-1-1 1,0-1 0,0 2 0,2-3 0,-6-2 0,6 8 0,-4-8 2,-2 0 3,4 4-3,-4-4 2,4 3 0,-4-3 1,0 0-1,6 5 2,-6-5 3,0 0-4,0 0-1,0 0-1,0 0-1,0 0 0,0 0-14,0 0-8,6-9-20,-6 9-21,0-8-34,0 3-32,0-2-27,0-1-41,-4 1-61,4 0-63,-7-5-112,2 0-207,-3 2 85,-6-5-320,0 4-355</inkml:trace>
  <inkml:trace contextRef="#ctx0" brushRef="#br1" timeOffset="-83584.1">13978 14628 2191,'4'2'-110,"-4"-2"31,0 0 28,0 0 17,6 3 17,-6-3 17,0 0 15,4 3 12,-4-3 5,0 0 8,0 0 3,0 0 7,16-3 7,-12-2 6,-4 5 8,12-6 1,-1 2 5,-3 1 3,3-7 2,0 1-1,1 0 1,1-1-2,2-5-7,0-1 6,4 2-2,-2-4 4,1-1-6,6 0-3,-1 0 1,2-2-4,0-2-6,0 1 1,2 0-8,0-2 0,7 0-3,-2 0-4,3-3 1,-4 0 4,4 1-7,0 1-2,-1-1-2,-1 0-1,1 0-9,0 0-7,0 2 3,-7 2-2,7-4-7,-6 6-2,-1 1-1,1 0-1,2 2 1,-6-2-4,5 3-4,-4-1 1,1 2-2,-3 2 1,2-2-3,3-1 3,-1 3-2,3-3-5,-2 1 10,1 2 1,1-1 1,4 0 2,-3-1 2,-1 3 0,2 0-3,0-2 1,-3 4-5,1-2-1,-2 2 1,-3 1-3,3-1-4,1 1 3,-5-1 1,3 0-2,-2 3 2,3-1-1,-3-1 1,-1 1-2,6-1-1,-1 2-3,1-2 4,-2 0-3,5 2 0,-3-1-2,0 0 2,-1 1-4,1 1 1,0-1 1,-6 0 2,4 2-1,-3-1 4,-1 0-6,-6 3-2,4-1 2,-1 0 2,-2-2 1,0 3 2,1-1-5,0-1 2,0 2-6,1-2 4,-3 0 0,8 1 0,0-3 1,1 2 0,-1-1-1,-1 0 1,0 1 0,1-1-1,-3 2 0,-1-3 2,-4 4 0,1-2-3,1 1 6,-4 1-5,2-2-1,-2-1-1,1 3 2,0-1-3,-2 0 5,0 0-1,2 1-1,0-1 2,0-1 0,-2 2 0,0-2-4,2 3 4,-4-3 0,1 2-4,-1 1 5,-3 0-6,1-1 3,-3 0 1,2 1-4,0 0 0,0 0 2,-2 0 1,0 2 0,3-1-5,0-1 3,0 0 4,1 2-1,-2-2 1,2 0 3,-2 0-4,0 0 5,1 0 2,-2 1-7,1-1 2,-1 0 4,-1 0 4,-3 0 5,5-1 3,-3 3 1,-7 0 0,10-5-1,-10 5-8,10-2 5,-10 2-7,6-1-1,-6 1-2,12-2 3,-12 2-3,0 0-2,8 0 0,-8 0-2,7-3 1,-7 3 0,0 0 4,8-2-2,-8 2-1,0 0-4,0 0-7,0 0-8,0 0-25,0 0-21,0 0-26,0 0-21,0 0-36,0 0-42,0 0-43,-23 5-43,16-5-66,-2 2-142,-3-1-73,0 6 78,-6-4-154,-1 3-128</inkml:trace>
  <inkml:trace contextRef="#ctx0" brushRef="#br1" timeOffset="-83028.08">16572 13643 1670,'5'-2'-34,"-5"2"28,0 0 23,0 0 13,0 0 13,0 0 13,0 0 16,0 0 12,0 0 14,0 0 7,0 0 6,0 0-2,0 0 1,6-3-3,-6 3 3,0 0 0,0 0-13,0 0-1,0 0-11,0 0-7,2-4-8,-2 4-12,0 0-2,0 0-6,0 0-2,6 9 0,-6-9 11,6 8-4,-2-1 3,3-1-4,0 2-6,3-1-1,-2 3-4,5-2-2,-2 1 5,0-1-12,-1 1-4,2-2-4,2 3-1,-2-3 0,-3 2 0,2-1-6,1-1-3,-5-2 0,3 1 0,-2 0-3,0-3-1,0 4 3,-2-4 2,0 1-1,-2-1 8,0 0 1,-2 3-1,-2-2 0,0-4-1,-6 9 1,-4-3-1,-4-1-14,-4 5-19,-4-3-40,-3 3-35,-3-2-44,1-1-56,-7 3-60,6-3-50,1-1-111,-1 0-130,3-2 39,6-1-174,0 2-166</inkml:trace>
  <inkml:trace contextRef="#ctx0" brushRef="#br1" timeOffset="-82202.49">14577 13984 1726,'0'0'-67,"0"0"19,-11 0 23,11 0 11,0 0 11,0 0 16,-10 0 14,10 0 13,0 0 16,0 0 12,0 0 5,0 0 7,-10 3 2,10-3 2,0 0-1,0 0 4,0 0 10,0 0 6,0 0 7,0 0 0,34 5-1,-17-3-4,7 0-4,4 0 1,4 0-18,0-2 1,3 1-7,2 2-5,1-2-8,-4 1-5,0 0-3,-6 2-10,1-2-6,-2-1-5,-6 1-3,-2 1-3,-1-2 1,-2 3-1,-5 0 1,2-1 3,-5 2-8,-4 0-5,-2 2 3,-2 2-1,-4 0-8,-2 0-3,-2 5 3,-3 0 3,-4 4-14,1-1-17,-4 1-30,1 1-35,1-1-43,-4-1-62,8 3-63,-6-5-79,6-2-163,4 2-22,-2-6 60,7 0-100,1 0-51</inkml:trace>
  <inkml:trace contextRef="#ctx0" brushRef="#br1" timeOffset="-81388.08">15302 14550 1459,'-3'-4'-20,"3"4"26,-4-3 10,4 3 10,-5-4 8,5 4 12,0 0 9,0 0 6,-6-4 8,6 4 8,0 0 1,0 0 9,0 0 1,0 0 0,0 0 0,-8-2 1,8 2 1,0 0 9,0 0 3,0 0 2,0 0-5,0 0-4,13 13 1,-5-11-4,1 2-11,1 3 7,2-3-1,4 3 5,3 0-8,2-1-7,2 1-6,1-1-7,-1 2-7,0-3-7,-4 1-1,1-5-6,-5 5 0,3 0-9,-3-4-3,-4 1-2,1 0-5,-1-1-2,-2 2 4,-1-3 7,0 1 1,-2 3 0,1-5 3,-1 1-1,-6-1-5,9 2-3,-9-2-6,4 4 0,-4-4 0,2 5-5,-2-5 2,0 0-6,0 0 0,-6 8-1,2-4 0,4-4-3,-9 5-2,2-1 2,3 0 0,-4 0-6,0 1 0,-2 3 1,0-4-4,-2 6 1,-3-3 0,2 2 1,-4 1 1,1 3 0,-4-1-1,1-1 0,0 3 1,0-7 0,5 4 0,-3-2-1,4-1-3,2-1-14,-2 0-17,5-1-31,1 0-28,-1-4-47,4-1-62,4-1-62,0 0-56,0 0-140,0 0-93,0 0 49,8-13-178,-4 9-175</inkml:trace>
  <inkml:trace contextRef="#ctx0" brushRef="#br1" timeOffset="-81102.3">15463 15244 1931,'-3'3'75,"3"5"33,0-8 11,3 6-1,-3-6-8,8 1 5,-8-1-1,13-1-2,-13 1-6,17-4-1,-2 2-11,0-2-10,3 3-8,1-2-5,0-3-16,3 3-18,-2-2-29,4 2-31,-1-1-53,-1-2-65,0 6-71,-2-7-90,-1 3-170,0-1 18,-2 1-144,-1-2-98</inkml:trace>
  <inkml:trace contextRef="#ctx0" brushRef="#br1" timeOffset="-80886.41">16051 15008 1894,'0'-8'169,"-2"4"10,2-1 0,0 5 10,0 0 3,0-11-3,0 11-6,0-4-16,0 4-11,0 0 10,0 0-4,11 12-18,-8-4-14,4 4-9,-1 0-14,1 2-10,4 3-8,-2 4-22,0 2-47,2 2-74,-2-1-77,-1 0-77,0 0-106,-3-3-168,-1-1-90,0 2 48,-4-5-264,2-1-275</inkml:trace>
  <inkml:trace contextRef="#ctx0" brushRef="#br1" timeOffset="-79952.13">11664 14870 2032,'0'0'-71,"-14"0"22,14 0 22,0 0 11,-12 0 12,12 0 14,-6 2 18,6-2 11,0 0 14,-7 3 11,7-3 7,0 0 5,-6 0 2,6 0 3,0 0 5,0 0 6,0 0 1,0 0 1,0 0 0,11 11-4,-5-10 5,2 3 5,7 2 7,0-2-2,6 2-8,5-1 1,3 1-6,8 1-5,4-2-8,2 2-3,-3 1-9,2-5-3,1 1-8,-3 2-7,-9-2-4,3-1-4,-7 1-4,3 0-3,-8-2-3,-1 2-4,-2-3 1,-1 5 1,-2-6-4,-6 2-2,1 1-4,-4-1-1,-3 5-1,-4-3-1,0-4-2,-8 11-8,3-6-3,-6 3-12,1 0-15,-4 2-13,-2-2-21,0 7-22,-4-6-21,1 2-29,0 0-36,-1 1-37,7 0-42,-1-3-42,1 2-98,1-5-134,0 2 39,1 2-124,2-3-103</inkml:trace>
  <inkml:trace contextRef="#ctx0" brushRef="#br1" timeOffset="-79356.03">11621 15615 1733,'-11'-7'62,"1"-2"31,-1 4 17,3-1 7,1 2 5,1 2-2,-1-3-3,3 3-10,4 2-11,-6-4-7,6 4 9,0 0 10,0 0-12,6 20 2,2-6 10,3 1-11,2 5-4,0 1-10,1-1-3,4 1-10,-6 1-7,3 0-1,-2 0-3,-1 0-5,-2-1-5,2-6-6,-4 1-2,-1-3-5,1-2 0,-3 2-1,0-5-2,0 0 8,2 0 5,-3-3 4,-2 1-7,2-6-6,-4 0-4,0 0-5,0 0-3,6-11-5,-6 3 0,4 0-1,-2 0-4,-1-1-5,3 1-2,-2 1-5,0 2-1,1 0-1,2 0 0,2 1 0,0 1 2,3 3-3,-10 0 1,20 7-1,-4-2 1,-2 0 5,1 0-3,0 1 2,2-1-1,-2-1 0,-2 0 1,1 1-1,-3-3 5,0 1 8,-1-3 3,-10 0 5,17-5 3,-9 0 2,1-1 0,-2-1-2,-3-4 1,0 1-7,-3-6 2,2 3-5,-1-4 0,-4 1-5,2-1-16,-3-1-17,0 4-16,1-3-27,0 5-26,2-1-32,-2 2-38,0 0-45,0 3-48,2 5-30,0-4-35,0 7-89,2-6-136,-2 6 41,0 0-174,0 0-168</inkml:trace>
  <inkml:trace contextRef="#ctx0" brushRef="#br1" timeOffset="-78886.02">12157 15716 1857,'0'0'12,"8"0"25,-8 0 14,0 0 13,11 0 1,-11 0 2,0 0-3,10-4 2,-10 4 1,11 0 1,-11 0-1,13 4 6,-7-4 0,0 6-2,0-4-3,4 3-1,-4 3 1,0 5-2,0-2-6,-2 5 2,0-3-4,1 2 1,-3 3-6,-2 1-5,-2 0 6,0 1-8,-5 4-6,1 0-4,-2-3-1,0 0-2,-4 0-7,2-1 2,0 0-4,-1-5 1,0-1-14,3 0 1,-3-2-1,3-4-4,-1-1 2,0-1-3,3-3 1,0-1-3,6-2 0,0 0-8,0 0 5,-12-9 7,9 6 2,3 3 9,3-8-2,-3 8 4,6-6 2,0 3 6,0-1 5,2 0-4,2 3-4,0 1 2,-2-2-4,3 2 4,1 0-2,-1-5-4,2 5 0,-3-2-1,4 2-5,-2 0-4,3 0 1,-4 2 8,5-2-19,-3 0-15,-2 0-21,2-2-22,-3 2-21,0 0-30,-2-5-40,1 2-42,0-2-52,-3-1-39,0 0-102,-3-3-119,-1 2 35,0-6-107,0-1-75</inkml:trace>
  <inkml:trace contextRef="#ctx0" brushRef="#br1" timeOffset="-78522.37">12278 15429 1747,'-9'-3'80,"-2"0"12,3 0 4,-2 2 6,2-1 4,8 2-1,-16 2-2,10 2-6,-3-1-6,3 0-1,-3 2-10,5 1 1,-2-2-3,1 3-6,3 3-4,-2-3-5,2 0-6,2 4-1,0-2-8,2 0-3,2-1-2,0 1-2,1-1-7,-1 0 2,2 0 2,1-3 3,1-3 3,1 0-9,-1-2-4,-8 0 1,18-7 3,-8 3-1,-4-2 3,2-2-14,-1-3-1,-3 1 2,-2-3-3,-2 2-4,-2-3-6,-2 5 0,-3-1-3,-1 0-3,0 3-8,-3 2-14,0 2-9,1 0-16,-1 3-20,-2 0-26,3 0-37,-1 3-26,3 1-36,2 2-36,2-2-42,1 3-110,3-5-107,0-2-176,9 12-154</inkml:trace>
  <inkml:trace contextRef="#ctx0" brushRef="#br1" timeOffset="-78281.42">12654 15647 1857,'2'3'67,"0"1"39,-2-4 14,5 7 5,-5-7 1,2 2 1,-2-2-4,0 0 0,10 0-10,-10 0-7,13-6-11,-4 3-6,1-1-8,2 1-10,4-4-11,-4 1-10,3 4-15,-2-4-25,2 0-27,-5 5-32,0-5-33,2 2-35,-4 0-37,0 4-25,-8 0-8,13 0-13,-11 3-22,-2-3-55,-2 11-60,0-4-229,-2-1-67</inkml:trace>
  <inkml:trace contextRef="#ctx0" brushRef="#br1" timeOffset="-78127.58">12794 15722 1496,'-8'9'4,"1"3"34,-2-2 32,5-2 21,-2-4 17,2 1 8,-1 2 12,1-3 0,2 2 1,0-3-4,2-3-7,-3 8-5,3-8-1,0 0-11,14 0-11,-14 0-10,19-4-13,-8 2-15,-1 0-42,2-4-43,2 0-53,-2 1-56,5-5-64,-4 0-156,2 0-125,-1-4-146,6 1-130</inkml:trace>
  <inkml:trace contextRef="#ctx0" brushRef="#br1" timeOffset="-77909.23">13232 15392 1684,'-2'-6'55,"0"0"48,0 1 34,-2 1 29,4 4 9,-2-8 27,0 5 12,2 3 4,-2-6-10,2 6-15,0 0-20,0 0 7,0 0-12,0 0-6,8 14-12,-4-3-14,2-2-12,2 5-11,1 1-33,0 2-44,-2-2-63,5 6-76,-2 0-44,4 0-117,-6 0-138,3 0-190,0 0 38,1 2 73,0-6-236,1 2-209</inkml:trace>
  <inkml:trace contextRef="#ctx0" brushRef="#br1" timeOffset="-73513.2">16041 5750 345,'6'-5'63,"0"1"7,1-1-14,1 1-4,0-2-1,1 1-3,0-1 5,-1 0 5,-2 1 3,-1 0 3,3 1 1,-1 4 1,-2-5-4,0 1 2,-5 4-6,8-4-2,-3 0-3,-5 4-8,8-1 2,-8 1-11,4-4 1,-4 4 1,0 0 2,0 0 3,0 0 5,0 0 1,13 5-5,-13-5 0,0 6-7,0-6 0,-3 8 3,3-8-3,-8 5-5,4-3-1,-3 1 0,1-1-6,6-2-1,-12 3 0,12-3-4,-13-3-1,13 3-1,-13-5 1,6 1-4,2 1-5,1-3 1,-1-2-1,-1 1-3,4-3 1,-1 0-1,1 1 1,4-4-4,1 1 2,-1-2-2,2-1-2,1 2-3,3-2 3,0 2-2,0-1 1,4 4 0,0-4-1,1 4-1,-1 1-3,3 0 1,-1 0 1,4 4-1,-3 1 3,0 1-2,-1 3 0,-1 0 1,2 3 0,-1 4 0,2 2 0,-4 0 4,3 6 0,-4 5 3,2 0 0,-5 3 4,0 2 3,-5 1-1,0 3 2,0-2 2,-6 2 0,-1-1-3,0 0 1,-6-2-2,-1 3-2,-4-1 3,0-2-1,-1-2 0,-4 0-5,4-5 5,-4-2-1,3 0 0,1-4 1,-2-2 5,4 1 5,1-4 3,-2-2 1,3 0-5,1-5-1,1 1-2,-2-2-2,12 0 0,-15-6-4,12 1 1,-1-2-1,2 2-5,0-2 3,2 2-2,2-4-1,0 1-2,4 1 2,-2 2-2,3-4 3,3 6 0,0-2 6,3 3 4,0-3 0,1 5 10,2 0-1,-2 0 6,6 7 7,-4-2-1,1 3 8,5-1-4,-2 5 0,4-1 2,0 2-1,3 3 2,-3-3-5,-2 0-3,2-2-2,-2 4-7,1-4-2,-3-2 0,2 0-7,-3 1-24,-3-3-43,0 0-67,-2 2-88,-6-5-92,4 0-261,-6-4 66,-6 0-125,10-4-111</inkml:trace>
  <inkml:trace contextRef="#ctx0" brushRef="#br1" timeOffset="-69270.02">16870 5540 1533,'6'0'-97,"-6"0"20,0 0 23,18 0 20,-10-2 8,-8 2 11,11 0 7,-11 0 11,11 0 10,-11 0 9,0 0 10,10 0 7,-10 0 12,9 2 10,-9-2 12,0 0 5,0 0 4,0 0 2,10-2 0,-10 2 4,0 0-5,0 0 4,0 0-3,6-2-3,-6 2-8,0 0-4,0 0-6,0 0-5,0 0-9,0 0-7,0 0-5,0 0-4,12 6-4,-10-1-2,0 2-4,0 3 2,0 1 2,2 5-1,-2 1 0,0 0 1,2 2-1,-4 3-2,4-4-2,-3 2-1,2 2-1,2 2-4,-3-4 1,1 1-1,-1-2-1,0-1-1,2-1 0,-2-1-4,0-1-13,0 0-20,0-3-30,-1 0-26,2-1-28,-3-1-27,3-2-27,-1-1-44,-2 1-80,0-8-166,-5 5-99,5-5-51</inkml:trace>
  <inkml:trace contextRef="#ctx0" brushRef="#br1" timeOffset="-69027.2">16769 5869 1406,'-8'-2'-35,"1"0"27,3-2 21,4 4 15,-9-5 17,9-1 4,0 6 10,7-11-1,0 5 1,4-4-1,4 3-2,7-3 4,3 0-2,1 3-6,0-3-5,0 3-4,2 0-7,-1 0 0,3 2-19,-4-1-30,1 0-29,-1 3-36,-6-1-29,2 2-28,-3-4-48,0 1-354,-2-1-41</inkml:trace>
  <inkml:trace contextRef="#ctx0" brushRef="#br1" timeOffset="-68726.28">17413 5536 1415,'0'0'-40,"-2"-8"33,2 8 16,0-8 30,-3 4 24,3 4 10,0 0 5,-1-5-5,1 5-1,0 0-10,0-6-7,0 6-2,0 0 11,0 0 4,6 20 1,-4-7 2,0 2 2,2 0-4,-2 5-4,1-2-6,-3 1-4,2 2-4,-1 0-5,2 2-3,-1-2-6,0 0-1,-2-3-3,2 4-2,0-3-7,-2-2-26,2 0-31,0 0-29,0-2-38,0-1-38,3-2-30,-3-4-40,2 1-92,3-4-322,-1 1-120</inkml:trace>
  <inkml:trace contextRef="#ctx0" brushRef="#br1" timeOffset="-68494.3">17874 5765 1700,'0'-8'-4,"0"4"26,0 4 32,2-8 22,-2 4 8,0 4-3,2-7-5,3 3-7,2-2-7,3 1-5,3-2-6,1 2-7,4 2-2,-3-4-4,3 5-22,1-3-35,-2 1-40,-2 4-43,0-2-44,-3 0-47,2 2-114,-4 0-252,-2 2-60</inkml:trace>
  <inkml:trace contextRef="#ctx0" brushRef="#br1" timeOffset="-68310.98">17960 5881 1464,'-5'5'-27,"-1"3"14,2-4 26,2 0 23,-3-1 17,5-3 19,0 0 9,0 0 0,9 8-9,-3-8-4,4 0-7,3 0-7,1 0-4,6 0-8,-1 0-29,2-2-40,0 0-37,7 0-47,2-2-72,0 1-165,1-6-124,5 2 21</inkml:trace>
  <inkml:trace contextRef="#ctx0" brushRef="#br1" timeOffset="-67799.81">18747 5486 1246,'-2'-11'-16,"0"3"30,0-2 23,0 1 20,2-1 20,0-1 8,2 0 0,2 2 2,2-2-4,5 2-1,4 0 1,4-1 0,3 3 5,6-1-2,0 1-5,-1 2-2,3 3-5,-2 0-7,-3 2-5,-1 2 0,-4 3-7,0 0-1,-3 3-2,-5 1-4,-1 3-3,-5 2-8,-3 1 1,-8 2-4,-2 0-3,-3 2-2,-5 0-4,-3 3-2,-4-3-2,5 1-7,-1-3-7,2 0-4,0-3-2,2 1-4,2-6 0,2 2 1,-3-2-1,6 1-2,1-3 1,2 0 0,2-2 1,2 1-1,0-6 1,8 8 2,0-3-3,1-1 0,4 2 3,1-1-1,2 2 2,0-2-1,0 3 5,4-2-2,3 1 4,-1 3 4,1-1 6,3 1 4,-4 0 7,2-2 2,-1 4 5,-1 0 6,-4-1-1,2 0 7,-3 3 7,0-1 2,-5 0 9,-1 0 5,-5-1 7,-2 0 0,-6-1 0,-5 2-1,-7 1-5,-5-1-8,-6-1-7,-9 1-4,-5-2-35,-5 3-63,-5-4-93,-1 5-118,-3-10-174,-3 1-162,6-5 84,-7-2-226,-2-5-226</inkml:trace>
  <inkml:trace contextRef="#ctx0" brushRef="#br1" timeOffset="-64466.24">16623 7307 1858,'6'-4'-117,"-6"4"12,0 0 13,0 0 19,0 0 17,15 5 7,-11-2 16,0 1 9,-4-4 14,9 6 11,-7-3 3,3 1 7,-5-4 12,4 6 3,-2-2 13,-2-4 7,0 0 5,-2 7 6,2-7 4,-9 4-3,9-4-1,-9 0 0,9 0-6,-12-2-3,12 2-1,-13-7-3,9 3-5,0-4-1,0 3-5,0-5-4,1 0-5,3-1-1,0-2 0,3-1-4,-1-1-2,2 0 1,2-2-3,0 3 6,1 0-1,-1-2-3,4 1 3,-1 3 0,2-1 1,0 1 2,-1 3 3,7-1-2,-5 5 2,0-1-1,2 4 5,-1 2 5,-1 2 7,4 4-2,-2 2 4,1 1 0,-2 3-2,-1 3 0,1 2 0,-5 2-2,-2 2 4,-2-2-9,-6 1 0,-2 4-1,-2 0-2,-4 1-3,-5 2-4,-4-1 0,-2 1-4,-3-3-3,-1 0 1,0-3-1,2-3-2,-1-1-1,3-1-2,-1-5 0,6-1 1,-2-1-3,4-2-2,-1-5-4,4 1 4,1-3-1,1-3-4,2 1 2,2-5-2,3 2-3,-1-1 0,3 6 1,5-13-4,0 7 4,2 1 2,4-1 6,-1 1 2,6 0 5,-2 1 5,6 3 4,0-2 15,6 6 0,0-3-3,5 3-7,-1 1-6,0-1 11,0 4-13,0 1 1,0-3-3,0 2-8,-2 1-24,-3-2-42,1 1-61,-6-1-72,4 2-70,-6-2-93,-2-4-205,-3 1 57,-3-1-92,-2-2-90</inkml:trace>
  <inkml:trace contextRef="#ctx0" brushRef="#br1" timeOffset="-60584.66">14245 7460 1460,'-11'0'-101,"0"1"15,3-1 11,8 0 10,-15 0 15,9 3 5,6-3 14,-15 0 6,15 0 13,-13 0 12,5 1 11,8-1 9,-15 0 1,6 0 9,1 2 2,-3-2-2,1 0 12,2 2 0,-6 0 5,4 0-2,-2 0 3,-2 1 2,2-3 1,-1 3-4,-1 1-1,-2-3-3,2 3-3,-1 1-5,0 2 0,0 1-2,1 1 2,-4 2-2,4 2 1,-1 2-5,0 1 5,3 1 2,-1 3-1,2 2-2,0 2 4,3-2-2,2 2 1,2 1 0,2 2-2,2-1-2,0 1-2,6 1 3,0 0-5,4 0 1,2 3 2,6-3 1,-1 1-1,5-3 1,0 0-3,4-2 2,0-2-2,3-2-1,2-3-1,4 0-2,0-3 1,4-3-6,-1 0 2,4-1-6,0-5 2,3 1-1,4-4 1,-1 1-6,1-2 0,1-1 0,2 0 2,-4-1 2,10-6-1,-5 2 6,-3-1 2,2-3 2,-11 1 1,2-2 1,-5 1 2,0-3-1,-2-1-2,-1 0-1,-4-3 3,-1 1-3,0-2-4,-6 2 0,2-4 0,-5-1-9,-1 3-1,-4 1 2,2-6-1,-5 4-7,1-2 7,-1-2-4,-1-2-1,-1 2 3,-1-1-6,0 0 5,-2 0-3,0 0-2,-4 1-8,0-1 6,0 2 3,-4 0-3,0 0 0,-2 0-2,-2-2 2,-4 0-2,0 1 1,-6 0-4,0 1 1,-7 0 2,-3 0-3,-2 1 1,-5 0 0,-11 1 0,-5 1 0,-19-4 0,-7 3 0,-2 0 0,-3 4-1,-3 4 2,12 1 1,7 4 0,-1 2-3,0 3 3,5 1 0,-1 4-2,1 3-6,1 0-13,2 5-15,5 1-18,3 3-22,3 5-19,3 0-32,7 5-32,4 3-40,7-2-54,2-1-177,5 1-186,5-4-114</inkml:trace>
  <inkml:trace contextRef="#ctx0" brushRef="#br1" timeOffset="-59432.45">17181 7286 1568,'0'0'-78,"0"0"23,0 0 24,0 0 16,0 0 19,0 0 15,0 0 16,0 0 16,0 0 7,0 0 10,0 0 9,0 0 0,0 0 1,0 0 2,7-11 3,-7 11-1,0 0-3,0 0-1,0 0-4,3-5-1,-3 5-4,0 0-6,0 0-4,0 0-7,0 0-3,0 0-7,4-5 1,-4 5-1,0 0-6,0 0 8,8-3-8,-2 1 1,3 0-5,4 0 0,6-1-4,-2 0-1,12-1-2,-1 1-1,1-2-3,3 2-3,0-1 1,-3-2-2,3 2-1,-2-1 1,-3 1-6,-5 2 4,-1-1-1,-2 0 1,-2-1-2,0 3 2,-4-1 1,-3 0-3,0-1-1,2 1-1,-4 2 0,0-3-1,0 3-4,-1-2-9,-7 2-8,15 0-10,-15 0-12,11-2-20,-11 2-19,7 0-17,-7 0-20,13 0-22,-6-1-32,-7 1-32,13-3-51,-7-1-144,-2 3-256,0-5-143</inkml:trace>
  <inkml:trace contextRef="#ctx0" brushRef="#br1" timeOffset="-57980.5">18101 6945 1590,'0'0'-99,"0"0"20,0 0 14,0 0 19,0 0 10,-11-9 16,11 9 13,-2-6 12,2 6 13,-4-6 7,4 6 4,-3-7 16,3 7 7,0-6 10,0 6 8,0 0 4,0-8 2,0 8 2,0 0-2,-3-6-3,3 6-3,0 0-2,0 0-3,-2-5-4,2 5-3,0 0-3,0 0-7,0 0-1,0 0-2,0 0-7,0-5-2,0 5-5,0 0 2,0 0 5,0 0 3,0 0 4,0 0 9,10 19 4,-8-10-2,0 3 7,0 1 3,3 3 3,-3 2-2,2 3 2,0 2 2,0 1-8,1 1 1,-1 0-1,1 3-4,1-4-5,-2 0-1,0-2-8,2 4-4,0-4-2,-1 2 0,0-7-6,-1 0-8,0 0 4,-2-3-8,2-1 3,-2-2-4,0-1 1,0 0-4,3 1-1,-5-4 5,2 1-4,0-1 0,0-3-6,0 0-22,-2-4-23,2 5-27,-2-5-33,0 0-41,0 0-49,0 0-48,4-11-64,-4 11-130,5-13-96,-3 6 50,0-1-72,2-4-46</inkml:trace>
  <inkml:trace contextRef="#ctx0" brushRef="#br1" timeOffset="-57556.51">18969 7067 1410,'-10'0'-28,"10"0"18,-18 0 19,11 0 19,0-1 14,7 1 19,-12 0 13,1-2 13,11 2 12,-10-3 9,10 3 5,-9-2 1,9 2-1,-7-2-1,7 2-4,0 0-4,-6-3-12,6 3-7,0 0-7,0 0-8,21-9-7,-10 4-5,6 2-8,1-1-3,4 0-5,-1 0-3,2 3-8,0-3-14,-1 2-25,-1 0-33,-2-1-42,2 1-43,-1 2-47,-6 2-58,-1-2-90,-3 0-192,-1 3-72,-9-3-86</inkml:trace>
  <inkml:trace contextRef="#ctx0" brushRef="#br1" timeOffset="-57363.62">18899 7229 1609,'-14'7'8,"3"2"12,5-4 6,-1-2 6,0 2 17,6-3 19,1-2 20,-7 4 11,7-4 4,0 0-1,0 0-9,26 0-8,-9 0-7,4-2-9,6 2-5,3-2-7,2 0-27,-1 0-34,-1-1-39,0 3-44,-1-3-52,-3-1-87,-1-4-216,-5 5-150,0-7-91</inkml:trace>
  <inkml:trace contextRef="#ctx0" brushRef="#br1" timeOffset="-56708.21">19731 6753 1502,'0'0'-77,"-8"1"14,8-1 5,-6 5 13,6-5 22,-6 2 23,6-2 27,0 0 18,-6 1 14,6-1 12,0 0 12,0 0 6,-10 2 7,10-2 3,0 0 0,0 0-1,0 0-4,0 0-3,0 0-5,10-13-7,-7 9-3,4-1-9,-3-1-4,2-2-8,3 1-3,-1-1-4,1-3-4,1-1-7,-1 1-3,1-1-2,0-2-3,0 1-4,0 0 0,-3 0 2,1 3-5,0-2 2,-3 3 0,-1 1-1,2-1-1,-2 4-5,1-1-4,-4 0-2,4 1-3,-3 0 0,-2 5 2,0 0-4,0 0 0,0 0-4,0 0 4,2 24-1,-2-13 0,-2 5 5,2 1 5,0 3 5,0 6 2,2 0 2,-2 3-1,1-1 6,-1 2-2,0 3 0,3-3 0,-3 1 1,0-1-3,0-1-5,2 0 0,-2-1-6,0-5 3,0-1-2,2 2 2,-2-3-7,2-2-12,-2-2-20,3 1-24,-3-4-31,2-1-27,-2-1-29,3-1-36,-3-2-21,0-1-23,2 0-46,-2-3-131,0-1-278,0-4-163</inkml:trace>
  <inkml:trace contextRef="#ctx0" brushRef="#br1" timeOffset="-56420.48">19657 7246 1705,'-17'2'-36,"3"3"23,4-5 21,0 3 14,4-3 15,0 2 14,6-2 12,0 0 21,0 0 18,0 0 10,0 0 7,33-2-6,-9 2 0,4-3-3,6 0-4,6 1 3,3-1-4,1 1 3,1-3-12,-3 2-5,-1-1-11,-2-2-4,-7 5-3,-2-3-4,-8 2-9,0 0-6,-3 0-2,-2 0-20,0 0-34,-5-1-37,0 3-51,-4-4-64,0 4-71,-5-4-94,-3 4-234,0-7 49,0 2-114,0 5-115</inkml:trace>
  <inkml:trace contextRef="#ctx0" brushRef="#br1" timeOffset="-46634.91">17207 8185 552,'0'0'90,"0"0"-16,0 0 12,0 0-19,0 0 2,-8-7 0,8 7 4,-6-4 1,1 0 3,5 4 7,-7-3 4,3-1 6,4 4 8,-6-4 4,6 4 1,-6-3 2,6 3 0,-4-5-2,4 5-3,-6-3-8,6 3-3,-8-5-2,7 2-5,1 3-8,-7-4-8,7 4-5,-8-4 1,4 2-4,4 2-8,0 0-1,-10-4 1,10 4-5,-3-4 5,3 4 0,0 0-1,-7-3-1,7 3-3,0 0-7,0-6-3,0 6-5,7-6-4,-4 3-8,5-1-1,0 2 1,1-1-3,2 1-2,-1-3 1,2 3-6,4 1 2,-4 1-1,3 0-2,0 0-6,2 0 3,-1 1-2,2 3 0,-2 1 2,2 0-2,-4 2-2,1 1 3,-4 1-2,2 0 3,-6 6-7,0-2 8,-4 0-5,0 0 3,-6 1-2,-2 1 4,-1 0-7,-7 2 5,0 0 0,0-1-2,-1-3-5,-2 0 6,2 0-2,2-1 1,-4-2 0,4-3 0,2 1-3,-3-2 5,2-1-1,2 0 1,-1-2-6,4 2-1,-2-4 2,0 0-3,8-1 2,-10 0-2,10 0 0,0 0 3,0 0-2,0 0 2,0 0-8,0 0 4,0 0 0,22-5 2,-22 5-1,20 0-2,-7 0 1,2 0 2,2 3-5,3-2 4,-2 0-5,1 2 6,0 1-3,0 1 1,3-2-1,-4 4 3,2-2 0,-2 3 3,-3-1 4,3 1 2,-6 0 4,-2 2 5,-1-1 10,-6 1 8,-1 1 2,-4-2 6,-5 2-5,-2-1 1,-3 2-6,-5-1 3,-2 0-6,-2 1 0,-3-2-2,1-3-6,-3-1-1,1 0 0,0-3-3,1 1-3,1-2 2,0-2-8,0-2-17,-1 0-18,3 0-25,-2-1-21,0-3-25,1 0-20,4 1-27,0 1-26,4 0-36,1 0-39,3 2-30,3-1-28,0 0-96,5 1-102,2 2-125,0 0-122</inkml:trace>
  <inkml:trace contextRef="#ctx0" brushRef="#br1" timeOffset="-46132.68">17252 9213 1640,'-2'-7'-46,"0"4"31,2 3 27,-4-6 18,1 0 33,3 6 22,-2-5 13,0-1 17,2 6 13,-2-6 6,0 3 2,2 3 0,0-6-4,0 6-2,-2-5-14,2 5-10,0 0-1,0 0 1,0 0 11,0 0 4,2 16-2,0-6 0,0 1-3,0 2-6,3 3-3,-3-1-5,0 5-9,2-3-4,0 9-8,0-4-10,2 2-6,-5 0-6,4-1-4,1-2-5,-4 1-17,0-5-31,-2 1-48,4-1-35,-4 1-60,2-5-66,0-1-70,-2-3-73,2 2-195,0-2-10,2-5 67,-2 2-203,3 1-184</inkml:trace>
  <inkml:trace contextRef="#ctx0" brushRef="#br1" timeOffset="-45043.19">17175 10510 1760,'-6'-8'-62,"2"0"25,0 3 34,0-3 17,-3 1 16,4-1 5,0 1 11,3-2 14,-2 0 12,2 0 1,2-1-1,0 1 1,2-3 3,3 0 1,-1 3 0,6-2-1,1 2-1,0 2-2,4-1-1,2 3 0,0 0-2,3 2-5,-2 1-5,4 4-3,-3 2-2,-2 0-7,2 6 3,-2 0-4,-3 2-5,0 2 0,-8-1-1,-2 2-1,-1 1-1,-7 1-10,-3 0-2,-3 2 1,-4 0-6,-3 1-3,0-3 0,-3 1-5,-2-1 2,5-1 0,-4-1-5,2-2 8,4-3 2,1 0-2,-3-3-11,4 1 2,3-6-3,-1 3-1,3-3 0,1 0-1,5-2-5,0 0 1,0 0 1,0 0-3,0 0-4,0 0 7,28-9-1,-17 7-4,4 2 10,1 0 1,1 2 1,3 1 2,-2 1 0,4 0 10,-4 4-6,4-1 9,-1 1 4,-6 1 2,3 3 4,-5-4 7,1 4 5,-6 0 9,-2-1 8,-4 0 8,-4 1-4,0 2-2,-7-3-1,-1 2-6,-3-1-2,-4-1-6,-4 3-5,0-5-4,-5-1-3,2-3-4,-2 2-3,-2-5-5,5 1-16,-1-3-25,2-3-26,-2 3-21,1-2-30,1-3-36,4-1-49,-2 2-53,8-1-65,-1-2-72,5 1-169,1 1 4,0-2 62,7 4-143,0 3-111</inkml:trace>
  <inkml:trace contextRef="#ctx0" brushRef="#br1" timeOffset="-44566.33">17633 11714 1755,'0'-9'46,"0"2"18,0 2 17,0-1 11,0 0 17,0 1 11,0-1 12,0 6 2,0-9-3,0 9-11,0-4-7,0 4 1,0 0 17,0 0 8,0 0 2,4 21 4,-4-10 6,3 2-10,-1 2-8,0 7-9,0-2-9,0 6-7,2 0-5,-2 2-13,2 1-8,-3-1-7,4-1-8,0 2-6,-2-2-18,-1-3-37,0 3-55,2-4-58,-2-4-62,-2-3-74,2 0-77,0-5-111,-2 0-160,0-1 40,2-3-267,-1-2-305</inkml:trace>
  <inkml:trace contextRef="#ctx0" brushRef="#br1" timeOffset="-43629.03">17970 12939 2078,'-5'-12'-87,"-1"3"39,2-1 26,0 2 23,2 1 23,0-1 21,0 2 25,2-1 10,0-3 12,0 0 9,2 3 3,-2-4-1,4 1-2,0 1-1,0-2-2,4-1-1,1 2-4,2-1 1,-1 1 3,3 3-6,-1-1-5,2 1-10,0 2 4,1 2-2,0 3-8,0 0-1,1 3-9,2 2-2,-4 2-6,2 1-6,-2 3 3,-4 3-7,-1 1-2,-3 0-2,-4 2-6,1 2 3,-8 0-5,1 4-4,-4 0 1,-3-2-6,-1-1-5,-6 5-7,2-5-12,-2-2-3,2-3-2,-1 2-4,1-5 3,2-2 0,2-1-3,-2-2-1,3-2 1,4-3-1,-2 2 2,3-4-4,6 0-4,0 0 7,-8-6 0,8 6-6,0 0 6,0 0 2,16-12 5,-7 10-3,1 0-4,1 1 8,3-1 1,-1 0-3,7 4 10,-2-2-7,-1 2 15,1 1-3,2 4 3,0-2 10,1 3 0,-4 1 2,2 3 8,-5-3 1,4 3 3,-4 1-2,-3 1 15,0-2 1,-3 2-2,-1-1 9,-5 1 1,-2-3-4,-2 2 3,-4 0-4,1 1-9,-4-2 0,-1-1-4,-3-2-7,1 3 0,-4-5-3,2 0-6,-3 0-4,0-1-19,0-4-19,-1 0-25,4-2-41,0 0-23,-2-2-40,-1-5-50,3-1-68,1 1-67,2-3-118,5-2-142,2 0 52,0 1-231,4 1-259</inkml:trace>
  <inkml:trace contextRef="#ctx0" brushRef="#br1" timeOffset="-43040.32">18179 13909 2009,'-6'-3'-25,"0"-1"44,2 0 21,0 1 14,-2-1 7,6 4 11,-6-6 18,2 3 14,4 3 14,-6-4 13,6 4 16,-4-7 4,4 7-11,-2-3 0,2 3-2,0 0-11,0 0-3,-4-5-12,4 5-5,0 0 2,0 0 6,0 0 9,6 15 8,-4-6-2,0 4-2,0 3-6,2 5-9,-2 3-7,2 2-5,0 3-5,2 5-3,0 4-6,0-4-7,0 2-9,0-2-6,1 3-3,-1-6-8,1-2-8,-1-2-4,3-3-3,-5 0-1,0-5-10,-2-1-8,2-4-11,0 1-14,-2-6-27,1 1-44,2-2-55,-1-6-49,-2 0-62,-2-2-90,0 0-108,8-18-248,-6 11 79,2-10 75,0 2-350,3-5-368</inkml:trace>
  <inkml:trace contextRef="#ctx0" brushRef="#br1" timeOffset="-41102.55">8604 9250 67,'-1'6'14,"1"-6"0,-4 5-8,4-5 5,-2 3-2,2-3-1,0 0-1,-4 4-1,4-4 5,0 0-7,0 5-2,0-5 1,0 0 2,0 0-3,0 5-12,0-5-12,0 0-25,0 0 16</inkml:trace>
  <inkml:trace contextRef="#ctx0" brushRef="#br1" timeOffset="-37396.16">16252 8078 140,'-2'-7'17,"2"7"7,0 0 5,0 0 5,0 0 1,0 0 0,-4-4-6,4 4-1,0 0-3,0 0-4,0 0-4,0 0-9,0 0 0,0 0-14,0 0-9,0 0-16,0 0-35,-9 11-47,5-8 38</inkml:trace>
  <inkml:trace contextRef="#ctx0" brushRef="#br1" timeOffset="-37213.41">16235 8199 317,'9'0'-5,"-9"0"1,0 0-1,0 0-4,0 0-10,12-2-10,-12 2-55,0 0 28</inkml:trace>
  <inkml:trace contextRef="#ctx0" brushRef="#br1" timeOffset="-35989.98">16455 9486 280,'5'3'23,"-5"-3"0,8 3-1,-8-3 0,4 4 3,-4-4 0,4 2 13,-4-2 1,5 5 1,-5-5 14,0 0 0,7 3 6,-7-3 2,0 0 2,0 0-6,4 2-1,-4-2-6,0 0-1,0 0 3,0 0-5,3 3-6,-3-3-2,0 0-8,0 0 6,0 0-13,0 0 5,0 0-3,0 0-1,0 0-4,0 0 0,0 0-6,5 4 1,-5-4 2,0 0-9,0 0 6,0 0-4,0 0-5,0 0-2,0 0 5,0 0 1,0 0-2,0 0 0,0 0 1,0 0-4,0 0-4,0 0 4,0 0-3,0 0 1,0 0-9,0 0-12,0 0-9,0 0-14,0 0-26,0 0-23,0 0-54,0 0-278,0 0 68</inkml:trace>
  <inkml:trace contextRef="#ctx0" brushRef="#br1" timeOffset="-115900.19">2326 6042 231,'10'-6'28,"-10"6"4,3-7-5,-3 3 3,0 4-11,-3-7 3,3 7-2,-2-11-2,2 6 1,0 5 6,-5-10 4,2 5 3,1-1-1,-2 0-2,2 1 8,-2-1-2,0 1 0,-1 0-5,1 0 3,-1 2 1,1-1-9,4 4 0,-10-6-3,3 4-2,-1 0-4,0-1-2,-3 3 1,0 0-3,-1 0 2,-1 0-3,-2 3 1,0-1 0,-1 0-8,-2 1 3,2 2 2,-4 0-1,3 0-5,-2 2 3,-2 2 1,3 0-3,-4 4-5,1-1 8,-1 4-4,0 2 5,0 6-5,-1 2 6,-3 9 10,1 4 12,-6 20-1,1 2 2,0 7 6,3 3 0,1 8-1,3-1 1,1 6 0,4-3 3,2 3 2,4 2 1,1 0-2,3 5 1,4 6 4,0 6 3,1 4-1,3 6-1,5-1-5,-1 1-1,0-2-4,2-3 0,3 2 2,-1 0-6,3 1 1,0 1-4,-1 1 2,-1 2-3,2 1-2,-1 3 2,-4-1-4,-2-4-1,-4-3-3,2-4-1,-4-6 2,-4 1-5,2 1 0,0-4-8,-3-1-5,0-5 2,1-7 1,0-3 0,2-16-5,0-8 5,2-2-2,-2 0 1,2-3 2,-1-9-3,3-3 2,-5-2-2,5-1 1,-2-9 0,0-1-2,2-3 0,-2-1 1,0-4-3,0-2 2,2-3 2,-2 1-2,0-5 1,0 0 3,0-3-3,0 1 0,-3-4-1,3-4-4,2-2-5,0 0-3,0 0 0,-12-13-2,12 3-1,0-6 4,2 1-5,2-2 4,0-4 1,5-1-3,-5 5 0,6-3 0,-1 1 4,2 0-2,-1 4-2,-1 1 2,2 2 3,5 0-5,-3 4 2,3 0 3,-1 2 0,4 6-2,1 0 4,-1 5 1,2 2-1,4 7 0,3 5 2,-1 3-1,3 7 0,0 8 2,8 18 0,-4 3 2,-1 10 1,-3 10-1,0 11 2,-7 6 0,-1 6 3,-2 9 1,-1 5-1,-1 8 2,-4-2-2,-1 1 0,0-1-3,-3 10 3,1 2 2,-1 2-2,-3-2 1,2 1 1,-3-7-1,0-1 0,-2-2 0,2-1 0,-4 5-2,3-2 2,0-5 1,-3 2 0,-2-6-2,2-1 0,0-7 1,-4 0-1,2-2-1,-2-11 0,0-6-4,-6-6 4,4-6-1,-2-13 0,-2-10-1,2 1 1,-5-3-2,2 0 0,-3-2 2,-3 22-3,-2-2-1,0-3 3,0 1 0,-2-3-3,4-10 2,-2-6-2,2-5 2,1 1-3,1-3 3,0-8 0,3-5 0,0-4 1,5-2-1,-4-3 0,4-4 1,-1 0 4,1-4 5,2-3-5,-4-1 0,4-1-2,-3-3-1,1 1-2,-1-2 0,3-2 0,3-2-5,0 0 6,0 0-5,0 0-2,-7-13-1,7 6 0,5 0-2,-1-3 2,6-1-2,-4 2 2,2 0-3,-1 1 2,3 0-2,1 2 2,-3 3-2,3 1 2,0 2 2,3 3-1,2 5-1,2 2 3,1 3-1,2 0-1,3 6 3,-2 2 2,6 0-3,-3 0 2,1-2-2,0 2 0,1 0-13,-2-3-10,0 0-18,-1 1-27,-3-5-31,1 1-29,-4-2-17,2 1-41,-2-4-155,-2-3-222,-4-3-66</inkml:trace>
  <inkml:trace contextRef="#ctx0" brushRef="#br1" timeOffset="-114440.19">22569 7557 580,'-6'-11'20,"2"-2"23,-1 4 18,3-2-4,0 1 12,-2-1-6,2 1 7,0-3-5,-2 0 0,2 0 9,-2-1 3,-1 0 2,-2-1 6,3 3 0,-2-2 1,2 1 5,-2 1-1,2 1-2,-1 1-4,1 1-5,-1 1-8,3 0-8,-2 1-7,4 1-7,-2 1-5,2 5-5,2-8-1,2 6-6,-4 2-5,16-2-2,-8 4 0,2 2-4,3 2-2,-2-1-3,1 4 1,-1 3-5,-1 1 1,-1 3-2,0 5-2,-3 1 3,-4 3-3,-2 2 2,-4 2-1,-2 2-2,-5 6 2,-2-4-1,0-2-3,-1 2 1,-4-2 1,4-2-5,-2-3 2,2-5-1,1-4-1,3 2-1,-1-6 2,2-1 0,1-6-4,3-1-4,0-3-4,5-2-4,0 0 0,-6-13-2,7 1 2,4-5-4,-1-2 0,2-3-6,2-5-7,4-2 4,0-2 2,1 2 0,1-3 3,0 3 0,-2 1 2,-2 4 2,1 1 0,-2 2 1,-1-1 4,0 7-1,-1 1 0,-3 0 2,2 2-1,-1 1-2,-1 2 3,-2 5-1,-2 0 5,0 4 8,0 0 2,0 0 3,-6 15 1,1-2 7,-1-1 2,2 5 1,-3 4 2,3 6 0,-2 1 2,2 0-4,-2 5 0,4-4-1,-3 2-3,0-3 1,3 1-2,2-4 1,0-3-5,2 0 2,0 1-1,1-7-14,4 1-21,-1-1-23,2-5-28,5 1-30,2-7-33,2 2-22,-2-7-36,6 0-88,2-7-235,4-2-23</inkml:trace>
  <inkml:trace contextRef="#ctx0" brushRef="#br1" timeOffset="-114170.19">23106 7383 1321,'2'-13'-61,"-2"1"21,0 3 26,0 0 8,0 1 22,0 0 9,0 0 0,-2 3 1,2 5-2,-6-5 9,6 5 15,0 0 9,-20 10 3,9-2 2,2 4-3,-3 1 0,1 4-4,-1 0-2,1 4-3,-3 2-4,4 2-2,-2 1-11,1-1 5,-1 4-4,3-4-4,1 0-2,2-3-2,-1 2-1,0-7-6,5 2-10,0-2-15,2-4-18,2 0-20,7 0-28,0-5-22,3-1-19,5-5-19,3-2-23,0-2-20,4-6-291,3-4 27</inkml:trace>
  <inkml:trace contextRef="#ctx0" brushRef="#br1" timeOffset="-113860.19">23355 7485 1150,'8'-18'-76,"-4"5"35,0 2 20,-4 0 9,-1 3 19,1-1 14,-5 2 11,3 2 14,-4 1 4,0 0 0,-4 2 11,0 2 5,-2 2 4,-3 3 5,1 5 6,0 0-2,-2 2-1,1 5 0,1 1-5,0 3-6,4 1-2,0 0-5,0-1-7,4 0-3,2-2-2,2-1-3,0 0-3,4-1 5,2-3 4,4-3 3,4-1 1,2-5-1,1-1-1,2-2-5,2-4 0,0-3-4,2-3-3,1-4-3,-1-3-5,-5-2-4,3-2 0,-6 0-6,-2-2-2,-2 3-1,-5-2-3,-4 1-2,-4 0-6,-3 2-20,-4 1-16,-5 1-28,-2 0-22,2 4-26,0 1-39,2 2-29,1 1-25,3 3-24,4 0-73,1 1-296,2-2-89</inkml:trace>
  <inkml:trace contextRef="#ctx0" brushRef="#br1" timeOffset="-113590.19">23518 7277 1534,'11'-7'-55,"-3"1"27,0-2 24,-1 2 21,2 2 15,-5 1 11,3-2 6,2 2 7,0 1 5,2 0 4,0 4 5,3 0 7,2 3 5,0 5 2,-2 0-3,4 3-3,-2 2-4,-1 3-5,0 3-4,2 3-3,-5 4-6,0 1 1,-2 2-6,-6-3-3,-2 0-2,-4 1-3,-2 0-5,-4 3-3,-6-1-3,-2-1-1,-7 3-11,-7-3-26,0-2-32,-6 1-34,1-2-36,-1-2-45,-1 0-42,-1-4-63,-2 0-145,4 0-188,2-4-90</inkml:trace>
  <inkml:trace contextRef="#ctx0" brushRef="#br1" timeOffset="-112900.19">22466 8785 1622,'-8'-11'1,"1"2"12,1 0 13,1 1 13,1 0 17,1-1 16,1-1 3,-1 0 1,3 1 3,5-3-2,2 0-1,4-1 0,1 2-6,5-2 4,5 2-1,0-1-1,2 2-4,4 3-7,-3-1-5,3 4-4,-3 1-7,-1 3-4,-4 0 0,1 5-3,1 3 0,-5 3-7,-2 2 6,-3 5 2,-4 1-4,-2 4-1,-6 0-3,-3 3-1,-4 1-5,-1 5 0,-7 1-2,-2 0 0,-3-5-4,5 2 1,-5-3-1,4-3-2,0-4 0,3-1-2,1-5-2,2 1 2,-2-6-6,4-3-3,2-2 0,2-3 6,4-1-2,0 0-4,-4-18-3,8 4 0,4-5 0,2-6 3,6-4-4,5-5-3,2-4 2,0 1-7,1 4 3,-1-2 2,-4 9 1,0-1-2,-3 6-1,-4 1 0,0 2 2,-3 5-5,2 1 1,-3 0-1,-4 4-1,1 5 6,-3 1 2,-2 2 4,0 0 4,0 0 6,-9 22 4,3-9-1,-1 2-2,1 3 0,-5 6 5,3 0-6,0 6 1,-3 1-1,0 2 2,3-3-5,1-3 1,3-1-1,0 2-8,1-6-12,3-1-18,3-2-25,1-2-38,0-1-33,5-6-39,3 3-38,2-8-37,0-1-40,3-4-92,2-2-91,4-5-132,1-3-90</inkml:trace>
  <inkml:trace contextRef="#ctx0" brushRef="#br1" timeOffset="-112680.19">23236 8702 1526,'7'-24'-44,"-5"4"43,-2 3 14,0 4 24,-4 0 14,-1 2 17,-1 2 4,0 2 10,-1 1 5,-3 0 2,-2 2 6,0 4 8,-2 2 4,-1 1-4,0 6 2,-2 2-4,1 7-5,0-1-3,4 3-8,-1 4-4,2 4-11,1 2-5,3-1-3,0-1-9,4-1 0,1 3-7,4-1-3,0 0-18,2-3-26,2-3-31,1 0-33,3-4-38,1-2-41,3-2-42,1-5-36,-1-5-48,4 0-108,-3-7-291,5-1-163</inkml:trace>
  <inkml:trace contextRef="#ctx0" brushRef="#br1" timeOffset="-112480.19">23438 8728 1691,'4'-15'-65,"-2"0"31,-2 3 34,0 4 25,0-1 26,0 4 8,0-1-3,2 0-10,-2 6 8,0 0 15,0 0 14,0 0 2,0 0-2,0 0-4,4 24-6,-4-11-6,0 2-4,2 2-5,-2 2-7,0 2-5,0 0-1,0 1-23,-2 2-41,-2 0-37,0-1-53,0 2-53,-3-7-69,3-4-129,2 1-242,-2-5-102</inkml:trace>
  <inkml:trace contextRef="#ctx0" brushRef="#br1" timeOffset="-112200.19">23719 8532 1589,'0'-22'-18,"-2"4"39,2 3 27,-2 2 28,2 2 21,-2 2 7,2 4 0,0-1-11,-2 0-6,2 6-2,6-7 13,-6 7 7,0 0 1,19 9 2,-4 3 5,-1 0 1,2 5-4,2 1-5,2 4-4,1 2-11,-2 3-11,2 7-4,1 1-3,-1 2-5,-5 2-4,-1-5-7,-6 2-6,-3 1 3,-4 0-4,-6-1-13,-4 5-37,-12 2-33,-9 13-43,-7-5-57,-6 3-66,-3-3-66,-10-1-79,-1-4-197,2 0 45,-1-3-129,-2 3-124</inkml:trace>
  <inkml:trace contextRef="#ctx0" brushRef="#br1" timeOffset="-111600.19">22457 10181 1732,'-4'-7'4,"-1"-1"21,2 1 16,1-3 6,-1-1 3,1 2 10,2-2 12,0 1 5,0-4 2,5 1 3,-1 0 4,2 1 0,4-1-3,1 1 0,2 3-6,0-2-8,1 2-6,4 4-5,-4 0-2,3 3-7,-2 4-5,2 0-2,-4 5 0,2 3 1,-3 5-6,1 2-2,-7 6-1,-1 0-2,-5 3 0,0 3-2,-3 0-5,-4 3-2,-1-1-1,-4 2 0,-4-2-3,2-5-1,2 1 0,-4-6-4,6 0 3,-1-3-1,3-5-2,-2-2-4,2-4-2,2-2 4,2-4-7,4-1-3,0 0 2,2-20-1,4 3-2,8-7 0,2-5 3,5-8-3,1 1 0,4 3-3,-8 5-2,1 1 4,-2 4-3,-3 4 4,-1 2-4,-1 2 3,-4 4 1,-1-2-6,0 6 7,2 3 5,-5 3 5,-4 1 5,10 7 8,-5 5 2,1-2-1,1 8 1,-1 3-3,0 3-2,4-2 1,-4 4-4,2-1 1,-2 2-3,2-2-4,-1 1 4,-1-1-13,3-2-23,-3 0-35,3-2-43,-3-6-39,0 0-42,3-1-32,2-3-47,1-5-60,5-1-102,0-5-60,1-1-110,7-3-89</inkml:trace>
  <inkml:trace contextRef="#ctx0" brushRef="#br1" timeOffset="-111370.19">23397 10129 1558,'13'-28'-2,"-4"2"35,-6 7 26,0 0 23,-6 4 23,2 4 10,-3-3 5,-1 4 3,-1 1 1,-3 1-8,1 3 2,-2 3 2,-2 2-1,0 2 7,-2 3-4,3 3-7,-2 1-8,0 6-6,3 3-12,2 2-11,-2 6-4,5-2-4,4 4-6,1 0-9,1-1 1,4-1-10,2 1-13,2 0-36,-1-5-36,0 0-45,5-2-39,0-2-45,2-5-52,3-4-52,-3-6-74,2 2-96,-1-5-37,-2-5-116,3-2-96</inkml:trace>
  <inkml:trace contextRef="#ctx0" brushRef="#br1" timeOffset="-111050.19">23605 10098 1611,'2'-17'-8,"0"2"35,0 2 29,-1 3 23,2 0 14,-1 1 16,3 1 0,-4 1 1,4-1 0,2 1-2,0 0 2,4 2 1,-1 0-1,7 0-7,-5 1 0,2 3-6,-1-1-16,1 2-5,0 2 2,-2 1-11,0 1-9,-2 0 0,-2 3-7,-2 2 0,1 2-9,-5 0-3,-2 2-6,0 3 14,-5-1-18,1 2 7,-2 0-6,-2 0 0,0 1-3,0-1-9,0-4 3,2 2-6,2-1-3,-2-3 0,3 0-1,-2 1-4,5-2 3,3-3 4,-1 3 2,5-3-7,1-1-4,0 0 10,6 1-7,-2-2-12,3-4-21,-2 0-28,6-1-30,-7-2-46,4-3-53,-2 1-57,4-7-45,-2-2-87,-2-2-111,3-3-13,-1-3-82,-4 1-79</inkml:trace>
  <inkml:trace contextRef="#ctx0" brushRef="#br1" timeOffset="-110800.19">24028 9850 1592,'-4'-15'11,"-2"3"34,4 2 25,0-2 20,-1 2 14,-1 1 11,4 1 8,-3 1 4,3 0-1,3-1-5,4 3 4,-1 1 3,4 4 11,4 0-1,2 4 3,2 2 1,4 1 3,2 7-5,3 1-10,1 2-9,-3 5-11,1-3-20,-4 2-2,0 4-8,-3 1-3,-7 5-6,-5-3-7,-7 1-1,-7 4-7,-5 4-18,-7 4-27,-13 10-33,-6-1-39,1-1-40,-8-6-51,1 1-55,-1 0-66,-7-4-89,4-3-196,-5 6 13,0 1 58,3 4-144,-1-1-127</inkml:trace>
  <inkml:trace contextRef="#ctx0" brushRef="#br1" timeOffset="-110550.19">22688 12134 1892,'-4'-5'75,"2"-1"16,2 0 7,0 6-2,-3-9-4,3 3-2,-1 2-12,1 4-7,-3-7-8,3 7-6,0-6-11,0 6-2,0 0-8,0 0-29,0 0-34,0 0-52,9 13-62,-7-7-64,0 2-153,-1 1-101,-1 3-74,-1-2-37</inkml:trace>
  <inkml:trace contextRef="#ctx0" brushRef="#br1" timeOffset="-110370.19">22769 12822 1616,'1'10'96,"2"-3"18,-3 1-4,2-5-13,-2 4-10,2-2-8,-2 1-9,0 0-9,0-1-15,0 3-17,-2-1-20,2 2-30,0 0-41,0 2-48,2-1-62,-2 1-125,2 3-299,-2 1-96</inkml:trace>
  <inkml:trace contextRef="#ctx0" brushRef="#br1" timeOffset="-110200.19">22785 13725 1695,'-4'15'25,"4"-1"30,-2-4 7,2-3-1,0-2 5,-2 1-2,2-2-5,0-4-8,0 7 0,0-7-6,0 7-6,-2-4 0,4 2-8,-2-5-21,2 9-29,0-5-36,4 1-57,-4-1-92,5 2-184,-3-1-148,1 1-39</inkml:trace>
  <inkml:trace contextRef="#ctx0" brushRef="#br1" timeOffset="-109540.19">22251 14821 1591,'-2'-4'95,"-2"-1"38,2 0 10,0-1-2,0 0 0,2-1-1,0-1-16,0 1-12,4 0-8,0-1-12,5 1-5,-1-3-7,3 2-4,4 0-11,-1 3-2,2-1-5,0 0-4,4 2-6,-1 4-7,1 0-1,0 0-9,3 7-2,0 2-1,0 2 8,1 7 4,-3 6 0,0-3 0,-4 6-4,-2 5-4,-4 2-3,-5 0-2,-2 3 4,-2-4-2,-4-4-6,0 0 1,-2 0-1,0-5-2,0-1 1,-1-4 0,1-1 1,2-1 8,0-4 7,-3-5-2,1 1-2,2-5-11,2-4-3,0 0 0,0 0 0,0 0-4,8-21-2,3 8 0,2-7-7,1-4-2,8-2-6,3-5 1,1-1-5,-1 1 2,-6 4 1,2 4 2,-1-1-1,-8 6 3,3 2 3,-4 2-3,-3 4 1,0-1-2,1 4-4,-3 4 14,-1 3-1,-5 0 0,0 0 0,4 13-2,-2-2 0,-2 0-8,0 2 7,2-3 5,-2 6-5,0-4-1,2 5 4,0-3-9,0-2-14,5 5-21,-1-5-22,2 2-39,4-7-45,0-1-57,5 1-55,4-7-62,2 3-75,9-6-85,6 0-29,5-2-151,3-7-151</inkml:trace>
  <inkml:trace contextRef="#ctx0" brushRef="#br1" timeOffset="-109290.19">23721 14607 1965,'-2'-13'77,"-2"3"21,0 3 10,-4 0-1,5 4-3,-5 1-3,8 2 6,-20 5 13,6 5-2,-2-3 4,2 7 20,-2 3-1,3 1-6,-4 3-10,7-1-6,1 7-5,2-6-10,1 5-9,4-4-10,-1 0-9,6 0-4,-1-1-6,2-1 1,3 0-13,-1-1-20,4-4-28,3 3-38,2-3-30,0-4-43,2-2-54,-2-7-59,3 0-59,0-2-62,-3-4-125,5-3-58,4-3 26,-3-2-112,-2-4-108</inkml:trace>
  <inkml:trace contextRef="#ctx0" brushRef="#br1" timeOffset="-108960.19">23934 14676 1760,'-3'-12'52,"-1"-1"41,0 4 19,1-3 19,-1 2 4,-2 1 6,4-1 12,-2 3 17,2-3-3,-1 3-6,3-3-12,7 2-19,-1-1-12,6 2-9,3-3-13,3 4-5,4-1-10,2-1-2,1 3-9,3-4-7,2 4-9,-3-1-3,-3 2-5,-4 1-6,0-1 3,-4 0-1,2 2 6,-5-2-2,1 2 0,-4 1-5,0-1-2,-3 4-2,-7-2-1,5 9 2,-7-1 0,-1 3-3,-2 2-1,-5-1-3,2 4-2,-4 2-2,1 2-3,0 4-1,1-3-4,-3 0 0,5 0-2,-2-2-2,0 0-1,4-2-9,0-2-28,0 0-33,-1 0-42,3-3-35,2-1-31,-2-1-41,1-5-53,3 4-59,0-6-92,3-1-148,-3-2 11,0 0-213,0 0-250</inkml:trace>
  <inkml:trace contextRef="#ctx0" brushRef="#br1" timeOffset="-108680.19">24535 14166 2009,'-2'-17'-27,"-2"1"60,-1 1 30,1 2 23,0 6 19,3-2 2,-1 1 4,0 3 0,2-1-13,0 0 6,0 6 24,15 0 16,0 0 10,4 4 6,7 5 5,7 7 3,2-1-5,4 10-6,17 8 4,-8 5-9,2 3-10,-11-4-12,-9-1-8,-5 2-12,-1 4-6,-10-1-6,-5-2-10,-7-1-2,-13 8-5,-14 10-21,-16-2-57,-16-3-84,-8-1-104,-13-6-156,-8 1-247,-2 3-77,-5-2 91,6-2-427,3-3-476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0:51:51.90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2005 1985 850,'0'0'101,"-11"0"-21,11 0 1,0 0-14,-11-2 0,11 2-3,0 0 7,-11-2-5,5 0 6,6 2 3,-6-2 11,6 2-1,-8-1 3,8 1 3,0 0 1,-12-5 2,12 5-1,-4-3-5,4 3 3,-6-2-2,6 2-1,-4-4 0,4 4-5,0 0 0,-4-3-3,4 3 1,0 0-8,-4-5-5,4 5-3,0 0-1,0 0-13,6-13-2,0 9-2,2 0-6,2 1-5,4-1 0,1-2-6,0 2-1,4 2 0,-2-2-11,3 3 1,1 1 0,-2-3-4,2 6 2,-1-2-2,-1 2 1,-1 0-7,-2 3 4,1 3 7,-2-1-5,-2 4-1,-3 1 3,-2 0-6,-3 6 7,-3-1 0,-2 0-4,-4 1 1,-5 3-3,-1 2 2,-5-3 4,-2 4-8,-2-2 1,-2-3 0,3-2 3,0-1 1,-1 1 0,0-5 1,2-1 5,2-2-4,3 0 4,-2-1-3,2-1 2,1 0 5,3-3-5,-1-2 2,2 0-6,1 1 1,6-4-1,-8 2-5,8-2 0,0 0-4,0 0-1,0 0-2,0 0-1,0 0 0,0 0 1,0 0 2,0 0 0,28-2-3,-28 2-2,15 2 0,-7 0 7,0 0-4,3 3 1,0-1-1,1 2 4,-1 0 0,2 1-1,-1 5 5,1-2-1,-1 2 1,2 2 4,-4-1-2,0 3 4,-3 2-1,0-1 6,-5 2 11,-2 1 4,-2-3 4,-3 1 4,-4 2 6,-1-3 4,-4 0 1,-2-1-1,-3 1-3,0-4-1,0 0-9,-2-2 0,0-4-3,-2 2-10,1-4 1,4 0-4,-4-5-4,3 0-11,0-2-21,0-2-20,-1-2-28,4-1-28,4 0-21,-4-1-24,4 1-20,1 0-25,1-3-37,1 5-39,4-1-37,1 0-32,2-1-80,0 2-136,4 0 45,-2 5-180,6-5-167</inkml:trace>
  <inkml:trace contextRef="#ctx0" brushRef="#br0" timeOffset="734.39">2047 3555 1755,'4'-7'-35,"-2"4"28,-2 3 28,0-6 23,0 6 23,0-5 15,0 5 15,-2-8 12,2 8 6,-3-6 6,3 6 5,-1-6 0,1 6 2,0 0 2,0 0 2,-2-5-11,2 5-4,0 0-8,0 0-10,0 0-12,0 0-8,0 0-6,0 0-3,0 0 8,0 0 1,0 0-2,0 0 5,2 22 4,-4-14-7,0 3 1,2 2-4,-2 1 5,0 4-2,0-1-5,-1 2-5,0 2-6,3-1-4,-3 1-6,3 2-5,-1 0-1,1-2-5,0 2-6,0-1-2,0 0-2,1-1-4,-1-1-2,-1 1-2,2-4-1,-1 3-5,0-5-8,0 2-17,0-5-18,-1 2-16,2-3-17,-1-2-15,0 0-19,0-1-13,0 1-23,0-7-31,0-2-37,-1 6-56,1-6-46,0 0-73,0 0-136,-6-15-26,3 9 75,0 1-204,-1-1-158</inkml:trace>
  <inkml:trace contextRef="#ctx0" brushRef="#br0" timeOffset="2083.73">1932 5559 1683,'4'3'-69,"-4"-3"26,0 0 24,0 0 24,0 0 12,0 0 16,0 0 13,0 0 11,0 0 9,0 0 12,0 0 5,0 0 3,0 0 5,0 0 4,-10-13 3,10 13-6,0 0-2,2-7-3,-2 7-8,4-10 0,0 3-5,0 2-7,4 1-5,0-1-7,0-1-7,3 2-2,1-1-6,1 3-5,0-2-3,-1 4-1,4 0-3,-4 0-2,4 4-4,0 0-2,-2 1 0,1 3-4,-1 1-1,-3 1 2,2 2-2,-4 0 3,-1 2-5,1 2 0,-5-1-2,-2 2-2,-2-1 4,-2 1-1,-4 3-2,-2-1 1,-3 0-3,-2-2 1,1 0-3,-4-1 2,2-1-3,-1-2-1,2-2 1,0-1-3,0 0 4,4-1-2,-5-1 2,6-2-2,-2-3 0,1 1 0,3 0-3,-3 0 0,3-2-2,6-2 4,-9 1 0,9-1-7,0 0 0,0 0 4,0 0-5,0 0 1,0 0 3,0 0 0,0 0-3,0 0 4,28 0-4,-19 0 1,-1 2 3,2 0-1,1 0 0,0 2-1,-1 0-1,4 1 0,0 3-1,-4-1 4,3 2 0,-1 2 2,-2 0-3,0 3 4,-4-1 2,0 2 0,1 0 4,-7 3 0,-3-1 0,-1 0 6,-4 5 5,-5-5 2,-2 3 4,-4-2 3,-2-1 3,-2 1-6,-1-2 2,2-4-2,-2-4-4,3 1-5,-5-2 0,6-3-3,-2-3-1,3-1 2,-3-1-5,6-1-8,-2-4-14,4-1-20,-2-3-15,5 2-21,0-1-19,2-3-35,3 5-27,2-1-36,2 1-17,2 0-25,2 0-23,-1 1-98,2 2-116,-3 4-126,6-3-89</inkml:trace>
  <inkml:trace contextRef="#ctx0" brushRef="#br0" timeOffset="2682.48">2055 7446 1624,'-2'-7'6,"-3"0"34,4 2 25,-1 0 20,-2-2 17,2 2 12,0 1 14,-1-2 2,0 3 5,0-3-6,3 6-4,-1-8-17,1 8-6,-2-5-13,2 5-6,0 0-5,0 0 2,0 0-6,2 22 10,-4-10-8,2 3-1,0 4 1,-2 2-17,2 7 2,0-2-9,-2 2 0,2 2-6,0 2-5,2-4-13,-2 2-18,0-1-40,0 0-4,0-4-32,0-3-33,0-1-40,-2-2-51,2 0-50,-3-6-92,0 1-159,1-4 11,0-3-152,2 1-128</inkml:trace>
  <inkml:trace contextRef="#ctx0" brushRef="#br0" timeOffset="4383.33">1858 10587 1615,'0'0'-75,"-4"-7"14,4 7 29,-3-3 9,3 3 15,-2-7 12,2 7 11,-4-5 10,4 5 11,0-8 3,-2 2 9,2 6 11,-2-7 5,2 2-3,0-2-1,2 2 5,-2 0-1,2-3-3,0-1-1,0 2-2,3-2-2,-1-1-3,1-1-3,3-1-1,2 0-2,1 1-2,6-2 0,0 1 2,5-1-3,-2 4 0,4-1-6,-1 3-2,-1 1-6,-2 3-1,-1 0-5,0 3 1,2 3-2,-3 0-2,0 5 0,2 3 0,-3 0-2,-3 2 1,-3 3-1,0-1 1,-5 2-3,-2 1 0,-4 0-1,-2 2 1,-4 2-3,-2 1-2,-6-1 2,0-2-2,-3 1-1,-3-1-1,4-3-3,-4-3 1,0 2 1,1-5-3,1 1 4,4-2-3,-2-3-1,2-2-1,4 1 0,-1-4 1,0 0-5,3-2 0,8 0 1,-11-4 0,11 4-2,-2-6 0,2 6-4,0 0 3,6-9 0,1 6-1,1 0 2,1 2-3,2-2 2,-1 3 1,2 0-3,4 0 0,-1 3 1,3 1-1,1-1 3,-2 3 1,3-1 0,-4 3 2,4 1 0,-4 3 0,1 0 4,1 1 1,-6 4 4,0-1-2,0 2 5,-4-1 3,-4-2 4,0 5 2,-4-1 3,-4-2 2,-2 1 0,-7-1 2,0-2 4,-3-1 2,-4 0 0,-1-3-4,0-1-7,-2-2-3,-3-5 1,1 1-4,3-2-1,0-2-3,0 0-3,-1-4-4,1 0-8,2-1-12,0-1-13,4 1-16,-2-3-10,1 0-15,5 3-15,-3-2-25,4 2-33,3 3-34,0 0-17,1 2-23,1 0-28,6 0-103,-7 2-117,7-2-71,-4 7-34</inkml:trace>
  <inkml:trace contextRef="#ctx0" brushRef="#br0" timeOffset="4888.4">2072 11930 1540,'0'0'40,"2"-9"29,-2 4 17,2 1 13,-2 4 7,3-8 13,-3 2 5,0 6 0,2-5 1,-2 5-1,2-6-17,-2 6-2,0 0-9,0 0-12,2-6-3,-2 6-6,0 0 12,0 0-2,0 23 4,0-11-1,-2 1-5,2 5-1,-2 2-3,2 1-9,-5 1-1,3 4-8,0-2-1,-1 1-7,3 2-6,-1-5-2,1-1-13,0 0-15,0 1-22,0-2-37,0-1-37,0-5-57,0-1-72,1 1-64,-1-5-118,3 0-144,-3-3 50,2 2-197,-2-5-175</inkml:trace>
  <inkml:trace contextRef="#ctx0" brushRef="#br0" timeOffset="5906.48">1809 13162 1890,'5'-7'-13,"-3"4"19,-1-2 13,2-2 10,0 0 5,-1 1 8,1-2 14,0 3 15,1-1 5,0 1 6,0-3-3,2 2-2,2-1-4,2-2 0,-2 2-2,3 1 0,1-1-2,4 3-2,0-2-8,2 3 1,-2-1-3,3 2-4,0 2-2,0 2-4,1 0-2,-3 3-3,1 1-3,1 3 3,-2 5-6,0-2-8,-4 5 2,-3 0-3,1 2 0,-6-2-2,-1 0 2,-4 5-3,-4-5-5,-3 5 0,-2-3-2,-1 1 3,-4 0-5,-2-2-8,-1-1 5,1-2-2,-5-1-1,6 0-1,-3-3 1,4-2 1,-1 2-5,0-4 7,2-1-4,3-1-4,0 1-1,0-2-3,2-2 9,2 1-6,6-3 1,-8 0-3,8 0-4,0 0-3,0 0 3,0 0-1,0 0-1,0 0 5,18 4-4,-10-4-1,4 3 5,-2-1-8,1 1 5,4 2 4,0-2 3,-3 3-7,2-1 1,0 3 3,-1-1 3,1 3-3,-3 1 2,-1-1 1,-1 3 13,-2 1 0,-2 0 4,-3 1 5,0 3 10,-4-1 4,-2 3 4,-2-3-6,-2 2 5,-5-1-3,-3-1-3,2 1 1,-2-1-5,-5-4-1,3 1-6,1-3 2,-2-5-3,1 2-1,0-5-3,1-1-1,-2 0-4,2-4-11,0-2-18,2-1-27,0-1-18,1-4-28,1 1-27,-2-1-17,5 0-21,-1-1-30,0 2-38,4 1-48,0 3-91,3-1-149,0 2 34,1 1-139,3 3-110</inkml:trace>
  <inkml:trace contextRef="#ctx0" brushRef="#br0" timeOffset="6450.35">2009 14683 1699,'0'0'12,"8"-4"33,-8 4 20,1-5 16,2 1 9,-3 4 14,2-6 9,-2 6 6,2-5 8,-2 5 12,2-6-9,-2 6 4,1-3 3,-1 3-4,0 0 0,3-7-8,-3 7-4,3-3-6,-3 3-13,0 0-6,5-4-10,-5 4-9,0 0-10,0 0-4,0 0 3,6 9-2,-6-3-4,2 2 3,-1 3 0,2 5-2,-1 2-7,-2 0-2,2 2-5,-2 7-3,2 4-2,-2 1-4,1 6-1,-1 2-3,3-5-5,-1 3 0,-2-4-3,3-2-3,-3-1-1,2-2-2,-2-1-2,0-6-5,0 0 1,0-2-5,0-1-11,1-6-2,-1 4-12,0-6-10,0 0-11,0-1-25,0-4-26,0 0-29,0-4-30,0-2-27,0 0-42,0 0-49,0 0-41,0 0-111,0-22-124,0 16 54,-1-3-240,-1 1-218</inkml:trace>
  <inkml:trace contextRef="#ctx0" brushRef="#br0" timeOffset="10724.65">3110 2404 1764,'-4'-4'-149,"1"0"28,0 0 24,3 4 23,-8-7 17,4 2 20,0 1 11,0 0 3,0-1 17,0 1 5,0-1 2,-2 2 0,6 3 3,-5-7 3,0 4-2,-1 1 2,6 2 0,-14-4-6,9 4 0,5 0 5,-15 0-5,15 0 6,-15 4-1,7-1 6,0 2-5,-1 0 4,1 4 2,-4 2 5,4 0 15,-2 2-3,0 6 9,0 0-3,2 0 0,4 0 4,0 1-3,2 0 4,2 1-3,2-2 1,0 1 2,4-4-2,-1 2 8,10-3 2,-3 0 1,2-6 1,4-1-2,-1-5-3,3 0-3,-2-3-5,-1-3-2,2-4-5,-4-2 0,4-3-1,-4-6-7,-3 1 0,-1-4-3,-4 0-4,-3-3-2,-2 3 1,-2 0-3,-4 1-3,0-1 0,-3-1-1,-2 3-5,1 3-5,0 1-7,2-1-11,-4 4-11,2 1-12,-1 2-7,1 1-8,2 2-15,-2 2-4,1 3-8,7 1 1,-13 1-17,13-1-12,-12 4-10,5-1-22,4 4-41,-4-3-219,4 2 84</inkml:trace>
  <inkml:trace contextRef="#ctx0" brushRef="#br0" timeOffset="11652.67">3161 2486 1022,'0'0'-37,"0"0"15,0 0 20,0 0 15,0 0 16,0 0 12,0 0 8,0 0 8,0 0-5,-13-10 3,13 10-3,0 0-4,0 0-4,0 0-5,-4-2 0,4 2-5,0 0-5,0 0 0,0 0-6,0 0-1,0 0 0,0 0 2,0 0 0,0 0-1,0 0 3,0 0-1,0 0 6,0 0-3,0 0 3,0 0 6,0 0 4,0 0 10,0 0 0,23 7 3,-15-7-2,3 3-1,2-3 0,-1 0-8,4 0 6,0 0-7,3 0 0,-4 0-2,4 2-2,1-2-1,0-2-5,1 4 0,3-2 3,-1-2-8,5 2-2,1 0-2,4 0 2,0 0-4,3 0 1,2-3 0,4 3-1,3 0-2,-1-3-1,5 3 1,8-4-1,5 0 3,29 1-1,4-3 1,4-2 6,8 3-8,-2-3 1,3 1-3,0 2 1,0 3 0,-6-5-5,-2 3-1,-3 0 1,2 2 0,1-1-4,0 3 0,-3-2-1,-1 0-1,3 2 1,-1-2 0,1 2 0,0-2-3,-2 0 4,-1 0 3,-3 0-8,-17 1 1,-12 1 1,-5 0-2,-8-2-2,-3 0 2,-5 2 0,-9-2-1,-2 2 1,-7 0-1,-2-2 4,1 2-3,-5 0 1,-1-3 1,-2 3-2,-2 0 0,-1 0-2,0 0-1,-1 0 4,-3-3-1,1 3 1,0 0-4,0 0 0,-4-1 4,-6 1-3,15 1 1,-9-2-1,-6 1-1,0 0 0,13 0-6,-13 0-4,9 1-7,-9-1-9,0 0-8,8 0-9,-8 0-9,0 0-14,4-5-8,-4 5-7,4-5-7,-4 5-8,2-7-2,-2 7-3,2-5 7,-2 5 5,0-7 8,0 7 0,0 0 0,-2-7 12,2 7 8,0 0 4,-6-4 3,6 4 6,0 0-4,-8 0 0,8 0 3,0 0 6,0 0 1,-15 0-7,15 0-10,0 0-5,0 0-11,-11 0-4,11 0-25,0 0-18,0 0-234,-8 2 130</inkml:trace>
  <inkml:trace contextRef="#ctx0" brushRef="#br0" timeOffset="12526.31">6610 2363 884,'0'2'-54,"0"-2"11,0 0 11,4 7 12,-4-7 12,4 1 12,-4-1 6,0 0 11,0 0 2,0 0 5,7 4-1,-7-4-1,0 0 6,0 0-5,5 3-5,-5-3 2,0 0-4,0 0 2,6 0 1,-6 0 1,0 0 2,8 5 2,-6-3 3,-2-2 1,11 4 4,-7-1 3,1-1 1,3 0 5,-8-2 0,15 2 7,-8 0 0,3 0 4,3-2-6,-5 2 0,1-2 0,5 0-7,-3 0-2,0 1-4,-1-1 2,0 0-5,1 2 0,0-2-2,1 0 0,3 0-1,-2 0-3,4 0 1,1 0-3,8-2-2,2 2-5,6-1 6,10-1 0,2 0-5,14 0 2,5-2-3,24 4 0,2-2 0,0 0-5,-2 2-1,-11-1-1,-9 1 1,0 0-2,0 0-4,-5 0 2,5 1 0,-4-1-1,1 0-1,-3-1 1,-1 1-2,-3 0-2,-11 0 0,2-2 1,-4 0-3,-6 2 4,-5-2 7,-1 0 8,-8-1 5,0 0 3,-5 2 2,1-2 0,-4 2-1,2-1 1,-1-1-3,-5-1-1,2 4-3,-4-3 1,1-1-4,-3 3-3,1-2 0,2 2-2,-5-2-3,3 0-2,-2 1 0,-1 0-1,-2 0-1,-6 2-1,16-2 0,-10 0-1,-2 1 1,-4 1-2,10-3-1,-10 3 0,6-1-2,-6 1-9,0 0-9,11 0-6,-11 0-11,0 0-12,0 0-18,9-2-18,-9 2-23,0 0-23,0 0-23,8 0-18,-8 0-41,9-2-80,-5-2-263,-4 4-54</inkml:trace>
  <inkml:trace contextRef="#ctx0" brushRef="#br0" timeOffset="12946.62">9045 2228 1411,'-4'-7'-73,"4"7"16,-4-4 23,4 4 12,-11-4 8,6 4 9,5 0 5,-16-1 5,7 1 8,-2 1 10,4 1-3,-1 0 11,-3 4-3,0-2 4,1 3-2,2 1 9,-4-1 2,4 5 1,0-2-2,2 1-4,1 2 4,3 1-3,0-3 0,4 3 3,0-2 1,3 5-2,1-4-5,2 0 6,2 0 2,4-2 4,2-1 0,-1-2-1,4-4-3,0 5 1,3-7 3,-4 0-6,4-2 9,-3-4 0,0 0-3,-2-1 0,-3-4-2,2-2-2,-4 0-7,-1-2-4,-1-1-2,-3-3-4,-5 2-4,0 0-1,-4-1-7,-4 1 2,1 4-5,-3-3-5,-3 4-7,-1 2-10,-2 1-14,0 2-14,4 3-12,-6 2-18,4 2-26,1 1-26,3 2-22,-1-1-13,3 4-23,-1-1-60,3 0-299,2-1-41</inkml:trace>
  <inkml:trace contextRef="#ctx0" brushRef="#br0" timeOffset="13581.62">9225 2309 1357,'0'0'-67,"0"0"17,0 0 23,-9-2 12,9 2 18,0 0 14,0 0 14,0 0 5,0 0 12,0 0 1,-9 0 2,9 0 2,0 0 1,0 0-3,0 0 1,0 0 0,23-8 0,-14 6-2,1 0-1,1 0 1,3-2 1,4 0-4,-3 3 3,5-1-4,-1-2-3,5 0 2,7 3-2,9-5-1,15 2-3,11-3 4,30 5 2,12-5-7,14 2 0,10 2-1,3-4 1,6 3-3,-2 1-1,3-3-1,2 4-3,5-2 0,0 3-5,3-1-1,2 0-1,-5 0-3,-2 2-2,-5-2-2,-4-1 0,-5 3-1,-2 0-1,-2 3-3,-4-3-2,-4 2 1,-5 0-3,-6-2 0,-10 0-1,-7 2-1,-21-2 2,-14-2-1,-12 2 1,-10-2 1,-3 2 0,0-2 0,-6-1-1,-4 3-1,-3-3 0,1 3-1,-4-2 0,0 0-1,-3 2-2,0-1-1,-2-1 1,-2 2 1,1 0-2,-1-3-1,-1 3 2,0-2-1,-9 2-3,16-2 3,-10 2-1,2 0 2,-8 0-2,10 0 1,-10 0-4,10-3-4,-10 3-1,9 0-6,-9 0-5,6-2-8,-6 2-3,0 0-2,0 0-6,13 0-6,-13 0-12,0 0-8,8-2-14,-8 2-11,5-4-19,-5 4-11,0 0-14,6-4-16,-6 4-23,2-5-51,-2 1-324,0 4-49</inkml:trace>
  <inkml:trace contextRef="#ctx0" brushRef="#br0" timeOffset="13994.45">13610 2046 1414,'0'0'-59,"-9"-2"17,9 2 17,-11 0 27,11 0 11,0 0 8,-12 0 2,12 0 4,-11 2 13,11-2-12,-14 2 3,9-1 12,-4 3-2,1 0 1,0 2 2,-3 1 2,0 3 6,1-1-4,0 3 2,0 1-3,4 1 1,0 1-3,2 0 1,0 0 1,4 0 1,0 3-1,4-3 5,0 0-4,2-2 1,5 2 4,4-1-5,-1-3 0,6 1-4,3-4-4,3 0-4,-4-5 0,4 1-1,-4-2 5,3-4 1,-5-2 3,2 1-1,-1-7-3,1-2-7,-6-1-1,2-2 0,-6-3-6,-4 1 0,-1 0-3,-3-2-5,-4 0-1,-4 2-4,-5-2 2,-5 1-8,-6 4-14,-8 0-26,3 3-23,-5 4-30,-1 3-42,1 1-42,-6 3-78,0 3-205,-4 1-202,0 1-151</inkml:trace>
  <inkml:trace contextRef="#ctx0" brushRef="#br0" timeOffset="15114.35">3395 3880 1626,'-4'-3'-107,"4"3"14,-10-4 20,6-1 14,0 3 14,4 2 13,-11-7 12,6 6 11,5 1 9,-8-8 12,6 4 13,2 4 10,-11-6 10,8 0 5,0 3 3,-1-1 2,0-2 7,-2 2 2,1-1 4,5 5-2,-9-7-4,3 4-4,2-1-5,-2 2-7,6 2-7,-18-1-2,8 2-4,2 1-6,-3 5 0,-1 0-2,0 2-1,0 2-1,0 5-1,-2 2-1,4-2 1,2 3-1,-1 1-2,5 2-1,-2-3 0,4 0-1,4 0-1,-2-2-5,4-2 2,2 0 1,3 0 2,1-6 5,3 0 2,2-1 0,1-4 0,4-3 2,-3-2 2,1 0 2,0-6 2,2-3-2,0 1-2,-3-6-4,-3 0 0,0-3-3,-4 0-2,-2-4 0,-4 5-4,-2 0-5,0 0-1,-4 0-11,0 3-18,-4 1-15,0 2-18,-4 0-19,-1 7-18,0-1-29,0 2-21,1 1-21,2 2-22,8 0-66,-18 0-315,9 2-67</inkml:trace>
  <inkml:trace contextRef="#ctx0" brushRef="#br0" timeOffset="15983.93">3413 3851 1456,'0'0'-66,"0"0"18,0 0 12,10 2 9,-10-2 11,0 0 8,0 0-4,0 0 15,0 0 2,9 0 14,-9 0 5,0 0 3,10 0 13,-10 0 10,9 5-1,-9-5 4,13 0 3,-5 1-2,2 0 0,2 2 4,0 0-2,2-2-1,4-1 1,3 1-1,0 2-1,6-1-6,3 0 0,2 0-2,1-1-1,10 1 1,1-2-1,5 0-2,9 2-1,7-4-5,3 2-1,25-2-5,1 2 0,0-3-3,2-1-1,-4 1-2,7 1 2,-7-5-3,2 4-1,-1-2-1,-4 2-2,6-3-2,4 4 0,3-4 1,2 4-3,2-1 1,0-1-3,6 0-1,1 3-1,-2-2-3,6 2 2,-7 1-3,2 0 1,-6 0-1,-6 0-3,2 0 2,-3-3-1,-4 2 3,3-1-2,-3 0-1,3-1 2,3 0 0,1-1 0,-1-2 3,1 2-4,-3-1 1,1-1-2,-4 0 0,-3 1 2,-19 1 2,-11 1-3,-4-1 0,-2 2-5,-9-2 4,-8 2-4,-8 0 2,-1-1 3,-5 3 3,-3 0-4,-3-3 0,1 3-1,-2-2-2,-1 0 0,-1 1 1,-1-1 0,2 0-1,-4-3 3,2 4 0,-4-1 3,5 0 1,0 0 1,-2-2 4,2 3-4,-2-2 6,4 0 2,-4-1-2,4 2 5,2 0-5,-2 1 5,5 1-7,-1-2 0,2-1 0,2 3-1,3 0-2,2 0-3,-7 0-1,1 0-1,-1 0 2,-1 0-2,-4 0-1,0 0 0,-4 0-2,2 0-1,-6 0 1,3 0-1,0 0 0,-3 0 2,1 3-1,2-3-2,0 2-1,-2-2 4,1 0 2,4 1 4,-2-1 2,2 2-1,-2 0-4,1-2 4,-2 0-3,2 0-1,-5 2 0,2 0-2,-2-2-1,1 0 0,-5 2 2,3-1-3,-2-1-3,-1 0 8,-8 0-5,14 0 1,-14 0-1,13 0-1,-13 0 1,10 0-1,-10 0-12,0 0-1,11 3-10,-11-3-9,0 0-12,0 0-23,9 0-23,-9 0-27,0 0-31,0 0-31,0 0-38,0 0-46,0 0-133,0 0-64,-9-12-68,9 12-30</inkml:trace>
  <inkml:trace contextRef="#ctx0" brushRef="#br0" timeOffset="16360.15">9433 3583 1424,'-4'-8'-32,"0"4"14,2-1 25,2 5 24,-6-6 17,2 2 14,-2 1 8,2-2-2,-2 3 2,6 2 2,-14-3-4,7 3 0,7 0-1,-19 3-4,8-1-4,2 5 1,2-2-4,-5 3-2,4 1-3,2 3-2,-1-1 1,4 1-3,1 0 0,2 5-1,2-3-1,1 2 0,2 0-5,3-4 0,0 3-2,1-4 0,1-1 3,3-3-1,0 1-1,-2-3 2,2-4 1,-1-1-4,2-1-1,-2-1 1,-2-4 0,3-2-2,-4-1-4,-1-1-4,-4-3 0,1 2-6,-3-4-3,-2 5-2,-5-4-13,1 1-12,-2 0-19,-5 0-20,-2 4-20,1-2-25,-3 4-20,2-1-25,3 5-22,-1-2-18,0 5-19,3-1-28,8 1-99,-13-3-291,13 3-112</inkml:trace>
  <inkml:trace contextRef="#ctx0" brushRef="#br0" timeOffset="17037.41">9459 3577 1601,'4'-2'-53,"-4"2"11,0 0 22,11-1 20,-11 1 16,4-4 19,-4 4 16,0 0 8,4-4 3,-4 4 7,0 0 4,0 0 0,8-3-4,-8 3-2,0 0-3,9 0-5,-9 0-4,11-3-3,-3 3-4,1-2-4,8 0 1,4 1-1,4 1-5,6-2-1,12-1-2,17-1 2,7 4 3,30-1-1,14-3 2,3 4 2,7 0-3,0-2-1,2 2-8,-3 0 1,3 2-5,4 0-1,0 0-2,4 1-6,3-3 1,1 5-1,-5-3-4,3-1 3,-5 1-1,-7-2 4,-1 5-3,-4-5 2,-4 3 3,-6-1-8,-5 0 4,-3-1-3,-20-1-3,-12 0-3,-5 3 1,-10-3 1,-4 1 0,-3-1 0,-6 0-6,-2 0 0,-3 0 3,-6 0 3,2 0-3,-6 0-5,1 0 0,-1-1-1,-2 1 1,-2 0 0,3 0-6,-4-3 4,2 3-2,-1 0 1,-2-1 0,2 1 1,-3 0 1,0 0-3,-2 0 3,5-2-4,-4 2 4,2 0-2,1 0-1,-5 0 3,5 0-5,1 0 4,-4-2-2,-1 2 1,4 0-2,-6 0 1,3 0 3,-2-3-5,2 3 4,-1 0-4,6 0-2,-3 0 3,4 0 2,2 0 1,3 0-1,3 0 1,3 0-3,0 0 5,4 0 2,-4 3 2,1-3-1,-3 2-1,-5-2 0,-4 0-2,-2 0 6,-1 0-3,-6 2-2,0-2 1,-1 0-3,-4 0-3,-7 0-10,12 1-9,-12-1-12,9 0-12,-9 0-8,0 0-11,6 3-13,-6-3-13,0 0-19,0 0-13,0 0-22,0 0-17,0 0-23,0 0-16,0 0-46,0 0-417,-27-8-158</inkml:trace>
  <inkml:trace contextRef="#ctx0" brushRef="#br0" timeOffset="17424.15">14022 3430 1722,'-2'-9'-63,"0"5"23,2 4 25,-4-5 39,0 1 15,-1 0 12,5 4 7,-8-6 0,8 6-5,-12 0 2,12 0 7,-13 4 6,2 0-1,2 3 9,-1 1-6,-1 1-3,1 3-3,1 0-3,-2 1-5,3 0-3,2 2-3,0 4-2,0 1-7,3-1-3,0-1-5,6 0-1,2-1-3,-1-2 1,4 1 1,2-5 3,1 0 1,2-2-3,2 0 14,-1-5 0,-2-1-2,4-3 3,-2-3 3,4-1 2,-4-2-3,1-2-4,-2-3 1,0 0-8,-3-5 1,-2 0-3,-3 2-12,0-4 0,-5 4 2,-7-4-9,-2 4-17,-9 0-28,-6-1-36,-8 2-41,-5 4-51,-8 3-52,-11-1-72,-7 2-197,-27-2-14,-2 6-135,-9 1-123</inkml:trace>
  <inkml:trace contextRef="#ctx0" brushRef="#br0" timeOffset="18357.29">3666 5813 1722,'-8'0'-22,"2"-5"19,-3 3 17,0-2 11,4 1 10,-4-1 9,3 0 12,-4-2 7,3 3 5,1-1 1,-3-2 5,-2 1 2,4 3 1,0-3 1,-2 2 0,3-1-3,-3 1-4,1 3-7,-1-3-9,9 3-3,-20 3-5,6 4-2,0 1 1,1 1-6,0 2-3,-2 4-5,2 1 0,3 1-1,-1 2-1,5-2-6,2 0-1,2 2-2,4-2-1,2 0-2,2 1-2,8-3 0,0 0-3,1-3 0,2-4 0,2-1-5,0-1 2,2-5 1,0-1 2,1-1-4,-4-3-2,0-3 1,-2 2 3,-1-4-5,-3-3 0,-1 1 0,-4-2 1,-4-2-1,2 0-2,-5-3 0,-2 3-7,-4 0-4,-1-1-5,-4 5-10,-3-1-21,-2 5-18,1 0-21,-3 2-19,-1 3-17,3 2-31,0 2-25,2 0-42,4 1-101,-2-1-144,6 3-96,0-1-60</inkml:trace>
  <inkml:trace contextRef="#ctx0" brushRef="#br0" timeOffset="19079.71">3639 5886 1548,'6'-2'-9,"-6"2"14,0 0 16,10-1 16,-10 1 6,0 0 7,7-2 2,-7 2 5,0 0-1,7-3-3,-7 3-3,6-2-2,-6 2 0,0 0-6,10-2 2,-3-1-1,-1 1-2,3 0 0,-1 0-4,5 0 2,-2 2 0,3-2 4,4 0 0,-2 0-2,6 1 1,-1-1 2,4-2 5,4 0-2,6 0 3,7-1-2,9-4-5,7 1-1,0-2-5,25 0 3,3 1-2,6-3-1,1 3-4,2 2-5,-2-2 0,2 5-3,-1-3-2,-3 0 2,1 1-6,-4 0-3,1 1 3,2-2-2,2-1 11,-2 3-3,0 1 2,5-5 6,-1 1-3,4-1-3,3 1 3,2-2 0,2 1-4,-4 1 0,-3-1-2,4 0-6,0 1 6,-2 3 1,0-3-2,2 1 0,-6 0-7,2 1-4,-2 2 4,-1-3-1,0 2-3,-5-1-1,-2-2 2,0 5-7,-3-6 7,1 1-3,-2 3 2,2-2 2,2-1-3,2 1-2,0-3 2,0 3 4,0-2-4,-4 4-4,-18 0-1,-7 0-1,-3 1-1,-4 1 6,-9 1-5,-3 0 5,-10 0-4,-3 0-1,-2 1 0,-6-2 2,2 3-5,-4-2 2,-1 1 1,0 1-7,0-2 8,0 0-4,0-2 0,0 2-4,2-2 4,0 3 0,1-3 0,-3 0 1,6 1-2,-4-2 2,1 1-1,-2 0 2,2 3-3,-1-2-3,0 0 1,-2 1 2,1-2 4,-4 2-4,-3 0-1,0 2 3,-1-4 0,1 4-2,-5-1 1,4-1-1,-4 0-5,0 2 3,-8 0-3,12-4-9,-6 4-7,-6 0-16,12-3-25,-12 3-36,4-2-38,-4 2-42,0 0-43,2-4-34,-2 0-54,-2-3-123,2 7-49,-4-9-122,4 4-100</inkml:trace>
  <inkml:trace contextRef="#ctx0" brushRef="#br0" timeOffset="19417.9">9651 5167 1684,'-3'-7'-22,"2"1"25,-1 1 25,-2-1 20,1 1 17,0 1 9,-2-2 5,-2 2 0,3 1-3,4 3-1,-12-2 3,12 2 2,-15 5-1,6 1 0,-1 3-2,2 2-3,-3 1-7,3 4-6,-1 2-4,2-1-5,3 0-6,0 5-4,2-1 0,2-1-2,4 2-5,2-1-5,1-3 0,4 0 3,1-3-2,1-2 1,1-4-3,4-2-4,-2-3-1,4-3-2,-1-2-1,-1-2-3,0-2-3,-2-3 2,0 0-4,-4-3-4,-1-2-12,-5-2-18,1-1-24,-5 1-28,-2-2-24,-5 1-25,3 1-25,-4 4-31,0 0-35,-3 0-64,1 1-134,0 3-222,0-1-130</inkml:trace>
  <inkml:trace contextRef="#ctx0" brushRef="#br0" timeOffset="20135">9714 5187 1747,'0'0'-15,"10"6"9,-10-6 19,2 3 14,-2-3 9,0 0 10,6 3 8,-6-3 10,6 3 10,-6-3 6,11 2 6,-3-2 5,3 0-2,2 0 1,1-2-7,6 2 0,3-2-7,11 1-5,10-2-4,19 2-3,33-3-3,8 2-12,3-2 4,4 3-8,3-4-2,3 4 0,6-2 1,4 0-2,2 1-2,2-3-3,1 0-5,-1-1-1,-9 2-7,-1-1-2,-6-1-1,-6-1 1,-4-1-3,-11 3-11,2-3-7,-5 1 6,-2 0 0,-4-2-4,-16 3-1,-9 1 0,-1-1-3,0 2 3,-1-2 2,-3 3-4,-7 1-1,1-3 4,-4 3-1,1-3 2,-4 2-2,-9 0 1,3-1 0,-7 4 0,-2-3-1,-3-1 2,-3 2 0,1 0-2,-2 0-4,-1 1 4,1 1-2,0-3 2,0 2 0,1-1 2,1 2-5,0-2 3,-3 0-2,2 2-1,-3 0 1,-2-2 8,-3 2-7,-1 0-1,2 0 3,-4 0-1,0-2-2,-1 2-4,-9 0 4,17 0-2,-6-2-2,-3 2 0,3 0-2,0 2 8,1-2 2,3 0-8,0 2 4,2-2-1,3 2-1,0-2 3,-1 2-3,0-2 1,2 0 1,-2 2 0,0-2-1,-1 2 3,-6-2 0,3 0-2,-2 0 2,-3 0 1,3 1-3,-3-1 1,4 0-1,-4 0 3,-1 0-1,5 0-4,-1 3 2,6-3 0,-1 1 2,6 1-1,2 0-1,1 0-2,1 2 1,-1-1 3,3-3 4,-2 2 2,-6-2 3,6 5 1,-7-4-3,-1 1 1,-3 0 1,0 1-3,-5-3-3,-1 1 3,-1-1-17,-1 1-9,-9-1-17,8 0-21,-8 0-27,0 0-25,0 0-31,0 0-36,0 0-29,0 0-25,0 0-48,0 0-110,0 0-292,-27-2-173</inkml:trace>
  <inkml:trace contextRef="#ctx0" brushRef="#br0" timeOffset="20522.02">14281 4940 1809,'0'-7'-34,"0"2"19,0 5 30,0-10 23,-2 6 20,2 4 11,-3-7 1,2 3 6,1 4 2,-2-5-3,-5 1 1,7 4 0,0 0 3,0 0 1,0 0 1,-20 9 3,15-3 1,0 1-8,-3 5-8,3 2-2,-2-1-6,4 2-9,-1 3-5,-1-2-2,3 3-1,2 0-2,0 0-6,2 0-1,3-2-1,1 0-1,2-1 1,3-3-6,1-2 2,3 0-6,0-6 5,4-1-1,2-3 0,-1-1 6,6-5-1,-4-3 5,2-1 10,-1-5-7,1-1 7,-2-2-1,0-4-5,-7 2 4,-2 1-6,-3-2-4,-8 3-5,-6 0-1,-7-3-8,-8 5-15,-2 0-31,-8 2-36,-5-1-38,-5 7-51,-3-1-72,-3 4-61,-1 1-141,-15 1-122,-7 2 50,-23 4-148,-3 1-139</inkml:trace>
  <inkml:trace contextRef="#ctx0" brushRef="#br0" timeOffset="21511.2">3767 7465 1715,'-7'-1'-46,"0"-3"21,1 0 22,0 0 21,-1 1 18,1-1 14,0 0 13,-1 0 12,1-1 5,-1 2 3,1-1 2,-2 1 4,0 1 2,1-1-3,-2 1-7,-1 2 2,-1 5-3,2-1 3,-3 4-8,1 1-4,1 4-2,0 0-8,1 2-5,1 3 0,5-1-13,3 2-1,0 2-2,6 1-5,2 2-3,1-3-1,6-2-5,1-1-2,0 0-2,1-5 0,3 1-2,0-7-1,0 0-1,1-7-2,0 0-2,0-5 4,3-1 4,-1-7-1,-4-2 4,-2-1-3,-1-3-1,-2-2-11,-4 0 7,-4-4-2,-1 2-5,1-3-2,-6 3 5,-2 1-5,-3-2-5,-1 4 2,-4 3-10,-3 3-16,2 4-13,-3 3-23,-4 3-26,1 1-36,3 3-32,1 3-45,0 1-46,1 0-101,3 2-154,0-1-179,5 1-172</inkml:trace>
  <inkml:trace contextRef="#ctx0" brushRef="#br0" timeOffset="22354.38">3979 7570 1810,'-6'-3'-46,"6"3"13,-7-4 22,7 4 17,-5-5 15,5 5 12,-6-1 12,6 1 7,-6-4 7,6 4 1,0 0 1,-5-4 1,5 4-2,0 0 5,0 0-8,0 0 5,0 0 3,0 0 2,0 0-2,0 0 3,0 0-3,0 0 0,0 0-7,21-1 3,-13 1-5,4-2-6,2-1 3,3 0-9,2-1 1,6 0 1,5-1-4,6-1-7,9-2 4,11 1 7,27-4-4,6-2-6,2 2 4,5 0-5,-1 1-5,1 1-1,-4 0-9,4 1 3,-1-1-2,4 4-5,6-2-8,0 3 3,-2-2-5,4 2-3,1-2 4,5 2-4,0-1 4,2 1-3,0-2 4,-1 3 4,-2-4 7,2 4-3,-1-3 4,-4 1-2,6-1-3,-3 0-1,4 1-1,2-2-3,-5 2 5,0 1-3,-3-1-7,-6 2-2,-5-2 4,-4 1-2,-1 2 1,-4 0 1,1 1-4,-14 1 2,14-3 0,-12 3-3,12 0 2,0-1 3,2 1-7,0-2 3,0 0-1,-1 0-1,-2 0 2,-1 0-1,-15 1 10,-8-2-1,-4 1 2,0 1-4,-4-1-4,-13 0 12,-3 0-7,-11 0 8,-1 2-8,-6-3 13,-1 3-5,-7-3-6,2 3-5,-4-2 12,0 0-10,-2 1 0,-1-1-5,-1 2-4,-2-3 7,1 3 3,0-2-5,-9 2-6,16 0 4,-10-2 0,-6 2 1,12-1 6,-12 1-7,10 0 1,-6-2-3,-4 2 2,0 0 0,11 0 2,-11 0-2,0 0 0,8-2-2,-8 2 1,0 0-1,7-2 1,-7 2 2,0 0-1,0 0 0,6-4-6,-6 4 2,0 0-2,0 0-1,7-4-6,-7 4 1,0 0 0,4-1-1,-4 1 3,0 0-6,0 0-5,0 0-8,0 0-7,0 0-12,6-4-19,-6 4-21,0 0-21,0 0-30,0 0-33,0 0-47,0 0-39,0 0-71,0-4-110,0 4-34,0 0-125,0 0-96</inkml:trace>
  <inkml:trace contextRef="#ctx0" brushRef="#br0" timeOffset="22738.44">9828 7077 1703,'-1'-10'32,"-1"0"11,0 3 12,0-3 15,-2 1 13,0 2 9,2-1 2,0 0-3,-4 3-2,4-2-2,-1 2-9,0 1-3,1 1 0,2 3 7,0 0-1,0 0-1,-19 7-4,15-2-11,-2 3 4,-1 4-4,1 0-12,-1 0-4,3 4-3,2-1-5,-2 2 0,4-2-7,0 2-6,2 0 0,0-1-2,2-1-6,3-1 1,1-1 2,3-1-5,0-3-6,1-1 2,2-3-5,2-3 1,1-2-1,0-2 4,2-2 11,-4-1-3,5-5 0,-3-3-5,-4-1 9,0-1-3,-2-4-6,-7 2-1,2-2 0,-6 2-9,0-2 7,-2 1-8,-2 4-8,-3 0-13,-1 3-18,-2-1-22,-3 3-26,0 1-30,1 2-36,0 0-33,2 5-38,0-1-28,1 2-81,3 0-109,6 0-14,-11 2-82,11-2-35</inkml:trace>
  <inkml:trace contextRef="#ctx0" brushRef="#br0" timeOffset="23628.03">9965 7035 1500,'0'0'30,"0"0"11,6 2 12,-6-2 17,0 0 9,0 0 4,0 0-2,0 0 1,0 0-6,10 0-4,-10 0 4,0 0 0,0 0-4,0 0-2,12 0 3,-12 0 3,10 0-3,-10 0-2,17 0 1,-4-2-7,-1 0 4,5-2-10,1 3 0,4-3 2,6 0-1,10-3-1,9 2 6,14 0-4,30-2-3,2 2-5,4-1-3,6 0-3,-2 3-8,2-3-3,2 4-3,-4-3-2,3 0-7,0 3 4,-5-4-4,0 1-6,-1 1 0,-2-3-6,-3 1 1,0-1 1,-4-1-2,0 1-3,0 1-1,-2-2-4,0 3 2,-1-4 4,3 4-7,-2-3 2,-16 4-3,-4 1 4,-2-1-4,1 0 2,-1 3 5,1-2-9,0 2 0,0 1 6,1-3 7,-1 3-8,-1 3 5,-2-2 0,-1 2 0,-3-2 0,-7-1-5,-5 2 2,-5-2-3,-7 0 6,-3 0 11,-2 0 8,-7-2 1,1 1 4,-6-3-5,2 1-4,-6 2-4,4-3 5,-6 1-6,1 1-4,-3 2-2,-1 0-3,0-3 0,-1 1-2,-8 2-2,14-2-1,-7 1-3,-7 1 4,11-3-6,-11 3 3,10 0-2,-10 0 1,9-1-4,-9 1 0,10-3-1,-10 3 0,0 0-2,11 0 1,-11 0-4,7-2 4,-7 2 6,10 0-6,-10 0 1,10 0 0,-10 0 2,11 0-7,-11 0 2,15 0 4,-15 0-1,12 0-2,-3 0 4,-1 2-4,3-2-2,0 0 6,3 3-2,2-3 1,2 0 1,6 0 1,-1 0 8,9-3 7,-1 3 1,5 0 10,9 0 6,1 0 6,1 0-7,-5 0 4,-6 0 2,-2 0 6,-4-2 6,-5 2 3,-3 0-3,-1-1 0,-4 1-6,0 0-4,-5-2-4,3 2-7,-5 0-2,3 0-3,-2 0-4,-3 0-6,3 0 1,-11 0-2,17 0-5,-11 0 1,0-2-3,-6 2 1,14 0-4,-14 0 0,10 2-2,-10-2-1,11-2-1,-11 2-3,0 0-1,10 0-3,-10 0-5,0 0-9,0 0-8,11 0-10,-11 0-10,0 0-18,0 0-13,8 2-18,-8-2-15,0 0-22,5 0-21,-5 0-31,0 0-29,0 0-43,0 0-40,0 0-65,0 0-94,-7-9-43,7 9-177,-8-6-175</inkml:trace>
  <inkml:trace contextRef="#ctx0" brushRef="#br0" timeOffset="23961.84">14787 6711 1758,'0'-6'-24,"0"0"37,-2 1 30,-1 1 22,3 4 17,-2-8 14,2 8 2,-2-7-2,2 7-5,-2-5-8,2 5 3,0 0 4,0 0 4,-18 7-1,10-2-6,4 1-3,-4 3-10,2 5 0,0-1-4,-3 1-7,5 2-4,-3 1-5,3 1-5,2-1-8,0 2 5,4-2-7,2 2-9,5-3 4,1 2-4,5-2-6,2 0 1,2-5 0,0 0-6,2-3 2,0-2 9,1-4 10,-1-2 6,-2-2 10,2-4-2,-1-3 3,-2-3 0,-3-2-4,0-2-9,-5-2-5,-1-1-5,-5 0-5,-2 1-4,-4-4-6,-4 5-25,-5-2-21,-3-1-28,-8 4-35,-6-1-46,-5 4-60,-1 1-69,-6 2-119,-9-1-147,-4 3 26,-2 1-209,-4 0-208</inkml:trace>
  <inkml:trace contextRef="#ctx0" brushRef="#br0" timeOffset="25025.94">11636 6727 1879,'-2'-6'-67,"2"6"29,-2-8 20,2 8 25,-2-10 23,2 4 18,-2 3 16,-1-3 11,3 6 8,-2-9 10,2 5 3,0 4 0,-2-8-3,2 8-3,-2-5-4,2 5-3,0-7-7,0 7 1,0 0-3,0-5-4,0 5 1,0 0-1,0 0 9,0 0-1,0 0 2,11 12-7,-5-4-1,2 1 7,2 2-1,8 2-5,-1 5-2,4-3-5,4 2-5,3 1-5,1 0-1,1-1-7,0 1-7,-3-5-1,1 2-1,-5-4-2,-2 1-7,-2-3-2,-2 2-5,0-4-4,-4-2-1,0 3 2,-1-2-5,-4 0 4,4-3-5,-7 1-1,4 2 0,-3-3-4,-1 2 1,-1-3 2,0 5-2,-4-1 2,0-1 0,-4 1-2,-2 2 0,-3 1 1,-5-1-3,-2 1 0,-2 1-4,-6 1-21,1-1-28,-3 1-22,4 0-21,-2 2-22,-2-2-29,5-2-29,1 0-33,0 1-34,3-3-31,2 1-35,1-2-127,1 0-64,3-2 35,0 1-80,3-1-40</inkml:trace>
  <inkml:trace contextRef="#ctx0" brushRef="#br0" timeOffset="25329.09">12047 7639 1598,'-7'0'96,"1"1"20,6-1 14,-8 3 13,8-3 7,0 0-6,0 0-12,0 0-5,0 0-6,0 0-15,21-8 0,-2 6-15,-3 0-10,5 0-6,1 1-6,1-2-8,-2 2-36,0 1-22,-1-2-37,-2-2-46,2 2-58,-4 0-66,2-4-62,-3 2-124,-1-1-75,-2 1-146,2 0-111</inkml:trace>
  <inkml:trace contextRef="#ctx0" brushRef="#br0" timeOffset="25542.16">12513 7452 1762,'2'-7'56,"2"1"28,-2-1 29,2 2 23,-2 0 14,0 0 10,-2 5 0,2-7-7,0 3-11,-2 4-5,0 0 8,0 0-1,0 0-7,14 8-10,-10 0-12,-2-1-11,2 3-9,2 1-3,-2 3-17,3 0-34,-3-2-35,0 5-50,0-3-59,1 1-73,-1-1-95,-4 1-114,0-6-178,0 2 70,0 0-221,-2-1-207</inkml:trace>
  <inkml:trace contextRef="#ctx0" brushRef="#br0" timeOffset="26479.37">11814 4816 1834,'0'0'-92,"0"0"28,-4 5 20,4-5 27,-4 4 21,4-4 19,0 0 14,-1 4 10,1-4 8,0 0 3,0 0 5,-2 6 4,2-6-2,0 0 2,0 0 2,0 0-6,-2 6 2,2-6-2,0 0-2,0 5-3,0-5-3,2 9-1,0-5 0,3 2 0,1 1 2,4 3-2,6 0 1,2 3-4,8 2-1,3 3 4,1-3-2,4 2-3,-1 1-6,1-3-3,-4-2-4,1 0-4,-5-4-3,-1 2-1,-1-2-9,-3-1-1,-4-3 1,1 1-1,-4-1 1,-2 1 0,1-1 0,-4-3-1,2 2 2,-5 1-1,2-2 1,-2-1-5,0 0 0,-6-2-3,10 1-4,-10-1-1,8 5-3,-8-5 5,0 0 2,2 4-10,-2-4-1,0 0 5,0 0-3,-12 7 2,4-3-2,-2 2 2,-2-1-2,-1 2-5,-4 1 8,-2 1-4,-3 2-8,2 0-10,-2 2-10,-1-2-10,2 4-12,2-5-18,-3 2-12,4 1-17,-1-2-17,3 1-18,2-2-26,4-1-28,-2 1-36,2-3-69,2-1-150,1 0-147,1-3-86</inkml:trace>
  <inkml:trace contextRef="#ctx0" brushRef="#br0" timeOffset="26738.82">12273 5695 1592,'0'0'-9,"0"0"18,0 0 18,13-11 11,-9 9 12,-4 2-4,15-5-2,-5 3 0,6-2-6,0 2-4,1-1-2,2 0-5,-3 3-21,4-2-29,-1 2-40,0 0-35,0 0-42,-2-1-92,3 1-252,-6 0 10</inkml:trace>
  <inkml:trace contextRef="#ctx0" brushRef="#br0" timeOffset="26943.33">12700 5477 1406,'0'-10'58,"0"5"26,-1-2 12,-1 2 2,2 5-3,0-6 12,0 6 15,0 0 3,0 0-8,2 23-12,2-8-10,0 2-6,-1 7-8,6 0-27,-3 0-54,-2 4-67,4 0-84,-6 1-77,2-1-154,2 7-266,-4-4-144</inkml:trace>
  <inkml:trace contextRef="#ctx0" brushRef="#br0" timeOffset="28564.49">5937 5444 1641,'6'2'-76,"-6"-2"16,0 0 21,0 0 15,0 0 11,0 0 15,2-10 12,-2 10 11,0 0 4,0-5 14,0 5 9,0-6 6,0 6 6,0 0 3,0-9 4,0 9 0,0-7-2,0 7 3,0 0-1,-2-5 0,2 5 7,-2-5-5,2 5 1,0 0-3,0 0-4,0-7-4,0 7-6,0 0-1,0 0-2,0 0 0,0 0-5,2-7-1,-2 7-7,0 0-4,0 0 0,0 0-5,0 0-4,4-2-1,-4 2 3,0 0-5,0 0-2,22 4 0,-14-2 1,3 1 0,1 1-1,6 0 0,-2 3 1,4-2-2,0 0-2,4 3 0,-1 0-2,0 0-2,1-1-4,-1 0 0,-2 1 0,-3-1-1,0 0-3,-3-2-1,0 1 4,0 0-5,-3-1-1,-3-1 2,4 0 1,-5 0-3,-2-2 3,3 1 0,-4-1 1,3 3 5,-4-3-1,2-2-3,-6 0 5,9 3-2,-6-1 0,-3-2 2,0 0-2,10 3 0,-10-3-5,5 3 2,-5-3-1,0 0-5,0 0 3,0 0-1,8 2-1,-8-2-1,0 0-1,0 0 5,0 0-10,0 0 1,0 0 2,0 0-2,0 0-1,0 0 5,0 0 0,0 5-3,0-5 4,0 0-5,0 0 0,0 0 1,-14 6 3,8-4 0,0 1-6,-3 3 6,-4 5-3,1-4 2,-5 6 0,-3 0-7,0 3 3,-4 3 10,-3 0-13,1 0 3,1 1 5,0-2-4,-1 1 4,7-3 1,3-1-2,-3-2-1,8-4-10,-2 3-2,2-5-4,2 3 2,3-3-3,0-2-1,4 0 1,-2 1-8,4-3-8,0-3-8,0 6-7,0-6-5,0 0-7,2 6-15,-2-6-11,0 0-11,0 0-21,0 0-14,6 2-24,-6-2-27,0 0-31,0 0-94,8-6-148,-8 6-101,0 0-58</inkml:trace>
  <inkml:trace contextRef="#ctx0" brushRef="#br0" timeOffset="29697.86">4274 4962 1450,'-10'-2'-30,"10"2"20,0 0 30,-4-3 8,4 3 22,0 0 16,-3-6 12,3 6 5,0 0 7,0-6 4,0 6 4,0-7 2,0 7 2,0 0-4,3-6-4,-3 6-6,0 0-5,0 0-17,0-7-5,0 7-5,0 0-5,0 0-6,0 0 1,-3 24-3,6-13 3,-1 3-4,0 0-2,1 4-2,0 1-1,3 2-7,-2 2 5,1 0-6,2-1 1,-2 0-5,0-4-3,-1 2 0,0-3-3,1-2-1,-1 0-1,0-1-2,0-3-6,-1-1 2,1-3 3,-2 3 2,-1-2 5,2-5 1,0 4 2,1-7-5,-4 0-4,0 0 0,0 0-3,8-8-1,-6 1-5,0-2 0,0-1 2,-2-1 1,2 0-1,0-3-2,0 3-3,-2 0-1,2 1 2,0-1-1,2 0 0,-4 4-3,2 0-2,-2-1 1,1 1-2,-1 3-1,5 0 4,-1 0 1,-4 4-2,12-2 1,-5 2 2,1 4-1,1 0 4,-1 2-3,5-1 0,-1 2 0,2 1 1,-4 1-3,2-1 0,1-1 0,0 0-3,-3 0 3,0-1-2,-1-2 4,1 3 3,-4-4-6,2 1 4,-2-3 10,0-1-4,-6 0-1,11-4-1,-7 0-2,3 1-5,-4-3 8,0-2-5,2-1 5,-3-3 0,-1 2-4,2-2-2,-1-3-2,-2 0 1,-2-1 0,2 1-1,-4 0-9,2 4 12,2-1-1,-5 0-11,2 4-10,2-1-19,-1 0-12,0 3-24,0 0-18,-2 1-16,-4 1-19,8 4-19,-6-4-29,6 4-16,0 0-20,0 0-40,-10 4-116,10-4-275,-5 5-140</inkml:trace>
  <inkml:trace contextRef="#ctx0" brushRef="#br0" timeOffset="30736.18">4827 5102 1638,'0'0'-71,"0"0"23,0 0 26,0 0 23,0 0 13,7-5 20,-7 5 14,0 0 13,0 0 10,0 0 5,0 0 1,0 0-2,2-4-1,-2 4-4,0 0-7,0 0-9,0 0-6,0 0-1,0 0-3,-2 14-4,0-9 0,2 2-2,0-2-3,0 3-2,0-1-3,-2 3-2,2-1-2,0 0-2,0-1-3,0 1-3,0 0 0,0-3-2,0 1-3,0 0-2,2 0 1,-2-4 1,0 3-1,0-6-1,-2 8 0,2-8 6,2 8 7,-2-8 3,-2 3 0,2-3-1,0 0-1,0 0-4,0 0 0,0 0-2,0 0-2,0 0-3,-3-18 1,3 13-4,0 5-1,0-12 0,-2 5-1,2 0-1,0-1-4,0 1 4,0 1 3,0-2-3,0 3 5,-2-3 0,2 0 0,0 0 0,0 3-2,0-3-1,0 1-1,0-2 0,0 1 1,2 1-2,-4-2 1,2 1-1,0 3-1,0-4-3,0 2 3,-2-1-2,2 3 0,-2-3 1,2 4-2,0-3-3,0 1 2,0 1 0,0 5-1,0-8-1,0 8 1,0-5-2,0 5-1,2-7 1,-2 7-4,0-5 1,0 5 2,0 0 0,6-3-1,-6 3 2,0 0-2,0 0-1,17 8 2,-12-1 1,5-4-1,-1 5 4,-1-1 1,2 1 1,1-1 2,0 3 1,-1 0-2,1 0 1,-1 1-4,1-2 6,-2 0-4,1 0 2,-2-1 0,3 1-2,-4-2 1,1 1-3,-2-3 4,1 1-1,-1-3-1,-2 1 0,2 2 0,-1-1 4,2-3-5,-3 3 3,0-2-1,-4-3-2,6 7 3,-2-5 1,-4-2-4,6 5 2,-6-5 2,5 4 0,-1-2 1,-4-2 6,0 0 3,7 1-3,-7-1 11,0 0 1,4 4 1,-4-4-2,0 0 10,0 0 2,0 0-11,0 0 2,6-11 1,-6 11-8,2-7-5,-2 0 7,0 2-6,0-3-3,-2 0 6,2 1-8,-2-2-8,2-1 13,-2-1-8,2-2-1,-2 4-1,0-2-4,2 2-2,-2-3 11,0 3-8,-1-1-1,1 0-1,2-1-1,-2 2 0,0 1 0,0 1-2,2-1 1,-3 0 3,3 3 2,-2-2-2,0 2-4,2-1-8,0 1 8,0 5-7,-2-8-7,2 8-8,0-5-9,0 5-10,-2-7-10,2 7-10,0 0-12,0-5-19,0 5-14,0 0-15,0 0-18,0 0-21,0 0-21,0 0-31,0 0-31,0 0-97,0 0-146,0 0-74,0 0-61</inkml:trace>
  <inkml:trace contextRef="#ctx0" brushRef="#br0" timeOffset="33113.91">5339 5016 1408,'2'-4'-84,"-2"4"17,0 0 13,0 0 13,0 0 6,0 0 6,8-4 8,-8 4 4,0 0 7,2-4 4,-2 4 4,0 0 5,0 0 1,4-5 9,-4 5-2,0 0 8,0 0 6,0 0 4,0 0 4,0 0 1,2-4 1,-2 4 2,0 0-4,0 0 1,0 0 3,0 0-6,0 0-1,0 0 3,0 0 0,0 0 1,0 0-3,0 0 1,0 0 2,0-7-4,0 7-2,0 0 4,0 0-5,0 0 0,0 0-4,0 0 0,0 0-2,0 0 0,0 0 2,0 0-4,0 0-2,0 0 3,0 0 0,0 0-1,0 0 5,0 0-2,0 0 0,0 0 0,0 0 2,0 0-2,0 0 2,0 0-2,0 0 0,0 0-2,0 0 1,0 0-2,0 0-2,0 0-5,0 0 4,0 0-3,0 0-4,0 0 3,0 0 1,0 0-5,0 0 4,0 0-3,0 0-1,0 0-3,0 0 3,0 0-2,0 0-1,0 0 0,0 0 1,-18 11-2,12-6 1,0 3-3,-2 1 7,-3 4-1,-2-1 3,0 5-1,1 0-1,-3 2 3,0 1-2,3-1 0,-4 1-1,4 0-1,-1-2 0,3 2-2,-3-3 2,4-2-1,-1-2-1,2 0 4,-1 1 2,1-2-5,1-3-3,3 0 4,-2-3-3,1 4 0,1-5 1,0 2 1,0 0 0,2-3 1,-3 2 2,3-3-2,2-3-1,-4 4-3,4-4 3,-5 4-5,5-4 0,0 0-7,-6 1-3,6-1-2,0 0-5,0 0-6,0 0-4,0 0-9,0 0-3,0 0-3,-6 3-3,6-3-6,0 0-6,0 0-1,0 0-3,0 0-2,-6 1 2,6-1-4,0 0-6,0 0-6,0 0-1,0 0-5,0 0-4,0 0-10,0 0-18,0 0-25,0 0-69,0 0-170,0 0 111</inkml:trace>
  <inkml:trace contextRef="#ctx0" brushRef="#br0" timeOffset="34262.49">5297 5273 960,'0'0'-32,"0"0"10,11-2 11,-11 2 14,0 0 2,0 0 16,9 0 4,-9 0 11,0 0 1,0 0 11,0 0 2,0 0 7,4 3 6,-4-3 0,0 0 6,0 0 2,0 0 1,0 0-1,-11 10-4,9-6-4,2-4 0,-7 5-8,7-5 1,-6 5-5,4-1 2,2-4 0,-6 3-2,6-3-2,-7 4-3,7-4 1,0 0-1,0 0-2,-6 4 0,6-4-6,0 0 0,0 0-5,0 0-3,-4-11-3,4 5-4,0 6-2,1-10-4,2 5-3,-1-3 0,0 2-3,0 0 1,0 1-1,1-1-5,1 1 1,0-2-1,-2 2-2,2 1 2,-2 0-2,3 0-1,-5 4 1,9-4-2,-9 4 0,10 0 3,-10 0 2,8 6-4,-4 0 5,0 0 0,2 1 0,-4 3 1,2-3 2,-2 7 2,0-3-1,-2 3 0,0 1 0,-2 1 0,0 1 1,0 1-2,-6-1 2,4 1-3,-4-3 1,2 0 0,-2 0-4,-1-2 0,0 0 1,1 1-2,-1-2-1,-2-3 1,4 2 3,-2-4-4,2-2 3,-1-1 4,2 2 2,0-4 1,-3 0-2,2-1 2,7-1-1,-11 0 1,11 0 1,0 0-1,-12-5-1,12 5-1,-4-6 1,4 6-4,-5-7 2,5 7 0,0-5-1,0 5-1,5-4 7,-5 4 0,11-3-1,-6 1 6,4 0-1,-9 2 2,20 0-2,-9-2-2,3 2 1,-1 0-4,-1 0 2,3 0-1,-2 2-2,2-2-3,1 0-4,0 2-21,-4-2-27,3 2-37,0-2-44,-4 3-49,1-3-50,-2 0-106,4-3-170,-8 1-178,4 0-169</inkml:trace>
  <inkml:trace contextRef="#ctx0" brushRef="#br0" timeOffset="35002.64">5264 4562 1736,'0'0'-70,"4"-4"25,-4 4 18,0 0 13,0 0 13,3-5 18,-3 5 4,0 0 1,0 0 6,-1-6 1,1 6 1,0 0 0,0 0 3,0 0-3,0 0 7,0 0 1,0 0 8,0 0 0,-15 13 1,10-6 1,1-2 3,2 3 1,-2-1-2,2 1 2,2 1-2,-2-2-2,2 3 2,2 1-5,0-2-2,-1 0-2,4 0-3,-1 0-6,3-1 0,0 0-3,0-1-2,0-2-2,4-1 0,-3-1 3,3-1-1,-2 0-1,1-4 5,-2 0 1,0-1-1,2-1-4,-4-1-1,0-2-1,0-1-5,-4-1 1,3-1-8,-3 1 4,-2-1-5,-2 2-1,-3-3-4,1 3-13,-2 1-10,0 2-10,-4-1-16,-4 2-19,2 2-11,-1 0-21,-2 2-24,2 2-30,-3 0-32,0 0-57,-1 2-159,5 1-195,-1-1-91</inkml:trace>
  <inkml:trace contextRef="#ctx0" brushRef="#br0" timeOffset="36197.96">4709 6832 1622,'-2'-5'-15,"-3"-1"27,3 2 18,-2-1 21,4 5 15,-7-9 9,4 3 5,-2 0 6,1 1 4,-3-2 4,3 2 3,0 1 1,0-2-8,0 3-2,4 3-8,-8-7-6,5 4-10,3 3-5,-5-4-7,5 4-7,-6-2-2,6 2 10,0 0-1,-6 12-4,4-7 8,0 4-2,2 4 0,0-2-8,0 2-5,0 0 5,2 3-16,0 1 2,0-2-6,2 3-4,0-3 1,1 2 1,-3-2-5,3-1-4,-1-1-1,0-2 4,-2 1-7,0-3 1,2-2 1,-2 1 3,0 0-1,0-3 2,0-1 5,0 0-3,-2-4 0,5 4-3,-5-4-8,0 0 3,0 0 2,9-15 0,-8 5-5,2 1 2,-3-3-1,2 1-4,0 0-3,0-1 2,2 0-3,-4 3 2,5-1 5,-5 1 3,2 2-9,0 1-1,0 1-2,2 2 0,-4 3 2,11-2-1,-11 2 4,13 5 1,-5 0 0,0 1-4,0 1 0,4-1 3,-2 3 1,1-1-3,-1-3 2,-1 3 1,-1 0-4,1-2 2,-4-4-1,4 5 6,-3-3 1,2-1 10,-2-3-9,-6 0 10,0 0 0,16-5-4,-11 1 1,-1-3 2,0 0-4,-2-1-5,0-4 4,0 0-9,-2-1 1,0-3 1,0 1-8,0 0 2,0 2-12,0 0-4,-2 1-11,0 0-10,2 3-15,-2 0-15,2 1-14,-4 1-27,1 3-23,-1 0-22,0 0-25,4 4-24,0 0-18,0 0-19,0 0-48,0 0-112,-6 9-271,6-9-164</inkml:trace>
  <inkml:trace contextRef="#ctx0" brushRef="#br0" timeOffset="36808.37">5044 6875 1766,'6'-2'-42,"-6"2"38,8-2 29,-8 2 27,8-4 22,-8 4 17,7-2 11,-7 2 3,6-2-4,-6 2-10,0 0-8,0 0-8,0 0 4,13 6-2,-11 0-7,0-1-1,0 2-2,0 1-3,1 0-1,-3 4-4,2-3-3,0 1-7,0-1-2,-2 1-2,1 0-9,-1-1 3,3-2-8,-3-1 3,2 2-3,-2-2-2,0-2 0,0 1 0,0-5 6,2 8 12,-2-8-6,0 4-1,0-4-8,0 0 0,0 0-8,0 0-5,0 0 0,-2-21-4,2 11 3,2 0 0,-2-1-2,0 1-2,0 0-5,0 0 1,0 2 0,0 0 2,2 3 9,-2-3-13,0 2 5,0 0-3,1 4-7,-1-5-1,0 7 1,6-4 4,-6 4-3,0 0 2,0 0 2,0 0-4,17 11 0,-11-9 1,0 7-1,3-4 2,0 3-5,-2 1 3,3-1 3,0-1 0,0 0-3,-1 0 3,-2-1-1,1-1-1,-1 1-3,0-2 5,2-3 11,-2 2-7,0-1 9,-7-2-3,14-5-3,-10 2 3,2-1 0,-2-3 3,3 3-5,-5-7 4,1 4-4,1-4-2,-2 1 1,-2-3-3,0 1 1,2 2-3,-4-2-3,2 0 1,-2 3-3,2 0-7,-4-2-9,4 4-22,0 1-16,-1 0-18,-1 1-20,2 5-24,-7-6-32,3 5-33,4 1-30,0 0-35,0 0-49,0 0-124,-4 9-93,4-9-172,4 12-175</inkml:trace>
  <inkml:trace contextRef="#ctx0" brushRef="#br0" timeOffset="37061.56">5475 6858 1727,'9'-2'-54,"-9"2"32,13 0 35,-9-2 30,-4 2 20,0 0 17,11 0 12,-11 0 7,0 0 2,0 0-3,12 2 2,-12-2 7,0 9-4,0-1 0,-3 1 0,1 1-10,-2 4-1,0 1-7,0 0-9,-1-1-4,0 6-6,-2-3-5,1 0-12,-3 4 1,1 0-8,1-1-22,-1-4-19,2 0-30,0-1-28,-3-4-45,4-1-36,0 0-33,4-1-25,1-3-32,-2-2-51,5-1-86,2-3-281,-5 0-142</inkml:trace>
  <inkml:trace contextRef="#ctx0" brushRef="#br0" timeOffset="37427.65">5552 7132 1709,'10'-3'-37,"-3"2"35,-7 1 25,12-6 30,-8 4 20,1-1 14,1 1 16,2-2 10,-1 0 11,2-1 6,1-1-3,2 2-5,-1-2-4,0 2-2,1 1-4,-1-2-15,-1 5-7,2-3-7,-2-1-14,-2 4-2,0-1-6,-8 1-4,14 3-7,-8-1 3,-4 4-6,0-1 5,-2 1-2,-2 2-7,-2-1-10,0 3-5,-5-1-7,0 3 2,-1-1 2,0 1-4,-1-1-8,0-1 4,1-1-6,-1 1 2,3 0-2,-1-3-7,2 0 2,3-1 1,0 0-7,0-1 2,4 0 2,0-5 2,4 5 5,-4-5-2,17 0-5,-8 0 4,3-2 2,3-1-15,2 0-21,2-1-1,-2-1-33,4-1-29,-4-1-39,5-2-54,-6 0-53,4-1-55,-5-2-128,-1 0-79,-3-1 34,-1-3-101,-1 1-65</inkml:trace>
  <inkml:trace contextRef="#ctx0" brushRef="#br0" timeOffset="37914.88">5107 6454 1464,'3'-6'-58,"0"0"7,1 1 26,-2 1 11,-1-1 16,-1 5 14,6-7 22,-4 2 12,0 0 10,-2 5 8,3-7 10,-3 3 6,0 4 1,2-5 11,-2 5 3,0-8-2,0 8 3,0 0-1,-2-5-3,2 5-4,0-6-4,0 6-8,0 0-6,-3-6-5,3 6-7,0 0-8,0 0-7,0 0 5,0 0 1,0 0 3,3 17-6,-1-9-5,0 1-3,0 3-8,2 0 0,-2 2-33,2 0-53,0 1-75,2 0-84,1 1-165,-2-3-122,-1 1 65,0-4-118,0 2-54</inkml:trace>
  <inkml:trace contextRef="#ctx0" brushRef="#br0" timeOffset="39341.36">5618 4986 451,'0'0'194,"-6"-5"-54,6 5-3,0 0-18,-8-3-4,8 3-9,0 0-8,-6-4 0,6 4 7,-2-4 0,2 4-1,0 0 2,0 0-4,0-6-4,0 6-8,0 0-9,2-7-9,-2 7-7,6-6-6,-2 4-7,3-2-4,0 2-6,1 1-9,2-3 1,1 1-15,2 1-19,-1 1-19,3-1-27,-2 0-22,2 2-35,-2 0-21,4 0-33,-5 2-24,0-2-69,1 0-337,-2 0-87</inkml:trace>
  <inkml:trace contextRef="#ctx0" brushRef="#br0" timeOffset="39508.38">5772 5051 1519,'-7'7'-65,"3"1"20,-2-5 13,2 3 23,2-1 14,0-1 15,2-4 10,-5 8 7,5-8 12,0 0-6,11 5 0,-3-5-2,3 0-3,-1 0-17,3-2-38,2 2-36,-2-2-38,6-1-53,-3 1-153,-1-2-75,-2 2 115</inkml:trace>
  <inkml:trace contextRef="#ctx0" brushRef="#br0" timeOffset="42770.34">6350 4820 968,'0'0'-32,"4"-11"13,-4 11 12,0 0 8,0 0 12,0 0-2,0 0 9,0-5 1,0 5 13,0 0-8,0 0 4,0 0 6,0 0 0,-2-5-1,2 5-1,0 0 3,0 0-1,0 0 4,0 0-1,0 0 1,0-7 1,0 7 3,0 0-2,0 0 2,0 0 3,0 0 5,0 0 0,0 0 0,0 0 1,0 0-1,0 0-1,0 0-5,0 0-1,0 0-6,0 0-2,0 0-7,0 0-4,0 0 6,0 0 3,-6 19 4,6-9 0,-3 2 3,3-1 1,-2 7 1,2-3 0,0 4-6,-2-1 2,2 1 0,0 1-7,0 1 0,0-4 0,0 0-5,0 0-1,0-4-3,0 0 2,0-1-5,0 0 2,0-3 1,0 0-1,0 2 2,0-4 3,0-1 7,2 0 7,-2-6-3,0 7-3,0-7-3,0 0-3,0 0-3,0 0-4,0 0-4,0 0 0,5-19-2,-3 12-5,0-2 3,0 0-5,0 1 1,-1 1-3,2-1 1,2 1-2,-1 0 0,0-1-2,3 1-2,-3 0 0,2 1-1,1 1 0,0 1-2,3 2 4,-2 2 0,2 0 3,3 0 5,-1 2-1,4 6-1,-2-3 1,4 4 2,-5-2-1,5 1-2,-1 2-2,2 0 6,-4-1-5,0-1 2,-3 1 1,4 0 1,-6-2 5,0-4 4,1 4 0,-4-4 12,1 1 7,1-4-5,-9 0-7,13 0 6,-6-4-12,-1 1 1,-1-4-3,2 0 2,-3-1-3,2-1-5,-2-1-7,-3-1 7,5-2-9,-4-2 4,0-1-1,-1 1-5,2 1 5,-3 1-5,0 0-2,0 2-1,0-1-11,0 3-15,0-1-7,0 2-15,0 1-26,0 1-17,0 6-22,-4-6-20,4 6-25,0 0-21,0 0-19,0 0-20,0 0-22,0 0-85,-4 15-106,4-15-141,0 9-73</inkml:trace>
  <inkml:trace contextRef="#ctx0" brushRef="#br0" timeOffset="43178.04">6856 5025 1457,'9'2'-35,"-9"-2"31,0 0 17,0 0 24,8 0 18,-8 0 9,0 0 9,4 4 2,-4-4 0,0 0 5,0 0 4,4 3 5,-4 4 6,0-7-3,2 8-2,-2-3 3,0 2 1,0 1-7,0 0-3,-2 1-4,2 0-8,-2 0-3,0 4-5,2-2-6,-4-1-7,4 1-2,-2 0-7,0-1-7,0 2-3,0-3 0,2 2-2,-2 0-7,2-4 1,-3 2-3,3-1-2,-3 0-1,3-3-5,0 1-1,0-1 5,0 1-4,0-6 1,6 6-2,-6-6 1,8 5 0,-2-5 1,-6 0-3,12 0 0,-12 0-7,20-2 4,-10 0-2,3-1-1,0 1-14,-2 0-8,3 0-12,-3-2-17,2 0-16,-1 3-20,0-1-26,0-2-21,-2 2-24,1 0-29,-4 1-40,2-2-66,-1-1-109,-5 3-236,-3 1-129</inkml:trace>
  <inkml:trace contextRef="#ctx0" brushRef="#br0" timeOffset="43429.43">6974 5167 1684,'-4'-5'-25,"4"5"15,-4-4 33,4 4 12,-4-4 2,4 4 2,0 0 5,0 0 16,0 0 11,0 0-2,-2 13 3,2-5-1,2 2-3,-2 0-3,0 1-5,0 0-7,0 2-3,2 2-5,-2-3-2,0 4-5,2-3-12,-2 3-27,0-5-24,2 2-28,-2 0-39,0-1-27,2 0-41,0-5-46,0 2-120,-2-3-231,2 1-58</inkml:trace>
  <inkml:trace contextRef="#ctx0" brushRef="#br0" timeOffset="43947.16">6981 4638 1452,'-4'-8'-51,"3"3"26,-1-1 27,0 0 19,0 1 11,-2-1 10,2 3 8,2 3 8,-6-10-5,4 8-3,2 2-7,-5-3-1,5 3 3,0 0 3,0 0 8,-14 7-1,11-2 2,1 5 0,0-3-1,0 5 0,2 0-5,0-1 0,0 2-4,2 2-3,0 0-6,0-1 0,5-2-2,-1 3-4,-2-4 2,5 0 1,-3 1 2,4-3 5,0-1-7,0 0 0,0-4 0,1-3-4,0-1 0,-1 0 1,0-4-1,0 1 1,-1-1-1,1-3-2,-4-1-1,-1-1-4,-2-3-4,-1 0-2,-2 1-2,0 0-3,-6-4 0,2 6-2,-2-2-3,-6 2-3,2 1-13,-3 2-15,-3 3-20,0-1-26,-2 4-34,0 0-35,2 4-30,-3 1-34,1 1-69,2 2-152,-4 2-160,2-2-84</inkml:trace>
  <inkml:trace contextRef="#ctx0" brushRef="#br0" timeOffset="44632">6018 6718 1505,'-6'-2'-26,"6"2"23,-14-1 17,14 1 25,-8-2 18,2 0 12,6 2 14,-9-2 8,9 2 3,-6-1-4,6 1-2,0 0-4,-2-6-3,2 6-5,0 0-6,15-8-4,-7 6-7,2 0-3,2 0-12,-2 0-27,0 0-38,2 0-40,0 2-51,0 0-41,-1 0-63,-1 0-136,-1 2-240,-2 2-91</inkml:trace>
  <inkml:trace contextRef="#ctx0" brushRef="#br0" timeOffset="44803.67">6062 6875 1527,'-2'5'1,"-2"2"23,2-2 20,-1-2 16,3-3 11,0 7 5,0-7 1,7 4 1,-1-3-8,3-1-3,-9 0-10,21-1-11,-6 1-27,-1-3-33,1 2-38,4-1-50,0-3-55,-2 2-114,0 1-281,3-1-53</inkml:trace>
  <inkml:trace contextRef="#ctx0" brushRef="#br0" timeOffset="45480.26">6841 6559 1552,'-2'-8'16,"0"1"31,0 2 21,0-2 21,-1 1 18,-1 0 13,2 1 6,0 1 5,0-2 5,-1 1-8,2 1 1,-1-2-8,2 6 3,-2-6-7,0 3-16,2 3-3,0 0-12,-3-7-16,3 7 3,0 0-8,0 0 16,0 0-12,-1 22 1,2-13-1,-1 3-1,0 0-5,0 4-2,3 2 0,-3-2-4,2 2-12,0 1 3,0 0-6,-2-1-4,1 0-4,2-3-3,-1 1-2,0-2-4,0-2-2,-2 0-1,2-3 1,0-1-2,1-1 3,-3-1-1,2-2 0,-2-4-5,6 3 0,-6-3-1,0 0 0,9-11-2,-7 6-2,2-2 0,-3-2-2,5 0-2,-4 0-3,2 0 0,-2 0 1,0 2-1,0 1 0,2-2-1,-2 2-2,2 1-5,-4 5 5,8-4 0,-2 2-4,-6 2 5,10 0 0,-2 4-2,-1-2 0,1 2 3,1 1-3,-1-1 0,3 2 2,-3 0-1,1 0-2,4-1 3,-5-2 0,0 4-1,1-3 3,-1-1 0,1 1 11,-5-2 10,-4-2 10,12 2-5,-12-2-3,10-4-1,-3 0-3,-2-2-4,-3 0-2,3-3-1,-4 2-5,2-3 1,-1-1-3,0-3 0,-2 0-2,0-3-1,0 1-2,0 0-6,-2-1-8,2 4-4,-2-2-9,2 3-10,-3 1-7,2 1-21,-1 1-14,-1 3-31,-2 0-24,1 3-23,-2-1-29,6 4-36,0 0-37,-9 2-34,9-2-61,0 0-141,-1 7-23,2-1 42,-2-1-117,2 6-86</inkml:trace>
  <inkml:trace contextRef="#ctx0" brushRef="#br0" timeOffset="45868.67">7194 6684 1575,'8'0'-21,"-8"0"30,6 2 24,-6-2 25,0 0 17,0 0 12,10 2 12,-10-2 8,0 0 0,0 0 1,0 0 1,9 2 3,-9-2 7,0 6-3,2 0 9,0-3-3,-2 3-5,2 1 6,-2 2-7,0 0-3,0 0-2,0 0-7,-2 3-5,2-1-13,0-2-7,-2 5-9,2-2-7,0 0-5,-2-2-5,2 1-1,0 0-9,2-2-4,-2 1-4,2-3-2,2 3-1,0-2-1,0-2 1,3 1 0,2-1-7,-1-3 2,2 2-1,1-4-2,2 3-2,-1-4-2,3 0-2,0 2-1,0-4-4,1 2 0,2-2-3,-1 0-24,-5 1-26,3-2-23,0 1-26,-3-1-27,2-1-40,-6-2-45,2 3-56,-1-3-32,-5 1-78,1-2-101,-3 1-47,-2 1-200,0 5-207</inkml:trace>
  <inkml:trace contextRef="#ctx0" brushRef="#br0" timeOffset="46107.96">7417 6820 1865,'-4'-5'-31,"4"5"39,-7-5 31,7 5 30,-4-4 26,4 4 16,-4-3 4,4 3 3,-4-4-3,4 4-14,0 0-6,0 0-2,0 0-5,0 0 5,-5 11-4,4-4-2,1 3-6,-2 2-8,2-1-9,-2 2-3,2 1-6,0-1-6,0 3-15,2-1-20,-2 0-17,0-2-35,2-1-38,-2-1-38,1 1-42,2-1-42,-1-3-43,-2 0-102,4-1-132,-3-4-184,2 4-155</inkml:trace>
  <inkml:trace contextRef="#ctx0" brushRef="#br0" timeOffset="46661.33">7386 6309 1707,'0'0'-64,"0"0"26,-2-5 33,2 5 24,0 0 13,0 0 16,0 0 15,0 0 13,0 0 8,-2-7 3,2 7 1,0 0 2,0 0-3,0 0-5,0 0-7,0 0-11,0 0-9,0 0 1,0 0 1,0 0-3,2 18-4,0-11-5,1 1-6,0 3-6,1-2-36,-1 4-47,0 0-68,1-2-90,-1 2-224,-3-2-30,1 3-86,-1 0-51</inkml:trace>
  <inkml:trace contextRef="#ctx0" brushRef="#br0" timeOffset="47575.31">7483 4964 1402,'-4'-2'-47,"4"2"24,0 0 24,-6-3 28,6 3 20,-5-4 13,5 4 17,-5-4 12,5 4 8,0 0 5,-4-4-2,4 4-2,0 0-4,-4-4-3,4 4-5,0 0-8,0 0-7,0 0-6,0 0-8,0 0-5,0 0-8,0 0-1,0 0-4,10-5-7,0 2-15,0 3-23,2 0-25,4-2-35,1 2-42,-1-1-39,4 1-30,-4-2-30,-1 2-77,-2-2-342,0 2-121</inkml:trace>
  <inkml:trace contextRef="#ctx0" brushRef="#br0" timeOffset="47765.76">7555 5058 1642,'-9'5'-52,"5"-1"30,0 2 27,-2-2 31,4-1 15,-3 1 15,5-4 6,0 0 2,7 6-8,-1-4-5,-6-2-5,19-2-8,-2 0-25,-2 0-39,4 0-44,2 2-48,-4-6-64,4 6-152,-4-1-168,-4-1 2</inkml:trace>
  <inkml:trace contextRef="#ctx0" brushRef="#br0" timeOffset="49239.96">8095 4811 1243,'0'-4'-47,"0"4"15,0 0 16,0-8 12,0 8 12,0 0 15,0-8 8,0 8 8,0-8 11,2 5 2,-2 3 3,0-8 1,0 8 5,2-6 2,-2 6 4,0-5 2,0 5 0,0 0 3,0 0-1,-2-7-2,2 7-3,0 0-5,2-5 3,-2 5-4,0 0 2,0 0-3,0 0 0,-2-6 0,2 6-4,0 0-2,4-4-2,-4 4-2,0 0 2,0 0-5,0 0-3,0 0-2,0 0-4,0 0 3,0 0-5,0 0-6,0 0-2,0 0 0,0 0-7,0 0 0,0 0-5,0 0 2,0 0 0,0 0 3,0 0 3,7 17 5,-5-9 4,-2 2 3,2-1 0,0 3 3,0 2-3,0 1 10,0 3-12,0-1 7,2 3 1,-1-3-15,0 1-3,0 1-2,0-1-5,1-1 4,-2-2-3,0 1 3,0-3-5,0-2-2,0 0-1,0-1-1,-2 0 1,2-3 4,0 1-3,-2 0-3,2-1-12,0-1-34,0-1-40,-2-5-70,0 7-71,0-7-94,-2 2-186,2-2-21,0 0 71,0 0-85,0 0-34</inkml:trace>
  <inkml:trace contextRef="#ctx0" brushRef="#br0" timeOffset="50187.16">7788 6618 1456,'-4'-2'-9,"4"2"26,0 0 19,0 0 20,-6-4 18,6 4 14,0 0 4,0 0 9,0 0-1,-10-2 1,10 2-1,0 0-4,0 0-1,0 0-2,0 0-2,0 0 6,0 0-1,0 0 1,22-3-7,-12 3-8,1-3-5,2 3-4,0-1-5,-1 1-4,4-3-8,-4 3-10,2 0-21,-1 0-30,-2 0-43,0-1-59,-1 1-59,-2 1-60,-8-1-85,14 0-156,-10 3 9,-4-3-110,4 4-70</inkml:trace>
  <inkml:trace contextRef="#ctx0" brushRef="#br0" timeOffset="50359.91">7845 6804 1498,'-2'6'-27,"2"-2"26,0-4 27,0 7 28,0-7 16,8 4 5,-2-2-4,6-2-4,-4 0-6,4 0-10,3-2-12,0 1-37,2-2-47,3-1-53,-5 1-82,3-1-163,-3 0-106,-2 1 42</inkml:trace>
  <inkml:trace contextRef="#ctx0" brushRef="#br0" timeOffset="64983.96">21657 6252 335,'0'0'104,"0"0"-28,0 0-5,0 0 2,0 0-6,-6-3 3,6 3 0,0 0 2,0 0 9,0 0 7,0 0 1,-2-4 5,2 4 0,0 0 2,0 0-1,0 0 4,0 0-1,0-6-7,0 6 1,0 0-2,0 0-4,0 0-5,-6-5-1,6 5-5,0 0-3,0 0-3,0 0-5,0 0-5,0 0-6,0 0-1,0 0-4,0 0-4,0 0-1,0-5-8,0 5-2,0 0-2,0 0-1,0 0 6,-4 20 4,4-11 2,-4 6 4,2 2-2,-2 0 3,0 6-6,-2 2-2,2-1 3,-3 3-8,3-2 1,-3 1-3,3 0-5,0-2 0,0-2-2,-1 2-6,3-3 1,-2-5 0,2 1 1,0-3-2,0 0 0,-1-3 8,2 1-3,-1-3 9,2-1 14,-2-1 4,2 1-4,0-4 5,0-4-9,0 0-7,0 0-3,0 0-5,0 0-2,12-15-4,-8 6-2,2-3-2,3 0 3,-1-1-9,1-2 3,0 1-1,1-5-5,2 4-3,-2 2 9,0 0-6,-2 1-5,1 0 3,-1 3-3,-4 0-9,5 3 4,-5-2-1,3 3-3,-1 3 0,0 0 2,2 2 0,2 4 4,0-1 0,0 2 4,3 6 4,0-2 2,2 0 2,-1 5-8,2-1 4,-2 1-6,-2-3 2,4 2 1,-2 1 2,-1-3-2,-3 0-1,2-1 0,-2-3 1,0 3-1,-4-5 7,1 2 7,0-2 8,-1 1 9,-2-4 2,2 0-4,-6-2-3,10 0-4,-10 0-4,10-5-1,-4-2 0,-2 2-6,3-5 0,-3 0-1,0-1-5,0-4 0,0 0-1,0-3-10,-1 2-11,1-2-5,1-1-6,-3 2-6,0-2-1,0 3-5,-2-1-13,2 5-7,0-2-7,-2 4-15,1 0-20,-1 1-23,3 0-29,-3 3-34,0-2-40,0 3-18,0 5-21,0-6-35,0 6-105,0-5-73,0 5-174,0 0-144</inkml:trace>
  <inkml:trace contextRef="#ctx0" brushRef="#br0" timeOffset="65524.42">22233 6590 1769,'0'0'-7,"0"0"21,0 0 23,-2-7 17,2 7 15,0 0 10,-2-4 6,2 4 0,0 0-1,0 0-11,0 0-8,0 0-4,0 0 3,0 0 5,0 0-2,-14 13-3,8-5 0,2 2-2,0 1 1,-2 3 6,-2-1-11,1 2-7,0 1 3,-1-1-1,1 0-8,-1 0 0,0 1-3,0-2-5,0 1-2,-1-2-5,6-2 2,-4-1-6,4-1-2,1-1-2,-4-1-6,5 0 2,-1 1-1,2-1-3,2-4-3,2 3 4,1-3 0,1 1-10,1-2 7,2 0 1,1 0-6,0 2 1,2-4-8,-1 2-18,2-1-8,0-1-17,-1 0-21,-2 0-26,4 0-36,-4-1-40,0 1-34,-1-2-53,0-2-99,-1-2-113,-1 2-179,-1-1-140</inkml:trace>
  <inkml:trace contextRef="#ctx0" brushRef="#br0" timeOffset="65765.4">22297 6774 1710,'-7'-3'0,"7"3"24,-6-1 14,6 1 8,0 0 12,0 0 15,-15 4 20,10 0 8,1 2-3,2 1 2,-2 1-2,1 1-4,1 0-8,-2 3-9,2 0-3,0-1-9,2 2-5,-2-1-10,0 1-3,2 0-11,-2 1-21,0-3-25,0 1-33,0-2-39,2 3-37,-2-4-41,2 1-64,-2-3-82,2 0-123,0 0-139,0-2-70</inkml:trace>
  <inkml:trace contextRef="#ctx0" brushRef="#br0" timeOffset="66174.86">22393 6024 1550,'-2'-8'-17,"2"8"32,0-7 25,0 7 23,0 0 10,-3-5 11,3 5 4,0 0-6,0 0-9,-1-5-8,1 5-7,0 0-5,0 0-2,0 0-1,0 0-1,-2 17-6,2-9 0,0-1-6,0 4-4,0 0-1,2-1-3,-2 4-8,1-3-21,2 0-27,-3 1-34,2 2-47,0 1-32,1-2-42,-1 0-101,3-1-334,-3-4-116</inkml:trace>
  <inkml:trace contextRef="#ctx0" brushRef="#br0" timeOffset="66527.03">22758 6441 1722,'0'0'20,"0"0"17,-17-2 16,17 2 16,0 0 5,0 0 3,0 0 2,0 0-2,0 0-4,0 0-8,0-8-8,0 8-7,0 0-3,15-3-8,-15 3-18,14-3-23,-5 2-29,1 1-30,0-3-36,0 6-41,-2-3-51,-8 0-91,15 1-320,-9 2-98</inkml:trace>
  <inkml:trace contextRef="#ctx0" brushRef="#br0" timeOffset="66672.84">22745 6564 1567,'-6'8'-32,"1"-5"30,0 1 15,2 0 20,-1 0 9,1-1 3,3-3 3,-1 7-3,1-7-7,6 3-7,-6-3-29,15 3-46,-5-3-46,0 0-77,4 0-147,0-3-100,2 2 77</inkml:trace>
  <inkml:trace contextRef="#ctx0" brushRef="#br0" timeOffset="68268.17">23328 6406 1091,'0'0'-28,"8"2"8,-8-2 12,0 0 16,0 0 4,0 0 14,0 0 12,0 0 9,0 0 10,0 0 11,0 0 6,0 0-1,2 3 6,-2-3 2,0 0-3,0 0 4,0 0-3,0 0-3,2 5-4,-2-5-1,0 0-5,0 0-6,0 0 2,4 4 1,-4-4 3,0 0 0,13 1-3,-13-1-1,14 3-4,-3-3-5,-1 0-2,4 0-3,-1-3-3,-1 2-5,1-1 3,2-3-7,0 3-4,-1-3-2,2-1-3,-4 1-1,-2-3-5,1 3 2,0-3-4,0 0 0,-3 2-2,-3-1-1,2 1-1,-1 0-4,-3 1-2,2-1-1,-3 2-3,-2 4-1,-5-9 1,5 9-1,-9-5 2,3 4-2,6 1 4,-19 0 2,8 1 0,-3 4 6,-1 0 2,-2 1 2,-2 2-2,0 3 6,0 0-4,-1 3 3,4-1-1,-1 4 1,2-1 5,0 3 2,3-2 0,3 3-3,1-3 2,0 1 1,7-1-5,-1 1 0,5-1 6,6-3 1,1 3 1,6-2-6,4 2 5,0-5-2,4-2-3,1 2-3,1-5-8,-1 1 3,0-2 4,1-1-7,-7-1-15,2 0-20,-4-2-28,-2-2-43,0-2-60,-3 2-70,-1-2-51,-3-2-112,-2-1-129,-2-1 31,3 1-136,-2-2-115</inkml:trace>
  <inkml:trace contextRef="#ctx0" brushRef="#br0" timeOffset="68863.18">23537 5881 1623,'0'3'-54,"0"-3"18,-4 7 20,4-7 24,0 5 5,0-5 14,0 6 12,0-6 10,0 0 12,0 0 14,6 5 8,-3-3 10,5 0 0,-8-2 0,17 2-5,-9 0-5,5-2-7,-2 0-8,1 2-5,3-2-6,-2 0-3,-2 0-11,1 0-12,-2 0-21,4 0-24,-4 0-33,0-2-50,1 0-43,0 2-41,-1-4-95,1 0-394,1-1-165</inkml:trace>
  <inkml:trace contextRef="#ctx0" brushRef="#br0" timeOffset="69167.55">24102 5507 1736,'5'-4'-51,"-5"4"31,0 0 27,0 0 20,0 0 10,2-4 6,-2 4 4,0 0-1,2-5-3,-2 5-5,0 0-4,4-4-4,-4 4-7,0 0-18,0 0-26,2-4-23,-2 4-30,0 0-20,0 0-27,0 0-35,0 0-121,0 0-151,-2 17 62</inkml:trace>
  <inkml:trace contextRef="#ctx0" brushRef="#br0" timeOffset="69479.58">24102 5739 1162,'0'11'-15,"3"-3"14,-3 1 26,0 2 19,0-4 11,0 3 16,2 1 15,-2-1 6,0-1 3,2 1 5,0 1-1,0 0 6,0 1-4,0 0-4,0-2-2,1 2-6,-3-2-5,0 1-4,0 1-5,0-2 3,-3 3-5,3-2-2,-2-3 3,-2 1-9,2 1-3,-4-5-5,-1 0-6,1 4-6,0-5 1,0 0-3,-4-3-4,2 1-5,0-2-15,-1 2-10,9-2-22,-17-4-18,7 3-25,3-5-29,0 0-43,4 1-38,1-5-34,0 0-41,2-2-116,2 0-93,3-2-87,5 1-40</inkml:trace>
  <inkml:trace contextRef="#ctx0" brushRef="#br0" timeOffset="69858.68">24310 5774 1468,'9'-7'-12,"-7"5"20,-2 2 19,6-7 13,-6 7 17,4-5 6,-4 5 2,4-3 0,-4 3 0,4-5-9,-4 5-6,6-2-5,-6 2-3,14 0-2,-14 0-3,16 7 0,-5-4-4,0 1-3,0 2-3,-3-2-1,0 1-3,1 2-1,0-1 0,-3 2 0,-2-2 0,0 3 1,-4-1 5,-2 1 1,0-1-2,-2 0-4,-4-1-2,-1 2 0,0-1-4,-1 1 1,-3-2-5,7-2-1,-3 0-2,3 0-1,-1 1 0,1-3-1,2 1 1,-1 0-3,2 0 3,3-4-3,0 0 0,2 7-1,-2-7 1,10 5-1,-2-5 0,1 0-5,2 3-20,1-1-14,1-2-18,0 0-34,4 0-37,-1-2-32,2-1-42,1-2-130,-5 1-255,4-1-83</inkml:trace>
  <inkml:trace contextRef="#ctx0" brushRef="#br0" timeOffset="70095.39">24740 5757 1555,'0'0'-1,"5"-7"21,-5 7 19,2-7 7,-2 7 4,2-4 1,-2 4-5,0 0-3,0 0 10,0 0 4,0 0 4,0 0 2,6 15 0,-4-6-5,0 0-2,0 1-7,0 1-10,0-2 2,0 5-4,0-2-6,1 1 1,-1-2-11,0 0-16,-1 0-20,-1 1-27,0-2-26,3-1-25,-1 1-20,1-3-32,-3 0-38,2-2-105,0 0-246,-2-5-36</inkml:trace>
  <inkml:trace contextRef="#ctx0" brushRef="#br0" timeOffset="70326.26">24850 5739 1462,'2'-7'14,"-2"1"23,0 1 10,2-1 6,-2 6-2,0-8-5,0 8 1,2-3 14,-2 3 5,0 0 9,0 0 0,9 17-1,-7-10-3,2 3-2,-1 2-7,1 3-4,0-2-5,0 2-8,0 2-1,1-2-4,-3 1-16,-2 0-17,0-2-22,1-1-22,-1 1-23,-1-1-26,1-2-21,0 1-22,-2-4-41,-1-1-68,-2-2-354,2 0-91</inkml:trace>
  <inkml:trace contextRef="#ctx0" brushRef="#br0" timeOffset="70532.57">24590 5671 1554,'-7'-8'-17,"3"1"26,0 0 17,2 0 13,0-1 5,4 3-1,1-3-5,6 3-2,2-3-4,4 0-2,1 1-2,9 2-3,-1-2-1,6 4-6,-1-1-5,3 1-23,-2 3-33,-1 0-40,-3 0-56,-2 0-120,-3 3-220,-2 1 14</inkml:trace>
  <inkml:trace contextRef="#ctx0" brushRef="#br0" timeOffset="70940.27">24319 6199 1243,'-11'0'-3,"5"-2"22,6 2 25,-13 2 15,13-2 10,-9-2 10,9 2 9,0 0 8,-12 0 1,12 0-1,0 0-4,-6-2-7,6 2-5,0 0-5,0 0-6,31-2-3,-12 0-8,11 2-3,3 0-2,10-3-7,1 3-2,3 0-6,0-2-3,3 2-3,-2 0-5,-2 0-2,-3 0-3,-9 0-2,3 0-4,-5 0-8,-2 0-12,-5 0-10,-1 0-17,-6 0-23,2 0-22,-6 0-33,-1 0-38,-3 0-43,-3 0-78,-1 0-392,-6 0-156</inkml:trace>
  <inkml:trace contextRef="#ctx0" brushRef="#br0" timeOffset="71277.99">24719 6287 1820,'-13'0'16,"13"0"35,-6-3 18,6 3 20,-9-2 15,9 2 5,0 0 5,0 0-5,0 0-7,-10 0-5,10 0-14,0 0-5,0 0-1,-9 6-7,4-2 5,4 4 5,-3-1-3,-1 1-8,2 1-2,-5 1-8,4 3-6,-2 0-4,0 1-8,2 1-4,0-2 3,-2 3-9,5-3-1,1 1-1,0-2-2,1 2-2,2-1-4,4 1 5,3-3-1,0 0-4,4-2-5,0-1-5,1 0-17,2 0-30,0-2-17,0-2-38,0-1-37,0-1-39,-2 2-55,0-6-56,-3 0-116,-2-2-108,0 3 64,0-5-100,-4 0-42</inkml:trace>
  <inkml:trace contextRef="#ctx0" brushRef="#br0" timeOffset="71491.72">24747 6428 1443,'-10'-4'40,"4"1"25,6 3 15,-8 0 12,8 0 20,0 0 13,-6 7 15,6-2 5,0 1 0,0 3-6,2 0-6,0 3-6,0 3-21,0 1-8,0-1-9,0 4-9,-2-2-11,0 2-27,0 1-34,-2 0-43,0 1-20,-2-2-59,4 1-62,-2-4-48,-2 0-74,2-3-119,-1-1-250,1-3-161</inkml:trace>
  <inkml:trace contextRef="#ctx0" brushRef="#br0" timeOffset="72073.94">24871 5346 1667,'9'-5'-67,"-9"5"24,0 0 17,0 0 18,7 0 6,-7 0 10,0 0 9,0 0 2,0 0 6,14 3 8,-14-3 7,10 2 4,-1 1 4,-2 1 4,3 0 2,0 3 13,1 3 8,-1-1 2,5 7 5,0 1-1,0 0 3,0 3-3,1 8 2,0-2-3,-2 5-4,6 6 4,-3 4-6,-1 4-3,0 3-10,4 17 0,-9-9-5,-2-3-8,-1 1-1,-4 4 7,-1 0-6,-3 0-4,0 2-4,-3-4-14,-1 1-16,-2-2-10,-1 1-5,1-5-2,2-7-6,-3-2-14,3-2-19,0-5-24,-2-2-30,0-3-37,0-3-55,-1-1-18,0-4-72,-1-3-154,-1-4-191,1 1-124</inkml:trace>
  <inkml:trace contextRef="#ctx0" brushRef="#br0" timeOffset="72730.52">23156 5789 1638,'0'0'-46,"11"0"23,-7 2 18,-4-2 18,0 0 18,0 0 9,12-2 9,-12 2 12,0 0 0,0 0 5,0 0 0,0 0 3,0 0 1,0 0 8,-27 11 6,16-1 8,-1 3 5,-3 3-4,-3 8 0,-1 1 1,1 5-1,-5 6-1,3 7-2,0 2 1,5 1-2,-5 19-17,3-10-5,7-3-4,2-1-2,3 1-11,-1-2 0,10-4-17,3 4-18,1-4-18,9-1-11,2-3-24,6-3-30,3-5-40,3-6-24,7 0-67,1-6-93,3-3-145,5-2-32,-7-7-153,2 0-119</inkml:trace>
  <inkml:trace contextRef="#ctx0" brushRef="#br0" timeOffset="73328.33">25032 4971 1594,'0'0'-63,"10"0"29,-5-1 20,-5 1 17,11 1 11,-11-1 4,0 0-1,0 0-5,12 3 9,-10 1 9,0-1 12,1 4-6,-1 0 0,0 2 2,0 3-3,0 3-2,1 3-3,3-1-7,-4 3-19,2 5-21,0 2-47,1 0-47,-3-1-82,2 0-314,-2 2-12</inkml:trace>
  <inkml:trace contextRef="#ctx0" brushRef="#br0" timeOffset="74034.16">24579 5775 1324,'6'4'-40,"-6"-4"23,5 5 9,-5-5 12,2 3 7,-2-3 17,0 9 4,-6-3 4,3 0 8,-1 2 1,-2 1 4,-2 3 0,-2-1 3,1 2 0,2 2 1,-3 0-7,-3 1-2,0 1-5,0 3-4,-1-3-5,0 1-13,0 0-27,-3-1-46,2 0-40,2-2-50,-1 1-130,0-1-180,4-4 35</inkml:trace>
  <inkml:trace contextRef="#ctx0" brushRef="#br0" timeOffset="74398.38">24916 6442 1320,'-11'3'31,"1"0"18,-3 3 6,-2-1 11,0 3 3,-1 1 5,-3 3 7,-1 2 5,-1-1-2,-2 1-5,-1 4-7,-1 1-5,-1 2-7,4-1-7,-2 0-7,1 1-16,0-2-18,8-2-22,-5 1-19,8-4-19,-3 4-51,0-5-13,5 1-32,-1-6-51,5 1-382,0-3-79</inkml:trace>
  <inkml:trace contextRef="#ctx0" brushRef="#br0" timeOffset="74781.57">24907 6483 1501,'4'-4'-56,"2"-1"12,2 2 13,0-1 22,-3 0 14,2 2 11,2 0 12,-2-1 9,-1 1 4,2 2 0,-8 0 5,15 0-4,-7 0 8,-1 3-4,-1 1 3,-1 1-1,-1 3 2,0-3-5,-2 4 1,0-1-1,-2 1 1,0 1-4,-4 1-2,2 0-4,-2 1-1,-3 2-5,1-3-2,-1 2-2,-1-1-3,1-4 0,1 3-4,2-2-4,-1-1-5,2-1 2,1 1-1,0-3 0,2 3 2,4-4-3,-1 0-14,6 0-18,2-2-30,6 2-44,2-3-39,-1-2-67,6-1-165,1-2-160,5 2-30</inkml:trace>
  <inkml:trace contextRef="#ctx0" brushRef="#br0" timeOffset="75553.57">23347 7446 1499,'2'6'1,"-2"-6"16,0 0-6,8 2 6,-8-2-1,0 0-1,17-2-1,-6 4-4,-1-2-1,1 0-7,4 2-19,-1-2-23,1 2-29,0 0-39,-2-1-75,1-1-223,0 0 82</inkml:trace>
  <inkml:trace contextRef="#ctx0" brushRef="#br0" timeOffset="75727.74">23461 7624 1204,'-7'4'63,"5"-1"15,-2-1 10,0 2-5,4-4-8,0 0-6,0 0-7,0 0-8,12 6-17,-12-6-32,16 0-40,-6 2-41,0-2-51,2 0-83,0-2-256,1-1 26</inkml:trace>
  <inkml:trace contextRef="#ctx0" brushRef="#br0" timeOffset="76180.05">23899 7671 1372,'0'0'56,"0"0"18,0 0 11,0 0 4,0 0 4,0 0-3,0 0-4,0 0-6,0 0-4,13 0-3,-13 0-3,8 0-5,-1 3-7,0-3-3,-7 0-3,20 0-9,-10 0-2,0 0-3,7-3-5,-5 1-2,1-2-4,-1-1-5,1 2 1,-2-6-2,-1 4 1,-2-3-2,0 2-1,-2-1 0,-2 1 4,0 1-2,-2-2-4,0-1-1,-2 8-2,-4-9-1,4 9 3,-8-5 2,-1 2 1,0 3-2,9 0 6,-18 3 3,7 0-5,-2 3 6,-2-1 4,3 3-6,-1 2 5,-2 0 0,3 1-3,1 0-2,2 3-4,1 0 0,-1-2 5,5 2-1,2 1 0,0-3-4,4 1 0,0-1 1,0-1-6,7 0-2,-3-2 3,7 1-6,-2 0 2,1-3-14,0-1-22,4-1-28,-4-2-47,1 0-49,2-1-61,-4-4-86,-1 0-159,2-2-21,0-1-130,-2-1-104</inkml:trace>
  <inkml:trace contextRef="#ctx0" brushRef="#br0" timeOffset="76477.24">24096 7294 1647,'-8'-2'-16,"8"2"23,-6-2 10,6 2 10,0 0 13,0 0 8,0 0 10,0 0 4,0 0 2,0 0-5,0 0-4,35 4-5,-20 1-6,0-5-2,1 3-7,4-2-11,-3 2-27,0-2-39,1 0-37,3 2-39,-3-1-54,3-4-144,-4-1-206,-2 3-25</inkml:trace>
  <inkml:trace contextRef="#ctx0" brushRef="#br0" timeOffset="76667.73">24471 7152 1452,'-2'-7'12,"2"2"24,0-1 14,0 6 11,-4-10 2,4 6-9,0 4-6,4-9-1,-4 9-12,0-5-20,0 5-26,2-6-24,-2 6-20,0 0-18,0 0-18,7-2-34,-7 2-79,0 0-231,0 0 55</inkml:trace>
  <inkml:trace contextRef="#ctx0" brushRef="#br0" timeOffset="76924.04">24496 7250 1194,'3'8'-11,"-3"-1"20,2 3 14,0 0 21,0-3 13,-1 3 12,2 1 13,-1-1 5,0-1 8,-2 2 0,0-1 11,2 1-4,-2 2 2,-2-4 2,0 2-1,0-2-4,-1 0-7,2 1-4,-5-3-8,-1 2-10,-3-1-6,1-3-7,-2 1-4,1-1-8,0-1-11,-1 0-20,0 1-26,1-5-24,-1 0-35,3 0-41,8 0-43,-18 0-35,10-5-45,6-1-120,-2 0-271,1-1-123</inkml:trace>
  <inkml:trace contextRef="#ctx0" brushRef="#br0" timeOffset="77159.41">24630 7294 1712,'6'-2'-9,"-6"2"19,8-2 16,-8 2 9,10-2 4,-10 2 15,0 0 13,10 2 7,-7 4 5,2-3 1,-3 4 1,2 0-2,-1-1-7,-1 3-5,0-1-6,2 1-6,-4-1-4,2 1-7,0 0-4,1 2-21,-3-4-27,1 3-34,-1-5-44,3 5-48,-3 0-40,2-5-57,0-2-125,0 2-224,0-1-81</inkml:trace>
  <inkml:trace contextRef="#ctx0" brushRef="#br0" timeOffset="77406.56">24820 7324 1576,'2'-3'10,"0"-3"27,-2 6 20,2-7 3,-2 7 2,3-5-3,-3 5 16,0 0 9,0 0 10,0 0 3,0 0 3,9 12-5,-7-4 0,0 0 0,0-1-7,0 2-4,-1 1-9,4 2-8,-3-3-8,0 4-1,-1-1-7,2-1-6,0 0-10,-3 1-22,2 1-31,-4-2-30,-1-1-44,0 0-46,2-1-43,-1-4-51,-2 2-125,-2-3-89,2-3-119,-2 2-65</inkml:trace>
  <inkml:trace contextRef="#ctx0" brushRef="#br0" timeOffset="77575.11">24567 7299 1472,'-5'-9'-1,"3"0"11,4 1 7,3 2 5,1 3 8,4-3-2,7 1-2,2 2-1,2 1 1,3-1-5,-1 3-15,5 0-36,-3 0-42,0-2-50,-3 2-117,1 2-176,1-1 75</inkml:trace>
  <inkml:trace contextRef="#ctx0" brushRef="#br0" timeOffset="77830.46">25218 7306 1213,'0'0'51,"2"5"24,-2-5 15,0 0 13,-8 10 16,4-4 16,0 1 6,-5 1 1,2 1 7,-3 2-2,0 5-4,-3 1-5,1 0-11,-4 3-11,2 2-11,-3 2-5,0 1-14,0 0-7,-3 0-5,4 0-12,-3 0-29,2 0-20,2-7-37,1 1-32,0-2-32,0-1-42,3 1-63,2-4-17,1-1-22,0-5-91,1 1-74,1 0-211,4-5-108</inkml:trace>
  <inkml:trace contextRef="#ctx0" brushRef="#br0" timeOffset="78159.96">25024 7735 1626,'8'-3'-26,"-8"3"28,15-3 24,-4 6 17,-3-3 16,3 3 15,-1-2 3,3 0 11,-2 2 9,-1-1 1,2 2-4,-2-1-4,0 1-5,-2 1-3,-1 3 2,-3 0-6,0 0-2,-2 0-5,-2 3-2,-2-2 0,-5 2-6,-1 4-5,-2-2-6,-6 2-5,2-2 3,0 0-6,-5 1-10,5-2-1,2 0-2,0 0-7,0-3 1,4 2-8,0-4 5,4 0 5,2 1 4,4-1 4,2-1-5,6 2 5,8-1 5,2-2-3,8 3-1,5 1-11,4-1-33,-3-1-61,-2-5-94,1-4-120,3 0-256,-6-3 42,-2-3 62,-1 1-165,-3-3-100</inkml:trace>
  <inkml:trace contextRef="#ctx0" brushRef="#br0" timeOffset="78899.03">22219 8479 1670,'0'0'13,"0"0"20,-12-2 19,12 2 8,-8 0 17,8 0 10,-12 0 8,12 0 10,-18 4 3,9-3 2,-4 3 4,2 2 0,-5 1-1,2 1 8,-1 2-1,-2 1-10,-2 1-7,0 3-8,6 0-5,-2 1-13,0 1-5,5-2-8,-1 2-6,3-2-1,2 0-6,3 1-9,3-2-2,3 1-14,1-1-22,4-2-19,5 0-30,-1-4-35,6 1-21,0-4-37,2-1-38,5 2-22,-2-4-33,-2-2-18,1-2-13,3-4-47,-2 0-26,-2-1-258,1-3-92</inkml:trace>
  <inkml:trace contextRef="#ctx0" brushRef="#br0" timeOffset="79177.59">22356 8665 1575,'10'-13'-25,"-1"4"41,-6-1 34,0 5 18,-3-3 24,-3 3 15,3 5 11,-6-9 9,1 6 5,2-1-1,3 4 4,-16-2-7,16 2 6,-16 6-11,6-3-13,4 1-11,-4 4-3,4-1-9,-2 3-10,2 2 1,4-3-6,-3 2-10,3 0-5,2 4-6,0-6-3,2 2-7,5 0 1,-3-4-7,2 1-5,2-6-2,2 3 0,0-3 1,0-2-5,1-2-2,2 0-1,-4-2-6,2-2 2,-1-2 0,-3 1-14,0-1-14,-2-1-13,-4 0-17,-1-3-13,-3 2-11,-4 0-18,-3 1-19,0 0-20,-1-1-27,4 5-38,-2-1-33,3-1-41,-2 2-90,1 1-127,5-1-186,0 1-160</inkml:trace>
  <inkml:trace contextRef="#ctx0" brushRef="#br0" timeOffset="79531.64">22702 8547 1770,'14'-2'6,"-4"0"28,-2-1 25,-1 1 16,-3-2 8,0 1 6,-4 3-1,3-6 3,-3 6 2,-7-8-9,7 8 0,-11-6-7,5 6-8,-3-1-3,9 1-12,-17 0-2,17 0-10,-16 4 2,9-1-8,1 1-5,-2 1-7,2 1-7,3 0-3,1-1-6,0 4 2,2-1-5,2-1-3,0 0 0,1 1-2,5-1 6,-2 1-7,3-1 7,-3 4-5,2-4-2,0 1 1,2-1 1,-5 1-2,2-1 4,-1 1 4,1-3 8,-5 3 4,2-3 6,-2 3 0,-2-1 1,-2 0-2,0-1-2,-2-1-2,-1 1 7,-3-2-2,1-1-9,-3 1-18,0 0-20,0-2-28,-1 0-33,0-2-33,11 0-41,-18-2-47,10-1-64,2-2-117,2 3-72,0-5-98,4 1-56</inkml:trace>
  <inkml:trace contextRef="#ctx0" brushRef="#br0" timeOffset="79769.34">22932 8560 1532,'6'-3'30,"0"1"26,-6 2 21,11-2 12,-11 2 6,8-1 9,-8 1 19,0 0 12,7 8 6,-7-6 1,4 5 0,-4 1-11,0 3-1,0 0-11,0-2-8,0 5-7,0-1-13,2 4-4,-2 0-8,2-1-8,1 1-7,-1 0-16,0 0-33,0-4-30,0 1-32,-1-3-35,2 0-44,-1-2-39,0-1-40,1 1-47,2-6-89,-1-1-85,4-2-29,-8 0-90,10-3-48</inkml:trace>
  <inkml:trace contextRef="#ctx0" brushRef="#br0" timeOffset="79989.99">23120 8676 1487,'2'-9'37,"0"3"42,0 1 28,0-1 17,-2 1 5,2 1 0,-2 4-1,3-8-6,-1 5-7,-2 3 0,0 0 12,0 0 9,0 0-11,0 0 3,12 15-4,-9-6-5,1-2-12,-2 5-4,2-2-9,-1 3-10,-1-2-5,0 3-7,0 1-9,0-2-19,-2 3-32,0-5-33,0 2-33,0-1-39,-4 0-57,2-3-67,-3-2-56,-1 1-132,-3-2-101,1-3 32,-3-1-137,1 0-110</inkml:trace>
  <inkml:trace contextRef="#ctx0" brushRef="#br0" timeOffset="80168.34">22819 8528 1746,'-4'-9'45,"0"1"20,4 1 3,0 0 1,6 0 6,0 2 4,5 1-1,6-2-5,4 4-6,3 0-6,3 1-10,3 1-29,0 1-45,-3 1-35,9 2-50,-1 1-32,2 1-35,-5-2-149,-1 3-245,-3 1-69</inkml:trace>
  <inkml:trace contextRef="#ctx0" brushRef="#br0" timeOffset="80381.44">23531 8632 1659,'6'3'68,"-6"-3"19,2 4 7,-2-4 6,-4 8 10,0-3 6,-3 3 9,-1 5 6,-2-1 0,-4 7 7,-2 1-6,-4 2 0,2 2-5,-3 5-11,-4 3-11,-2 5-11,2-2-6,0 0-18,0 3-39,-1 0-63,3-3-25,-3-2-52,8-4-64,0 0-45,8-9-33,-3 2-87,0-3-135,7-5 30,4-1-88,2-2-34</inkml:trace>
  <inkml:trace contextRef="#ctx0" brushRef="#br0" timeOffset="80726.09">23288 9243 1558,'8'-4'59,"2"-2"23,-5 3 12,5-1 10,0 0 4,-1-3 8,3 2 7,1 1 4,-1-1 6,3 3 3,1-2 2,-3 2-3,1 2-8,1 0-10,-2 0-5,2 2-16,-3 0-4,-1 2-10,0 1-9,-5-1 2,0 4 2,-6 0-7,0-1-5,-2 3 0,-4-1-10,-2 3-9,-6 0-3,0 1-4,-3-2-8,-4 2 2,1-2-5,1 1-2,3-2-6,0 0 1,2-3-3,1 0-3,0 1 1,4-1-7,2-5 4,0 5-9,3-4 2,1 1 1,3-4 0,9 8-2,0-8-1,2 4-1,3-4 3,3 1-2,3-2-6,2 1-23,0-2-29,7-2-31,-3-1-37,2-3-54,5-1-62,-2-6-83,2-2-192,-1-2-17,1-5 65,0-5-179,2-2-140</inkml:trace>
  <inkml:trace contextRef="#ctx0" brushRef="#br0" timeOffset="80930.91">23973 8787 1768,'-2'-5'19,"0"1"33,2-2 17,0 6 7,5-9 14,0 5 4,5-2-2,-2 2-5,2 1-4,1-2-7,-1 3-6,-1-1-10,4-1-13,-5 3-25,2-4-33,2 3-44,-4-1-48,0 1-59,-2-2-99,3 0-146,-3 0-174,1 1-80</inkml:trace>
  <inkml:trace contextRef="#ctx0" brushRef="#br0" timeOffset="81087.93">24238 8543 1610,'4'-9'15,"-2"3"27,-1-1 13,2 1 2,-1-2-2,-2 2-4,2 4-5,2-5-7,-4 7-8,2-7-30,0 1-37,-2 6-28,2-4-17,-2 4-13,0 0-34,0 0-72,0 0-276,0 0 17</inkml:trace>
  <inkml:trace contextRef="#ctx0" brushRef="#br0" timeOffset="81336.06">24219 8647 1298,'4'11'10,"1"0"37,-3 1 22,0-3 21,1 3 17,2-1 13,-3 0 10,1 1 1,0 1 6,-1-1-1,0-1 0,2 2-7,-4-1 6,0 0-14,0-1-4,-4 0-8,4-2-6,-2 3-16,-3-4-5,4 1 0,-3-1-13,-1-2-5,2 1-3,-5-1-6,3-2-20,-3-1-24,-1 1-22,1-4-37,8 0-38,-13-1-50,7-2-46,6 3-49,-8-13-69,4 6-127,8-2-27,-2-3-157,4 0-110</inkml:trace>
  <inkml:trace contextRef="#ctx0" brushRef="#br0" timeOffset="81817.98">24460 8669 1667,'5'-2'23,"1"-1"36,-6 3 23,9-3 8,-9 3 8,4-3-1,-4 3-5,0 0-8,0 0 2,0 0-3,0 0-6,0 0-5,-24 0-5,24 0-4,-8 6-5,4-3-5,-2 1-2,4 3-8,-3-2-1,5 1-8,-2 1 1,2 1-7,2-1-1,1 3-4,-1 0 1,4-2-4,0 2-2,0 0 0,0-1-1,3 3-3,0-3 2,1-1-1,-1 4-4,-1-5 0,-2 1 1,1-1-3,0 1 1,-3-1 2,2-1 1,-4 2 0,-2-3-2,0 2 1,0-7 0,-5 9-3,4-5-1,-3 0 7,-3-1-12,-1-1-5,8-2 1,-10 0-7,10 0 0,-10-4 0,6 0-3,2-1 2,2-1-3,0 0-1,4-1 0,1 0 1,2-2 1,2 2 1,2-1 1,2 3 1,-1-3 8,2 3 4,0-1 4,1 0 5,2 4 5,-1-3 4,3 5 2,-1 0 2,-1 3 12,-2-1 0,-1 1-1,-1 2 1,-3-1 4,2-1-10,-4 5 2,0-2 2,-4 1-9,0 2-11,-1-1-24,-3 0-40,-3 0-48,-1-1-65,0 1-73,-4-2-112,2-1-179,-1-1 59,0 1-171,3-5-133</inkml:trace>
  <inkml:trace contextRef="#ctx0" brushRef="#br0" timeOffset="81989.1">24672 8635 1789,'2'-10'22,"-2"3"6,4 1 2,1-2-3,-3 3-4,2 1-2,0-2-11,-1 3-15,-3 3-15,8-4-30,-8 4-21,6 0-28,-6 0-45,0 0-116,0 0-183,0 0 49</inkml:trace>
  <inkml:trace contextRef="#ctx0" brushRef="#br0" timeOffset="82423.95">24797 8641 1181,'0'0'31,"9"6"18,-5-4 35,-4-2 18,7 5 14,-2 1 16,-1-1 7,1 1 5,-2 1 8,1-2-1,-2 5 4,2-1 1,-1-1-6,0 3-11,1 0-1,-2-2-11,2 3-8,-1 0-11,-1-1-7,0-2-12,-1 0-4,-1 1-8,3-1-11,-3-2-4,3 1-7,-3-3-5,2 1-4,-2-1-19,0-5-15,0 0-13,-5 6-9,5-6-3,0 0-8,0 0-3,0 0-1,0 0-2,-6-21-1,8 14 0,-1-2 0,2-2-1,2 3 4,1-3 2,-1 2 0,3 2 3,-2-1 6,1 0 8,1 3 2,1-1 3,-1 0 9,2 4 4,-2 1 10,4 1 10,-4-3 1,2 6 5,1-2 3,-3 3-3,0 0-2,2 0 2,-4 1 2,2 2-4,-4 0-5,2 0 1,-1 1-2,0-1-15,-3 2-30,0-2-33,0 1-29,-2-1-40,0-1-54,2 0-67,-4-3-62,2-3-131,-8 2-77,8-2 40,0 0-145,0 0-112</inkml:trace>
  <inkml:trace contextRef="#ctx0" brushRef="#br0" timeOffset="82636.75">25111 8633 1714,'2'-5'22,"0"-1"23,-2 6 7,2-7 5,-2 7 17,6-5 14,-6 5 13,8 0 9,-8 0 7,0 0 0,16 10 4,-10-5-9,-1 3-3,0 0-6,4 3-13,-5-3-6,-1 3-12,3-1-19,-3-1-23,0 3-31,-1-4-33,0-1-47,-2 0-51,3 1-50,-3-1-67,-3-5-136,1 1-83,2-3-124,0 0-91</inkml:trace>
  <inkml:trace contextRef="#ctx0" brushRef="#br0" timeOffset="82797">25209 8669 1664,'0'-4'25,"3"-1"25,-3 5 4,4-6 7,-4 6 6,0 0 6,9 0 0,-9 0-5,0 0 6,7 10-6,-3-5-3,-2 4-6,-1-2-6,2 3-5,-3-1-26,0-2-38,-3 3-41,3 0-55,-1-1-47,-3-1-73,-1-3-431,1 3-158</inkml:trace>
  <inkml:trace contextRef="#ctx0" brushRef="#br0" timeOffset="82952.6">25026 8603 1773,'4'-10'-49,"0"1"20,4 1 6,6-1 4,-4 2 0,3 0 2,2 1-21,0 2-25,-1 1-24,2 1-41,-6-2-98,2 4-140,-1 0 121</inkml:trace>
  <inkml:trace contextRef="#ctx0" brushRef="#br0" timeOffset="83136.22">25314 8570 1095,'5'4'48,"-1"-1"26,0 4 14,0-2 8,-2 1 7,0 3-2,-2 2-7,0 2-4,-2-2-4,0 6-9,-2 3-3,-3 0-7,-2 3-8,1 2-3,0 1-27,-1-2-41,-3 8-53,-1-1-57,1-9-53,2 2-95,0-4-272,3-3-45</inkml:trace>
  <inkml:trace contextRef="#ctx0" brushRef="#br0" timeOffset="83472.1">25311 9012 1382,'5'-4'-14,"-1"1"35,-4 3 19,9-6 21,-7 4 5,4-2 8,-6 4 6,8-5 3,-3 3 5,1-3-2,1 5 2,-7 0 2,12-5 4,-5 3-3,1 2-7,-2-1-4,-6 1-8,14 1-7,-8 1 0,0 0-2,-2 1-4,-2 4-4,0-2-3,0 1-4,-4 2-3,0-1-4,0 3-5,-4 2 0,0-1-1,-1 2-6,-2-2-2,1 3-4,0 0 0,1-2-3,-1 2-1,2-3-2,-1 0 1,3 2 1,1-4 17,6 0 8,-1-1 8,7 1-7,3-1-11,3-1 8,2 1-12,8-3-15,3 2-33,1-5-65,4-1-106,4-2-165,4-8-187,3 6 77,9-4-220,2-3-178</inkml:trace>
  <inkml:trace contextRef="#ctx0" brushRef="#br0" timeOffset="84680.39">23261 8093 1712,'-5'-8'-118,"-4"1"15,1 0 10,-3 0 13,0-1 10,-1 2 8,-4 1 9,0-1 8,-1-1 10,-2 3 3,-2-1 9,-1 2 6,-3-2 6,-4 2 3,-1 1 1,1 2 3,-6 0 2,1 0 15,-10 2-3,1 4 9,-3-1 2,-5 4 5,-4 2 4,-15 10 5,-1 0 10,-4 1 7,1 7 3,-5 2 5,2-1 2,-3 4 2,2 2 9,2 3 2,5 2 0,2 2-2,6 0-4,5 5-2,4 2-1,5 3 2,7 2 0,3 4 0,8 4 1,1 0-2,11 2 2,8-7 1,8-2-4,10 1 0,11 19 1,13-2 1,16-3-1,11-2 1,9-5-6,9-3-7,9-5-5,4-6-3,8-4-3,5-4 11,6-3-1,6-7-3,3-5 2,2-5-4,1-3 9,1-4-5,-3-5 4,-6-4 1,-3-4 0,-10-6 1,-6-3-1,-4-8-1,-8-5-8,-5-8-4,-7-13 0,-4-6-11,-7-13-4,-7-6 0,-7-10-8,-7-7-10,-7-1-6,-10-3-6,-7-2 5,-8-1 1,-10 3-11,-8-2-3,-5-1 0,-12 5-4,-10 2-3,-9 7-3,-14 7-11,-12 7-9,-11 8-18,-12 8-8,-7 8-13,-8 12-19,-6 5-20,1 11-24,-1 6-34,5 11-28,2 10-23,1 1-60,8 6-176,2 4 14,1 5-100,8 0-48</inkml:trace>
  <inkml:trace contextRef="#ctx0" brushRef="#br0" timeOffset="85394.19">22959 10389 1562,'-6'-3'62,"6"3"26,-9-6 10,5 6 4,4 0 0,-6-4-2,6 4 2,0 0 0,-7-4-1,7 4-2,0 0 0,0 0 3,0 0 1,0 0-2,28 2-9,-9 0-1,2 0-2,7 0-14,3 0-7,3 0-6,-2 0-9,2-1-6,-1 1-13,-1 0-20,0 0-27,-5 0-38,-4-2-34,2 0-49,-4-2-62,-1 0-72,2-2-157,-8 1-55,2-1-165,-4-2-142</inkml:trace>
  <inkml:trace contextRef="#ctx0" brushRef="#br0" timeOffset="85596.68">23652 10216 1898,'0'-8'54,"0"-1"25,0 2 8,1-1 5,-1 0-4,3 1 0,-3 2-7,2-2-11,-2-1-6,2 5-15,0-3-23,-2 1-36,0 5-35,0-8-28,0 8-36,4-4-34,-4 4-41,0 0-103,0 0-334,10 8-119</inkml:trace>
  <inkml:trace contextRef="#ctx0" brushRef="#br0" timeOffset="85898.48">23668 10338 1687,'2'7'-8,"0"0"24,-2-2 20,2 1 22,-2 2 25,0-1 15,2 1 15,2-1 9,-4 3 13,0 0 5,0 1-3,0 2 2,2 0-1,-2 3-7,0 1-4,0 0-8,0 0-5,1 1-6,-1 0-8,0-1-5,0 0 2,0 1-12,-1-1 1,-1-4-5,2 3-3,-6-5 8,4 1-2,-2-3-4,-4 1-7,1-2-6,-1-3-7,-5 0-2,1-1-21,-1-1-27,-1-3-35,-2-3-40,0-1-38,-4 1-52,3-4-56,3-4-68,-6 2-111,4-4-195,5 0 72,2-2-284,5 3-286</inkml:trace>
  <inkml:trace contextRef="#ctx0" brushRef="#br0" timeOffset="86861.94">24132 10224 2082,'3'-12'-75,"-3"1"20,2 0 28,-2 2 31,2 2 25,-2-3 24,0 3 8,0-1 17,-2 3 3,2-1 5,-5 3 1,5 3 3,-6-6 0,6 6 3,0 0 2,-19 9-1,10 0 1,3 3 2,-2 3-9,-4 3-1,4 0 1,-2 6-2,1 0-5,-3 5 0,3-2-6,3-1-5,-1 3-13,0-3 1,4 3-7,1-3-7,2 0-6,2 2-3,0-5-2,4 0-14,3-5-22,1 1-24,3-1-26,2-3-29,-1-6-27,2 1-37,0-2-32,1-4-36,3 0-34,-2-4-52,2-4-112,-6 0-60,3-3-142,-2-2-113</inkml:trace>
  <inkml:trace contextRef="#ctx0" brushRef="#br0" timeOffset="87102.68">24420 10300 1685,'0'-7'12,"0"-1"34,0 3 30,-2-2 16,2 2 15,0 5 6,0-10 0,-2 6-4,2 4-5,0 0-1,0 0 10,0 0 6,0 0 7,-2 15-5,2-3-14,0 0-1,0 3-10,2 0-11,0 5-11,-2-3-4,2-1-14,0 1-8,0 1-27,2-1-21,-4-2-34,3-4-43,-3 1-53,2-2-56,0-1-51,-2 0-118,0-3-153,3-2 63,-1-1-144,-2-3-88</inkml:trace>
  <inkml:trace contextRef="#ctx0" brushRef="#br0" timeOffset="87388.29">24609 10118 1689,'-3'-7'66,"-1"2"33,2 0 13,2 0 0,0 5 2,-3-6-8,3 6 5,7-4 7,-7 4 9,20 4 8,-8 2 2,6-1 4,0 8 7,3 0 11,5 4 1,-2 3-3,0 4-5,0 0-10,-5 3-3,0 2-8,-4 0-10,-5-1-11,-4-3-5,-6-3-11,-6 5-12,-6 0-34,-10-3-45,-7 2-66,-3 2-55,-8-5-83,2 0-92,-7-6-87,5 1-207,6-4 41,3-2 68,5-1-254,7-2-224</inkml:trace>
  <inkml:trace contextRef="#ctx0" brushRef="#br0" timeOffset="87795.13">23773 11081 2252,'-8'-2'122,"8"2"6,-8-3-3,8 3-3,0 0-1,0 0-6,0 0 3,22-7 10,-2 6 9,13 0 8,9-2 2,17 0-3,7 2-1,31 0-11,1-2-6,6-1-12,-5 3-11,-4-1-12,-4-3-7,-17 2-8,-12 1-18,-5 0-29,-11-2-27,-3 3-29,-7-1-37,-4-2-42,-4 0-46,-10 0-55,-5 0-58,-5 3-47,-3-3-57,-8 0-103,3 4-47,-16-6-253,-2 6-261</inkml:trace>
  <inkml:trace contextRef="#ctx0" brushRef="#br0" timeOffset="88053.96">23904 11155 2106,'-38'6'48,"6"-2"33,8-1 12,7 1-3,3 0-7,6 0-3,-2-2 5,8 1 12,2-3 11,16 5 10,2-2 14,10 1 9,15 0 8,13 0 4,28 3 8,12-2-2,2-4-3,4 1-4,-3 1-10,3-3-9,-9 0-8,-17 0-7,-13 0-17,-3-1-6,-9-1-10,-8 0-6,-5 1-7,-5-2-9,-3 1-28,-7 1-33,-4-3-39,-2 2-51,-4-2-48,-5 3-57,-2-2-70,-1 2-76,-3-3-107,-2 4-147,-2-7 40,2 7-329,0 0-366</inkml:trace>
  <inkml:trace contextRef="#ctx0" brushRef="#br0" timeOffset="89556.8">8203 6600 2324,'9'4'-68,"-6"-1"24,-3-3 30,9 0 26,-9 0 20,7 3 14,-7-3 10,0 0 7,8 2 7,-8-2 5,0 0 5,0 0 0,8 2 3,-8-2-8,0 0 1,0 0-2,0 0 3,13-2 2,-13 2-2,11-2-3,-11 2-1,11-3-3,0 3 2,-2-3-8,6-1 0,1 3-7,-1-3-6,3 1-7,-1 1 0,-2-1-10,-2 1 0,-1-2-4,0 2-2,0 1-4,-2-2-18,-2 3-19,1-1-30,-9 1-28,13-2-30,-7 0-39,0 0-31,-6 2-44,11 0-32,-9-4-89,0 1-164,0-1 28,0-2-111,-2-1-83</inkml:trace>
  <inkml:trace contextRef="#ctx0" brushRef="#br0" timeOffset="89786.44">8647 6191 1642,'2'-12'6,"0"1"20,-2 3 16,0 1 7,0-1 4,0 3-7,0 5 0,-2-10-9,4 5-3,-2 5-10,-2-7-21,2 7-26,0-5-14,0 5-19,0 0-18,0 0-25,0 0-24,0 0-63,12 3-294,-12-3 14</inkml:trace>
  <inkml:trace contextRef="#ctx0" brushRef="#br0" timeOffset="90086.66">8724 6353 1299,'4'12'-28,"-2"-1"32,0 0 16,2 1 19,-2 0 22,0 2 19,0 2 15,-2 0 13,3 1 4,0 0 4,-3 3 6,2-2 1,0 2 0,0 1-2,4 1-9,-2 2-7,-2-4 1,2-1-8,1 5-7,-1-6 1,0 3-1,0-1-5,-2-1-1,3-2 0,-3 0 3,-2-2-2,0-1 5,-2-2 0,0 2-8,-5-2-5,-1-1-8,-1-2 0,-4 0-8,3-4-5,-5-2-12,-1 2-32,-2-3-42,1-2-43,-1-2-56,-2-1-76,2-2-94,-4-3-187,5 2-44,0-3 51,0-4-188,5 2-161</inkml:trace>
  <inkml:trace contextRef="#ctx0" brushRef="#br0" timeOffset="92221.01">4145 10389 653,'0'-5'95,"1"-3"-27,-1 3-7,-1-1-7,1-2-9,-2 3 6,0-2-4,0 0 11,0 1 0,0 0 9,-2 1 8,-1 1-3,3-2 3,-2 1 2,0 1 1,0-1 3,-1 1-5,1 0 0,-1 0-1,-1 0-7,0 3-1,6 1-1,-14 0 0,14 0-4,-20 5 5,10 0 0,-3 5-4,0 1-2,0 3 3,3 4-2,-2-1-3,0 3 1,2 1-8,4 0-1,-2 0-11,7-3 1,-1 2-5,4-1-5,3 0 3,-1-3-1,4-1-1,0-2-1,4-2 1,0 0-2,0-6-2,4-1 0,-2-2 0,1-2-5,1-2-3,2-5 1,-4 2-2,2-5-5,-6-3 3,3-2-4,-4-5-1,-1 0 1,-4 1-6,1-2-6,-5 0-5,-2-2 0,-1 4-7,-6-2-10,1 1-10,0 5-13,-7 2-17,2 2-11,-2 4-24,-1 3-23,2 2-40,2 2-28,-3 2-31,3 3-90,1-1-144,2 2-118,3-1-70</inkml:trace>
  <inkml:trace contextRef="#ctx0" brushRef="#br0" timeOffset="94050.43">4247 10415 1491,'0'0'-63,"-13"3"13,9-1 10,4-2 8,-11 4 15,7-2 6,4-2 13,-8 2 12,8-2 8,-6 2 13,6-2 9,0 0 8,-7 2 7,7-2 4,0 0 4,0 0-2,0 0-1,0 0-5,-9 1-1,9-1-2,0 0-5,0 0 1,0 0 14,0 0 3,0 0 3,16 8 3,-6-8 1,3 2 0,6-2-3,2 0-2,2 0 0,9 0 0,6 0 1,6-2 1,7 2 0,9-4 0,5 2-1,4 0 3,22 1-1,2 2-5,-14-1 1,12 2-8,3 0-4,-1 2 3,7-1 1,-1 2-9,3-2-5,-2 1 3,3 0-6,6-3 2,2 2-3,2-1 2,-2-2-9,0 0 4,-2 0 0,0 0 1,-3-2-4,-2-2-3,6 0-1,-1 2-4,4-2 6,8 1-1,-2 0-3,-1 2-3,1-1-4,0 2 2,-5-2-6,-2 4 0,0-2 0,-1 0-1,2 2-4,-4-1 0,-1-1-1,-4 3-2,-1-1-2,-7-2-1,-20 0-1,-13 0-1,-12-2-1,-5 2 1,-5 0 1,-6-3 0,-2 3-3,-3-1 5,-7 1-6,0-2 2,-2 2-1,-1-2-1,-4 2 2,1-2 0,0 0-2,-2-1-1,-1 1-2,0 0 2,-2 0-2,1 0 0,-1 0-3,-2 0 1,1 0 1,-1-1-2,1 3-3,-2-1 3,0 0 3,-1 1-2,-2-2 2,-6 2-2,13-3-2,-13 3 2,13-2 0,-6 1 0,-1-1 2,-6 2-3,12-2 0,-12 2 3,14 0-2,-8-2-2,-6 2 2,10-1 2,-10 1-5,13-3 5,-7 3-3,-6 0 1,13-2 0,-13 2 1,13-2 0,-7 0 2,-6 2-1,12-2 1,-7 1 1,4-1-1,-3 0-3,0 0 6,1 0-4,-7 2 0,14-2 0,-14 2-1,15-2 0,-9 0 2,3 2-2,-2-1 2,-7 1-2,14-4 0,-5 4 4,-3-2-2,-6 2-5,12-2 6,-12 2 0,14-3-1,-14 3-3,8 0 2,-8 0 0,10-3-1,-10 3 0,9-2-2,-9 2 3,8 0 1,-8 0-3,0 0-1,0 0-3,10-2-9,-10 2-6,5-1-16,-5 1-17,0 0-21,0 0-17,0 0-23,0 0-33,0 0-48,0-7-44,0 7-41,0 0-27,0 0-108,-11-7-109,7 4 34,4 3-134,-10-7-122</inkml:trace>
  <inkml:trace contextRef="#ctx0" brushRef="#br0" timeOffset="94427.95">9633 10281 1716,'0'0'4,"-3"-6"26,1 2 22,2 4 17,-2-6 15,2 6 13,0 0 12,-3-5 1,3 5 3,0 0-4,0 0-10,-2-6-8,2 6-12,0 0-4,0 0-5,0 0 0,-8 19 0,3-10-7,4 6 5,-3-1-7,-1 1-1,4 2-9,-1 0-6,2 1-4,0-1-5,2 1-3,2-1-5,0-3-1,4 1 3,-2-5 3,5 0 4,0 0-3,4-5-4,-3-1-2,8-2-1,-6-2 1,6-2-7,-2-2 2,-1-3-1,0-4 7,0 1-5,-5-2 7,2-5-6,-4 0 5,-4 0-14,-1-2 7,-5 0-11,-3 2-2,-4-1 2,0 2-6,-5-1-9,-4 7-13,2-2-11,-4 5-20,1-1-17,-1 2-24,-2 3-35,0 3-40,2 0-44,1 3-36,1-3-47,0 4-119,2 0-78,4-1-168,-2 1-150</inkml:trace>
  <inkml:trace contextRef="#ctx0" brushRef="#br0" timeOffset="95910.27">9868 10340 1699,'-5'-4'-33,"5"4"22,-8-4 11,8 4 16,-6-4 25,6 4 14,-5-3 12,5 3 5,-5-4 6,5 4 2,0 0-1,0 0 2,-4-4-1,4 4 4,0 0 4,0 0-5,0 0 5,18-3 6,-8 0-5,1 3 2,4-1-8,5-1-3,4 0 2,3 0-2,6-2-4,4 1-3,10-1 9,10-4-1,2 3-3,5-2 1,23-2-4,-4-1 3,-1 5-5,-2-5 1,-9 3-6,9-6 1,-13 4-6,-8 2-4,24-4-6,-4 0 1,1-4-10,5 6 0,2-1-2,2 1-2,4-2-5,2 2-4,2 1-4,6-1-1,-4 2-5,2-1 0,4 3-3,0-1-2,1 0-4,-1 3 0,2-3-3,-4 2 0,-2-2-2,2 3-1,-4-1-1,-1 1-2,-2-2 3,-1-1-3,0 5-1,-4-5-1,0 4 4,-4-2-2,-13 0-1,-9 1 1,1 1-2,2-3-2,0 4 3,21-1 0,-16 0-3,-7-1 2,3 1-2,-5 0 2,-4-1-3,-2 1 8,-12 2-6,-3-5 3,-9 3 0,-4 2 3,0-1-3,-7-2 2,-1 3 0,-1-2-4,-4 2 4,0-2-2,-3 2-3,2 0-2,-2-2-3,-1 2 5,2-1-4,-2 1 2,-1-2 0,-1 2 0,0-2 0,-1 0 1,1 2 2,-3-2-1,1 2 0,-9 0 2,13-2-1,-5 1 2,-8 1-3,10 0 0,-4-3 2,-6 3-4,14-2 0,-14 2-1,13-1-1,-2 1 3,1-2-3,-2 0-3,3 2 3,-3-2 1,5 2 2,-2-2 0,-1-1-3,3 3 1,-2 0 2,2-3-2,-5 3 0,6-2 1,-4 2-1,1-2 0,0 1-1,-1 1-1,3-2-2,0 2-2,0-3 0,-4 3 2,6-2 1,-1 0-2,-1 2 2,0-3-9,-2 3 3,-1-2-4,-2 2 2,2-2-7,-2 0-2,-2 2 0,1-2-12,-1 2-6,-8 0-9,18-1-6,-12 1-5,-6 0-8,10 0-6,-10 0 1,0 0-3,12 0 0,-6-3 1,-6 3 0,0 0 5,0 0 2,12 0 6,-12 0 0,0 0 4,0 0 7,6-1 4,-6 1 6,0 0 6,0 0 3,0 0 1,4-4 5,-4 4 2,0 0 1,0 0 7,0 0 2,-10-9 8,6 5 5,4 4 8,-8-4 5,0 2 8,2 0 3,-2-1-3,0 1 5,-1 2 2,1-2-4,-5 2 3,0 2 6,0-2-3,-2 5 3,0 3 2,-1-3-1,1 7 2,0 1 2,1 0-6,-2 5 2,6 0-7,0 4 5,3 0-7,1 3 4,1 0-6,5-1 0,0 4 6,5-4-7,4 2-1,-1-4 5,2-1-5,6-2 3,-2-2 8,3-4-5,2-4 8,-3-3 9,3-2 9,2-4 13,1-6 2,2-1 3,-6-4-1,2-6-1,-6-1-3,-1-3-9,-4-1-6,-7-4-6,-2 4-6,-4-2-3,-5-3-5,-8 0-29,-5 4-42,-4 0-46,-11 2-48,-5 2-65,-3 4-86,-7 3-92,-7 0-255,-3 9 92,1-1 71,-7 2-196,-23 6-161</inkml:trace>
  <inkml:trace contextRef="#ctx0" brushRef="#br0" timeOffset="97453.97">4215 11993 1798,'-8'0'-39,"2"-2"29,6 2 24,-16 0 21,10-1 21,0-1 11,6 2 18,-10-2 8,10 2 4,-12-4 1,7 2 1,5 2 1,-7-1-6,7 1-3,-13 3 1,5 1-3,0 1 4,-4 3 3,0 3-1,2-2-3,-1 6-6,0-2-9,1 4 0,-1-1-6,4-3-7,2 4-1,0-1-4,3-3-6,2 0-4,2 0-5,3 0-2,0-2-5,4-2-1,2 0-6,3-5 2,2 1-2,2-5-2,2 0-7,3-3 0,-4-3-3,2-3-4,-2 0-1,0-2-16,-4-2-10,-2-4-9,-2 2-10,-3-3-15,-4 0-11,-3 1-9,-1 0-17,-3 2-20,-5 1-18,1 2-18,-2 2-12,1 1-18,0 3-7,-1 2-11,1 1-1,2 1 2,6 2 17,-12-2 16,12 2 13,0 0 19,0 0 22,-10 4 18,10-4 21,0 0 19,0 6 33,0-6 17,0 0 19,0 0 20,7 7 13,-7-7 11,8 5 8,-1-3 6,-1 0 3,2 3 11,3-3 11,3 4-1,2-3-3,2 3-5,4-4-6,5 3-4,5-3-7,0 2 3,2 0-9,9-2-9,1 1 0,5-3-3,1 2-3,9-2-3,3 0-3,-1-2 1,4 0-5,22-1-3,2-3 15,0 0-10,4 1 4,3-3-4,-3 0-6,3 0 1,-1 3-4,0-4-7,1 3 1,3-2-1,1 1-7,-3-1-6,0 1-3,1-1 1,-1 0-1,1 0-8,-1 1 5,3 1-1,3 1-4,-1-1-5,1 0 0,6 1 0,-2-2 1,4 4-1,-3-3 1,-2 0-10,-3 2 3,0-3 1,-4 1-6,-4 1 10,-4-1-3,-2 1 2,-4-2-3,0-1-3,-14 3 6,-7-1-3,-1 0-2,1 1-3,-3 1 3,-5-1 1,0-1-4,-8 2 2,-9-1 1,-1 0-1,-4 1 3,-4 1 2,-5 1-6,-4-1 6,-1 0-3,-1 1 2,-2 0-3,-1-2-3,-2 2 1,-2 2-2,-2-1-6,3 1 1,-2-3 4,0 2 2,1 1-5,-1 0 0,2-2 4,-1 2-3,1 0 2,0-2-2,1 0 0,3 2 3,3-2 0,-2 2 2,4-2 2,1 2 5,0-1 13,2-1 3,5 2 4,0-2 1,-3 0-1,3 2-2,-6-3 0,-1 3-2,0-1-1,0-1 1,-3 2 6,1 0-4,-1-2 1,-2 2 2,-2-3-3,0 3 0,-4 0-1,-1 0 0,-1-3-2,0 3 1,0 0-4,-10 0-3,14-2 2,-8 2-6,-6 0-1,14 0-3,-14 0-4,8 0-10,-8 0-10,10-2-17,-10 2-14,0 0-16,11 0-18,-11 0-15,0 0-17,0 0-10,10 0-12,-10 0-16,0 0-18,0 0-23,0 0-23,0 0-21,0 0-18,3-5-29,-3 5-94,-5-5-89,5 5-193,0 0-154</inkml:trace>
  <inkml:trace contextRef="#ctx0" brushRef="#br0" timeOffset="97802.4">9779 11618 1785,'0'0'-7,"-2"-5"28,2 5 28,-5-7 12,5 7 17,-6-2 11,6 2 10,-7-3 0,7 3 1,0 0 2,-17 8-3,11-2-1,0 0 4,0 3-7,-1 0 1,0 4-2,3 2-5,0-1-7,0 1-5,4 1-6,-2 1-4,4 0-1,2 0-9,0 0-6,2-1 4,4-3-10,0 0 4,2-2-4,3-1 6,3-2-2,0-2 2,2-5-6,-2 1-3,2-2-1,-1-3-1,-3-3 1,2-2-4,-5-4-4,-1 1-6,-1-2 1,-5-2-5,-2-2 0,-4-3-18,-4 2-14,-2-2-15,-7 3-23,0 0-19,-1 4-24,-6 0-23,3 0-37,-2 4-48,1 4-54,3-1-45,-1 0-107,2 3-107,1 1 39,2 4-112,3-2-85</inkml:trace>
  <inkml:trace contextRef="#ctx0" brushRef="#br0" timeOffset="98986.15">10143 11785 1459,'0'0'-60,"-7"-5"17,7 5 19,0 0 10,-6-2 9,6 2 7,0 0 15,0 0 9,0 0 20,-4-3 21,4 3 12,0 0 11,0 0 4,0 0 5,-4-4-1,4 4 3,0 0 2,0 0-1,0 0 2,0 0-2,0 0 0,0 0-1,0 0-10,0 0 0,12-6-9,-12 6-9,15-2 1,-9 2-10,5 0 0,2-2-2,-2 0 1,6 2-2,-1-2-1,3 0 6,3 1-7,2-2-2,8 2-8,3-1 0,9 0 4,7 0-2,10 2-1,5 0-9,1-4-8,29 6 0,-4 0 1,11 0-3,-2 0-1,3 0-6,6-1-8,5 2 7,1-2-9,1-1-1,-1 0 0,0 2 1,-3-4-1,-1 2-9,-2-1 4,0-2 3,-2 0-3,0 1-2,-4-2 1,-2-1-1,-3 1-2,-4-2-2,-2 1-2,-2 0-1,-2 0 3,-2-2-5,-16 2 4,-3 1-2,-3 2 5,-1-2-5,-1 3 0,-1-3 1,5 2 6,-4-2-8,1 3 11,-1-1-8,-1-1-5,1 2 0,3 1 6,0-2-6,-1 2 0,5 2-3,21-1-4,2 4 4,-3 0 1,7 2-3,-6 3-2,3 0 1,-4-1 2,-5 1 4,-3 0-2,-16-3 0,-11-2 7,-10-1-1,-5 0 1,-8-2 2,0 0 2,-9-2 3,1 0-6,-8-2 0,1 0 1,-2 0-7,-2 0 4,-1 1 0,-1 1 1,0-3 1,-3 3-2,0-1 0,-2-1-2,-6 2 0,16-2 1,-11 2-1,-5 0-1,9-2 3,-9 2-4,11 0-1,-11 0 6,0 0-11,10-2 3,-10 2 1,0 0-1,10 0-5,-10 0-1,8-2 0,-8 2-3,0 0-7,0 0-3,10 0 2,-10 0 0,0 0 3,0 0-4,6-1-3,-6 1-8,0 0-5,0 0-10,0 0-4,0 0-4,0 0-1,0 0-2,0 0 0,6-2-11,-6 2 1,0 0 4,2-7 4,-2 7 5,0 0 6,5-8 6,-5 3 3,0 5 8,0-9 1,3 3 7,-3 0 6,0 0 7,-3 1 10,3-2 4,-2 1 6,-1-2 6,1 3 7,-2-3 6,0 0 7,0 0 5,0 3 4,0-1-3,-2 0 3,-1 1 3,0-2-4,1 6-3,-2 0 7,-1-2-3,9 3-4,-23 4 3,9 2 1,1 1-4,-1 1 0,0 3 2,1 2-5,3 1-2,-3 3 3,2 0-10,3 4 1,2-3 5,4 0-8,0 3-3,2-1 0,4-2-2,2 1 0,4 1 5,3-1-4,2-2 0,6-5 9,-1 3 1,2-6 13,2-4 6,-3 0 12,3-5 6,-4-5 11,4 0-2,-3-6-1,-2-2 1,-4-3-9,-3-3-4,0-1-5,-6-3-6,-2 0-9,-6 1-2,-2-2-6,-8 0-7,-6 2-16,-6 1-40,-5 2-37,-5 3-54,-10 1-58,3 6-81,-9-2-85,-7 5-195,-8 4-48,-34 4 83,-12 2-236,-6 3-232</inkml:trace>
  <inkml:trace contextRef="#ctx0" brushRef="#br0" timeOffset="100030.4">4419 13566 1925,'0'0'-90,"-15"0"19,15 0 19,-9-2 12,9 2 22,-6-5 21,6 5 18,-4-5 15,0 2 14,4 3 14,-6-3 11,6 3 6,-10-6-4,6 4 0,4 2-1,-8-1-2,2-1-3,6 2-3,-17 0 2,8 2-3,-2 1 1,1 1-4,2 1 2,-8 3-2,6 1-3,-2 2-1,-2 0 1,1 4-3,1 1-2,2 1-6,-1 0 2,3 0-14,3 0 2,1-2-4,4 2-6,0-1 2,4-3-3,1 1-1,8-5 6,-1-2 4,4-1 0,4-1-3,0-5-3,3 0 0,0-5-2,0-1-3,0-1 2,-1-4-5,-2-4 3,0 3 2,-5-5-7,-5 0-3,-2 0-1,-5-3-6,0 3-4,-3-1-3,-4 1 2,-2 2-8,-2 1-16,-3 2-2,-1 2-20,-3 3-13,0 1-18,1 2-22,-2 0-30,4 4-36,-1 2-35,2 0-34,1 0-60,3 3-136,-2-2-40,6 2-136,1 0-98</inkml:trace>
  <inkml:trace contextRef="#ctx0" brushRef="#br0" timeOffset="100883.73">4442 13646 1533,'0'0'-29,"0"0"19,0 0 18,0 0 24,0 0 11,0 0 11,0 0 7,0 0 5,0 0 3,0 0 6,0 0-4,0 0-2,0 0-1,0 0-2,0 0 4,0 0 11,0 0 5,0 0 3,4 3-2,2-1-1,-6-2-2,16 2-3,-6-2 1,2 0-3,-1 2 2,2-2-1,1 2-2,3-2-5,3 1 6,1-2-1,1 1 1,8-2 0,4 0 8,7 0 8,3-2-1,11-2-2,2-1-5,3 2-1,20-8-3,-10 6 1,17-1 1,-1-1-14,1 1-5,0 3-5,-12-1-7,9-1-6,-13 2-2,-8-1-5,1 2-7,26-1 0,-3-2-4,-3 2-5,3 0 0,-2-2-2,0-2-5,-2 1 1,-12 3-2,-7 1-1,23-7-2,0 2 0,2-1-6,-2 1 0,-2 2 1,-1-3-1,1 3-1,-2-2-2,-1 1 3,-11 3-5,-6-1 3,19-1-3,-14 1-1,-8 1 2,24-3-2,-1 1-2,0 2 2,3-3 0,3 3-3,3 1 6,6-2-2,1 3-1,3-1-2,0 0 1,2 2-2,-5 0 1,-1-1-1,-7 1 0,-19-1-3,-12 1-1,-1 0-5,-4-1 2,-10-2 1,-2 2-2,-4-1 3,-1-1 0,-8 1-2,0-2 3,-2 1-1,-2-3 0,2 2-2,-4 1 1,2-4 1,-4 2 0,3-1-2,-3 1 1,-2 1 0,6 1 4,-5-3 0,1 3-3,-6-2 5,6-1-2,-5 3-3,0-1 1,-3 3 1,4-3-1,-5 2 4,0-1-1,-2 0-3,-3 4 4,3-3-3,-1 0 0,1 1 3,-2 3 0,1-5-4,-1 3 3,2 0 2,-3 1-2,1-2 6,-3 2 0,1-2-1,-2 3 3,1-3-2,-8 3 2,10-2-2,-10 2 3,8-2-5,-8 2-1,10-2 1,-10 2-7,6-2 3,-6 2-1,0 0-13,0 0-3,0 0-11,0 0-16,0 0-16,8 4-22,-8-4-17,0 0-23,0 0-20,0 0-36,-12 10-38,12-10-42,-10 4-44,10-4-82,-12 1-126,12-1 19,-8 0-195,8 0-182</inkml:trace>
  <inkml:trace contextRef="#ctx0" brushRef="#br0" timeOffset="101281.99">10143 13031 1925,'0'-5'18,"0"5"25,-4-10 22,1 8 19,-1-3 12,0-1 15,4 6 4,-6-6 7,2 3 0,-4 1 2,8 2-10,-12 0-3,4 4 0,0 0 3,-5 1-3,4 4 0,-1-1 3,-1 4-7,1 0-3,-2 0-13,4 2-2,0 1-8,2 2-6,1-2-5,4 3-6,-2-1-6,6-2-4,-2 2-1,6-2-7,1 1-2,2-3-2,5 0-5,2-2-1,2 1-2,3-4 3,0-2-1,2-4 3,-1-2 1,0 0-2,4-4 0,-5-3-1,2-1-2,-6-4-3,-3-3-5,-1 0-3,-4-3-1,-6 1-4,-4-2-3,-4-1-3,-5 3-4,-4-1-10,-5 1-16,-6-3-24,-2 5-24,3 4-22,-1 0-19,-2 2-26,1 4-31,-1-1-38,5 2-41,4 4-45,0 0-58,5 0-144,-2 0-64,6 2 77,0 0-189,8-2-160</inkml:trace>
  <inkml:trace contextRef="#ctx0" brushRef="#br0" timeOffset="102437.21">10132 13271 1676,'-8'-5'-63,"8"5"27,0 0 24,-2-3 14,2 3 18,0 0 19,0 0 8,6-9 10,-6 9 9,0 0 9,0 0 7,4-3 5,-4 3 2,0 0 5,0 0-2,0-6-1,0 6-4,0 0-4,0 0-3,0 0-6,0 0-5,4-4-5,-4 4-5,0 0-3,0 0 13,0 0 4,13-2-4,-13 2 1,17-2-2,-6 2 3,2 0-8,1-1 0,5 1-5,2 0-8,3-2 3,6 4 0,1-4-3,3 4-6,2-4 1,0 2-8,2 0 0,5 0-8,1 0 4,1-2 7,3 0 1,1 0-7,10 0 6,0 1-1,4-2 2,3 2-2,0-1-5,2 0-1,20-2-2,-13-1-4,-9 5-1,1-5-4,18-1-3,2 2-5,-13-1 3,13-1-2,-15 3-2,-9-1-2,3 0-1,-2 0-1,25-1 3,-2 1-8,0 0 0,4 2 3,2-3-6,2 3 0,0-1-9,-2-1-5,4 3-2,-4-3 8,4 1-6,-4 0 4,-2 1 2,2-2 1,-4 1 0,-13 1 1,13 0 0,-16-2-2,-4 2 1,20 0 4,4-1-1,-2 3 3,6-2-3,0 0-6,3 0 6,0 0 0,-5-1 1,-4 2 0,-3-1-5,-18-3 2,-10 5 4,-11-2-2,-3-3-4,-3 3 3,-7 0 1,0 1 1,-6-1-3,-1 0 3,1 0-1,-7 0 5,2 0-4,-1 2-4,-3 0 2,3-2 4,-6 2-5,3-2 5,-4 2 2,2 0-4,-3-1 7,-4 1 2,-2-2 10,3 2 7,-4-2 4,1 2 4,-1 0-7,-3-2-1,-6 2-7,14 0-1,-4 0-7,-10 0-3,12 0 2,-12 0-2,15 2-3,-7-2 5,1 0-4,-9 0 3,17 0-3,-9 2-1,0-2 1,-8 0 1,14 0 0,-14 0 2,12 0 2,-12 0 2,8 0 0,-8 0 1,0 0-7,0 0 0,11-2 0,-11 2-6,0 0 3,5-2-6,-5 2-11,0 0-2,0 0-7,0 0-4,0 0-3,0 0-6,0 0-6,0 0-14,0 0-7,0 0-8,0 0-14,0 0-19,0 0-24,0 0-19,0 0-21,0 0-23,0 0-29,0 0-28,-20-2-16,20 2-75,-4-8-90,2 3-32,2 5-66,2-7-31</inkml:trace>
  <inkml:trace contextRef="#ctx0" brushRef="#br0" timeOffset="102847.95">15540 12931 1453,'2'-4'27,"-2"4"39,3-7 23,-3 7 15,0-7 16,2 4 9,-2 3 5,0-7 4,0 7-6,0 0-7,0-7-15,0 7-7,0 0-3,0 0-5,0 0 1,-23 14-6,15-6-2,-1-1-4,-2 5-8,3-3-1,-3 4-9,1 1 0,1 1 1,1 0-6,1 0-3,3 1-4,-2 1-6,4 0-5,0-1-2,2 1 3,2-2-3,4-1-4,0 1 1,5-2-3,2-2-7,4 0 1,0 2-4,6-6 1,0-2-2,5-2 6,2-1-1,-2-4 2,5-1 0,1-5 6,2-1 5,-5-4 2,1-3 1,-4-3-6,-3 0-1,-5-1-1,-4-2-1,-6 3-3,-6 0-3,-4-1-5,-8 0 0,-4-1-4,-8 0-7,-3 4-19,-5 0-34,-1 4-40,1 4-38,-2 0-45,-1 6-59,1 3-81,-2 0-93,1 2-201,-1 1 50,2 4-267,-1 3-300</inkml:trace>
  <inkml:trace contextRef="#ctx0" brushRef="#br0" timeOffset="104658.35">5003 14696 2164,'0'0'-73,"0"0"27,-6 8 22,6-8 16,0 0 25,-4 4 11,4-4 17,-5 4 14,5-4 6,0 0 8,0 0 9,-6 2 4,6-2 6,0 0 3,0 0-3,-9 4-8,9-4-10,-10 0-2,4 4-4,-6 1 4,0 2-2,-1 1-9,-1 1 9,-2 6 0,0-1 1,1 3 0,2 1-8,-1 1-1,1 2-7,2-1-4,3 2-4,1-1-1,1-3-1,4-2-7,0 3 0,4-2-3,0-1-1,4 0 1,3-2-2,-2-1 3,9-3 0,-3-2 4,3-3-3,2 1-5,-1-4-1,2-2 1,0-2-4,-3-2 3,1-3-2,-2-1-1,0-2-3,-2-3-3,-2-1-3,-1-2-3,-2-5-1,-3 3-4,-3-2-4,-2 0-3,0 2-7,-2 1-3,-5-1-5,1 4-14,-4 1-10,-1 2-10,1 6-13,-3-1-9,-2 0-10,0 6-12,2-2-17,1 2-16,-1 2-18,2 0-15,0 2-16,5 2-12,1-5-1,4 3 13,1-4 0,6 7 5,0-5 15,1 0 17,2 0 10,-1 2 16,1-2 13,-2-2 16,2 4 12,-3-4 21,2 1 22,-2 3 15,0-4 22,-6 0 15,8 3 14,-8-3 7,9 3 6,-9-3 2,6 2-5,-6-2 3,7 2-5,-7-2 0,5 3 9,-5-3 6,12 0 6,-4 0 1,-8 0-2,14 3 0,-2-3 2,-4 0-4,2 0 0,1 2 1,0-2 2,1 0-6,-1 0-2,0 0 0,4-2 6,-3 2-4,1 0-4,7-3 0,1 3-3,6 0 0,5-3-5,7 1-9,9-1 3,11 1-9,6-5 0,22 6-4,4-3-5,0 0 5,2 0-7,3 0-6,-1-1 2,-5 1-7,1-3-4,-1 3 5,-5-5-6,-1 4-1,-3-5 3,4 1-4,-1 0 7,2-4 2,3 1 5,8 0 4,2-1 0,4 2-4,6 1 0,-2-2-3,-1 5-2,5-3-2,-4 5 2,2-3-6,2 4 3,2-1-2,4 1-3,-2 2-2,5 1 5,1 1-7,-1-5 3,1 5-3,-5 0-2,0 0 0,-1 0-3,2 0 2,1 5 5,3-5-3,2 0 0,4 0 4,2 0-5,-5 0 4,-5 0-6,-4 1-1,-10-2 6,-7 2-3,-22-2-2,-17 1 4,-10 0-3,-4 0 5,-12 0 2,1 0 21,-4-5 9,-7 5 7,1 0 1,-3 0-4,-2-2-3,-4 2-6,-1 0-4,-1 0-2,0 0-1,-3-1-4,1 1-8,0 0 3,-11 0-1,17 1-4,-9-2-2,-8 1-1,15 0 2,-15 0-4,11 0-2,-11 0 1,10 0 1,-10 0 2,0 0 3,13 0 2,-13 0 0,6-2-3,-6 2-2,0 0-3,5-4 2,-5 4-2,0 0-1,0 0-2,0 0-1,2-6-5,-2 6-5,0 0-17,0 0-9,0 0-16,0 0-23,0 0-17,0 0-21,-11-5-27,6 2-40,5 3-46,0 0-47,-12-4-47,6 1-123,2 3-122,4 0 45,-4-10-189,4 10-199</inkml:trace>
  <inkml:trace contextRef="#ctx0" brushRef="#br0" timeOffset="105926.52">11030 14491 1973,'-2'-6'10,"-2"3"22,-3-3 12,3 2 13,-2 2 8,0-4 8,-1 3 9,-2 1 4,1 0-1,0 2 4,-3 0-1,11 0 0,-19 4 0,8-1 2,1 3 3,-3 2-4,0 1-7,1 1 10,2 1-14,-2 3 5,2-1-9,-1 0-7,3 1-3,-1-1 0,2-1-12,4 5 0,-2-5-1,5 2-8,0-2 2,2 1-2,3-4 4,1 3-2,3-2-2,1-3 0,3 1 3,-1-5-1,2 1-2,-2-1 0,1-6 1,2 2 0,-3-2 4,1-5-4,-1-1-2,-2-2-4,-2-3-4,-2 2-3,0-5-4,-4-1-6,-2-1-2,0 3-3,-4-1-4,-2 2-7,0 2-11,-2 3-15,-2-3-10,2 5-14,-2 1-13,0 1-10,0 0-11,2 4-1,-1-1-3,3 1 3,-2 2 4,8 0 6,-10-2 6,10 2 3,0 0 10,-12 2 6,12-2-1,0 0 9,0 0 5,0 0 1,0 0 4,0 0 6,0 0 6,0 0 2,13 9 11,-13-9-3,10 4 6,-5-4 0,-5 0 7,10 2 8,-3 0 3,1 0 2,1-2 2,0 1-6,1-1 4,0 0 3,4 2 1,-2-4 1,3 2 1,2 0-1,2-1 3,5-1 8,7 0 3,7 0 0,5-2-2,7 0 0,14 3-2,27-3 5,4-4 13,6 8 7,2-4 2,2 2 1,1 1 0,2 1-6,2 0-3,-1 0-14,0 1-3,5-1-3,-1 2-5,1-2-4,0 4 1,-1-4-6,2 0 0,-2 4-2,0-4-2,-7 2-3,-4-2-1,-5 0 2,-6 0-4,-17 0-1,-10-2 0,-3 0-1,-3 0 1,-10-2-2,-3 1-1,-5-1 1,-3 2 1,-5-4-2,0 2 1,-4 0-1,-1 0-4,-1 1 0,-2-1 0,5 0-1,-3 1 0,-1-2-1,4 2-1,2 1-1,4-2 3,-1 1-4,4 3 2,2-3 3,1 2-2,-1-2-2,0 3 2,-5-3 0,0 1 0,-1-1-1,-4 1 1,-1 2 0,-2 0 1,-4-3-1,3 1-3,-3 2 4,0-2-3,3 2 2,-1 0-1,4 0-1,1 0-1,0 0 1,2 0 1,2 0 1,-1 0-4,4 0 4,-2-1 1,2 2-3,-1-1 3,-3-1 0,-1 1 1,0 0 4,-2 0 6,-5-3 1,-1 3 6,-5 0 3,2 0-1,-2 0-1,-5 0-2,2 0-3,-3 0-2,3-4 0,-2 4-1,0 0-1,-2-1-4,3 1 1,-2-2-4,0 2 2,1 0-1,-3-2 1,2 2 1,-3 0-1,4-2-3,-6 2 2,2-2 0,-10 2-3,19 0 1,-10 0-2,-1 0-1,-8 0 1,17 0-1,-9-3-1,2 3 2,-10 0-2,20 3 0,-9-3 0,0 0 2,3 0-3,-1 0 0,1 0-1,2 0 3,2 0-1,-2 0 1,1 0 0,-3 0-1,2 0 3,-4 0 0,0 0 1,-2 0-1,2 0 3,-12 0-1,17 0 0,-9 0-1,0 0-1,-8 0-2,14 0 1,-14 0-3,10 0-10,-10 0-10,8 0-10,-8 0-11,8 0-8,-8 0-9,0 0-9,0 0-2,12 0-9,-12 0-9,0 0 2,0 0-12,8 0-1,-8 0-10,0 0-12,0 0-11,0 0-31,0 0-20,0 0-24,0 0-26,0 0-37,0 0-47,-2-5-103,2 5-75,0 0-172,0 0-161</inkml:trace>
  <inkml:trace contextRef="#ctx0" brushRef="#br0" timeOffset="106295.25">16094 14280 1780,'-7'-3'-16,"3"-4"23,-3 4 32,3-4 20,2 4 18,-2-1 12,4 4 11,-6-6 0,3 2-1,3 4-7,0 0-1,-12 0 2,12 0-6,-13 8-3,4-2-9,1 5 4,-2 1-2,1-1-5,-2 5-9,3-2-6,2 5-2,-3 0-5,5 2-4,-1-3-3,4 1-1,1 0-11,0 2-5,6-4 3,0 0 1,5 0-4,1 0-4,4-3 3,2-3-4,2 1-4,1-4 3,-2-1 10,2-4 12,-2-3 12,2 0 11,-2-8 5,-2 3 2,-2-7 2,-1 0 0,0-6-6,-6 1-2,-2 0-6,-4-4-7,-4 2-5,-4 0-5,-4-2-4,-8 1-23,-5 2-47,-4-1-40,-1 3-57,-3-1-72,2 8-86,-2-1-122,-2-1-171,3 4 55,2 3-270,0 1-282</inkml:trace>
  <inkml:trace contextRef="#ctx0" brushRef="#br0" timeOffset="108154.41">7439 14580 2139,'0'0'-47,"-7"-8"17,4 6 15,3 2 6,-3-7 14,3 7 7,-5-4 13,5 4 13,-4-7 11,4 7 7,-2-4 7,2 4 2,0 0-2,-5-4 1,5 4-1,0 0 5,-6-1-2,6 1 3,0 0-1,0 0 1,0 0 2,0 0-1,-10-2 5,10 2 5,0 0 2,0 0-3,0 0-1,0 0-6,0 0-3,0 0-9,0 0-4,0 0 1,-8 7 13,8-7 3,2 6 3,-2-6 1,1 8 6,2-3 5,1 3 0,-1 0 2,2-1 1,4 1 2,2 1 2,1 0-3,5 5-2,3-4-2,-2 1-3,6 0-4,1 1-4,1-3-4,1-1-7,-2 2-6,1-3-7,-3 3-4,-1-6 0,-6 3-8,0-3-4,0 2-3,-3-1-6,-3 0 1,0-3-3,1 1 0,-2 0 0,-1-1-6,1 1 0,-3 1-2,1-4 1,-7 0-3,10 7 2,-5-5-5,-5-2-3,6 4 1,-6 0 1,0-4-4,-4 7 3,-5-2-1,-2 4-1,-3-1-2,-5 1 0,-5 0-1,-8 4-21,-3 2-9,-1 2-18,-7-1-22,3 0-28,4-2-42,2 3-32,5-3-43,1-1-56,5-2-67,3-1-74,4-5-184,2 4-10,6-7 81,1 4-339,7-6-341</inkml:trace>
  <inkml:trace contextRef="#ctx0" brushRef="#br0" timeOffset="109921.9">6911 15420 2270,'-6'3'-20,"0"0"39,6-3 20,-12 0 9,12 0 4,-10 0 3,10 0 5,0 0 1,-8 4 2,8-4-1,0 0 0,0 0-3,-9 4 2,9-4-4,0 0 5,0 0-4,0 0 1,-3 2 7,3-2 3,0 0 9,0 0-3,0 0 3,14 8-3,-6-5-2,0-3-4,6 0-2,0-3-6,5 3-8,-2-3-4,4 3-6,-1-1-7,-2 1-16,4-4-15,-3 4-14,-3-2-24,2 2-20,-5-4-32,-1 4-38,1 0-45,0-1-52,-3-2-47,-2 3-93,1-3-108,0-1 11,-3 2-156,0-3-111</inkml:trace>
  <inkml:trace contextRef="#ctx0" brushRef="#br0" timeOffset="110191.37">7392 15244 1813,'-4'-4'84,"2"0"22,2 4 10,-2-8 2,0 6-4,2 2-6,-2-10-5,-4 7-6,6 3-11,0-6-10,0 6-6,-2-6-7,2 6-13,0-5-20,0 5-27,0 0-29,0 0-37,0 0-36,0 0-40,4-4-40,-4 4-63,0 0-120,0 0-294,0 0-151</inkml:trace>
  <inkml:trace contextRef="#ctx0" brushRef="#br0" timeOffset="110514.34">7386 15368 1804,'-2'11'25,"2"-4"29,0 2 25,-2-2 17,2 3 14,0-2 12,0 2 12,0 1 5,0-1 13,0 4 10,0-4 1,0 2-2,0 3-6,0-1 0,-2-1 2,2-1-4,0 5-4,-4-4-5,4 2-9,-2 1-7,0-3-7,-1 4-8,2-2-4,-3-1-4,-1-1-6,0 2 1,-4-2-10,3 1-4,-5-1-8,2 1-3,-1-4-3,-2 0-5,0-3-9,-2 4-1,2-5-7,-1 1-7,0-3-7,0-4-16,1 0-23,1 0-34,-2-6-49,1-2-57,3-3-47,0 1-77,3-3-80,2-6-119,4 0-177,2-2 73,4-4 65,5-1-345,2-1-335</inkml:trace>
  <inkml:trace contextRef="#ctx0" brushRef="#br0" timeOffset="111414.47">7222 13197 2154,'0'0'-120,"0"0"26,0 0 21,0 0 20,0 0 18,0 0 17,11 0 15,-11 0 17,0 0 16,0 0 12,0 0 5,6-1 6,-6 1 9,0 0 2,0 0 3,0 0 7,0 0 13,0 0 4,13 4-1,-6-3 5,-1 3 0,0 1 4,4 0 1,6 5 7,2-1 2,4 2-6,5 5 4,5 1 1,8 2-8,1 0-7,1-1-7,-2 0-8,-4-3-7,-2 0-4,-3 1-8,2-5-3,-10 1-6,0-3-5,-4-2-5,1 1-2,-7-3-1,1 2-2,-2-2 4,-1-1 3,0 2 2,-3-2 3,0-1-3,-2-1 3,2 2-1,-4 0-11,-4-4 3,2 7-9,-2-7-4,-6 7-4,2-5 0,-6 6-2,2-1-4,-4 0-1,-3 0-1,-5 5-1,0-3 1,-2 2-5,1 2-3,-2-2-18,0 0-8,1 0-15,1-2-17,6-1-18,-2-1-21,3 0-23,0-1-44,2-2-57,2 0-62,1-6-70,9 2-145,-11-4-50,11 4 76,-6-8-189,4 5-153</inkml:trace>
  <inkml:trace contextRef="#ctx0" brushRef="#br0" timeOffset="111943.85">7349 13946 1827,'-8'4'11,"-1"0"20,5 0 9,-2-1 7,-1-1 5,1 2 7,6-4 4,-8 5 12,6-2 5,2-3 5,-8 2 2,8-2 3,0 0-4,0 0-8,0 0-9,14-12-6,-8 6-3,2 1-6,1-5-2,2 1-6,-2 0-4,-1-3-6,2 0-2,-2 3-2,2-4-8,-5 1 3,2-2-2,-1 3 0,-2 2 9,0 0 2,1 1-1,-3-1-2,2 4-4,-1 0-7,1 0-6,-4 5 2,0 0-2,0 0-5,0 0 9,0 0 1,0 0-4,4 15 6,-4-4-2,0-2 0,2 2-1,-2 4 7,2-1-10,2 3 5,-1-2-10,1 4-1,0 3 3,-2-5 0,2 2-5,2 0-2,-1 0-20,0-1-26,-1-1-37,-2 1-46,-1-1-52,4 1-52,-5-7-65,2 0-146,-2 1-55,0-3-174,-2 1-160</inkml:trace>
  <inkml:trace contextRef="#ctx0" brushRef="#br0" timeOffset="112169.95">7309 14291 1833,'-8'2'29,"8"-2"33,-10 0 27,10 0 12,-12-2 6,12 2 1,0 0-4,0 0 0,0 0 2,0 0 4,0 0-10,30-11-4,-11 8-5,7-2-10,6 0-10,3 0-6,5 0-16,-1-1-35,-1 0-47,2-1-59,-4 1-74,-2-1-67,-5-1-164,-1 0-71,-3 0-189,-1 1-153</inkml:trace>
  <inkml:trace contextRef="#ctx0" brushRef="#br0" timeOffset="114183.79">5630 13754 1831,'-2'-7'100,"2"3"26,-2-2-12,2 6-12,-2-7-4,0 2-5,2 5-8,-4-7-4,4 7 0,-6-4-5,6 4-6,-1-4-8,1 4-6,0 0 4,0 0 3,-7 11 2,9-2-3,-2-1 0,0 4 1,2 2-8,-2 2 5,3 2 5,-2 3-14,2-1-4,2 5 12,-3 0-17,2-2 9,0 2-16,0-3 3,0-2-4,0-1-8,-2-1-2,-2-1 4,2 0-6,1-3-7,-1-4 8,-2 1-3,2 0 2,1-4-4,-3 0 6,2-1-8,-2-6 1,2 2-6,-2-2-3,0 0 5,0 0-3,4-17-7,-2 7 5,-2 0 0,2-1-1,0 2-4,0-2-3,0 4 0,0-3-2,1 7-10,-1-2 6,2 1 3,-4 4-1,10-3 2,-10 3 0,20 7 0,-12-2-1,1-2 2,6 2 5,-1 0-4,1 2 0,-2-2 3,0-1 2,1 1-5,-4-5 9,4 2 2,-4 0 0,1-2-2,1-4 5,-2 4-6,0-7 5,-2 0-4,2-1-2,0-1 2,-4-2 0,2 2-2,-4-4-5,0 0 4,0 1-8,-4-2-18,2 1-10,-2 0-15,0 0-11,0 0-23,0 1-25,-2 0-33,0 3-33,0-1-40,2 2-30,-2 1-25,0 2-63,2-2-99,0 2-40,0 5-122,-2-6-90</inkml:trace>
  <inkml:trace contextRef="#ctx0" brushRef="#br0" timeOffset="114490.2">6043 13830 1609,'0'0'11,"11"0"24,-11 0 19,0 0 10,6 2 7,-6-2 5,4 4 8,-4-4 11,2 5 6,-2-5-1,0 10 7,-2-3 4,2 3-2,-4 0 3,2-1 2,0 6-2,-3-1-4,1 1-9,1 0-8,2 0-4,-4 3-7,3-1-5,0 0-6,0 0-10,0 0 0,2-3-9,2 2-8,-2-2 4,4 0-7,0-1 0,3-2 0,0-1-11,1 0 3,3-3-7,-3-2-10,2 0-18,6 0-20,-6-1-12,2-4-30,2 0-36,-3-2-49,0-2-47,2 1-50,-4-4-78,4 2-124,-5 0-26,-2-4-192,0 3-163</inkml:trace>
  <inkml:trace contextRef="#ctx0" brushRef="#br0" timeOffset="114726.99">6218 14050 1800,'-8'0'10,"8"0"27,0 0 16,0 0 12,0 0 8,0 0 17,-12 5 12,9-1 8,1 3 14,0 1-3,0 1-7,0 4-10,-1-4-5,1 8-5,0-2-12,2 2-11,-2-5-3,2 6-4,-2-2-5,2-2-11,-2-2-10,2 2-22,0-3-26,0 0-28,-2-1-41,2-2-43,0-1-46,0 1-37,0-4-72,2-1-123,-2-3-41,0 0-138,0 0-80</inkml:trace>
  <inkml:trace contextRef="#ctx0" brushRef="#br0" timeOffset="115139.96">6404 13723 1602,'-2'-9'6,"2"3"27,-2-1 25,0 1 15,-1 0 11,2 1 10,1 5 4,-2-9 1,0 4 2,2 5-5,0-6-4,0 6-7,-5-4 6,5 4 4,0 0-2,0 0-6,-10 10 3,6-5-6,2 2-9,-2 2 3,2-1-7,-3 1-8,2 1-8,3-1-1,0 1-6,0 0-8,3 1 2,-1-4-4,3 3 1,-1-3-5,0 2-10,5-4 6,-3 0 0,1-3-4,6 0 4,-5-2-5,1-2-4,1-1-2,0-1 0,-1-1-2,-1-4 0,-1 0-4,-1 0-7,-5-3 4,2 0-4,-3 2 1,-3-2-3,0 0-4,-5 1 2,1 0 0,-5 2 4,1 2-23,0 1-2,-3 2-13,-2 3-21,2 1-8,-3 1-31,0 1-20,2 5-28,-3-2-30,8 2-42,-2 1-43,1-3-124,5 4-111,1-2-184,3 1-168</inkml:trace>
  <inkml:trace contextRef="#ctx0" brushRef="#br0" timeOffset="115377.22">6826 13948 1868,'-6'7'38,"2"-4"29,4-3 24,-4 1 10,4-1 2,-6 4 1,6-4-4,0 0-8,-3 4-7,3-4-9,0 0-4,0 0-7,0 0-6,0 0-7,27-2-8,-18 2-20,-1-2-20,2 0-28,2 2-32,-4-2-31,2 1-40,2 1-32,-12 0-42,12 1-64,-4 1-98,-3 0-237,-3 5-99</inkml:trace>
  <inkml:trace contextRef="#ctx0" brushRef="#br0" timeOffset="115536.29">6856 14101 1692,'-6'9'60,"-1"-1"45,3-3 25,0 1 18,-1-1 10,3 0 2,-2-2 10,2 1-5,2-4-12,-2 8-6,2-8-5,0 0-18,13 0-9,-13 0-18,19-4-35,-4 3-47,-1-4-75,0 1-85,0-3-111,3 3-208,2 2-51,0-2 74,3 3-159,-2-3-98</inkml:trace>
  <inkml:trace contextRef="#ctx0" brushRef="#br0" timeOffset="116437.96">5549 15547 1739,'2'-10'56,"2"2"26,-1 2 10,-1 3 2,-2 3-1,2-8-1,0 4 2,-2 4 3,2-4 4,-2 4-1,0 0-4,0 0 5,0 0 7,5 17 14,-7-5 1,2 5-4,0 0-6,0 4-5,-3 0-7,1 4-5,0 2-10,0-1-7,0-4-10,-1 2-3,0-1-5,2-6-5,-1 0-5,-2 1-6,1-7 0,3 3 0,-1-5-4,1-3-4,0-1-1,0-5-7,0 0-5,0 0-3,0 0-4,14-20-7,-7 6-6,0-5-7,-1 3 0,0 0-5,3-2-3,-3 3 5,0 2-5,0-1 2,-2 6-2,2-3 1,-2 5-1,2 4 3,0-1 3,-6 3 0,15 5 5,-6-1 1,-1 4 3,5 2-1,-3 1 6,1 2 6,0-4-2,1 3-2,0 1-4,2-3 0,-2 1 2,-1-1 4,-1-2 2,-1 1 3,0-4 8,1-2 6,-2-2 1,2-1 6,-10 0-1,18-4 1,-11-1-5,1-4-1,0 1-6,-2-2 0,-1-4-4,1 2-4,-1-3 0,-2-2-7,0-1-11,-3-1-8,2 4-15,-4-5-10,2 6-11,0-3-21,0 5-23,-3 3-19,6-2-36,-6 4-47,3-2-51,0 9-50,-1-4-74,1 0-157,0 4 10,0 0 55,0 0-191,4 15-143</inkml:trace>
  <inkml:trace contextRef="#ctx0" brushRef="#br0" timeOffset="116747.68">6047 15634 1877,'11'-2'77,"-11"2"18,4-4 18,-4 4 9,0 0 2,6-2-1,-6 2 1,0 0-1,0 0 8,0 0-2,9 6-5,-9-6 3,0 9-5,0-3-3,-3 1-2,3 4-1,-1 0 0,-4 4-4,3-1-7,0 3-4,-4-1-5,2 2-4,-1 3-9,0-6-5,4 4-6,-4-1-5,1-2 3,2 1-16,0 0-4,2-8-4,0 6-4,2-4-1,0 0-3,2-2-4,2-1-3,4 0-18,-2-2-18,0 1-28,3-7-31,-1 6-43,4-6-35,-2 0-43,-2-6-59,3 6-62,-4-7-63,1 3-121,-4 1-47,1-4 40,-3 2-226,0 0-215</inkml:trace>
  <inkml:trace contextRef="#ctx0" brushRef="#br0" timeOffset="116961.23">6172 15850 2202,'0'0'108,"-2"-5"12,2 5 2,0 0-10,0 0-7,0 0 9,0 0 12,0 0 14,0 0 7,0 21-9,0-10-6,0-1-6,0 4-7,0-1-7,-2 2-10,2-2-13,-4 2-6,1 5-13,1-7-27,-3 2-26,4 1-38,-1 1-40,0-8-44,-3 2-51,1-1-50,4 2-63,-5-8-68,5 2-132,0-6-25,0 0 45,0 0-150,0 0-98</inkml:trace>
  <inkml:trace contextRef="#ctx0" brushRef="#br0" timeOffset="117220.02">6218 15152 1755,'-8'-8'75,"0"-1"33,1 6 16,3-5 1,0 4-4,-1 0-12,5 4-10,-4-4-8,4 4-5,0 0 5,0 0-1,0 0-7,0 0-6,2 20-8,2-14-5,1 8-13,-1-1-1,3 3-6,-2 3-23,0-3-14,1 8-27,0-3-36,-1 0-44,-2 0-55,2-1-68,0-5-134,-3 5-110,2-7-201,0 2-162</inkml:trace>
  <inkml:trace contextRef="#ctx0" brushRef="#br0" timeOffset="117491.69">6678 15407 1849,'0'0'55,"0"0"31,-9-2 15,9 2 7,0 0 2,-4-5 1,4 5 1,0 0-4,0 0 1,0 0-5,0 0-3,0 0-15,0 0-6,11-8-9,-6 4-5,1 2-14,0 0-17,2 1-18,-3-2-34,-5 3-38,13-1-44,-13 1-51,10 0-44,-10 0-38,7 4-84,-4-1-95,-3 3-231,0 2-139</inkml:trace>
  <inkml:trace contextRef="#ctx0" brushRef="#br0" timeOffset="117631.15">6655 15529 1812,'-11'12'46,"1"-3"36,1 0 27,2-3 16,3 0 5,0 0 8,0-1-1,0-3-13,4-2 1,-2 7-3,2-7-11,6 7-6,-6-7-17,12 0-44,-12 0-68,16-7-95,-4 0-115,3 0-225,-4 1-11,2-2-208,1-3-172</inkml:trace>
  <inkml:trace contextRef="#ctx0" brushRef="#br0" timeOffset="119590.25">12112 13049 1134,'0'0'165,"0"-6"-38,0 6-14,0 0-19,3-5-8,-3 5-2,0 0 3,-3-9-1,3 9 9,0 0 6,0 0 2,0-5 2,0 5-2,0 0 0,0 0-5,-2-6-2,2 6-1,0 0 0,0 0 2,0 0-13,0 0-6,0 0-7,0 0-6,0 0-1,0 0 2,0 0-2,0 0 4,5 22 7,-3-15-5,4 3 6,2 1-2,2 3 4,4-1-3,2 2-8,1 0-3,3-2 0,0 3-5,0-3-4,-1-1 1,0-1-2,0 0-4,-6-2-1,2 2-6,-3-4 0,-2 1-2,3-3-2,-6 1 0,1 1 4,-2-5 1,1 5 0,-1-2-1,-4 1-5,-2 0-2,-5-1-4,2 3-3,-5 1-3,-5 1-3,-3 4 0,-2-3-5,-5 0-13,2 2-15,-3-2-36,3 1-35,1 0-43,4-4-57,1-3-76,6-1-100,3-4-196,6 0-47,0 0 79,0 0-320,0 0-326</inkml:trace>
  <inkml:trace contextRef="#ctx0" brushRef="#br0" timeOffset="120016.94">12355 13826 2331,'-14'-1'9,"14"1"23,-10 1 19,10-1 16,-10-1 13,10 1 17,0 0 13,-10 0 10,10 0 12,0 0 3,0 0 0,-4-4-6,4 4 3,0 0-9,16-4-3,-2-2-9,0 0-11,3 2-6,3 1-12,-4-2-8,6 0-7,-4 3-5,4-4-8,-1 2-25,-2 1-30,2 1-43,-1 0-56,-4-2-72,-1 3-102,-2-5-101,-2 2-200,-1 2 43,0-3 64,1 4-190,-2-2-155</inkml:trace>
  <inkml:trace contextRef="#ctx0" brushRef="#br0" timeOffset="120260.2">12764 13612 2050,'0'0'139,"-4"-7"6,4 7-1,-4-4-5,4 4-1,0 0 21,0 0 11,0 0 14,0 0 0,6 21-5,-2-11-9,0 1-14,1 3-13,0 1-15,3 0-11,-2 6-13,0 1-26,2 0-33,0-1-42,-2 2-58,0 0-51,-2-3-63,-2-1-83,4-1-75,-3-1-163,-1-1-53,0 1 49,0 1-234,0 1-219</inkml:trace>
  <inkml:trace contextRef="#ctx0" brushRef="#br0" timeOffset="121220.37">12633 14413 2049,'-5'-5'17,"5"5"28,-4-7 10,4 7 12,-5-5 7,5 5 7,-1-5 5,1 5 1,-4-7-2,4 7 4,-2-4-6,2 4-1,-2-5-5,2 5-9,0 0-3,0 0-5,-4-4-8,4 4-4,0 0-3,0 0-2,0 0 3,0 0-6,0 0-1,0 0 9,0 0-4,0 0 6,0 0-2,0 0-2,0 0 6,0 0 6,0 0 8,0 0 3,0 15 2,4-8 11,0 1-6,1 2 1,6-1 0,3 3 2,-2-3-7,9 4-4,2-3-5,4 0-5,0-1-6,5 3-3,0-3-5,-3-1-5,-1 0-1,-3-3-6,0 2-3,-5-2-2,1 1-6,-6-3 0,2 1-2,-4 0 0,-3 1 2,5-2 3,-5-2-4,-1 1 4,-3 3-1,0-3 1,-4 3 1,2 1 0,-2-2-2,-2 3-2,0-7 1,0 7-3,-4-1 0,-2 2 1,-4 2-4,1-2-1,-6 2-2,-2 2-1,-1-1-1,-4 2-3,-1-1-10,-1 1-19,-6 1-27,8-3-36,-2 2-37,3-4-45,1 2-58,4-4-69,1-3-97,5 0-207,1-2 21,5 2 66,-1-1-317,5-3-312</inkml:trace>
  <inkml:trace contextRef="#ctx0" brushRef="#br0" timeOffset="121565.98">12836 15395 2507,'-8'3'111,"8"-3"13,-10 4 2,2-1 0,4-1 8,4-2-8,-6 5 11,6-5 11,0 0 8,0 0-6,0 0-8,22 0-14,-10 0-16,3 0-11,4-3-21,0 1-27,3 0-34,-4-1-47,6-1-43,-5 1-79,5-4-75,-2-1-92,0 3-190,-3 1-46,-3-4 73,2 3-251,-4 1-223</inkml:trace>
  <inkml:trace contextRef="#ctx0" brushRef="#br0" timeOffset="121776.07">13295 15127 2124,'4'-3'133,"-2"-5"32,0 4 5,0 1-5,-2 3-14,0 0 2,0 0 25,0 0 6,0 0 5,7 15-5,-4-6-11,1 2-13,-2 7-13,2-1-13,1 8-15,1 1-11,0 6-8,4 1-14,0 1-32,-2-1-55,0 0-75,1 2-63,-4-4-78,3-6-112,-5-1-197,-3-1-53,3-2 50,-1 0-315,-2 2-329</inkml:trace>
  <inkml:trace contextRef="#ctx0" brushRef="#br0" timeOffset="123696.26">21983 13706 2214,'3'-4'-81,"2"-1"20,-1-1 21,0-1 11,-1 5 17,1-5 11,-2 2 10,1-1 15,-1 0 8,0 3 8,0-5 4,0 2 0,0 1 0,0-2 4,-2-1 7,2-1-1,-2 2 4,0-1 1,0 1-2,-2 0-2,0-1-3,0-1-3,-2 2-4,-5 2-3,2-3-5,-3 2-2,-3 3 1,1-1-2,-1 2-4,-2 2 0,1 2 1,-6 4 1,3-1 5,1 2 7,-2 8-6,3-2 1,0 5 8,0 4-2,4 0-5,4 12-3,-1-1 2,3 5-7,1 4 1,4-2-2,0 3-4,2 2 3,0-2-4,5 7-4,-5-6-1,2-4 0,0 0-1,-2-2-3,-1-5 2,-1-3-2,0-2 2,0-1-10,-3-2 5,-1-4 3,-2 0-22,-1-4-16,-4 1-29,-1-4-35,-2-4-41,-2 0-54,2-3-40,-1-3-46,-2-3-107,0-1-123,-1-1-179,4-7-171</inkml:trace>
  <inkml:trace contextRef="#ctx0" brushRef="#br0" timeOffset="123889.25">21484 14120 1906,'0'-6'32,"0"-3"18,0 2 9,5 0-1,1-1 5,7 1 1,4-3 6,4 1-2,13-1-6,3 1-4,1 1-7,2-4-13,0 5-30,2 0-34,-4 1-44,2 0-61,1-2-59,-1 1-130,-2 0-309,-1-2-128</inkml:trace>
  <inkml:trace contextRef="#ctx0" brushRef="#br0" timeOffset="125772.47">22453 13540 1080,'0'0'101,"0"0"-13,0 0-29,4-9-9,-4 9-5,9-6 3,-9 6 4,6-5 1,-4 1 5,0 0 11,2 0 5,-4 4 7,4-8 3,-4 8 0,4-4 0,-1-1-7,-3 5-6,0 0-6,0-8-2,0 8-9,-3-6-3,3 6-1,-1-7-4,-4 3-1,5 4-4,-4-7 1,0 5-4,4 2-6,-8-4 5,8 4-8,-9 0-3,9 0 3,-10 4 2,1 0-5,2 1 2,1 1 0,-2 3 0,-2 1 0,1 2 0,2 1 2,-1 2 3,2 0-4,-4 3 2,5 1 1,-1 3-3,-2 2 6,2 2-1,0 3-3,-2-3-3,2 9 4,0-1 3,-3 4-6,4-4-2,-3 4 0,2-1-7,2-2-3,-3 4 4,3-4-1,0 0 6,2-4-13,-1-1 3,1-2-4,2 3-3,0-4 3,0-1 0,0-2-3,0-4 2,0 0-3,2-2 1,-2 0-12,0-5-7,0 0-17,0-2-10,0 0-23,-2-1-44,0-6-41,0-1-54,2-3-56,-9 3-93,9-3-129,-14-6 12,8 2-96,0-4-64</inkml:trace>
  <inkml:trace contextRef="#ctx0" brushRef="#br0" timeOffset="125985.33">22072 14070 1582,'0'-6'51,"0"-1"24,4 0 12,0 0 1,5 2 2,4-3-2,1 3-2,6 1-10,-2-1-7,10 0-4,-1 3-7,3 0-9,0 0-27,-2 1-35,5 1-56,-3 0-60,-3-4-60,1 2-132,-3-2-280,-2 2-99</inkml:trace>
  <inkml:trace contextRef="#ctx0" brushRef="#br0" timeOffset="126471.99">22866 13496 1653,'2'-8'-3,"0"-1"26,0 0 19,0 3 17,0-1 10,0 0 14,-2 2 8,2 0 8,-2-2-1,2 2-1,-2 5-5,3-7-8,-1 2-5,-2 5-9,0-5-8,0 5-4,0 0 10,0 0 4,0 0 10,-7 17 5,3-5 3,-2 3 11,0 7-3,-3 1-1,-3 8-4,1 4-7,-4 8 10,3-1-5,-4 4-6,2 2-10,1-2-2,-2 0-9,4 2-7,-1-4-5,4-6-7,0 0 1,-1-3-7,8-7-4,-3 0-1,4-2-3,0-4 1,4-2-8,0-4-22,6 1-17,-3-2-35,6-5-32,-2 0-40,4-2-49,-3-5-53,3-1-53,-1-4-78,2-1-166,-4-3 12,1-2 60,0-4-142,0 2-90</inkml:trace>
  <inkml:trace contextRef="#ctx0" brushRef="#br0" timeOffset="126657.19">22678 13861 1639,'-7'-7'70,"1"2"25,3-1 0,6 0-10,1 1-8,2 1-9,7 1-5,1-1-9,3 0-6,3-2-12,3 3-28,2-2-37,3 0-55,-3 0-67,3 3-170,-4-5-276,-4 3-95</inkml:trace>
  <inkml:trace contextRef="#ctx0" brushRef="#br0" timeOffset="127016.86">23344 13380 1665,'5'-8'15,"-3"3"32,-1 1 20,4-1 9,-5 1 15,2-2 7,-2 6 8,4-7 4,-4 3 5,0 4 1,0 0-3,2-6-1,-2 6-6,0 0 3,0 0 3,0 0 8,-21 17 3,8-4 2,1 5 2,-3 3-3,-1 7-3,-2 3-1,-3 6-9,2 1-13,0 5-14,5 4-8,-2 1-8,2 1-6,3-1-4,2 0-7,5-7-14,2-1-18,2-1-23,2-1-38,6-4-35,4-1-24,2-5-57,4-2-80,2-8-76,1-1-193,1-8-47,-2 1 49,2-4-203,-1-4-202</inkml:trace>
  <inkml:trace contextRef="#ctx0" brushRef="#br0" timeOffset="127313.52">23810 13662 1953,'0'-5'10,"0"-3"38,0 2 24,3 3 13,-3-3 11,0 6 1,-3-8-3,3 8-4,0-5-1,0 5 1,0 0 6,0 0-2,-23 8 5,13 1-7,-2 0-3,0 2-14,-3 6-5,0 0-3,0 1-1,-3 5-9,-2-2-19,2 1-15,-4 2-28,1-3-37,0-3-48,2-1-55,2 1-58,0-7-64,2 1-143,1-5-102,0-2-140,4 0-148</inkml:trace>
  <inkml:trace contextRef="#ctx0" brushRef="#br0" timeOffset="127516.22">23501 13664 1758,'3'-6'23,"-1"3"22,-2-3 9,0 6 13,10-2 21,-10 2 9,17 4 4,-8 0 4,5 5-2,1 2-6,2 1-10,0 0-7,1 3-7,0 1-8,-1 0-6,-1 2-22,0-3-31,-3 2-47,-1 0-58,3 0-59,-2-6-79,-5 2-158,0-3-49,1 2-91,0-6-37</inkml:trace>
  <inkml:trace contextRef="#ctx0" brushRef="#br0" timeOffset="127719">23959 13846 1448,'4'-5'48,"-3"1"29,-1 4 7,7-3-3,-7 3 12,0 0 14,0 0 8,3 13 6,-3-4-3,-1 1-7,-1 6-4,0-3-10,-4 4-10,2-3-8,-1 4-9,-1 1-23,-1-2-42,0 1-54,2-1-63,0-2-72,-3-2-97,2-1-174,0-3-162,1-3-116</inkml:trace>
  <inkml:trace contextRef="#ctx0" brushRef="#br0" timeOffset="128302.28">24064 13727 1699,'4'-11'52,"0"3"56,-1 1 29,0 1 6,-1 0-5,0 1-10,0 3-8,-2 2-7,4-5 17,-4 5 13,0 0 2,0 0-4,10 14 2,-6-6-13,-1 1-5,-1 2-10,2 3-10,0 0-10,0 4-10,-1-1 0,-3 1-13,0-1-2,2 0-10,-2-4-6,2 3-8,-2-3 2,0-2-4,2-1-3,-2-3-2,2 1 0,-2-1-4,2-4-5,-2-3-8,0 0-10,0 0-5,11-13-1,-7 6-8,0-2-6,2-4-5,4-3-1,-2-1-4,2-2-6,-1-1 1,2 0-1,1 1 8,-5 0 1,4-1 9,-2 6-8,-3 0 5,2 3-4,-2-1-7,0 3 3,-2 3-1,2 0 5,-1 5-4,-5 1 18,0 0-6,23 7 11,-16 1 4,7-1 4,-4 5 3,2-2-1,0 3 2,-2 0 1,8 3 0,-4-1-1,-1-2 1,0-2-1,0 0 4,-3-1 8,5-2 8,-4 0 8,1-5 4,-1 0 4,-1-3-1,3-3-1,-3 0-2,3-5-5,-6-2-3,6 0-6,-3-5-3,1-2-2,-4-2-6,0-3-4,2-1-4,-3-2-8,1-2-10,-3 3-11,0-3-10,-4 3-24,0 2-29,0 1-29,-4 1-14,1 0-39,-2-1-50,-2 4-51,1 3-54,-3-1-55,5 4-131,-6-2-71,7 3 53,-1-2-159,1 3-169</inkml:trace>
  <inkml:trace contextRef="#ctx0" brushRef="#br0" timeOffset="128533.98">24676 13118 1915,'5'-8'28,"1"1"34,3 1 22,5 1 23,3 4 12,3 1 11,0 4 11,4 5 23,5 5 4,7 8 6,-5 5 0,17 16-4,-6 5-7,-1 3-10,-9 3-13,-3 4-22,-8-5-11,-8-5-6,-5 3-5,-6 5-16,-6-1-35,-15 17-46,-7-2-60,-14-7-83,-8-2-98,-7-10-96,-8 1-244,-6-7 37,-3-4 68,1-3-220,-4-3-191</inkml:trace>
  <inkml:trace contextRef="#ctx0" brushRef="#br0" timeOffset="129178.42">22122 14996 1837,'-6'6'-49,"4"0"37,-2-3 27,4-3 25,-6 9 13,4-9 18,2 0 17,-6 6 14,6-6 13,-3 4 7,3-4-1,0 0 3,0 0 4,0 0-4,0 0 6,29-5 2,-11 2 0,2 1-6,10-3-2,9-1-10,13-1-3,9 1-10,37-4-5,14 0-5,20 1-1,16 1-11,10 1-12,12 0-2,44-2-8,11 1-9,3 1-3,-5 4-2,-8 3-10,-42 0 0,-14-5-1,-11 5-2,-19-1-3,-20-1 1,-15 2 15,-24-3 6,-19-2-8,-13 0-5,-9-1-5,-3 2-4,-10 0-7,2 1-16,-8 1-25,-2-1-25,-1 3-20,-1 5-19,1-2-31,-7-3-32,4 7-25,-4-7-31,0 7-44,0-7-42,-6 10-80,-1-7-175,-4-1 27,1-1-208,-7 4-218</inkml:trace>
  <inkml:trace contextRef="#ctx0" brushRef="#br0" timeOffset="129680.02">22540 15205 1952,'-13'-1'-31,"0"-2"27,3 2 21,2 1 16,-1 0 11,2-4 9,7 4 6,-10-2 6,10 2 7,-12-2 5,12 2 4,-7 0-2,7 0 3,0 0-1,0 0-4,-8 0 1,8 0 1,0 0-4,0 0 0,-5-5-12,5 5-2,0 0-10,0 0 1,0 0-4,19-8 0,-8 8-1,8-7-2,6 5-2,7-3-2,17 2 11,16-1-5,39-2 5,16 0-5,17 1-4,7-3-7,10 0-8,13 3 3,41 1-4,-28 3 4,32 2 2,-38 0 0,-8 2 2,-5 1 12,-13 4 4,-10-7 10,-13 1 1,-14 0 0,-19-1 8,-24 2 2,-12-3-2,-16 0 3,-7-3-11,-5 2-9,-9-1-10,-2-1-26,-4 3-19,-3-5-19,-1 5-25,-3-2-26,-6 2-23,12 0-23,-12 0-26,0 0-27,9 7-31,-9-7-27,4 1-31,-4 1-46,0-2-139,0 0-88,0 0 70,0 0-107,0 0-70</inkml:trace>
  <inkml:trace contextRef="#ctx0" brushRef="#br1" timeOffset="156438.87">9219 2488 104,'0'0'61,"0"0"-11,0 0-7,-6-4-2,6 4-5,0 0-3,0 0-3,0 0-3,0 0 1,0 0-3,0 0 2,0 0-2,0 0-2,0 0-1,0 0-1,-10 0-1,10 0-2,0 0-1,0 0-1,0 0 2,0 0-2,0 0 0,0 0-2,0 0 0,0 0 3,0 0 0,0 0 2,0 0 1,0 0 7,-7 4 8,7-4-4,0 0 2,0 0 5,0 0 0,0 0 2,0 0-4,0 0-1,0 0-2,0 0 0,0 0 0,0 0-2,0 0-2,0 0 2,0 0-6,0 0-2,0 0 1,0 0-5,0 0 0,0 0-3,0 0-1,0 0 3,0 0-6,0 0 0,0 0-1,0 0 5,0 0 1,0 0 1,0 0 2,0 0-1,0 0 3,0 0-5,0 0 6,0 0-2,0 0-5,0 0 2,0 0-3,0 0-4,0 0 2,0 0-4,0 0 1,0 0 1,0 0-5,0 0-2,0 0 1,0 0-3,0 0 2,0 0-4,0 0 2,0 0 2,0 0-2,0 0 3,0 0-3,0 0 0,0 0 1,0 0-4,0 0 3,0 0-2,0 0 1,0 0 2,0 0-5,0 0 2,0 0 5,0 0-3,0 0 2,0 0 0,0 0 2,17 3-6,-17-3 4,8 5 4,-4-2-1,1 1-1,-5-4-2,9 6 4,-3-2 2,-2-3-3,2 3 4,-1 0 4,1-2-1,0 1 1,1 1-1,-1 0-2,1 0-4,-2-1 4,2 1 1,-1 1-6,0 0 4,2-2 0,-2 2-1,1 1-3,0-3 1,-1 3 6,3-2-3,-3 1 3,3 1 4,0 0 6,-1-1-3,0 2-1,6 0-1,-6-1-3,0 0 3,2 1-4,3-1 3,-2 1-2,0-1-2,-1 2-1,2 2 0,2-3 0,-2 3 4,3-3-2,-2 3 0,-1-1 0,3 3-1,0-4-1,0 4-1,4 0-1,-4-1-1,2 2 2,-3-3-1,0 2 1,0-3 2,0 1 0,4 2 1,-1 1-1,0 0 5,0 0 0,1 1 2,4-1 3,-1-1-4,0 1 2,6 3-3,0-2-1,2 1 0,-2-1-3,3 3-1,2-4 0,-3 2-2,3-1-4,0 1 0,0-2 2,-1 3-4,-1-3 2,0 2 0,1-1-3,-1-1 1,-2 2-2,1-2 1,1 0-1,-2 4 0,1-5 4,1 2-6,-2-1 3,1-2-3,1 2 1,0 3 0,-5-5 1,5 3 1,-3-2-1,2 1 0,1 0-1,-5-2 0,5 1-1,-6-1 4,3-1-2,-1 1-2,-3 0 1,7 3-1,-8-3 0,4 1 0,-2-3-1,1 5 2,-1-5-3,0 2 2,0 3 1,0-3-1,5 2 2,1 1-4,-3-1 2,5 3 0,-2-3 0,3 2 1,-1 1-2,4-1-1,-2 2 2,2-4 0,4 5-1,-6-1 0,0-2-1,0-3 0,-3 5 2,1-4 0,0 0-3,-2 2 2,-1 0-1,3 0 7,-2-1-6,-1 1 2,3 1-1,-2-3 0,1 2 1,3-2 6,0 2 6,3 1 1,5-1-3,0 4 0,-1-2 0,1 1 2,-5 0-2,4 2-3,-7-7 0,0 4-2,0-2 1,-5 1 1,-1 0-3,2-2 1,-3 1 0,-6-4-1,2 1 1,-1 0-2,-1-1 0,-2 0-3,2 0 1,-1 2 0,2-2-1,2 0 3,3 4-3,3 1 2,1-1 1,3 0-3,0 3 2,5-1-1,1 1 0,0 1-1,-6-3 1,4 3-2,-4-4 1,6 5-1,-6-6 2,0 1-2,-3-1-1,1-1-1,-2 0 1,-2 1 1,-3-5-2,0 3 0,1-3 2,-1 1 1,1 0 0,-1 1-1,2-4 0,-1 3-1,0-3 0,-1 1 2,-1-1-3,-4 2 1,0-4 2,-4 1-1,0-1-1,3 1 2,-3-1 2,2 2-6,-2-4 2,-1 3-1,0-2 2,-4-1 0,3 2-1,-4-1-1,2-4 0,0 5 1,-4-1-1,3-2-1,0 2 4,-1-2 0,3-1-3,-4 3 0,10 0-1,-3 2 5,6-1-2,1 1 2,3 0-4,-2 1 2,2 1 0,-1 0 1,3 0 0,-2-1 0,-3 1-2,0-1 1,-4 0-5,-1-2 5,-4-2-3,3 4 2,-2-2-1,-4-3 0,1 2-2,-2-1 3,2 1 3,-2 0-4,0 0 2,-1 1-2,1-5 1,-1 4-1,0-1 0,-1-2 0,0 3 2,-2-1 0,4-2-3,-5 0 3,2 2-2,-1-1 2,0 1-2,-6-3-3,11 2 3,-7 0 0,-4-2 0,9 2 3,-9-2-3,6 2 2,-6-2 0,7 2-2,-7-2 3,6 2-1,-6-2 1,0 0 5,6 2-4,-6-2 7,0 0-2,0 0 4,6 2 4,-6-2 1,0 0 1,0 0 2,0 0 1,0 0 2,0 0 1,0 0-5,0 0-3,0 0-1,12 2 2,-12-2-2,0 0-4,0 0 6,0 0 4,0 0 3,0 0-5,6 1 1,-6-1 0,0 0-4,0 0 2,0 0 0,0 0-5,0 0 1,0 0 1,0 0-8,0 0 5,0 0 2,6 2-3,-6-2-5,0 0 8,0 0-8,0 0-1,0 0 4,0 0-6,0 0 0,0 0-6,0 0 10,0 0-26,2 4-19,-2-4-53,0 0-93,0 0-117,-16-11-272,6 5 42,-2 0 77,-3-1-164,-4-3-116</inkml:trace>
  <inkml:trace contextRef="#ctx0" brushRef="#br1" timeOffset="158526.94">9455 3727 1577,'0'0'-78,"0"0"20,0 0 7,0 0 22,0 0 1,-11-3 14,11 3 7,0 0 19,0 0 7,0 0 5,-7-4 8,7 4 6,0 0 2,0 0 1,-4-4 0,4 4 2,0 0-3,0 0-4,0 0-5,0 0 2,-4-3-3,4 3-5,0 0 0,0 0-4,0 0-2,0 0 0,0 0 2,0 0 2,0 0 0,0 0 8,4 19 1,0-14-3,0 0 9,3 2 4,2 0 4,-1 3-1,1 1 1,1 0 1,2 3 0,4 0 3,-1 1 3,4 2 0,0 1-4,1 0-4,6 3 0,0 0-5,-1 2-2,5-2 0,2 4-3,3 1 0,-1-1 1,4 0-6,0-1-1,1 3-7,-1 0 2,2-2-2,-2 1 0,2-1 0,-2 0-4,-1 2 1,4-3 2,-1 0-3,4 1-3,-4-1 1,4 0 3,1-1-1,-1-1 0,1 2-1,1-3-3,-2 0-1,1-1 3,0-2-2,-3 2 0,-2-3-2,-1-5-2,-6 3 1,-1-1-3,2-1 0,-3 1-2,-1-1 4,2 0-1,-4 0-1,1-1-1,3 2 1,0 1 2,1-1-1,-1-1 1,4 0 2,5 4-3,1 1-1,5 0 3,-1-1 1,19 11 0,1-4 6,-2 0-1,0 1 1,-10-4 0,10 3-6,-11 0 4,-6-5-7,-5 4 4,3-4 0,-5 1-7,2 1 8,-4 1-1,2-4-5,-4 3-1,-4-1-1,-2-2-5,-1-1 3,1 1 5,0 1-5,4 2 1,1 2-1,4 0 1,-5-3-3,4 4 0,-1-2-1,2 2-1,-1-2 5,0-1-2,-2 2 1,5 0 1,-4 0 1,-1-2-6,2 1 2,1 2 2,-3-2-5,2-1 3,0 2 2,3 0-2,-1 0 1,-1-2 2,2 1 1,-1-1-6,-2 0 0,2 0 0,-2-1 0,2 0 4,-1 0 1,2-1-5,-8-4 8,1 2-8,-4-3-1,0 1 6,1-4-5,-7 2 0,0-3 0,0 2 3,-2-1 0,3 2-2,0-2-1,5 2 1,-3 2 0,2-3 3,3 2-4,-4-1 0,1 1 5,1-1-4,0 0 1,-4 0 0,1-1-2,-4 0 4,1-1-1,-1 0 0,-2-2-1,1 3 1,-4-2-2,-3-3 0,0 1 3,0-1-16,-1-1 3,0 2 5,0-3 0,1 3-3,0-1 6,1 0-4,-1 2 9,3-3-6,-2 1-2,-1 1 4,0-2-2,-2-1 2,-1 2-1,2-2-2,-4 0 1,0 0-1,-1-2 0,-1 3 7,-1-4-9,1 1 4,-1 3-1,-1-4-2,0 4 5,0-3 4,4 0-7,-4 0 4,0 1-1,0 1-4,2 0 5,-1-1 0,2 1-2,-1-2 1,3 4-4,-6-3 4,4 2 1,0-1-4,-2-1 1,-2 1-1,4 2 1,-3-2 0,-1 0 5,5 2-4,-3-2 0,-1 1 1,1 0-4,1 1 9,2 1 0,-1-1 1,2 3 7,3 0 6,3 3 2,0 0-2,2 0-4,-2 1 4,0 1-5,2-1 3,-2-3-1,-1 2-7,0-3 0,-1-1 0,-3 3-2,1-5-1,-2 3 0,-1-3 1,-2 1-8,1-3 4,-2 2-1,1-2 5,-2-1-5,-1 2-1,1-2 3,-1-1 0,0 1 2,-1 0 4,-4-4 0,7 6 1,-3-4-5,-4-2-2,7 3 2,-7-3 1,3 5-1,0-3 3,-3-2 2,6 3-1,-6-3 1,0 0-3,0 0 7,4 4 6,-4-4-4,0 0 1,0 0-2,5 4-1,-5-4 2,0 0-6,4 2 3,-4-2-1,0 0-3,0 0 0,0 0-3,0 0 0,0 0-2,0 0 1,0 0-2,0 0-2,0 0-1,0 0 4,7 2-5,-7-2 2,0 0-2,0 0 1,0 0-1,0 0-1,0 0 0,0 0-1,0 0 5,0 0-4,0 0 2,0 0 0,0 0 2,0 0 1,0 0-1,0 0-3,0 0 4,0 0 2,0 0-3,0 0-3,0 0-24,0 0-48,0 0-69,0 0-72,-7-12-68,-2 4-163,-4 1-123,-1-3 58,-7-3-238,-7-2-238</inkml:trace>
  <inkml:trace contextRef="#ctx0" brushRef="#br1" timeOffset="161355.96">9683 5307 1845,'0'0'-140,"0"0"19,0 0 17,0 0 15,0 0 16,0 0 9,0 0 12,0 0 16,0 0 9,0 0 12,0 0 1,0 0 12,0 0 2,0 0 6,0 0 6,0 0 1,0 0 9,0 0-2,0 0 1,0 0-4,0 0 7,0 0-4,0 0 4,0 0 0,0 0 1,0 0 3,0 0 2,0 0 2,0 0 4,0 0 4,0 0 1,0 0 0,0 0-4,0 0 3,0 0 0,0 0-1,0 0-3,0 0-1,0 0 1,0 0-4,0 0 0,0 0 1,0 0-2,0 0 3,0 0 5,0 0-8,0 0 2,-6-2-1,6 2-1,0 0 1,0 0 3,0 0-4,0 0-2,0 0 1,0 0 1,-3-5 0,3 5 2,0 0 2,0 0 0,0 0 1,-4-7-1,4 7 1,0 0 0,0 0-5,0 0 1,0 0-4,0 0 2,0 0 0,0 0 0,0 0 0,0 0-2,0 0 1,0 0-1,0 0-1,0 0-1,0 0-1,0 0 1,2-7 1,-2 7 0,0 0 1,0 0 1,0 0 1,0 0 4,0 0-5,0 0 4,0 0-1,5-5-6,-5 5-3,0 0-2,0-7 0,0 7-2,4-7 0,-4 3-1,2 0 8,1-1-1,-3 5 2,2-9-6,0 2 7,0 2 0,0 0-2,0-3-1,0 1 1,0-2-12,2 1-2,-2-1 2,0 1 2,2-1-1,1 1-1,-3-1 3,5-1-4,-3 1-3,2-1 3,-2-2-5,3 4 11,-1-4-4,0 0 1,3 1 7,0 0-6,-1-3-2,0 4 9,2-3 0,2 0-1,-2 1 0,0-1-3,3 0-2,0-2-2,2 2 2,-3-4-8,2 6 5,0-4-2,-1 0-3,2 1 2,0-1 2,-1 1-8,3-3 3,-2 2-4,2 1 1,0-1 2,2-1 1,0 1-7,-2 0 0,4-1 2,-2 1 7,2 0-8,1 0-3,1-2-1,2-1 3,0-1-4,1 0 2,2 1-2,-3-4 0,5 3 5,-2-1-2,-1-2-4,-2 1 1,2 1 0,-2-2 2,4 2-3,-4-3 4,2 1 1,-1 1-6,-1 1-1,-1 1 1,1-2 4,-1 2-2,1-2 0,-2 2-1,0-1 2,1 1 2,-3 1 3,2-3-5,-2 0-2,3 2 3,-3-2-3,1 2-3,-4 2 0,2-1 6,-2-1-4,1 2 2,-2-1 4,1 1-2,3 0-5,-2 1 4,4-4-2,-2 5-1,-2 0 0,2 2 6,3-5 0,-4 3-5,2 0 2,1 2 1,1-1-4,-4 1 2,4 1 1,1 0 2,-1 0-1,1-1 3,-2 1-4,1 0-4,1 1 1,-2 0 7,-1 0-4,2-2-1,-2 4 6,-1 0 2,2 0-9,-2-2 7,1 2-8,-5 1 6,4-1-4,-1 1 2,3-1 1,-1 0-8,0 1 5,1 0 2,1-2-5,-2 1 4,2 1 2,1-1-6,-1 0 6,-4-2 2,2 4-8,-2 0 5,-2-1 6,-1 1-7,0-1 2,-2-2 0,1 2-2,0 0-3,5-1 1,-2-2-3,-2 4 5,1-3-5,-2 0 6,0 2-2,1 1-1,1 0 1,-2-1 0,2 1-3,-2-1 5,1 0 4,-2 3-2,2-3-2,-3 1 2,2-2 3,-2 0 1,1 0-6,-3 1 5,4-1-9,-2 1 2,-3-1 3,4-1-5,-3 0 8,6-3-4,-1 1 2,1-1-8,0 0 6,0 1 7,0-1-12,1 0-2,-3 1 8,2 0-6,0 1 4,0 0 2,-4 0-2,0 0-1,2 2 9,1-2-9,-3 2 1,-1-1-2,4-4 4,-2 5-5,-2-3 6,0 3 0,1 0 0,-2 0-2,0-1 1,0 0-1,-1 0-3,2 1 2,0-1 2,-1 1-5,1-3 6,-2 2-2,3-1 4,2 0-2,0-2 0,-2 3-5,-1-1 6,1 1-2,-2 1-4,-1-1 5,2 1-2,-1-1-2,1-2 2,-1 4-1,-2-2 4,1-1-5,2 1 0,-2 3-2,0-6 2,-1 4 0,3-1-1,-1-1-5,-1 2 10,2-2-2,-1 1-1,0 0 2,-2 1 1,0-3-8,2 5 16,0-3-16,1 0 1,-3 1 5,4-1-6,-2 1 4,0 0-5,1-2 7,1 3-5,-1-1-1,2-2 7,-1 2-3,4-3-5,-1 5 5,4-5 1,-2 2 1,3 1 3,-4 0 0,2-1-2,-4 3 4,2-4-2,3-1-4,-3 0 6,0 1-9,-5 0-1,3 2 4,-3-1 2,-1 0-4,1 2 4,-1 1-2,0-3-4,-2 3 4,0-1 1,-1 2-3,-1-1 5,1 1-2,0-2-2,-1 3 1,0-1 3,-2-2-3,4 5 3,-4-4 6,0 2-7,0 0-1,-2 0 0,3 2-4,-1-1-1,-1 1 6,-1-2-3,0 1 1,-4 4-1,6-5-2,-6 5 4,5-4-3,-1 2 6,-4 2-6,4-4-3,-4 4 6,4-3 4,-4 3-5,0 0 5,5-4-1,-5 4-6,0 0 6,3-4-4,-3 4 3,0 0 2,5-3-6,-5 3 0,0 0-1,0 0 4,5-5-3,-5 5-2,0 0-9,0 0-10,0 0-6,0 0-15,0 0-16,0 0-9,0 0-10,0 0-15,0 0-19,0 0-25,-13 14-22,8-7-32,1-1-25,0 3-39,-5-2-163,1 6-66,-2-4-83,3 4-70</inkml:trace>
  <inkml:trace contextRef="#ctx0" brushRef="#br1" timeOffset="163606.17">9764 7153 1519,'2'-6'0,"-2"6"11,0 0 4,2-3 12,-2 3 8,0 0 10,2-7 5,-2 7 5,2-3 4,-2 3 3,0 0 3,5-6 7,-3 2 6,-2 4 3,4-7 4,-2 3 2,2-2 6,0 1-2,0-3-1,0 0-1,0-1-1,6-1-2,-2-1-2,-3-3-10,2 1 4,2-3 0,2-2-2,-1-3-13,3 0 0,1-5-9,2-1 0,0-2 0,4-1-9,1-5-1,4 0-4,-2 0-1,5 1-3,-3 2 10,5-2-3,-2 1-2,3 2-2,-1-2-9,2 1 2,1 1-1,3 1-3,-2 0 5,5-1-11,7-9 5,3-1-1,-9 10 1,-4 4-2,-2-2 3,0-2-7,2 4-2,-4-2 4,2 0-9,-3 1 5,3 1-4,-4-3 0,0-1-1,-2 0 3,1 1-4,-2 0-1,-1-3 1,0 0-2,-6 5-4,4-5 3,1-2 3,-1-2-2,-2 0-1,4 2-1,-4 0 5,5-2-6,-2 2-1,0 0-2,3-2 3,-3 2-6,3 1-3,-3 3 4,-1 4-3,0 1 3,-2 2-1,0 2-1,1-2-1,-2 5 0,-2 2 0,0-1-1,0 4-2,-2-1 3,1 0 4,2-1-6,1 1 2,1 0-1,3-1 0,0 1 2,1-2 0,1 0-2,3-2 0,2 1-1,-1 0 0,1 3 4,0-2-2,-3-1-4,3 3 4,-2 0-4,0 1 0,-3 1 3,3-1-1,-4 3 0,-3 0 6,2-1-4,-2 1-3,2 0 1,1-1 2,-2 0 0,0 2-4,2-2 2,-2 0 1,5 1 2,-5-2 0,0 1 1,5-3-2,-2 0-2,-4 4 2,1-4-5,-3 2 6,0 2-5,0-2 4,-2 0-1,0 0-2,0 2 2,1-2 4,0 2-7,2-3 2,-3 3-1,2-3 1,-2 3 2,3-2-2,-4 2 1,3-4 0,1 4-1,-2 0-5,4 0 1,-3 1 6,-2-2-9,2 3 4,-1-2 1,-4 2-3,2 0 4,-2 1-2,-1 1 0,0 0-1,-2-1 6,1-1-1,-1 1 0,0 1-1,0-1 2,-1 0 2,0-1-8,4-1 2,-2 2-4,2-1 0,3-2 2,-3-1-4,2 5 0,-4-3 3,2 1 3,-2 1-5,3-1 4,-2 1 0,0-2-7,-1 3 9,2-3 2,-2 2-6,3-1 2,-2 0-2,1 1 0,-1-1 3,3 1-3,-4-2 2,5 1 2,0-1-2,-2-1 6,5 1-5,-4 0 0,4 1 2,1-2-3,1 1-3,-2 0-1,0-1 3,1 1-7,0 3 7,-2-2 0,1 1-1,-3-1 0,-2 1 0,-2-1 0,1 2 3,0 2-2,-4-5 6,1 3-5,-4-1 2,3 1 4,1-2-2,-3 1 1,-2 1-2,4-3 6,-2 1-8,0 2 3,1-3-1,-2 3-1,-1-3 3,0 2 1,1 1-8,-1-1 10,1 5-6,0-5 2,-1 2 0,-1 1-2,2-3-1,2 3-7,-2 0 1,-1 0 0,1-2 1,1 2 1,-4-1 1,2 2 3,2-1-2,-4 1 2,2 1 2,-2-3-4,4 2 4,-4 3 3,0-5-2,0 4-1,-1-3 0,1 2 4,-6 3-5,8-7 1,-3 6-2,-5 1 0,6-4-2,-6 4 3,7-4-1,-7 4-2,4-3 0,-4 3 3,0 0-6,6-4 2,-6 4 5,0 0-6,0 0 4,6-4 3,-6 4-3,0 0 5,4-3-1,-4 3-3,0 0 3,0 0 1,0 0-5,0 0 3,5-3 2,-5 3-5,0 0 5,0 0-5,0 0 3,0 0-7,0 0-11,7-4-11,-7 4-15,0 0-24,0 0-34,0 0-41,0 0-62,0 0-82,-16 8-235,6-4 4,-3-2 79,-4 0-106,0 0-47</inkml:trace>
  <inkml:trace contextRef="#ctx0" brushRef="#br1" timeOffset="168033.26">8815 1667 285,'0'0'124,"0"0"-49,0 0-16,0 0-7,0 0-5,0 0 0,0 0-7,0 0-3,0 0 3,0 0 5,0 0-2,0 0 2,0 0 5,0 0-2,0 0 4,0 0-10,-4-6 7,4 6 1,0 0 0,0 0 8,0 0 0,0 0 1,0 0 0,0 0-2,-2-5-5,2 5-5,0 0-5,2-7-1,-2 7-5,4-7-1,0 3-9,-2 0 1,2 0-5,0 1 0,-4 3-4,10-6 0,-4 2-1,-2 2-4,0-1-3,-4 3 0,11-2 0,-11 2 1,14 0-5,-14 0-2,13 2 2,-4 1 3,-4-1-5,0 4-4,0-2 4,-2 1-4,-1 2 3,0 1 1,1 1 0,-3 2 0,-3 0 2,1-1-4,-3-1 1,2 3-3,-1-2 4,-2 1-2,2-2-6,-1-2-3,1 1-7,0 0 4,2-3-5,-3 1 0,2-2 2,2-1 1,1-3 1,-2 9 0,2-9-5,0 0 9,6 5-4,-1-3 2,-5-2 2,8 2 2,-8-2 0,11 2-3,-5 0 3,0 0-2,0 0 0,2 0 2,-2-1-1,0 1 4,-1 2-4,2-2 5,-4 2-2,3 1 2,-2-1 6,-2 1-1,1 0 1,-3 1 4,-3 1 2,-1 1-4,-4 0 3,3 1-4,-5 1 0,0 0-12,-5-2-27,4 4-46,-4-4-54,0-1-118,-2-1-236,3-1 7</inkml:trace>
  <inkml:trace contextRef="#ctx0" brushRef="#br1" timeOffset="174976.23">14418 1973 1345,'-6'-5'14,"2"1"10,2-1 22,-3-2 18,1-1 14,0 1 14,-1 0 9,1-1 3,0 0 7,2 0 2,-2 0 4,0-2 1,0 3-6,0 0-1,-2 0-3,2-1-5,2 2 2,-2-1-8,2 1-2,2 1-12,-4-2-3,4 7-3,-2-9-12,0 5-9,2 4-1,2-7-13,2 1 8,4 2-11,4 0-7,0-1 0,0 1-4,8-1-4,-5 2-3,1 1-7,2 0 4,-4 1-8,1 1 0,-2 0 1,-1 0-5,1 1 3,-3 3-2,2-1-3,-4 2 3,0 2-3,-4 1 1,-2 1-4,-2 3 6,-2 0-1,0-2-3,-6 4 1,1-1 2,-1 2 1,-1-2-2,1 2-6,-2-2 1,1 0 0,-1-1-2,1-4 0,0 3-4,1-2 13,2-1-4,2-3 1,-2 3-2,1-3-6,0-1 0,1 1-4,2 0 6,0-2-3,2-3-2,0 0 2,4 9 6,0-8-4,-4-1 1,12 4-3,-4-2 7,-2 0-11,2 2 4,1-2 1,2 3-3,-3-1 2,3 1 1,-1 2 0,1 1 2,-2-3-1,-1 3 1,0-2 3,-4 3-1,-1-2 5,0 1-8,-3 2 7,-3 0 0,0-1-2,-5 2 3,-4-2 8,-2 1-7,1-1 8,-3 1-12,-1-2 7,-2 0-8,0-1 3,0 1 0,0-5 0,-1 3-1,2-3 0,0 2-4,2-3-9,1-1-15,2 1-21,0-2-22,3-2-29,0 1-34,-2-3-30,8 1-41,0-4-26,4 0-22,0-3-68,4 1-109,8-4-227,-2 1-149</inkml:trace>
  <inkml:trace contextRef="#ctx0" brushRef="#br1" timeOffset="175255.74">14772 1850 1783,'8'-10'-5,"-1"3"18,-3-3 31,0 2 23,1 1 21,-1-1 12,0 2 8,0 1 1,1-2-3,-3 2-1,2 1-7,-2 1-11,-2 3-10,3-7-7,-3 7-11,0 0-5,0 0-6,10 12 3,-7-5-1,3 5-1,-2 2 0,-2 1-10,0 2-1,0 2-1,-1 0 0,-1 1-5,0 0-3,0 1-2,0-1-14,-1 2-14,1-1-30,-2-2-33,0-2-42,-2 0-41,4 1-56,-5-6-76,2 0-144,0 0-58,0-5-107,1 0-87</inkml:trace>
  <inkml:trace contextRef="#ctx0" brushRef="#br1" timeOffset="175450.87">14659 2044 1665,'-2'-4'10,"0"0"12,2-1 16,0 5 12,6-14 5,4 9 1,2-2-3,3-2-1,4 0-3,2 1-5,3 0-5,-1-1-6,-2 3-20,1-1-32,-1 0-34,-3 2-38,4-1-56,-2-1-123,-1 1-274,-1 2-47</inkml:trace>
  <inkml:trace contextRef="#ctx0" brushRef="#br1" timeOffset="176032.27">15148 1785 1490,'-2'-5'2,"2"5"26,0-10 21,0 3 20,0 2 14,0-1 10,2 0 1,-2 6 1,2-9-3,2 3-8,-2 1-5,2-2-7,4 2-7,0 0-4,5-2-3,2 2-7,1-1-2,1 3-5,-1 0-3,0 2-6,2 1 1,-6 0-6,1 0-3,1 4 0,-2-3-2,0 3-4,-4 5 3,-1-5 2,1 7-2,-3-2 0,-3 2-1,-4 0-2,0 3-3,-5-1 0,1 1-2,-3 1-1,1-4-3,0 2 0,-2 1-2,2-3 0,0 0-2,2-1 2,-1 0-3,1-3 0,0 0 1,1-2-2,1 1 0,0-1 1,2-1 0,-1 0-4,3-4 2,0 0-1,0 0 0,7 5 0,-7-5 0,13-1 0,-13 1 0,13 0-2,-3-2 1,-10 2-2,16 0 1,-6 0 3,-10 0 0,16 2 5,-7-1-2,-1 3 1,3 0 3,-3 0 1,1 1 1,-1 0 5,-2 2 2,4-1 5,-4 2 5,0-2 4,0 1 1,-2 0 5,0 1 4,-4-1 7,0 2 1,0 2-2,-4-2 0,0 1 2,-2-1-7,-2 1-5,-1 2-2,-2-5-4,-1 3-4,-1-3-7,-2 3-3,2-3-33,-1-2-23,-2 2-32,0-2-46,1-3-60,2 1-68,-2-3-111,3 0-193,2 0 44,-3-3-195,6-1-191</inkml:trace>
  <inkml:trace contextRef="#ctx0" brushRef="#br1" timeOffset="180386.57">2292 6471 1832,'-4'5'-74,"2"0"12,-2-2 6,4-3 5,-9 6 8,5-2 17,0 0 7,0 0 8,0-1 7,4-3-2,-5 4 5,5-4 5,-7 4-2,7-4 0,-4 4-2,4-4 13,0 0 10,0 0 5,0 0 9,11 5 5,-11-5 4,17-4 0,-4-1 0,4-3-6,2-3-2,3-2-5,6-5-1,2-3-3,5-3-2,2-3-4,-1 2-2,-2 0-19,2 1 0,-9 4 2,3 1-4,-8 7-3,-7-2-5,5 3-12,-6 2-11,-7 4-14,-2 3-9,-5 2-13,0 0-6,0 0-6,-17 29 0,2-12 6,0 0 8,-4 6 7,-2 2 4,0-3 11,-2 4-1,2-2 4,3-1 5,2-4 3,0 0 9,4-2 2,2-1 6,-2-5 9,7-2 7,0 1 9,3-5 7,2 2 6,0-7 4,7 1 4,-7-1 1,0 0-2,25-13 9,-13 3 4,4-1 2,2-6-7,2 2-1,-1-3-1,-4 2-7,6-1-5,-5 0-2,4 2-2,-7 1 1,5 2-14,-6 0-38,2 4-36,-2-1-54,-1 2-147,0-3-105,-3 1 114</inkml:trace>
  <inkml:trace contextRef="#ctx0" brushRef="#br1" timeOffset="181223">8251 5061 1068,'-2'-3'27,"0"-4"1,2 2 18,0 5 7,-2-10 7,2 8 7,0 2 2,0-9 7,0 9 3,-2-8 3,2 8 6,0-7 0,0 7-1,-2-4-2,2 4-12,2-6 4,-2 6-3,0 0-3,-2-5-4,2 5-4,0 0-7,0 0-1,0 0 0,0 0-1,0 0 5,0 0-1,-12 19-8,5-8 3,-3 5-5,1 4-2,-2 1-3,-3 1-7,-2 6-6,0-2-1,-1 1-1,0 1-4,2 1-14,0-2-23,2-5-21,1-4-31,4-3-32,-2-2-40,3 3-39,2-8-69,-1-3-177,2-1-249,4-4-167</inkml:trace>
  <inkml:trace contextRef="#ctx0" brushRef="#br1" timeOffset="183442.77">15912 1806 1858,'-7'2'-10,"7"-2"18,-9 3 16,5-1 18,4-2 13,-9 2 4,9-2 5,0 0 0,-8 2 1,8-2 5,0 0-2,-6 2-2,6-2-5,0 0-8,0 0-4,0 0-4,0 0-5,-4 4-5,4-4 0,0 0-6,0 0 3,17 5-4,-9-5-4,4 5-1,4-3-7,0-2-21,2 0-31,-1 3-32,1-3-40,2 2-39,-2-2-56,0 0-105,-4 2-139,-1-2-91,-2 4-41</inkml:trace>
  <inkml:trace contextRef="#ctx0" brushRef="#br1" timeOffset="183660.44">15922 2021 1395,'-12'8'4,"2"1"24,4-3 9,0-2 26,4-3 14,-2 3 13,4-4 5,-4 4 1,4-4 0,0 0 2,0 0-6,0 0-6,0 0-7,22 3-6,-6-6-10,0 1-4,4 0-30,-3 0-36,3 0-43,0-3-40,1 1-61,2-2-109,0-3-184,-1 1-86,-2-2-34</inkml:trace>
  <inkml:trace contextRef="#ctx0" brushRef="#br1" timeOffset="184042.19">16633 1371 1501,'-2'-15'30,"0"3"38,0 1 29,-2 2 23,2-1 10,-2 1 6,0 0-1,1 2 0,1-1-13,-1 3-14,-1-1-14,2 3-11,2 3-5,-6-3-5,6 3 2,0 0 6,-8 20 10,6-6-10,-2 2 0,-1 7 4,-1 4-5,1 3-4,1 5-11,0 3 2,2 1-9,0 2-1,6-2-5,-2 2-8,4-4 1,3 1-9,2-1 2,1-3-4,3-1 0,4-4-7,0-3-7,3-3 0,-2-4 5,2-4-8,1-2 6,1-2-4,-4-4 0,2-2 6,-3-5 5,0 0 5,-2-3 8,-3-2 2,2-2 1,-8-2-8,-2-3-5,-4 3-2,-4-2-11,-8-2 6,-8 2-19,-8 4-26,-3-1-31,-7 2-40,1 5-38,-7-1-59,-1 4-76,1 1-101,0 3-233,3 0 45,1 3 73,2 3-171,0 1-146</inkml:trace>
  <inkml:trace contextRef="#ctx0" brushRef="#br1" timeOffset="186636.37">14482 3473 1766,'-3'3'-27,"3"-3"18,-2 6 32,2-6 23,-2 6 15,2-6 14,-2 4 7,2-4 11,0 0 8,0 0 5,0 0 1,0 0-2,0 0-7,0 0-2,18-10-8,-12 4-5,0 3 2,0-3 0,1 1-6,3-2-2,-1-2 0,2 0 0,-1-1-7,0-1 2,4-1-10,-2-3-1,3-3-8,-3-1-6,4 2-2,-2-4-2,1 2-2,-2-1 1,-1 3 6,1-1 2,-2 1 3,-1-1 1,-1 5-6,-1 2 2,-2 0-4,0 1-6,0 1-2,0 0-6,-2 2-4,0 2-6,0-1-4,0 0-5,1 1-6,-3 2-1,-2 3 1,6-1-3,-6 1 4,7 7-5,-5 1 4,2-1-1,0 4-3,-2 3 3,3 1-1,-1 2 0,-2 0 2,2 1 1,0 3-1,0-2-4,-1 2-3,3 1 2,-3-2 1,1 1-4,-2-2 2,2 2 3,-3-2 1,2-2-4,-1 2-18,-2-4-16,2 1-26,0-4-16,-1 1-27,-1-2-27,3 0-32,-3-1-30,2-3-34,-2 2-40,0-2-88,0-2-113,-2 0-29,-1 2-181,2 0-170</inkml:trace>
  <inkml:trace contextRef="#ctx0" brushRef="#br1" timeOffset="186873.35">14691 3674 1901,'-8'5'42,"2"-4"30,0 0 34,6-1 23,-12 6 16,12-6-4,0 0-9,0 0-2,0 0-12,24-10-2,-5 4-15,9-1-3,0 2-11,7-2-9,-5 1-11,2-2-9,-3 3-28,-1-2-34,-2 2-46,-2-3-64,-4 4-74,-3-3-110,-3 1-200,-1 2 22,-4-1-178,-3 1-151</inkml:trace>
  <inkml:trace contextRef="#ctx0" brushRef="#br1" timeOffset="197005.08">15344 3253 1600,'0'0'-109,"0"0"16,0 0 13,0 0 13,0 0 12,0 0 15,0 0 8,0 0 8,0 0 8,0 0 10,0 0 6,0 0 3,0 0 7,0 0 8,0 0 0,0 0 5,0 0 8,0 0-3,0 0 0,0 0 2,0 0 8,0 0-1,0 0 0,0 0 5,0 0 1,0 0 2,0 0 2,0 0-5,0 0 7,0 0-3,0 0 6,0 0 1,0 0 0,0 0-1,0 0 1,0 0-2,0 0-1,0 0 1,0 0-3,-2 6-1,2-6-1,0 0-1,0 0 0,0 0 0,0 0-1,0 0 0,0 0 0,0 0 2,0 0-2,0 0 0,0 0-3,0 0 1,0 0 1,-4 4-1,4-4-2,0 0 4,0 0-6,0 0-3,0 0-4,0 0 1,0 0-5,0 0 0,0 0-2,0 0-4,0 0-1,0 0-4,0 0 4,0 0-1,0 0 0,0 0 1,0 0 1,0 0-1,0 0 0,0 0 0,0 0-1,0 0-2,0 0 2,0 0 0,0 0 1,0 0-2,0 0-1,0 0 1,0 0-6,0 0 5,0 0 0,0 0-4,0 0 1,0 0-2,0 0 8,0 0-6,0 0 10,22-3-1,-11 3 1,-2-1 4,1 1 5,3 0 5,-1-1-6,6-2 1,-1 1 1,2 0 1,-2 1 1,-2-1 0,2 0 0,-4 0-3,5-2 4,-7 2-7,0 1 3,1-2-6,-2 1-4,-2 1-2,2-1 0,-2 2-4,-8 0 2,12-4-4,-5 4-5,0-2 3,-7 2-2,10 0 0,-10 0-2,8-2-3,-8 2 1,9-2-5,-9 2 4,6-2-2,-6 2-2,0 0 2,0 0 1,9-1 0,-9 1-4,0 0 0,0 0 2,9-3-3,-9 3 3,0 0 1,0 0-3,0 0-1,0 0 1,6-1 4,-6 1-5,0 0-3,0 0 5,0 0-1,0 0 0,0 0 1,0 0-4,0 0 4,0 0 0,0 0-1,0 0-2,0 0 1,0 0 2,0 0-2,0 0 0,0 0-3,0 0 5,0 0-3,0 0-1,0 0 3,0 0-1,0 0-7,0 0 7,0 0-2,0 0-3,0 0-1,0 0-5,0 0-4,0 0 1,0 0-1,0 0-8,0 0 1,0 0-5,0 0-5,0 0-16,0 0-8,0 0-24,0 0-35,0 0-47,0 0-60,0 0-102,-13-7-233,13 7 56,-9-8 65,3 3-151,0-2-87</inkml:trace>
  <inkml:trace contextRef="#ctx0" brushRef="#br1" timeOffset="202161.89">15638 3053 850,'0'-3'129,"-2"-3"-31,2 6 4,-3-7-5,1 3-6,2 4-2,-4-8-10,0 4-7,2 1 3,2 3 5,-6-6-1,6 6 1,-6-6 2,6 6-3,-4-4 1,4 4 0,-7-2-2,7 2-1,0 0 2,-7-6-1,7 6 1,0 0-2,-4-3-1,4 3-2,0 0-3,0 0 0,-4-4 2,4 4-3,0 0-3,0 0 0,0 0-4,0 0 4,0 0-6,-4-4-7,4 4-3,0 0-3,0 0-7,0 0-1,0 0-10,0 0-3,0 0 0,-2 15 6,2-7 4,2 4 10,-2 1 5,0 4-1,0 2 6,2 2-2,-2 1 3,0 2-5,0 4-1,0-2-2,0 2-4,0-2-5,0-1 4,0-3-7,0 2-5,0-3-2,0 0-1,2 0-5,-2-2 2,0-2-3,2-2-2,-2 0-4,2-2 2,-2-1-7,0-1 3,0-1-1,2 0-8,-2-3-12,0 1-10,0-1-17,0-1-13,2-1-26,-2-1-24,0-4-35,0 0-33,0 0-37,0 0-34,0 0-41,0 0-47,0 0-110,0 0-69,0-17 26,2 9-134,3-2-107</inkml:trace>
  <inkml:trace contextRef="#ctx0" brushRef="#br1" timeOffset="202427.42">15913 3076 1705,'7'-13'-9,"-1"0"47,-2 1 33,0 2 22,-2 0 16,3-1 10,-3 0 5,0 2-2,0-3 5,1 0-9,-1 4 8,-1-2-9,2 0-20,-1 3-9,0-1-11,0 2-4,0 1-10,-2-2-11,2 5-22,-2 2-31,3-8-28,-3 8-31,2-4-21,-2 4-31,0 0-47,0 0-35,0 0-51,-11 19-124,9-12-72,0 1-120,2 0-63</inkml:trace>
  <inkml:trace contextRef="#ctx0" brushRef="#br1" timeOffset="202760.22">15977 3069 1485,'2'7'-52,"0"-2"16,0 2 26,0-1 14,0 1 19,0 1 23,3-1 15,-3 2 14,1 1 14,-1-1 15,-2 3 9,2 0 2,0 1 4,-2 1-1,2 1-5,0 0-2,0 0-4,0 3-8,0-1-6,-2-3-9,2 3-6,0-2 0,0 3-8,0-5-2,-2 1-3,2 1 4,0-4 2,-2 1 0,0 0-1,0-1 3,0-1-4,-2-2-8,0 1 3,-2-1-3,0-3-8,-2 2 4,0-1-8,-3-2-4,-2 0-5,3-3-7,-3 3 1,-1-4-9,1 0-20,-2-1-24,3-2-19,-3-1-26,2 1-28,-1-3-33,1-2-30,1-1-40,3 4-31,3-4-53,-4 1-119,7-2-102,-1 0 60,4 3-118,-1-3-59</inkml:trace>
  <inkml:trace contextRef="#ctx0" brushRef="#br1" timeOffset="-208571.03">15425 3288 1508,'0'0'-17,"4"-6"14,-4 6 26,2-4 23,-2 4 16,4-3 18,-4 3 8,2-4 7,-2 4 3,0 0 10,2-5 2,-2 5 2,0 0 8,0 0-10,4-6 0,-4 6 2,0 0-2,2-5-4,-2 5 2,0 0-4,0 0-7,0 0 0,0 0-9,4-4-1,-4 4-4,0 0-3,0 0-4,0 0-10,7-1-4,-7 1-9,13-4-11,-5 4 3,3-4-11,2 2-2,6 0-2,-1 1-2,0-4-1,3 4 3,-5-1-12,4 0 2,-2 0 0,-2 0-5,-4 0-2,1 2-1,0-2 1,-5 2-1,1-2 1,-9 2-4,10 0-2,-10 0 2,0 0-3,0 0-3,0 0 1,-38 6 1,21-4 0,-2 0 0,-4 2-1,-3-3-2,-2 4 3,1-4-1,0 3-1,-1-2-2,3 0-3,2-2 7,-1 2 0,1 0-3,4-2 0,0 0 4,3 1-4,4-1 1,0 0 3,-1 0-4,2 0-5,3 0 4,8 0-1,-15-1-2,15 1-1,-4-4-5,4 4 4,0 0 2,10-9 0,-3 3 2,5 2 0,1-2-6,4 1 4,3-1 0,-2 1 3,1-2-5,0 1 2,0 1 2,-1 1-4,-2-2 6,-1 2 2,-4-1-2,0 3 2,0-2 4,-2 1-1,-2-1 0,-4-2-1,1 1-2,-4 5-2,-5-9 0,-3 5-2,1 0 1,-3 1-2,-3-1 3,-2 2 0,-2 0-3,-4 0-5,2 2 3,0-1 7,-5 1-8,6 0 3,-4 0-6,1 0 4,2 0 0,2 0-1,3 1-1,-1-1-1,5 0-7,0 0-1,0 0 3,10 0 2,-15 0-8,15 0 0,-7-1 7,7 1 1,0 0 2,0 0-7,0 0 9,26-4-13,-13 4 13,0-2-1,6 0-1,-3 2 1,6-2 3,-1 0 2,-1 0-7,2-1 6,1 1-3,-1 0 6,-2-1 0,0 2-1,1 0-4,-2-2 5,0 0-2,-4 2 0,0 1-1,-5-1 0,1-2-1,0 3 7,-1-2-9,-10 2 3,9 0 5,-9 0-6,0 0 5,0 0-2,-30 10 0,15-6-6,-6 2 4,-2-1-6,-5 1-9,3 2 2,-5-1 2,3-2-3,-1 4-2,2-4 7,1 0-8,0 2 4,6-3 7,1 0-11,2-1 2,3 1 2,0-2-7,3 0 3,1-1 2,3 1-3,6-2-1,0 0 5,0 0 0,0 0 2,0 0 3,27-7-2,-9 5 2,-1-2 3,6 0-5,2-1 7,1 1 0,0-1-1,2 2 2,-2-2 3,0 1-3,-3-1-2,-6 4 5,4-3-1,-4 2 1,-5 0 3,2 0 1,-7 2-4,-7 0 0,10 0 4,-10 0-5,0 0 1,0 0 0,-27 8-1,13-5 3,-5 3 4,-2 0-10,2-1 5,-5 2-1,3-1-1,2-1-3,2 1 1,1-1-7,-2 1 2,6-2-1,-3 0-3,4-1 1,2 0-3,0 1-3,2-2 3,3-1 3,4-1 0,0 0 3,0 0 0,14 7 5,-14-7-5,21 0 1,-6 0 5,2-3-1,5 3 0,-2 0 5,2 0-5,3 0 1,-1-2 3,-3 2-4,4 0 1,-2 0 2,-1 2-5,-6-2 4,2 0 0,-6 0-1,1 0 4,-3 0-2,-1 3 1,-6-3 2,-3 0 2,0 0-4,0 0 1,-22 16 0,7-12-2,-2 2 0,-4 0 2,-4-1 3,3 1-2,-1-1 0,0 1 3,3-2-7,2 0 9,-1 0-5,3 0-2,4-1-4,0-1 2,2 0-3,0 0 1,10-2 0,-8 0-2,8 0 1,0 0 2,0 0-1,0 0 3,30-9-1,-16 7 1,5 0-3,0-2 2,0 0 2,5 1-4,-1 1 3,-2-3-2,6 3 4,-3-1-2,-1 1-2,-3 0 4,2 0 0,-4 2 0,-4-2-2,-1 0 4,-2 2 0,-3 0-2,-8 0 3,0 0-1,0 0 1,0 0-3,-28 8 3,14-6 0,-5 1 1,-6 1 0,5 0-4,-3-3-8,2 5-6,-2-4 8,2 1-1,1 1 4,4-4-3,-2 3 6,4-1-5,3 0 3,0-2-2,1 2 2,10-2-3,-11-2-2,11 2 4,0 0-3,0 0 2,13-11 2,-2 8 1,-1 1-3,3-4 4,1 5-2,4-3-2,-2 0 1,4 3 1,1-3 0,-2 2 0,0 0 0,-3 0 0,2 0 1,-3 2 0,-3-1-3,-1 1 1,0 0 0,-5 1 1,-6-1 3,4 6 0,-4-6-2,-12 9 2,-2-3 2,0 1-4,-4-2 2,-3 4 2,1-1-3,-4-1 1,3 1 0,0-1 2,4-1-1,0-1 1,2 0-3,3-1 4,1 0-1,0 0-1,3-3-1,-1 3 0,5-4 1,4 0-1,0 0-2,0 0-1,0 0 5,0 0-9,0 0 5,15-15 0,-2 10-1,2-2 4,-1 0-4,4 1 3,2-3 1,2 1-2,-1 0 3,-2 3 0,2-2-1,0-1 4,-4 1 1,0 2 3,-2-1-2,0 3 5,-3-3-1,-1 2-1,0 2 0,-3-2 5,0 2-4,1-1-2,-1 0-2,-3 2 0,1-1 2,-6 2 2,11-5-11,-11 5 7,6 0 3,-6 0-7,2-5 3,-2 5 1,0 0-7,0 0 8,0 0-9,0 0 3,-17-3 3,17 3-4,-17-2 2,7 2-5,-3-3-2,1 3 0,-4-1 0,2-2-4,-1 3-8,2-1 3,-2-1-5,1 2 4,0-2-3,2 2 3,-2-2 3,1 2 1,3 0 0,-1-2 3,2 2-6,1-2 5,8 2-5,-16-2 5,10 2 0,6 0 0,-8-2-2,8 2 4,0 0 1,0 0-1,0 0 3,14-7-2,-3 5 0,0 0 2,0 0 1,5-2-1,2 3-1,-2-2 3,-1 0-3,1 1 1,-2-1 2,-4 1 2,1 2 3,-2 0 5,1-3 4,-4 1 2,-6 2-3,8-2-2,-8 2-4,0 0 5,0 0-2,0 0-5,-31 2-2,16 0 3,-2 1-3,0-3 1,-2 5-5,-1-3-6,4 0-3,-3-1-1,7 2-2,-4-2 0,4 2 8,2-3-3,0 1 1,2-1-3,8 0 0,-12 0 1,12 0 0,0 0 2,0 0-5,0 0 9,20-5-2,-8 2-3,0 3 6,3-1 2,4-1-9,-2 2 8,2-2-4,0-1 1,-2 3 3,-2-2 0,-4 2-3,3 0 2,-1 0-2,-4 0 4,-3 0-2,-6 0 1,4 5-1,-4-5 5,0 0-3,-21 9 1,10-5-1,-3 2 1,-1-1-9,-1 1-9,0 0-11,-1-2-12,1 1-5,4 0-14,0-2-8,1-1-18,0 1-22,5-1-44,-2-2-84,2 0-188,6 0-19,0 0-114,0 0-57</inkml:trace>
  <inkml:trace contextRef="#ctx0" brushRef="#br1" timeOffset="-205937.34">14439 3321 1517,'12'-2'-24,"-4"-1"9,0 1 17,-2-2 22,0 3 16,1-2 10,0 2 5,-7 1 8,10-4 1,-4 2-1,-6 2 4,11-4-2,-5 4 1,-6 0 0,9-3 1,-9 3 0,12-3 0,-7 2-1,0-1-1,-5 2 5,13-4-2,-1 2 2,-2 0-3,3-1 0,1 3-3,5-4 1,4 0-4,5 0-2,4 0-4,5-2 2,2 1 0,5-3-1,1 2-1,8-1 2,-3-3 1,6 3-7,-3-3 4,3 2-7,-2-1 3,1-1-5,0 1-3,-2 0-4,-1 1-11,-2-2-1,-7 4 5,1-1-6,-4 1-2,-4-2 2,-4 5-4,-4-1-10,-3 0 5,-2 1-6,-5 1-1,0-3 3,-6 4-5,1 0 3,-1 1-3,-7-3-1,-5 3-1,0 0-3,0 8-8,0-8 0,-15 7-9,3-1-7,-5 2-9,-4 1-5,-6 0-7,-5 4-8,-7-1-1,1 0 4,-12 1 2,3-2 1,-6 2 7,-5-1 4,1 2 5,-17-1 2,9-2 1,12 0 6,-2-2 0,6 0-1,6-1 5,8-1 2,2-1-1,6-1-3,2 1 0,6-1 0,-1-3 5,6 3-1,5-2 1,2 0 1,7-3 3,0 0-1,0 0 3,30 4 2,-9-4-2,3-3 4,8 2 2,2-2 2,8 0 9,5-4-5,10 5 8,-3-4 3,6-2-5,0 2 1,-1-1 1,-4 1-3,2-2-3,-3 1 11,-8 2-3,-1-2 5,-3 1-2,-2 3-1,-9-1-1,1 0-1,-6 2-4,-3-1-1,-1 0-1,-6 0 2,3 1-8,-4 0 6,-3 2 2,-3-2-5,-9 2-2,4 4-5,-4-4 0,-16 8-3,1-3-1,-11 4-6,-8 0-7,-10 6-8,-7 2-5,-17 7 1,-8-1-8,-2 0 7,-3 2 4,2 0 5,-2-3 1,6-1-1,16-3 5,10-6-1,9 1-4,4-2 10,2-2 2,6-1-1,0 0-1,6-1 2,3-2 1,0 2 2,6-4 0,-2 4 2,2-7-2,4 5 2,-1-2-2,4 0 3,2-2 3,4-1 4,0 0 0,0 0 3,29 5 3,-7-8 3,6 0-5,4 0 13,11-2 0,2-3 2,12 0 0,21-5 2,5 0 1,-1-2-4,1-2-1,0-1-2,-2 1-1,-4-2-2,0 2 1,-15 2-1,-10 4 3,-5 0-2,-7-2 2,-4 4 3,-2 2-3,-7-1 7,-2 2-5,-3-1 6,-3 1-6,-4 1-4,0 3 3,-5-3-8,-4 3 0,1 1-6,-7 1-5,0 0-6,0 0-14,0 0-15,0 0-19,0 0-17,-22 8-18,14-8-16,-2 5-11,-2-3-21,0 0-18,2 2-18,-2-3-26,-2-1-50,2-1-113,-1 1-315,0-3-170</inkml:trace>
  <inkml:trace contextRef="#ctx0" brushRef="#br1" timeOffset="-205086.43">16476 3152 1713,'-6'4'-47,"1"-1"23,2 0 23,3-3 25,-7 4 22,7-4 23,-6 4 16,6-4 9,-6 3 9,6-3 6,0 0 6,-6 4 5,6-4-2,0 0 4,0 0 4,-7 2 6,7-2 3,0 0 2,0 0-6,0 0 5,0 0-7,0 0-11,0 0-6,0 0-13,0 0-9,13-17-9,-7 10-4,0 1-6,1-1-2,1-4-4,3 2-11,-2-3-7,1 1 5,-2-1-8,1-1-4,-2 2-5,1 0 0,-2 1-2,0-1-2,1 3 0,-1-2 1,-2 4-2,-2-1-2,5-1-2,-3 3 0,1-1 0,-3 0 2,0 3 0,0-4-4,0 5-4,-2 2 0,4-7-3,0 3-5,-4 4 0,2-4-1,-2 4-7,0 0 0,4-5-2,-4 5-2,0 0 1,0 0 0,0 0 1,7 12-2,-5-4 1,1-1 1,-3 3-1,2 1 2,0 2-1,0 4 3,2-1 3,-2 2 0,2-1 0,-2 3 2,0-2-1,0 2-1,1 1 1,1-2-1,-2-1-2,-2 4 2,2-5-1,0 0 1,-2 2-1,2-4 1,2 1-3,-4-1 0,3-3 1,-3 1-1,0-2 1,2 0-3,0-1-7,-2 0-12,2-2-9,-2 0-9,2 0-8,-2-2-12,0 1-6,0-1-13,3 0-9,-3-6-8,2 9-27,-2-9-18,2 4-31,-2-4-34,0 0-39,0 0-40,0 0-50,0 0-124,0 0-78,0 0 65,0 0-171,0 0-133</inkml:trace>
  <inkml:trace contextRef="#ctx0" brushRef="#br1" timeOffset="-204805.1">16517 3467 1701,'-7'4'-9,"2"-2"26,5-2 29,-5 3 29,5-3 25,-6 6 13,6-6 9,-6 2 4,6-2 3,0 0 11,-3 4 9,3-4 8,7 5 0,1-3-2,4 1 0,4-1-6,3-2-2,2 0-14,4 2-10,5-2-6,-1 0-12,3 3-11,0-3-7,-2-3-8,-1 3-5,1 0-10,-5-2-3,-3 2-5,-2 0-14,0 0-24,-4-2-30,0 2-53,-4-5-42,-1 4-43,-3-3-62,-2 0-68,-4-2-71,1 2-172,-3-2-21,0 6 67,-9-11-190,1 6-163</inkml:trace>
  <inkml:trace contextRef="#ctx0" brushRef="#br1" timeOffset="-198528.73">9441 6416 1844,'0'0'-3,"0"0"11,0 0 13,0 0 11,0 0 16,0 0 9,0 0 8,0 0 6,5 8 6,-5-8 7,0 0 5,0 0 2,0 0 2,0 0-5,0 0 0,0 0-3,0 0-5,0 0-5,0 0-1,0 0-3,4 4 0,-4-4-5,0 0 5,11 0-4,-11 0-12,13-4-3,-5 0-2,2 0-5,2-1-5,0 0-2,-1-1 0,3 1 13,1-1-9,-4 1-3,0-1-7,1 2-2,-4 2-18,1-4-18,-1 5-17,0-4-18,-1 2-32,0-1-47,-3 1-42,-4 3-44,4-7-36,-2 3-84,-4-1-114,4 1-7,-2 4-183,0-9-127</inkml:trace>
  <inkml:trace contextRef="#ctx0" brushRef="#br1" timeOffset="-198283.86">9722 6142 1735,'2'-4'21,"0"-2"18,0 2 9,-2 4 9,2-7 2,-2 2-4,0 5-4,2-5-6,-2 5-6,2-6-11,-2 6-14,0-8-18,0 8-19,0 0-22,2-3-21,-2 3-23,0 0-38,0 0-67,0 0-365,0 0-61</inkml:trace>
  <inkml:trace contextRef="#ctx0" brushRef="#br1" timeOffset="-198004.57">9747 6223 1492,'2'4'-5,"0"1"30,-2-5 12,4 9 20,-2-4 13,0 1 12,0-2 6,3 3 0,-3-1 3,2 2 8,1-3-2,-1 3-1,0-1-12,2 3 5,-2-2-6,-1 1-4,4 1-4,1-1-1,-4 1-15,2 0 4,-2-1-3,0 1-5,0-3 1,0 3 2,1-3-7,-3 3 1,0-2 4,3-1-4,-5 1-1,0-1 3,0 1-13,-4 1 5,3-3-6,-3 1-8,-1 0-1,-1 0-6,0-1-23,0 0-31,-2-1-36,-4-3-50,2 2-65,4-4-62,-5 0-124,3-2-110,1-2 38,-1 2-166,1-1-102</inkml:trace>
  <inkml:trace contextRef="#ctx0" brushRef="#br1" timeOffset="-195704.31">17006 3195 1563,'-7'2'-25,"7"-2"20,-4 3 21,4-3 20,0 0 17,0 0 10,0 0 11,0 0 5,0 0 9,0 0 6,0 0 0,0 0 2,0 0-1,-10-5 3,10 5-5,0 0 1,0 0-4,-8-3-5,8 3-4,0 0-1,0 0-6,0 0 1,0 0-9,0 0 2,0 0 1,-4-4-8,4 4 0,0 0 7,0 0-9,0 0-1,0 0-11,0 0 7,0 0-8,0 0 3,0 0-10,20-1-1,-11-1-3,6 2-3,0-2-4,0 0 3,5 0-10,3-2 1,-1 2 0,1-1-4,0 1 1,-2-2-6,1 2-1,-3-1 1,0 0-1,-2 2-1,-6-2-6,4 2 7,-3 1-6,-1-2 5,-3 2-7,1-2-17,-1-1-13,-8 3-19,15 0-18,-9-2-23,0 2-30,-6 0-33,12-3-38,-12 3-37,12-4-43,-8 3-123,-1-3-113,5-2 57,0 2-128,1-2-74</inkml:trace>
  <inkml:trace contextRef="#ctx0" brushRef="#br1" timeOffset="-195469.17">17664 2900 1589,'0'-11'1,"2"2"32,1 2 26,-6-3 29,3 2 19,0 0 6,0 0 4,0-1 0,0 4-5,0-3-7,0 3-7,0-1-12,0 6-10,0-8-6,0 3-8,0 5-14,0-9-23,0 9-31,0-5-38,0 5-28,0 0-34,0 0-40,0 0-38,0 0-88,-17 12-161,10-9-126,0 3-61</inkml:trace>
  <inkml:trace contextRef="#ctx0" brushRef="#br1" timeOffset="-195159.01">17633 2939 1481,'2'11'-48,"0"-1"29,3 2 17,-3-1 26,2 2 22,-3-2 11,4 5 15,-3-2 18,1 1 11,0 2 7,1-2 7,-1 0 5,2 2 2,-3 1-1,2-3 1,-2 2-2,2-2 3,-1 1-7,2-3-8,0 2-5,-1 0-4,0-2 2,-2 2-14,-1 1-3,2-3-5,0-1-3,-3 0-2,2-2-2,-2 0-5,0 1-2,-2-1-6,-1-1-2,-1 1-7,0 0-1,-2-1 0,-1-1 0,-1 0-5,0-1 2,-4 0 0,-3 0-8,3-2 7,2-1-4,-5 0-2,0-2-5,3 0-4,-4-2-2,2 1-16,-1-2-41,2 1-43,-2-4-60,1-1-73,0-2-89,2-1-153,4-3-137,-3 2 73,4-3-280,5-2-280</inkml:trace>
  <inkml:trace contextRef="#ctx0" brushRef="#br1" timeOffset="-194065.41">17637 2786 2001,'9'-2'-97,"-9"2"25,8-3 17,-8 3 27,8-2 24,-8 2 17,7-2 13,-7 2 6,9-4 11,-9 4 5,6-2 5,-6 2 2,8-4 4,-1 3-1,-7 1-1,8-2 0,-8 2-2,12-2-5,-12 2-1,14 0-3,-14 0-3,12 4 1,-8-3-4,4 1 1,0 0-2,-3 3-3,0-2-3,1 2-1,-2 0-4,1 0 1,-1-1-3,-2 4 0,0-2-4,-2-1 1,0 3 0,-2-1 0,-2 0-1,-3-2-4,1 0 0,0 1-1,-2-2-2,-2 0 0,0-2-3,0 0 3,1-2-2,-1 0 0,-1-2 3,0 0-3,3-2 1,0 0-1,-1-2-1,2 3-1,1-4-5,2 2 0,1-1 1,0 1-1,3 5-12,0-10-13,2 5-23,-1-1-31,2 2-42,-3 4-49,7-5-69,-4 1-173,-3 4-45,0 0-130,-3-8-81</inkml:trace>
  <inkml:trace contextRef="#ctx0" brushRef="#br1" timeOffset="-191486.73">15176 4638 500,'0'0'260,"0"0"-88,0 0-42,0 0-22,0 0 2,0 0-8,0 0-6,0 0-11,0 0 1,-12-8 4,12 8 0,0 0 6,0 0 1,0 0 1,0 0 2,0 0-2,0 0 4,0 0-7,0 0-4,0 0-2,0 0-4,8-9-1,-4 5-5,-4 4 1,11-6-4,-5 5-1,3-3-6,-1 2 2,2-2 1,3 0-9,1 3-2,-1-3 5,1 2-7,-1 0-3,4 0-11,-5 2 1,2 0 0,0 0-6,-2 2-5,1 0 2,-2 2-7,-3-1 0,1 5 0,-5-1-3,0 1 0,-4 3 0,0 0 2,-4 0-3,-2 2-6,-1 2 1,-3-2-5,-3 5 0,0-1-1,1-2-3,-4 1 2,6-3-5,-2 0-1,-1-3 1,2 2 0,0-3 1,3-1 4,2-3-4,-2 2 1,0-1 2,1-2-1,4 0 0,3-4-6,-7 5 1,7-5-1,0 0-1,0 0-3,0 0 1,0 0-2,0 0 4,15 0-2,-15 0-3,0 0-1,20 0 4,-12 0 2,3 0-3,-3 0 4,5 4 5,-2-1 3,3 0 1,0 2 8,-2-3 6,2 5 8,-1 0 3,0 1 5,0-1 3,-2 3 6,2-1-1,-3 1-1,-2 2 7,-2-1 5,1 2 4,-3 0 3,-6 1 1,4-1-3,-6 2-1,-3 0-4,-1-1-6,-4 2-3,-5-2-7,0-1-3,-3 1-6,1-2-4,-5-1-4,2-2-22,-2-1-34,-1-2-42,-4-2-49,7-1-49,-3-3-72,4 0-86,-3-7-89,6 3-196,-4-6 7,3 1 67,4-2-363,2 1-380</inkml:trace>
  <inkml:trace contextRef="#ctx0" brushRef="#br1" timeOffset="-187338.11">16057 4711 2404,'0'0'-57,"15"-4"13,-15 4 22,0 0 25,0 0 21,0 0 15,6-4 10,-6 4 8,0 0 14,0 0-1,7-3 6,-7 3 1,0 0-3,0 0 2,0 0-1,0 0 1,7-2-3,-7 2-3,0 0-3,0 0 3,0 0-5,0 0-4,0 0-4,0 0 2,0 0-7,0 0-2,8 7 15,-8-7-10,3 10 12,0-5 1,-1 3-4,0 1 5,-2 3-1,2 0-2,-1 2-3,2 3 0,-3 0-1,2-1-9,-2 1-4,0 3-3,0-3-5,0 2-3,-2-1-2,2-1-4,0 1-1,-3-3-4,3 2-2,-1-4-19,-1-1-20,0 0-24,2-3-34,-2 0-46,-2-3-44,0-1-43,2-3-50,2-2-34,0 0-53,0 0-113,-9-9-48,7 5 31,0 0-154,0-5-125</inkml:trace>
  <inkml:trace contextRef="#ctx0" brushRef="#br1" timeOffset="-187077.75">15841 4884 1759,'-9'0'30,"9"0"24,-7-4 24,3 3 19,4 1 17,0 0 3,0-8 2,0 8-3,8-8 0,0 2-6,5 1-4,2 1-2,2-2-14,1 0-7,8 3-12,-2-5-3,1 4-13,1-1-1,-2 0-7,0 3-12,-3-3-27,1 1-41,-2 0-48,0-1-54,-1 3-62,-3-4-69,6 3-144,-8-3-62,4 2-153,-4 0-123</inkml:trace>
  <inkml:trace contextRef="#ctx0" brushRef="#br1" timeOffset="-186470.61">16451 4650 1630,'0'-4'17,"0"4"16,0-5 22,0 5 19,0-9 19,0 5 12,0 4 8,2-9 2,-2 3-3,0 6-2,5-9-7,-3 5 0,3-1-4,2 1-6,2-2-4,0 3-6,3-4-2,3 2-7,0 2-2,0-2-3,1 3 0,0 0-5,0 0-6,2 1-4,-6-1-6,1 4-12,1-2 8,-1 1-4,0 3-7,-3-2 1,2 3 10,-4 2-14,-2-1 1,0 1-2,-4 1 0,1-1-4,-4 2 2,1 1-4,-4-1-4,0-1 0,-2 2 3,2-1-4,-7 1-1,4-1-2,1-1 5,0-1-6,-2-2-3,1-1-5,3 3 1,-1-1 2,-1-1 1,2-1-5,0 0 2,1 0 3,3-4-7,-4 5 1,0-1 1,4-4-4,0 0 2,0 7-4,0-7 4,6 3-2,-6-3-4,9 4 8,-3-3-2,3 4-1,-1-3-1,3 0 0,-3 1 0,2 1 4,0-2-2,-2 1 7,2 2 5,-1-2 1,-1 3 6,-1-3 1,-1 4 5,3-2 3,-4 0 7,2 3 8,-5-1 3,2 0 3,-2 0 1,-2 1 1,-2 1-4,-2-2-2,0 1-2,-4-1-3,0 0-3,-1-1-3,-4 2-4,0-1-2,-1-1-2,-2-1-3,2 1-3,-1-3-1,0 0-3,2 1-8,1-3-22,1-1-30,-2 2-37,3-4-38,2 1-36,-3-1-35,4-3-44,1-2-43,4 0-40,2-3-65,0-1-114,6-2-38,3 1-277,2 2-295</inkml:trace>
  <inkml:trace contextRef="#ctx0" brushRef="#br1" timeOffset="-186228.73">17086 4665 2186,'9'-2'3,"-9"2"25,11-2 28,-11 2 30,8-4 20,-8 4 17,9-1 7,-9 1-1,8 0 0,-8 0-7,13 0-7,-7-2-7,-6 2-16,17 0-6,-9-2-9,5 2-10,-2 0-6,1 0-14,-1 0-26,2 0-23,0 0-36,-1 0-34,-2 0-45,2 2-41,-2 1-42,-2-1-43,-6 4-93,1-3-118,-3 5 9,-3-1-136,-1 1-81</inkml:trace>
  <inkml:trace contextRef="#ctx0" brushRef="#br1" timeOffset="-185994.69">17209 4778 1563,'-8'9'1,"2"-1"27,2-4 25,0-1 30,-2 2 20,4-3 21,2-2 8,-6 7 3,6-7 0,-4 4-3,4-4-6,-2 4-3,2-4-5,0 0-6,6 7-15,-6-7-7,14 2-6,-14-2-12,20-2-13,-7 2-20,0 0-27,6-4-37,-1 2-46,4-3-44,4 1-50,-1-3-75,3-6-158,0 2-80,2-2-178,0 0-153</inkml:trace>
  <inkml:trace contextRef="#ctx0" brushRef="#br1" timeOffset="-185534.72">17908 4375 1707,'5'-11'-27,"-3"4"30,0-3 29,-2 2 24,2 1 27,0 0 20,0-1 14,-2 2 7,0-2 8,2 1 10,-2 1 9,2 0 4,0 1 2,-1 0 0,-1 5-1,0-7 3,3 3-1,-3 4-8,0 0-7,3-10-3,-3 10-12,0-3-6,0 3-10,0 0-16,0 0-8,0-6-9,0 6-11,0 0-5,0 0 1,0 0-3,-3 26-1,3-16 2,-3 3-2,3 5 3,-1 1-1,-1 0-4,0 2 1,-2 4-4,0 1-5,0-1-4,-1 2-2,1-1-2,0 3-5,0-2 5,-2 0-9,5-1 7,1-2-5,0 0-2,0-2-3,1 0 0,3-2-4,0-1 1,2 5-2,3-6-1,-1 1-2,4-2-1,2-1-2,-1-3-2,5-2-2,-3-3 5,2-1-13,0 0 0,0-2 2,-3-3-2,4 0 4,-4-2-8,1-4 5,0 0-4,-2-1-1,-1-3 3,-1 0-5,-2 1 3,-3-3-4,-2 3 0,-4-1-1,-2 1-2,-2-2-2,-6 2-2,-4 2-10,-2-2-19,-4 2-25,-1 3-38,-7-2-40,6 4-42,-6-1-75,-1 2-84,-1 1-100,2 2-223,1 0 39,1 1 76,0 3-366,4-1-394</inkml:trace>
  <inkml:trace contextRef="#ctx0" brushRef="#br1" timeOffset="-179194.78">15423 6197 1511,'4'2'184,"-4"-2"-55,8 1-25,-4 2-2,-4-3-1,0 0-6,8 1-5,-8-1 0,0 0 5,9 2 7,-9-2 6,0 0-2,0 0 4,9 0 1,-9 0 1,0 0 8,6 4 0,-6-4 1,0 0-4,0 0-3,0 0 1,6 2-11,-6-2-4,0 0-5,0 0-6,0 0-9,0 0-3,0 0-4,7 2-6,-7-2-6,0 0-6,0 0-2,0 0-8,0 0-1,0 0-4,0 0-4,0 0-7,0 0 0,0 0-3,6 2-2,-6-2 2,1 5 4,2-1 2,-3-4 1,2 9 2,2-2 2,0 1 8,-1 1 7,-1 2 6,3 2 1,-3 2-1,2 5 2,-3-1 0,4 5-5,-1 1 1,-3 1-5,4 2-3,-3 0-2,-2 1-7,4-1-2,-4 3-1,3-1-7,-1-1-1,0-1-2,0 0-6,1-2 1,-3 1-4,0-5-2,2-1 0,-2-1-1,0 2-2,0-1-1,0-1 0,0-4-3,0 1 2,0-4-3,0 1 2,0-2 1,2-1-4,-4-2 3,2 0 1,0-1-4,0-1-3,-2-2-12,2-1-14,0-4-21,-5 4-24,5-4-38,0 0-43,0 0-46,-11-8-48,11 1-75,0-3-89,0-2-180,0 1-50,2-2 80,0-1-426,3-2-461</inkml:trace>
  <inkml:trace contextRef="#ctx0" brushRef="#br1" timeOffset="-172720.56">12588 7290 2462,'-4'-5'-120,"4"5"18,-4-4 30,4 4 13,-6-6 16,6 6 17,-4-4 16,4 4 15,-9-4 16,5 1 14,-2 1 15,-1 0 11,7 2 6,-13-4 4,5 1 5,0 0 2,-1 1-1,2 0 2,-1 1-1,-2 1-5,1-2-2,-1-1 1,-1 3-10,-2 0 1,3 0-1,-3 0-3,-3 3 1,5-3-5,-6 2-4,-1 1 1,2-1-3,-3 1 1,2 0-1,0 1 2,-3 0-10,4 2 2,-4-3 0,4 3-2,-4 0 1,4-1 0,-3 4 1,-1-1-7,1 1 1,-2 2 0,1-2 0,0 2 0,0 0-6,0 2 4,1-1-3,2 2-3,-2 1-3,2-2 5,0 3-3,2-1-2,0 0-3,0 2-1,3-2 3,1 3-2,1-1-4,-2 1 2,4 0 0,-2 1-2,4-4 1,-2 2-6,3-2 0,0 2-1,3 0-3,-2-1 4,4 0-3,-3 0 1,2 2 2,2-1-5,2-2 2,-1 3-3,2-4 1,3 3 0,2-2 0,-1-1-4,4 4 4,3-5-4,2 2 1,5-3 1,-1 1-3,0-2-1,4-1 3,3-1-4,-3 0 0,5-5 1,1 2-1,1 1-1,0-6 1,4 1-2,0 0 4,1-4-2,1 0 1,5 1-1,-2-4 2,1 0-2,-2-1-2,3-2 1,-1 0 0,-1 1 1,-3-3-4,2-2 4,-2 3-2,-2-4 0,0 0 1,-2 0 0,0-2 0,-2-2-4,-1 2 7,-3-2 6,-4-2 2,3 2 2,-4-2 6,-6 2 0,2 0 5,-5-2 0,2 0 0,-4 2 2,-1-4 1,-2 0 0,-3-1-2,-2 0-2,0 4-5,-4-6-1,0 3-2,-4 0-2,-3-2-2,2 2 1,-7 0-3,0 2-2,-3 1-6,-2-1 4,-3 3 0,3 1-5,-7 0 3,-1 3-1,-3 0 0,2-1-7,1 4-13,-3 2-8,4 1-15,-4 0-18,2 1-26,3 2-13,1 3-25,2 0-31,-2 3-45,1 0-50,2 3-53,-2-3-80,2 3-139,2 2 16,-2-1 51,2 1-217,0 1-166</inkml:trace>
  <inkml:trace contextRef="#ctx0" brushRef="#br1" timeOffset="-170032.69">16221 6345 1753,'0'0'-30,"0"0"3,0 0 28,0 0 8,3-4 12,-3 4 7,0 0 6,0 0 4,0 0 5,0 0 0,0 0 2,3-5-2,-3 5 3,0 0-5,0 0 0,0 0-4,0 0 4,0 0 0,0 0-3,0 0-1,0 0 0,2-4-1,-2 4-1,0 0-2,0 0 4,0 0 2,0 0-1,0 0-1,0 0-1,0 0 1,0 0-4,0 0-1,0 0 1,0 0 0,0 0-1,0 0 0,0 0-3,0 0 0,0 0 1,0 0 1,4-4-1,-4 4 1,0 0 0,0 0 1,0 0-1,0 0-1,0 0-5,0 0 1,0 0 0,0 0 0,0 0-1,0 0 2,0 0 4,0 0-3,0 0 1,0 0 1,0 0-3,0 0 3,0 0-2,0 0-5,0 0 6,0 0 7,0 0 1,0 0 1,0 0 3,0 0 3,0 0-5,0 0 7,0 0 2,0 0-4,0 0 6,0 0-6,0 0 5,0 0 0,0 0 0,0 0 3,0 0 2,0 0-3,0 0 2,0 0-1,0 0-1,0 0-4,0 0 0,0 0-2,0 0-2,0 0-5,0 0-3,0 0-2,0 0-5,0 0-5,0 0 1,0 0-4,0 0-6,0 0 0,0 0-5,0 0-4,0 0 5,0 0 1,2 19 5,-2-9 3,0 1 2,0 5 2,0 0 2,0 4 1,-2 1 3,2-1-3,0 3 1,-2 4-2,2-1-4,0-2 0,0 2-3,0-3-1,0-2-1,2 1-3,-2 0 0,0-3 0,0 0-4,2-4 2,-2 2-2,0-3-12,0-3-15,0 1-13,-2-1-20,2-1-20,0-3-18,0 3-25,0-5-29,0 2-26,-2-5-29,0 3-31,2-5-27,-5 2-29,5-2-29,0 0-73,0 0-78,-15-9-20,15 9-216,-8-5-194</inkml:trace>
  <inkml:trace contextRef="#ctx0" brushRef="#br1" timeOffset="-169727.33">15985 6705 1957,'-6'-6'0,"2"1"27,0 1 21,-1-2 20,1 1 17,2 1 9,-2-1 6,4-2 6,0 2 2,2 0-1,2-2-4,5 1 1,1-1-5,5 1-7,4-1-5,3 1-12,3-1-2,2-1-5,2 1-8,1 2 0,0-1-11,-1 0-4,-1 3-3,0-1 4,-3-1-14,-3 1-11,-2 2-14,0-2-13,-3 2-15,-3 0-18,2-2-16,-4 1-38,-2-2-34,1 2-31,-2-2-41,-1 0-32,-2-2-69,5-1-101,-7 1-31,2-1-147,-1 2-79</inkml:trace>
  <inkml:trace contextRef="#ctx0" brushRef="#br1" timeOffset="-169496.36">16642 6312 1585,'4'-8'38,"2"-1"26,-1 1 25,1-2 16,1 2 17,-3-1 6,2-2 6,-2 4-11,0-1-11,0 1 2,-1 1-9,4 1-15,-3-1-8,-2 0-10,2 2-12,0-1-22,0 1-30,-2-1-35,-2 5-41,3-2-34,-3 2-42,0 0-43,0 0-80,0 0-131,0 0-240,0 0-136</inkml:trace>
  <inkml:trace contextRef="#ctx0" brushRef="#br1" timeOffset="-169124.73">16741 6360 1707,'5'6'-20,"1"0"31,-3 1 32,3-1 30,-2 0 21,0-1 17,0 3 17,-2 1 11,4-1 7,-2 2 5,2 0 4,-2-1 17,0 2 1,2 2 2,0-1-3,0 4-6,-1-3-5,1 1-7,2 2-5,-1 0-7,-4 1-8,5-3-6,-6 1-6,0 3-8,0-1-5,-2-1-5,-2-1-2,0 0-5,0 0-7,0 0-7,-4-1-6,-1-1-4,1-1-7,-3 0-6,-4-2-4,-2 0-8,2-2-1,1-1-5,-5-1-5,4-1-5,-3 0-3,1-1-1,-1-4-3,4 1-9,-2-1-14,-2-4-16,2 0-30,-1-1-33,2-3-35,0 1-39,3-4-21,2 3-39,1-4-39,3 3-44,1-1-45,6-3-61,-1 2-130,7-1-19,-1-2 40,6 1-264,4 0-261</inkml:trace>
  <inkml:trace contextRef="#ctx0" brushRef="#br1" timeOffset="-165658.76">9937 10420 2055,'-18'-7'-37,"18"7"22,0 0 19,0 0 7,0 0 11,0 0 11,0 0 14,0 0 11,0 0 16,-10 0 10,10 0 9,0 0 7,0 0 0,0 0 1,0 0-1,0 0-3,0 0-6,-5-2 2,5 2-2,0 0 0,0 0 0,0 0 6,0 0-11,0 0-1,0 0-1,0 0-5,0 0-5,0 0-3,0 0-1,0 0-2,0 0-3,0 0-1,0 0-1,0 0-1,0 0-6,0 0-4,0 0-1,0 0-2,0 0-4,0 0-4,0 0-1,0 0-6,0 0-2,0 0-3,0 0-6,0 0 0,0 0-4,0 0 2,0 0 2,0 0 3,0 0 2,20 11 1,-9-7 1,3 2 0,2-3-2,2 3 3,4 2 0,3-1 0,5 1 3,4 0-1,2 1 2,5 0-1,1-1-1,9 4-3,-1-5 0,3 5-5,-2-5-2,-1 3-1,2-1-2,-1 1-1,-3-3 0,-5 3 1,7-2-2,-7-1-2,-1 3 1,3-3-4,-1 1 3,5 1-2,-1-1 0,2 1 1,-7-2 1,8 4-2,-4-5 4,3 1 0,4 0-1,-3 1-2,1-1-2,-5-2-1,6 3-2,0-4-2,2 5 1,0-1 1,2-1-3,1 0-1,-1 1 2,-2 2-4,2-2 1,0-1 0,-2 1-4,0-1 2,1 1 0,-1-3-3,3 2 4,-1 0 1,5-1-2,-1 1-1,4-1 2,19 4-4,-2-3 2,-12-2 1,-9 2-4,1-2 4,-1 3-3,1-4 2,-3 1-2,0 0 0,-1 0 0,1-1-1,0 2 0,-4-3 1,3 3 0,-3-1-1,-7-3 2,7 4 1,-8-2-1,-1-1-1,-1 2 1,-1-1 0,0-1-1,-2 3 0,3-2-2,-4 0 4,-1-2-2,0 3 0,-6-3 0,-3 2 0,9 3 0,-7-4 0,-1 2 0,0-1-1,-3 1 2,-1-2 0,-2 2 0,1-1 1,-3 0 0,0 0-4,4 0 2,-2-1 2,1 1-2,1 2 0,4 0 0,-3 1 0,1-2 0,0 2 2,-2 1 0,2-1-1,-2 0 0,0-1-3,-3 2 3,2-1-1,-1 1 0,-1 0 1,1 0-2,0 1 0,-2-2 1,0 1 4,-2 1-2,1-2 2,-3 3-1,-3-5-3,3 2 2,-4 1-2,0-1 0,-2-1 0,3 4-1,-2 0 0,0-1 2,-1 1 3,2-1-1,-2 0-1,-2 1 0,4 1 4,0 1 1,-3-1-1,0-1 0,0-1-2,-2 0-1,4 1 3,-5 0-2,2-2 0,-1-1 1,0 1 1,-3-2-1,5-1 2,-3 4 1,4-5 1,-6 1-8,2 3 2,3-1 0,0 1-2,-3-3 2,1 2-2,-1-1 1,-1-1 1,2 1-2,-3-2 0,0 1 1,1 2-2,0-1 2,-1-2-1,0 1 1,-1-1-1,1 1 1,-2 1-1,1-2 2,0 1-3,-1-1-1,2 2 3,-2 1-1,2-2-2,6 2 3,-2 5 2,5-1-5,3 3 3,0-1-2,4 3-1,-5-2 1,2 2 2,-2 0 0,3-2-2,-4-1 2,-1 3-3,-2-4 0,0-1 1,-3-2 0,0-1 6,-4-3 1,-3 1 3,2-2-4,-5-1-6,-2-3-6,0 0-11,7 0-16,-7 0-25,0 0-31,0 0-43,0 0-46,2-13-73,-4 6-96,-4-1-118,6-3-196,-3-1 41,1 0 79,-4-6-371,-3 1-394</inkml:trace>
  <inkml:trace contextRef="#ctx0" brushRef="#br1" timeOffset="-163528.3">9874 11643 2296,'-5'1'-90,"5"-1"33,-4 6 24,4-6 24,0 0 21,0 0 13,-8 2 9,8-2 15,0 0 8,0 0 7,-4 5 6,4-5 1,0 0 2,-4 3 1,4-3-7,0 0 0,0 0 2,0 0 1,-1 7 9,1-7-4,0 0-1,5 9 2,-3-6-4,0 3 5,2-2 1,3 1 0,1 3-3,0-2 0,6 1 7,0 0 8,5 4 3,4-2 1,2-1 5,7 3 1,4-1-4,3 2 1,9-3-3,3 2 1,2 0-3,2-2 0,2 4-5,0-3-2,2-1-6,1 2-2,-1-4-7,-2 4-5,3-1-7,-1 0 1,20 4-6,-1-2 1,-11-2-4,12 5-2,0-1-6,-4-1-5,4 1-2,-1-2-4,-10-3-5,12 4-1,-1 0 2,-11-2-7,-9-1-1,17 4 1,-13-4 1,-6 0-1,1 0-2,-4-1 0,4 0-4,-2 4 2,-4-4-4,3 1 1,-2 1-3,0-2 2,1 2-3,-4-3 0,3 2 0,-2-1-1,-7-1-1,7 1 1,-3 0-3,-5-1-1,-1 1 0,1-1 0,3 4 1,-5-4-1,9 3-4,-3 3 4,-1-4-1,1 3 2,-3 0-5,2 0 5,0 2-3,1 1-1,-1-1-2,3 2 2,-1 0 1,3-1 1,-2 0-1,1 0-8,1-4-1,-4 5 3,3 0 4,-2-2-3,0 2 1,1-2-2,2 3 1,-3-1 2,1-2-1,-1 2 1,4-2 0,-1 1-2,2-1 2,-3-1 3,21 8-3,-12-7 0,-9 0 1,1 0 0,-3 1 0,-1-4 1,0 5-4,-7-6 2,-2 0 0,-4 1-2,2-1 4,-4 1-1,2-3 5,-3 2-8,-1 3 3,2-3-2,-7-1-4,1-3-2,-1 4 2,1-3-2,-1 1-2,-1-2 3,-4 1 0,4-1 0,-5-3 2,-2 2 0,0-1 0,-3-1 0,2 1 0,-6-3 4,0 3-2,1-4 4,-1 3-2,-1-1 0,0-3 0,-1 2 0,2 1-1,0-1 2,0 0-2,-2-2 0,5 0 3,-2 2 0,-3-2-2,3 0 3,-1 1-2,1-2-3,-2 2 4,1-1 2,2 0-6,-1 0 2,0 0 2,-2 0-6,2 0 5,-1 0 0,3 0-4,-1 0 5,0 2-4,1-2 0,-3 0 3,4 0 1,-4 0-1,3 0 0,-2 0-1,-1 3 2,2-3-3,-1 0 2,0 1-2,-3-1 2,3 0-3,-1 2 2,1-2 1,-4 2 1,-7-2-2,16 0-3,-8 2 3,2-2 3,-4 2-3,-6-2 3,14 2 0,-7-2-5,-1 1 4,-6-1 1,11 0-2,-11 0 0,9 2 2,-9-2-5,8 0 3,-8 0-5,7 2-14,-7-2-17,0 0-27,0 0-33,0 0-30,0 0-34,7-2-40,-7 2-59,0 0-69,-12-7-88,6 3-170,-3 1-5,-4-5 65,-2-1-339,-3-2-349</inkml:trace>
  <inkml:trace contextRef="#ctx0" brushRef="#br1" timeOffset="-161818.64">10236 13254 2196,'6'0'-96,"0"2"32,3-2 30,-9 0 24,11 2 23,-8 1 20,-3-3 11,9 2 19,-9-2 7,0 0 13,10 0 5,-10 0 2,0 0 4,8 1 0,-8-1 1,0 0 0,8 2-7,-8-2-1,4 2-3,-4-2-6,0 0 3,0 0 2,0 0-10,0 0 3,0 0 4,0 0 4,0 0 5,10 0 15,-10 0 4,0 0-11,9-7-3,-7 0-5,2 2-3,3-3-1,1-1-8,3-2-4,1-2-4,2-2-8,2-5-7,5-1-4,3-1-4,4-9-6,1 0-2,1 1-6,2-5-5,12-13 4,-4 1-5,1 0-3,-4-1-1,-4 7-3,-4 8-4,-2-2 0,1 2-2,2-1-4,-5 5 0,2-4-1,-2 3 0,-1 3-3,2 1 1,-3 2-2,3-3 1,-2 2-3,0 1-1,0 0 3,3 0-1,5-5-4,-5 3 3,5 1-2,-2-2-1,1 1 1,1-1-2,2 1 0,-2 1 2,1 0 0,1 0-3,2 0 4,1 3-3,-2-2 0,1 0 1,0 0-2,2 2 1,-1 1 1,1-2 1,0 2 0,-1-1-1,0 0 1,1 0-2,0-1 2,-2-2-1,3 1 2,-6-1-1,3 0-1,-1 0-2,0 0 0,-1 3 1,-5 1 0,3-4-1,2 2 1,-8 1 0,3 4 0,1-1 0,-1 1-1,3 0 1,-4 1 0,3-1-1,-1 3 1,0 0-3,1-1 5,-1 1-2,2 2 0,-2-2 0,-1 0 3,2-1-3,-1 3 5,2 0-6,0-2 0,0 1-1,-1 1 2,1-3-3,0 5 3,1-2-1,-2 1 4,1 2-2,2-1-2,-3 0 3,3 0-1,2-2 2,-4 1-2,2 2-2,0-1-1,2 0 4,2 1-1,-2-2 0,0 0-2,2 1 1,0 0-2,0 0 4,0-1-3,0 2-2,1-1 5,-2 2-3,0 0 2,-2-1 2,1 0-2,1 0-3,-1 1 4,-4-1-1,-4 3-1,7 0 0,-7-3 3,1 3-4,-1-1 3,-3 0 0,0 0-2,1 1 1,-3 0 0,1-1 1,1 0-2,1 0 0,-2 0 0,2 1 2,1 0-2,-1-1 1,2 2-1,1-3 1,5 0 0,-2 2 0,-2 1 2,-1-1-2,-1-2 2,2 1-2,1-1 0,1-1 1,-4 3 3,-1-4-4,1 2 1,-4 0 0,2 1-1,-2-1 0,1-1-2,1 0 2,-3 1-1,-1 1 0,2-1-2,0-1-5,-3 3 3,1-5 2,2 2-2,0 1-4,-1-2 3,0 0-4,0 1 2,-1 0 0,-2 1-1,1-1 1,0 0 1,-1 1 3,-1 0-1,-1-3 2,0 2-1,-1-1 0,-2 2 0,0-3 3,-3 2-2,2 1-1,-2-1 1,1 1-2,-3-2 2,1 2 2,0 1 1,-3-1-1,2 2 2,-3-1-3,2 3 2,-3-3 0,2 3-2,-2-3-1,1 0 2,-3 3 1,3-3 1,-1 2-4,-2 0 4,-1-1-1,3 1 0,-4 1 1,1 1-2,2-2 0,-3 1 0,1 1 2,0-2-3,-3 6 2,5-10 1,-5 6-1,0 4 0,5-5 1,-5 5-2,2-6 0,-2 6-4,2-4-1,-2 4-2,2-5-3,-2 5-9,0 0-4,1-4-12,-1 4-9,0 0-6,0 0-11,3-7-9,-3 7-16,0 0-10,0 0-17,0 0-7,0 0-23,0 0-33,0 0-44,-20 18-36,10-10-88,-4-1-184,-1 1 36,-5 2-157,-2-1-147</inkml:trace>
  <inkml:trace contextRef="#ctx0" brushRef="#br1" timeOffset="-160056.76">11129 14525 1682,'0'8'-40,"0"-2"27,-2-1 18,2 1 10,-3-1 12,3 2 8,-1-2 10,1-5 18,-2 10 14,0-7 12,2-3 15,-2 7 7,2 0 6,-3-3 1,3-4 0,-1 6 6,-2-3 1,3-3-2,-2 8-7,2-8 2,-2 3-5,2-3-2,-3 4-6,3-4 0,0 6 3,0-6 0,0 0 3,0 0 3,0 0-10,0 0-6,0 0-8,11-13-6,-6 3-1,0-1-6,9-8-6,1-1-8,3-3-6,4-5-7,8-6-3,-1-6-8,14-7-5,1-1 6,2-3 6,1 3 5,0 2 4,-3 2 3,3 1-1,-1 4-4,6-3 1,-12 10-3,-3 3-6,14-8-3,-9 6-1,10-6-10,-7 6 2,5-8-4,1 3-5,4-2-2,-5-2-3,6 2-1,-1-2-2,-2 1 0,0 2-2,-1 0 2,-7 6-4,-5 5 1,2 0-2,-1 0 0,-1 0-1,0-1 1,2 3-3,14-8 1,-10 3-1,-5 3-5,1 2 2,-2-1 0,16-7-2,-8 6 2,-6 0-2,0 2-3,1-1 2,-1 0 3,-1 0-4,1 0 0,-2 3-2,2-2-1,-2 2 0,1 1 1,-4 2 1,-2-2-2,-3 3 3,0 1-1,-2-1-1,1 3-1,1-5 3,2 3-1,-3 0-3,5-3 2,2-2 2,1 1-2,-3 2 1,2-2 0,-8 4-3,5 1 0,-3-1 1,0 0-1,-1 3 3,-1-1-2,0-1 2,-3 3-1,-3 1-1,1 1 0,-1 0-1,2-1 1,-4 2 1,6 1 0,-3-2-1,3 1 0,4 0 2,-1 0-2,3-1 0,0 2 2,-2-2-2,1 1 1,2-2-1,-2 4 0,0-4 0,-2 2 2,1-1 0,-6 1-2,-1 0 4,0 1-3,-2-1 0,-1 1-1,-1 1 3,0-1-2,-4 0 0,-1 5-2,2-3 2,-4-2-2,2 2 4,-2-1-1,1 0-3,-3 1 2,2-2 1,0 1-2,-1-2 2,0 1 0,-1-1-2,1 1 1,0-1-2,-2 0 3,1 0-3,-2 0 1,2-2 1,0 3 2,-2-1 1,-1 0-4,2 1-2,-5 2 0,3-1 0,-2 2 0,0 0-2,-1 1-2,0-2-3,2 3-2,0-1 0,0 0 2,1 2 0,-1-2 2,2 1-1,-1-1-1,2 1 2,-3 0 2,2 0 0,2-1 1,-4 1 3,2 0-1,1-3 1,-2 2-2,1 2 3,3-3-2,-4-2 1,4 2 1,-1 1-1,-2-1 1,1-1 0,2 1 0,-2-3 0,0 5 1,-1-2-1,3-2 1,-6 3 4,2 0-7,-3 2 4,3-3 0,-3 4 0,-1-2-1,0 1 1,0-1 2,-1-1-3,-4 5 1,9-2 0,-5-1-1,-4 3-6,4-4-12,-4 4-16,6-3-18,-6 3-18,0 0-24,7-5-31,-7 5-32,0 0-46,0 0-65,0 0-75,-17 0-108,9 0-142,8 0 34,-21-3-334,7 1-375</inkml:trace>
  <inkml:trace contextRef="#ctx0" brushRef="#br1" timeOffset="-151793.35">16776 9317 1297,'5'-7'12,"-3"1"29,0 0 14,2-2 18,-4 3 14,2 1 9,0-1 7,-2 5 4,0-11 5,0 7 6,0 4 1,-2-7-3,2 7-1,0-5-8,0 5-3,0 0-11,0 0-10,-8-5-5,8 5 5,-12 14 2,4-1 3,-5 5 2,-2 6 6,-4 7 7,-2 5-2,4 2-3,-4 1-1,2 2-5,2-1-15,-1 0-5,6-4 5,2-1-14,-1-2-3,2 2 0,7-7-12,0 1-2,4-2 2,2 0-2,5-5-4,4-1-4,1-2 1,6-3-3,3-3-3,3-3-1,0-5-1,5 0-3,-1-5-3,4 0 0,-3-5 2,1 0 2,-2-2-1,-4-2 1,-2-2 0,-3-1-1,1 0 1,-8 0-2,-4-2-3,-3 1-3,-4 2-1,-6 1-7,-7 0 1,-1 5-4,-6 0-5,-6 0-20,-7 7-28,-1 1-33,-8 2-35,3 3-29,2 1-49,-2 4-60,9 1-63,-3 0-81,7 1-189,-1-2 33,6 2 69,0 3-190,6-1-165</inkml:trace>
  <inkml:trace contextRef="#ctx0" brushRef="#br1" timeOffset="-150333.84">16282 11430 1864,'0'-11'3,"-2"4"23,0 2 19,2-1 18,-2 1 16,2 5 18,0-10 10,-2 6 10,2 4 5,-3-7-3,3 7 0,-2-6-1,2 6-2,2-5-14,-2 5-2,-2-7-12,2 7-10,0 0-8,0 0-10,0 0 20,0 0 9,9 27 1,-5-12 1,2 8-1,0 2-2,4 1-2,-2 5-10,2 1-5,-2 3-6,1 0-9,0 2 0,-3-2-7,2 1-7,-1-2 0,-2-2-3,0-3-11,0 0-25,-2-5-36,5-1-34,-6-4-39,0-2-34,0-2-41,0-4-37,2 2-57,-2-9-56,3 3-130,0-7-62,-5 0 68,0 0-172,18-11-126</inkml:trace>
  <inkml:trace contextRef="#ctx0" brushRef="#br1" timeOffset="-150080.58">16741 11672 1920,'0'0'115,"0"0"18,0 0 3,0 0 5,5-4 6,-5 4 3,0 0 1,0 0 5,0 0-4,0 0-6,8-4-13,-3 1-15,2-1-9,6-1-14,3 0-8,2-3-8,5 2-9,3-3-3,0 2-14,1-1-30,-1 3-40,1-3-38,-4 1-46,1-2-52,-3 4-59,-2-1-60,-2 0-140,-3-2-104,2 3 33,-4-2-184,-1 0-162</inkml:trace>
  <inkml:trace contextRef="#ctx0" brushRef="#br1" timeOffset="-149847.75">17529 11275 1906,'4'-7'67,"-4"-3"31,0 3 12,2-1 1,-2-2 8,2 0 6,1 1 4,-1 0 1,0 0-4,0 1-15,1 0-10,-1 0-14,0 4-3,-2-3-26,2 1-30,0 2-39,0-1-51,-2 5-52,2-6-32,-2 6-49,0 0-57,4-1-142,-4 1-57,0 0-150,0 0-99</inkml:trace>
  <inkml:trace contextRef="#ctx0" brushRef="#br1" timeOffset="-149589.77">17610 11319 1629,'8'13'34,"-2"2"33,1-1 16,-1 0 10,1-3 16,1 0 14,-2 2 9,5 2 6,-2 2 2,1-3 5,2 5-3,-2 0-4,6 1 8,-3-1-3,1-1-3,2 2-1,-4-2-9,-1 2-1,2-1-2,-3 0-5,1-2-1,-5-2-2,0 2-2,0-3-2,-4 1-5,-2 0-6,0-4-8,-4 6-10,0-5-7,-4 0-7,-5 1-8,1-1-6,-8 0-14,2-3-32,-6 0-41,-1-3-44,1-1-52,2-3-52,-1-2-80,3-3-98,-4-3-206,8-2-47,-4-4 83,6 3-338,1-2-346</inkml:trace>
  <inkml:trace contextRef="#ctx0" brushRef="#br1" timeOffset="-148532.58">17112 12596 2315,'0'-8'-49,"0"8"25,0-6 19,0 6 24,0-6 19,0 6 21,0 0 14,0-7 9,0 7 13,-2-5 8,2 5 5,0 0 1,-3-9 1,3 9-3,-1-3-7,1 3 0,0 0-4,0 0-2,0 0-18,0 0-7,0 0 6,0 0 7,-11 21 2,3-6 3,3 5 6,-3 2 2,1 4-3,2 1-5,-2 7-1,-1 1-6,7 2-3,1-5-3,1 6-3,7-1-8,1 0-5,3-2-5,5 2-5,2-6-4,2-3-4,3-3-3,3-2-2,3-2-2,0-7-3,2 1 0,-1-6-2,-3-1-5,-1-5 1,-2-3 0,3-2-3,-3-3-3,-1-3 1,-4-1 0,2-4-3,-7-2-2,-1-3-1,-3 1-1,-6 1-3,-3 1-1,-2 2-4,-7 0 2,-6 4-6,-3 1 1,-5 3-10,-9 5-22,-4 2-22,-7 6-29,1 4-33,-3 5-36,2 1-44,-2 4-52,6 2-65,0 2-59,3 0-155,5-1-61,12 0 80,0-1-276,6-1-272</inkml:trace>
  <inkml:trace contextRef="#ctx0" brushRef="#br1" timeOffset="-147952.33">17155 14118 2387,'-2'-17'128,"-1"4"28,0 1 18,3 0 18,-1 5 16,-1-3 10,2 5 5,-2-4-6,-1 2-5,3 2-15,-2-1-19,2 6-15,-2-8-23,2 8-14,0 0-14,0 0-2,0 0-4,7 23-8,-5-7-4,4 6-4,1 3-6,-3 2-6,4 9-5,-2 0-4,3 1-6,0 2-3,-3 0-8,0-1-7,0 1-4,1-3 6,-1 1-13,-2-1 1,1-4-19,-1-5-31,0 1-31,-1-3-39,-1-2-43,0-1-45,0-6-33,0 1-33,0-1-31,0-4-37,0-1-61,2-6-54,0-1-130,0-2-16,-4-2 40,0 0-261,20-11-277</inkml:trace>
  <inkml:trace contextRef="#ctx0" brushRef="#br1" timeOffset="-147683.63">17765 14098 2377,'2'-9'93,"0"-3"14,-1 5 15,-1 1 16,3-1 17,-3 0 5,0 7 5,2-8-4,-2 8-8,0-7-18,0 7-8,0 0 4,0 0-2,8 15-8,-4-1-5,1-1-10,1 3-9,1 5-10,1 2-8,1-1-4,-1 2-9,0 0-7,0-2-10,2 2-30,-2 0-38,0-2-51,-2 0-34,-1 2-46,-1-7-59,-2 1-56,-2-2-61,-2-4-109,0 0-131,0-2 28,-5-1-260,3-1-285</inkml:trace>
  <inkml:trace contextRef="#ctx0" brushRef="#br1" timeOffset="-147429.76">17694 14401 2424,'-12'-5'110,"4"0"12,0 0 11,1 2 20,4 0 2,3 3-5,0-11-3,3 6 0,10-5-6,3 1-8,5-3-11,3 0-11,6 3-13,1-4-7,-1 1-16,2 0-45,-3 1-35,-1 2-43,-1-1-57,-2 1-54,0-1-89,-1 1-152,0-1-170,-4-2 59,-2 5-270,-2-6-270</inkml:trace>
  <inkml:trace contextRef="#ctx0" brushRef="#br1" timeOffset="-147200.55">18374 13793 2207,'-2'-11'77,"2"2"33,-2-2 8,2 1 3,0-2 9,0 2-1,0-1 4,2 2-1,-2 1-8,0-2-13,0 2-10,2 3-12,-2-2-14,0 2-37,2-2-32,-2 7-38,3-7-38,-1 3-30,-2 4-50,0 0-59,0 0-88,0 0-177,8 11 2,-10-1-173,2-1-143</inkml:trace>
  <inkml:trace contextRef="#ctx0" brushRef="#br1" timeOffset="-146950.65">18400 13919 1851,'6'10'55,"-2"2"44,0-3 25,2 2 11,4 0 19,-2 4 10,2-2 10,-2 2 13,1 0 13,2 2 10,-1 0 5,1 0 1,-3 3-3,3 1-5,-2-3-11,1 3-9,-3 1-6,3-1-21,-1 4-6,-1-3-5,0 2-1,-2-2 0,1 0-14,-1-1 2,-1 1-5,-3-4-5,0 3-3,-2-5-5,-2 3-6,0-4-6,-3 4-7,-1-6-13,-2 1-7,-3-2-9,-1 1-8,-2-2-10,-4-1-35,-2-1-51,-3-2-72,0-7-89,0 3-101,-5-6-132,0-4-181,-2-6-167,-1-4 101,0-8-649,1-2-781</inkml:trace>
  <inkml:trace contextRef="#ctx0" brushRef="#br1" timeOffset="-128788.74">16294 4774 435,'0'0'87,"0"-4"-33,0 4-10,0 0-4,0 0-6,4-7-5,-4 7 2,0 0 0,6-4 4,-6 4 0,2-5 5,-2 5 5,4-3 1,-4 3 4,2-5 3,-2 5 7,2-5-1,-2 5-2,0 0 3,4-6-3,-4 6 1,0-5 2,0 5 7,0 0-2,0 0-6,2-6-5,-2 6-2,2-6-1,-2 6-3,0 0-1,0-7-4,0 7 2,-2-6 2,2 1 3,0 5 2,-2-9-1,0 4 2,0-1-2,0 1 4,-2 1-2,2-2 0,-4 0-3,4 1-6,-2-1-3,0 0 1,0 2-5,0-2-2,-2 4-3,1-3 0,-1-1-2,0 3-5,-3-2-2,1 2-3,-3 1-1,3-2 0,-3 2-2,-2 1-2,3-2-2,-3 3 0,0 0-2,-2 0 2,-1 0-4,-3 3 3,4 0-1,-5-1-3,-1 2 3,3-1 0,-2 2-1,2 0 0,0-1-1,-3 1-3,2 0 0,0 1 4,0-1-5,0 1 5,0-1-3,4 3 1,-5-2 0,7 1 2,-5-1-1,1 1 2,2 2-4,-3 0 4,5 0-2,-4-1 1,4 1-1,-2 2 2,2-1-1,-1 4-2,1-3 0,2 0 4,-2 4-3,3-2 2,0 2 1,-1 2 15,2 1-1,3-2 2,0 5-2,-1 0-1,3 2 1,2-3 1,-1 2-4,2 1 1,1-3-4,0 3 3,1-2 3,2 1-2,1 0-3,3-1-1,-1 1 8,2-4-2,3 1 1,0-2-4,3-1 2,2-3-1,2-2 1,1 1-1,3-2-1,-1-2 0,4-1 0,1-2-9,-1-1 7,0-2-1,-2 0-6,1-4 5,1 0 3,1-2-4,-1-1 8,1-2-5,-3-1 6,0-4-6,-1-2-2,1-1 1,-4 1-5,3-8 0,-2 3 0,-1-3 1,0-4-7,-4 1 3,2 1-6,-7 3 3,1-2-7,-1 0 3,1 0 0,-4 1-2,1-1 1,-2 0 0,-1 0-3,-1 0 5,-2 2-6,2 2 1,-4-2 1,3 3-4,-3-2 2,0 1-2,0 2 2,0 0-1,-3 0 1,3 0-3,-2 1 0,0 0 6,0 2-8,0 1 4,0-3 0,-3 2 4,3 2-3,-2 0-1,0 0-3,0 1 4,-3 0-4,-1-1-1,-2 0 4,-2 4-16,-2-1-25,-1 2-25,0 1-31,-4 3-40,-2 0-52,3 3-56,0 3-43,-1 0-110,0 2-147,5 0 67,2 0-142,4 2-120</inkml:trace>
  <inkml:trace contextRef="#ctx0" brushRef="#br1" timeOffset="-127250.66">15276 4809 1615,'0'0'-71,"0"0"12,0 0 15,-9 0 17,9 0 11,0 0 13,0 0 8,0 0 7,-8 2 8,8-2 9,0 0 8,0 0 12,0 0 4,0 0 2,0 0 8,-4 5-2,4-5 2,0 0 0,0 0 0,0 0 1,0 0-3,0 0 0,0 0 2,0 0 6,0 0-3,4 8 2,-4-8-3,0 0-1,10 3-3,-10-3 6,11 2-4,-4-2 1,1 2 0,3 0-1,1-2-4,0 2-5,4-1 4,3-1-4,2 0-5,3 0-2,7 2-1,5-2 4,7 0-2,5 0 2,11 3 1,7-3-3,2 0 6,25 3-3,-2-3-6,9 2 0,1 0 3,3-2-10,0 2 2,0-2-5,-3 2-3,3-6-2,-4 6 1,3-4-2,2 2 2,0 0-8,0-2 6,0 0-10,-6 0 4,-4 1-6,-2-4 4,-2 2-7,-16-1 4,-12 0-3,1 0-4,-1 0-1,-2 1-2,-3-2 4,-1 3-4,-13-1 3,1 1 0,-9 0 0,-4-2 0,0 4 1,-4-1 2,-3-2-4,-4 2 0,-2 1-3,0-2 3,-5 2-1,-1 0 1,0-2-6,0 2 0,-2 0-2,-3-2-1,0 2-2,-8 0 1,17 0 0,-17 0-8,13 0-7,-6-2-12,-7 2-12,10 0-3,-10 0-13,0 0-3,0 0-9,0 0-12,0 0-18,0 0-23,0 0-33,0 0-42,0 0-40,-24-5-54,12 2-138,-7 2-67,-7-3 37,-4 0-74,-3 1-35</inkml:trace>
  <inkml:trace contextRef="#ctx0" brushRef="#br1" timeOffset="-126647.6">15384 4835 1403,'-6'-2'-49,"6"2"16,-11-4 8,4 2 15,3-1 12,4 3 8,-10-4 14,6 1 5,4 3 5,-8-1 8,8 1 6,-10-5 6,10 5-6,-6-2 5,6 2-1,-6 0-4,6 0-2,0 0-2,0 0 0,-6-5-2,6 5 1,0 0 1,0 0 1,0 0 4,0 0 3,-4-4 0,4 4 5,0 0 5,0 0 4,0 0-1,16-1 2,-6 1 0,6-3-4,3 2 0,8 1 1,8-3-9,7 0-1,15 1-5,30-2 3,8-1-2,6 1 0,12 0 1,8 0-2,5 1-2,5-1-1,1-1-2,3 0-2,0 2 0,0-2-5,1-1 2,-10 1-2,-5 1-2,-9-2 1,-10 1-4,-9-1 5,-19 2-4,-15-1-1,-10 3 1,-7-3-3,1 3 9,-11-3-10,0 3 11,-5 1-5,-4-2 0,-2 1-6,-1 0 4,-2 2-8,-2-1 0,-4-1 0,1 2-6,-3 0-3,1-2 2,0 2-14,-11 0-9,13 0-22,-13 0-15,9 2-16,-9-2-24,5 2-29,-5-2-36,0 0-41,-7 9-51,7-9-67,-10 7-166,3-5-22,0 1-179,-5 1-168</inkml:trace>
  <inkml:trace contextRef="#ctx0" brushRef="#br1" timeOffset="-121808.58">15055 4280 1720,'-2'-6'-72,"2"6"19,0-7 16,-2 3 31,0-2 14,2 6 18,-2-9 5,0 3 21,2 0 8,-2 1 11,0 0 2,0 0 6,0-2 3,0 2 8,2 5-2,-2-13-1,2 9 2,-2-1-1,2-1-4,0 6-1,0-11-5,0 4-6,2 3-7,0-2-3,0-1-5,2 0-3,2 2-3,-2-3-9,3 2-3,2-1-7,-1 1 2,0-1-4,5 2 0,-3 1-5,1-2-6,0 3 0,-3-1-8,2 2 3,0 2-1,0 0-4,0 2 2,-1 2-1,-1-1-1,1 4 6,-3 1-7,1-1 1,-3 3-7,0-1 5,-2 2-3,-4 1-1,2 2 4,-4-2 0,0 4 1,-3-3-5,1 0 1,-1 1 1,-1-1-5,-1-2 7,3 1-1,-2-2 0,2 1-1,-2-3-1,4-1 3,-3-1-2,4-1 4,-1 1 0,2-1-2,-2 0-1,4-5 0,-4 5 8,4-5-8,0 0-4,0 0-2,0 0-2,0 0 2,0 0-3,0 0 2,16-2-1,-16 2-1,12 0 3,-4 2-5,-8-2 0,14 3 3,-3-2-4,-4 2 3,3 2 3,-2-2-1,1 4-4,-1 0-1,-3 0 0,4 1 3,-1 1 2,-5 1 3,4 2 4,-5-2 1,-1-1-6,-1 2 5,-1 0 5,-1 1 10,-5-2 2,2-3 2,-5 2 8,-2-1 5,-1 0-5,1-2-5,-6 0 1,4-5-3,-6 2-12,4-3-7,-3 0-35,-2 0-43,0-3-48,1-1-66,4 1-74,-4-4-150,-1-1-125,2-2 66,0-1-142,4 2-109</inkml:trace>
  <inkml:trace contextRef="#ctx0" brushRef="#br1" timeOffset="-118253.94">15696 4277 1611,'0'0'-54,"0"0"26,0 0 22,0 0 8,0 0 14,0 0 8,0 0 7,0 0 13,0 0 7,0 0 12,0 0 8,0 0 4,6-16 4,-6 16 3,0 0-2,0 0-4,2-6-1,-2 6-9,0 0-4,0 0-7,0 0-5,0 0-2,0 0-6,0 0 0,0 0-5,0 0 0,0-5 2,0 5 1,0 0 3,0 0-1,0 0-2,0 0-1,8-2 2,-8 2 3,9 0-1,-9 0 0,23 0-2,-10-2 1,6 2 3,0-2-2,3 0 8,0-2-4,1 2-4,3-1 5,-4-1-2,0 1 0,-1 1 0,-1-4 0,-2 5-2,0 0 1,-2-1-5,-2-3-1,-4 5 4,1 0-7,-1-3-4,-2 1-7,1 0 5,-9 2-6,13-2-7,-5 2-13,-3-2-18,-5 2-21,13 0-16,-13 0-18,7-2-24,-7 2-27,0 0-29,0 0-34,10 2-31,-10-2-34,0 0-75,5-3-149,-2-1 11,-3 4-96,3-6-58</inkml:trace>
  <inkml:trace contextRef="#ctx0" brushRef="#br1" timeOffset="-117599.97">16269 4016 1486,'-2'-3'-28,"2"3"17,-6-7 31,6 7 19,-5-6 16,3 2 7,2 4 14,-4-7 2,4 7 3,0-5 1,0 5-5,0-7-2,0 7-11,6-6-2,-1 2-5,1 4-3,3-5-5,-1 3-5,0 0-3,4 2-5,-2 0 1,2 2-4,-1 0-1,2 0-4,-1 1-1,0 4-3,4-4-4,-5 4 2,1 0-5,-1-2 0,-3 3-1,1-2-2,-6 1 3,4 3-4,-5-2 2,0 2 0,-2-1-3,-2-1-1,0-2-1,-2 4 0,0-3-1,0 1-1,-3-1 0,0 0-2,3-1 1,0 1-1,0-1 0,0-2 1,0 1 1,2-1 0,2-4-3,-6 7 2,4-4 1,2-3 3,-3 5-5,3-5-5,0 6 3,0-6 1,7 3-3,-1 0 0,0-1 0,0 1-2,1 1-1,1-1 1,3 2 0,-3-1 1,3 0 1,-1 1 1,1 1 0,-2 1 1,1-2 2,-2 2 1,-1-2 1,1 4 5,-3-2 4,0 1 4,-2-1 3,-1 0 7,0 1 2,-4 0 2,-3 0 0,2 0 0,-4-1-2,-1-1-4,-1 2 1,-1-5-1,-3 2-5,-2 0 0,3-2-3,-2 2 2,0-4-3,1-1-8,1 0-10,-3 0-25,2 0-16,1-1-29,-1-2-30,2 1-41,3-1-40,-1-2-43,1 0-54,4-2-124,2 1-60,0 0-96,2-2-59</inkml:trace>
  <inkml:trace contextRef="#ctx0" brushRef="#br1" timeOffset="-117217.35">16902 4114 1479,'-12'0'-27,"12"0"25,0 0 29,0 0 27,0 0 26,0 0 16,0 0 13,0 0 1,0 0-2,0 0-3,21-7-2,-15 3-6,3 1-6,1 1-9,3-4-6,1 2-8,2 0-7,-2 0-6,2 0-7,0 2-11,1-1-26,-2 0-31,0 2-38,-1-1-36,2 2-50,-4 2-39,-3-2-70,1 1-151,-4 4-179,-3-2-82</inkml:trace>
  <inkml:trace contextRef="#ctx0" brushRef="#br1" timeOffset="-116946.94">17021 4253 1550,'-6'8'-28,"2"-2"17,-1-2 33,1 2 26,1-3 24,0 1 14,3-4 6,-3 6 1,3-6-8,0 0-7,3 6-6,5-4-6,-8-2-8,17 0-7,-4 1-12,0-1-30,2-1-36,3 1-40,2 0-46,-3-2-45,3-2-82,0-2-365,2-1-103</inkml:trace>
  <inkml:trace contextRef="#ctx0" brushRef="#br1" timeOffset="-116584.54">17889 3921 1638,'5'-7'-26,"-3"2"27,-2-1 30,2 0 22,-2 1 18,0 5 6,2-8 5,0 2-2,-2 6-2,0-5-1,2 0-5,-2 5-4,0 0-5,0-5-4,0 5-6,0 0-2,0 0-2,0 0 1,0 0 2,-21 14 2,14-7 0,1 1 8,0 3-5,-2 0-4,-2 3 1,2-1-4,2 2 0,0 0 0,-1 3-3,1-1-1,2 2-2,2 1-2,2-2 0,0-1-7,3 3 7,6 0-6,0-1 6,-3-4-3,6 2 6,0-3 4,0-3 5,3 2 0,0-6 9,0-2 3,0-1 5,4-3 0,-1-2 4,0-3 4,1-3-4,-1-5-8,0-1-1,-2-6-2,-1-2-7,0-4-4,-2 1-4,-5 2-4,-4-2-4,-1 0-7,-3 2-6,-7-2-2,-3 2-6,-6 1-23,-5 1-34,-3 4-39,-6 3-40,-6 3-50,2 3-61,0 7-77,-4 0-81,2 2-211,0 3 46,-1 2 73,6 3-167,1 4-141</inkml:trace>
  <inkml:trace contextRef="#ctx0" brushRef="#br1" timeOffset="-113439.45">17125 12864 1267,'-8'-12'258,"7"2"-84,1-2-56,-2 3-32,4-1-17,-1 0 0,2 1 4,0-1 7,1 0 14,0 1 9,0 0 6,0 1-2,1 1-5,-3 1 1,2-1-10,-1 0-5,-1 2-5,1 0-4,4 4-2,-1-1 1,-6 2-11,17 0 4,-8 3-1,-1 3-9,3 5 5,-1 0 2,-1 4 1,2 2-4,-3 3-2,-2 2-2,0 2 1,-5 2-3,-1-2-3,-1 3 1,-5-2 0,-4 1-6,-3 1-4,-4-3 3,-4 2-3,-1-6-2,-2-3 0,-2 1-3,3-7-4,-5-1 1,-1-3-7,5-5-1,-3-2-4,4-4-2,-1-3-2,1-4 1,3-3-6,4-3-4,0-4 0,6-4-5,6-1 0,4-6-3,6-3 1,2-2-7,8 3 2,0 2-2,6-2-2,5 3-2,3 3 1,-2 8 0,3 3 0,5 4 1,0 4-2,3 2 0,-3 7 2,1 5 0,1 2-3,1 3 3,-1 3 1,-4 2 4,-3 5-3,-1 0 5,-6 3 0,-4 2 6,-3 0 4,-6-2 4,-7-1 2,-6-1 4,-2 2-4,-5 0 1,-3-3-3,-3-2 1,-4 1-3,-2-4 0,0-2 1,-3-1-2,1-2-3,0-5-1,4-1-2,-3-4-1,4 0-2,-2-2-5,4-3-4,1-1-8,2-3-15,2-2-9,5-4-10,2-2-2,2 3-2,6-3 4,2 2 0,3-2 6,3 5-2,3 0 7,0 0 1,5 7 11,-2-1-2,6 2 0,-4 4 4,4 2 3,2 0 5,1 4 4,-4 4 9,1-1 1,-4 2 7,2 0 5,-5 3 5,-5-1 9,-1-1 5,-6 1 6,-5 1 4,-5 0-3,-6 1-2,-5-3-3,-3 4-3,-10-3-4,0 1-1,-3 1-5,-3-4-1,0-2 0,-3-1-5,2-2-1,3-2-2,1-3-3,-2-1-8,4-1-1,1-3-12,0-4-11,2-1-5,3-4-9,4-6-15,3-1-5,7-1-18,2-1-5,5-3 1,3 2 10,3-2 0,1 0 7,4 0 2,4 3 5,4 3 2,2-3 8,8 3 2,1 4 5,7 3 5,0 3 1,4 4 7,-2 2 4,0 3-6,-2 3 6,7 2 2,-5 4 5,-3 2 6,-3 2 4,-2 2-1,-6 4 8,-7-2 6,-2 2 3,-8 1 5,-5-1 3,-5-1-3,-5 3-1,-3 1-4,-8 0 3,-1 2-3,-3-4-2,2-1 0,-4-3 1,4-3 0,1-2 1,-2-3-4,6-3 2,-2-3-5,4-4-3,-1 0 2,4-5 0,0-2-1,5-3-1,2-4-1,-1-1-10,7-3-9,3 0-4,3-2-6,0-1 4,2 1-12,3 4-1,-1 3-3,3 2-4,-2 1-21,1 4-20,2 1-28,0 3-29,-1 2-43,4 2-48,2 2-41,-3 0-120,4 1-90,-1 3 29,3 2-121,2 2-74</inkml:trace>
  <inkml:trace contextRef="#ctx0" brushRef="#br1" timeOffset="-112726.96">18372 12804 1694,'0'-7'46,"-2"-1"11,2 3 13,0 0 7,0-3 9,-2 2 9,-1-1 9,3-1 8,-3 1 4,2-2 1,-1 1 0,2-1-2,0 0-14,-2 1 3,0 1-4,-1-3-1,2 3-3,-1-3-1,-2 2-3,1 1-4,0-1-3,1 1-3,-4 1-3,2-2-4,-2 3 0,2 1 4,-2-1 5,-1 0 4,1-1-2,-2 2-4,-1 1-3,-1 1-6,3 2 0,-5 0-3,0 2-1,0 1 0,0 5-2,-1 0-3,0 5 2,0 2 0,-1 4-2,2 1-1,0 2 3,2 4-4,-1-4 2,2 4-6,3 2 1,2 0 5,0-1-1,1 1-2,6-1 2,-1 2 0,0-2 1,4-1-1,5-2 4,0 0-3,1-4-14,2-1 4,4-1-8,1-1 8,0-6-5,2 1-4,3-2-2,-1-5-1,4-2-2,-2 1-9,1-5 5,4-2-7,-3-2 3,1-3-2,4-4 5,-5-2-18,1-3 4,-3-5-5,0 0-6,-3-4 4,-3-2-3,-4 0-2,2-5-4,-7 3 10,-2-2-5,-3 4 4,-4-1 3,-1 2-3,-1-2 2,-6 3-5,-3-4 1,-2 1 2,-6 5-5,-3 0-2,-4 2-1,-2 2 0,-1 1 0,-4 2-3,-2 5-5,-3 0 4,7 5-3,-1 3-4,-1 3-1,3 2-21,-1 1-32,6 6-28,-4 1-44,2 7-53,7 1-63,2 0-58,2 4-70,7-2-88,2 4-202,0-3-3,5 2 68,2-1-474,7 2-544</inkml:trace>
  <inkml:trace contextRef="#ctx0" brushRef="#br1" timeOffset="-108682.73">15330 4862 102,'6'-5'32,"-2"3"-5,-4 2 5,8-5 1,-4 1-3,0 0-1,0 0-4,-4 4 0,7-3-3,-3 1 0,1-2-1,-5 4-3,4-4-1,-4 4 1,6-1-2,-6 1-1,4-4-1,-4 4 3,0 0-1,0 0-1,11-3-4,-11 3 2,0 0-1,0 0 1,9 0-2,-9 0 6,0 0-1,0 0 4,13 3 2,-13-3-5,6 1 3,-6-1-3,4 4 0,-4-4 5,6 4 0,-6-4-1,6 4 2,-2-1 4,3 2 4,-3-2-3,3 1-2,1 0 0,-3-1 5,5 1-1,0 0 8,0 3-3,1-5-1,4 3 9,0-2-1,2 1 3,2-2 2,3 0 1,0 0 1,8 0 3,5 0-2,1-2 0,6 0 4,6-2-2,12 2-3,1-2-3,5 2-2,27-4-1,2 4-7,6-2 0,2 0-1,-2-1-6,-2 1 0,6-3-3,0 3-1,6-5-1,-1 3 0,0 0-2,0-5-2,-5 1 1,0 1-2,-8-3 0,0 0 1,-6 1 0,-4 2-5,-4-1-3,-13 1 0,-9 1-1,2 2-2,-1 0 2,-1 1-6,1 1 2,-1 0-1,0 2 0,1 2-2,-1 0 0,1-1 0,-5 3 2,0 0 1,-8-1-5,-5 2 0,-4-2 1,-5-1-1,-5 2 2,-4-2 0,-4-1 0,-1 2-3,-2-2 2,-8 2 1,-3-3-4,-6 1 4,-2-1-1,0 0-1,0 0 0,-25 4-1,8-1-2,-2-1-5,-5 0-1,-3 1-6,-5 0-11,-6 1 1,-4 2-8,-11 2-4,-4-2-3,-5 1 1,-25 0-1,-6 3-1,-4 0-2,-14-1 2,-2-1-1,-8-1 9,-5 1-2,3-1 3,1-3 3,-3 0 0,-2-1 2,0-3 5,2 0 4,7 3 0,1-6 0,4 3 3,4 0 3,5 0 0,4-3-3,7-1 1,14 4 7,16-2-1,0 0 2,4 1 0,9-1-4,2 0 3,2 2 1,1-2-1,3 0-1,8 0 1,-2 2-1,6 0 1,-1-2-1,8 2 6,-1-2-3,0 2 3,5 0-2,0 0-2,2 0 9,3-1 1,1 1-11,2 0 3,-1 0 0,3 0 1,9 0 4,-17 0-7,8-2-1,9 2 2,-10 0 1,10 0-1,-10 0 1,10 0 2,-11 0-3,11 0-9,0 0-4,-11 0-1,11 0-6,0 0-4,0 0 0,0 0-13,0 0-4,0 0-15,0 0-10,0 0-23,0 0-26,0 0-67,0 0-118,0 0 181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0:57:26.767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FF0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3126 706 947,'0'0'163,"0"0"-16,-14-3-19,5 1-9,4-1-10,-5-2 0,2-1-6,0 3-4,-3-3 4,5-2-1,-3 3 0,1-3 1,-1 3-7,2-4-5,4 4 3,-4-3-8,4 5-4,-4-3-8,4 2-8,1-2-4,2 6-10,2-9-1,6 3-8,0 2-4,6-1-8,3-2-2,2 1 1,6 1-6,3 1-2,0 1-1,1 1-2,1 0-2,-4 2-3,3 0-2,-3 4-3,1-1-1,-4 4-4,-2 1 5,-1 2-2,-6 3 1,-2 1 1,-6-1-3,-4 2-3,-4 3-2,-3 0 1,-6 2 5,-3-1-1,-2 0 1,0 1-4,-3-2 0,-1-1 3,2-2-1,-1 0 0,1-1-1,4-4-2,2 1-2,-2-4 4,6 2 0,0-2-4,0-2 3,-2 2-3,6-4 0,0-1-7,2 2 0,2-4 4,0 0-8,10 3 7,-10-3-2,18 3 2,-6-3-1,2 1 1,4 3 0,1 0-1,1-1 1,-2 3 0,4 0 1,-4 1-1,1-2 3,-3 1-3,0 1 2,-1 1-2,0 1 4,-5-1 1,-1-1 4,-5 4 2,-2-2 7,-4-2 2,-4 3 0,-5-1 8,-3-1-5,-8 4-3,-1-4 5,-5 1-6,1-2 0,-2 1 2,-3-3-2,2 1-2,1-3 0,-1 1 0,0-1-5,2-2 5,7-1-6,-2 0-11,2-1-15,0-3-11,1 1-27,4 0-27,1-3-31,0 3-38,5-3-31,5 0-25,1 1-22,4-4-58,4 1-119,4-4-243,5 0-147</inkml:trace>
  <inkml:trace contextRef="#ctx0" brushRef="#br0" timeOffset="389.92">3620 577 1787,'-2'-5'-22,"-2"-2"33,1 2 21,3 5 12,-2-9 10,0 4 5,2 5 1,0-7 0,0 7-2,2-5-5,-2 5-1,9-6 5,0 6-1,-9 0 5,18 7-5,-3-1-2,0 1-2,2 5 0,3 0-6,-7 3-2,5 0-3,-3 2-2,0-1-4,-3 1-3,-1 0-1,-4-5-5,-1 5 1,-2-7 2,0 2 2,-2-2 2,0-3 7,-2 0 2,0 0-5,-4-5 4,0 4-4,4-6 0,0 0-5,0 0 0,-22-15-2,16 4-8,0-2-3,0-4-4,2-5-7,2 0-10,-1 1-15,1 0-18,4 0-24,-2-1-27,5 2-31,-1 3-37,2-1-34,2 4-40,1-1-99,0 1-157,1 1-110,0 1-93</inkml:trace>
  <inkml:trace contextRef="#ctx0" brushRef="#br0" timeOffset="910.53">4060 322 1642,'5'-6'8,"0"0"26,-3 1 35,0 1 23,2-3 12,-4 7 13,4-7-2,-4 4-6,4-1-13,-4 4-9,0 0-8,6-3-10,-6 3-6,9 13 0,-3-2-3,3 2-2,-1 4-4,3 7 0,-1-2-10,-1 3-4,4 3-1,-1 1-2,-5-3-3,3-1-8,-1 0 1,-1-2-4,-2-4 0,1-2-2,-1-2-2,-2-1 3,-3-2-4,5-4-1,-4-2-2,-2 0 2,0-6-1,0 0-4,0 0-1,-15-3-3,7-4-2,-1 2-1,-3-3 1,0 0-6,0 1 2,-2 1-2,-4 1 0,4 2 0,-3 3-2,-1 5 0,0 0-3,-2 5 3,-2-1 1,7 4-4,-3 1 1,1 1 2,4 0 0,1 1 7,4-1-7,0-2-1,5 0 1,1 0 0,2-4 2,2 0-1,1-1 0,5-3 3,0 1 1,2-4-3,4 0 0,-3-2 9,3-2-8,-1-2 1,-1 2-2,1-2-3,-3 1 2,4-1 2,-4 0-1,0 0 1,-1 2-2,0-1-1,-1 1 0,0-1-2,-8 3-1,13-2-3,-7 2 2,3 2 4,-2 3 0,1-2-6,0 2-18,1 0-28,1 1-32,1 1-38,-2 1-51,5 1-48,-1-1-102,1 0-156,5 1-169,5 1-147</inkml:trace>
  <inkml:trace contextRef="#ctx0" brushRef="#br0" timeOffset="1330.97">5024 753 1774,'6'-12'0,"-2"1"30,-1-3 39,-1 3 23,-2-3 18,-2 3 13,-1 0-4,-1-3 2,0 1-9,-4 3-9,-1 1-7,-1-1-11,-3 3-7,-2 4-9,-1 2-6,-2 1-9,-1 4-6,2-1-5,-2 5-4,3-1-3,-2 1-3,4 3-5,1-2-5,1 4-2,5-2-5,0-2-5,3 4-3,4-5 3,2 4-4,7 0 6,-2-1-4,9 0 2,-2 0-7,9 2 0,-6-4 3,5 2-1,0 0-2,-4-1 3,4 0-1,-3-1-7,-2 1 2,-2-3-1,-1 3 1,0-3 0,-4 3 3,0-3 1,-4 1-1,1 0 4,-3-1 9,-6-1 1,0 1-1,-5 1 8,-3 1-2,-4-2 0,-4 1-3,-3-1 2,-4 0-9,0-1 3,-1 0-5,0-1-2,5-1-21,1-1-20,-3 0-29,3-3-33,3 0-44,2-3-46,5-2-37,2-2-41,7-5-105,1 1-117,7-2-154,3-6-135</inkml:trace>
  <inkml:trace contextRef="#ctx0" brushRef="#br0" timeOffset="1576.48">5139 609 1737,'6'-7'-9,"-2"-3"34,-3 5 36,2-2 26,-1 0 17,0 1 12,-2 1 8,2 1-4,-2 4 1,1-7-10,-1 7-4,0 0-15,6-3-14,-6 3-6,0 0 0,7 12-2,-3-3 4,-1 4-6,4 1 1,-4 3-2,5-2-2,0 6-6,-4 0-5,3 2-1,0-1-8,-3 0-6,-2 0 3,2-2-8,0-1-23,-2 0-37,-1 0-35,-1-2-46,3 0-47,-1-2-52,-2-3-33,2 0-46,-2-3-109,2-1-84,-2-3-141,2-1-116</inkml:trace>
  <inkml:trace contextRef="#ctx0" brushRef="#br0" timeOffset="1734.95">5200 868 1613,'-13'-13'-18,"3"2"23,-1-2 35,2 4 26,2 1 19,2 0 5,1 0 1,2 0-4,0 1-11,4-3-9,4 3-9,2-3-3,5 0-17,0 1-34,2 2-35,3-1-39,1 2-35,2 3-26,7-4-55,7 4-152,-3-2-171,-1 5-14</inkml:trace>
  <inkml:trace contextRef="#ctx0" brushRef="#br0" timeOffset="2804.52">5833 698 1479,'0'0'35,"7"-3"30,-7 3 23,0 0 15,-7-10 10,7 10 9,-11-9 4,5 3-1,0 3-6,-2-3-1,-1 0-3,-1 3-10,3-1-9,-6-1-10,3 4-12,-6 1-5,2 3-8,-3 1-10,-4 4-1,0 2-5,1 1-7,0 2-2,2 1-5,2 3 0,-2-2-10,4 1 5,1 0-5,3 2-8,2-3 3,-2-2-1,5 0 1,2-1-4,1-3 1,2 1 0,2-3-5,1-1-3,6-1-2,2 0-6,-1-5 1,3 0 5,1-2-6,2-1 1,1-4 1,-1 0-1,0-1 2,-4-3-1,6-2 2,-1 1 0,-7-1 0,3 1 8,-2 1 1,-3-1 9,0 2 9,1 1 5,-4 1-1,3 3-8,-4-1-5,2 0-4,-2 3 0,1 1-3,-5 2-5,10 0 1,-10 0 2,13 8-5,-5-5 3,1 3 4,1 1-3,1 0-1,-1 1 1,3 0-12,0 2-27,-2-2-30,3-1-28,-1 1-30,3-3-24,-2-1-23,5 0-23,0-2-14,0-2-4,5-2-4,-4 1 4,6-4 23,1-2 32,1-1 22,2-3 28,-1-1 33,-3-6 22,0 2 24,-4-3 29,0-1 30,-5 2 26,-3-1 26,0 1 22,-2 2 14,-6 2 10,-2 1-4,-2 0-6,-4 3-2,-2 0-9,-2 3-7,-2 1-6,-6 3-10,2 0-6,-1 3-8,-2 3-5,-2 2-11,3-1-7,-2 3-6,2 3-2,1-3-4,0 5-4,3-2-4,3 1-3,1 0-6,1-1 1,5 1-1,3 1-2,1-3-1,3 2-3,3-1-5,3 2 0,0-2-1,3 1 1,4 0-5,-1 2 0,0 0-4,0 2-3,3-1 7,-2 2-2,-1-1-3,1 2-3,-4 0 4,0 0-4,-2 3 5,-4-3-1,-1 4 1,-3-4-1,-3 2 1,-3 0 0,-3 2-2,-3 1-8,-3-1-3,-1 1 1,-2-3-1,-2 0-3,1-4 0,1-2 7,-3-2 0,3-3 1,-1 0-3,3-5 3,-2-1 0,2 1 2,0-6 0,1-1-2,2-1-4,3-3 5,0-1-3,6-3-2,0 0 4,5-6-2,4-1 0,5-7-2,4 0 5,3-3-3,4-5 2,2-2 0,12-10-1,-1-1-3,-6 7 1,-4 3 2,-5 0-1,-1 2 1,-1 1 5,-6 6-7,-2-2 6,-5 7 5,1 1-3,-4 1 1,-3 2-1,-4 4-3,0 2 1,-4 2 4,-1 1-3,-5 3-2,1 2 3,-2 3-3,-1 4 2,-4 3-3,2 2 6,2 0-3,-4 7 0,2 1 4,1 2 0,5 1-2,1 0 6,5 2 1,2-2 2,2 3 6,5 0-3,1-1 0,3 0 3,3-1 1,4 0-9,-2-3 4,6-3 1,-1 0-40,2-4-44,-2-1-72,5 0-87,-5-4-106,0-2-212,2 0 47,3-2 72,-3 0-114,2-2-44</inkml:trace>
  <inkml:trace contextRef="#ctx0" brushRef="#br0" timeOffset="5637.1">2159 2827 1389,'0'0'-17,"4"-6"13,-4 6 18,5-4 9,-4 0 10,-1 4 9,5-5 13,-5 5 3,4-6 6,-4 6 3,2-6 4,-2 6-1,2-5 0,-2 5 0,2-5 2,-2 5 2,2-5-1,1 1 0,-3 4-4,2-8-3,0 5 1,-2 3-4,2-10-1,-2 4 1,2 1 3,0-2 0,0 3 0,2-5-1,-2 2 2,0 2-1,1-2 6,-3 0 1,2 3 2,0-2 4,1 1-1,-3 5-6,2-6-1,-2 6-1,2-8-9,-2 8-5,0-3-6,0 3-12,0 0 0,0 0-5,0 0-2,0 0-1,-14 19-7,6-6 4,-2 4 5,-1 5-3,-3 4 1,-2 4-1,0 8 10,-2 3-2,0 0 2,1 1-3,-3 2-2,4 2 5,-1-3-2,4 3-4,0 0-1,3-2 1,1-6-7,3 0 4,6 0-11,0-6-3,4 1 2,2 0-3,7-2-1,4-1 4,5-4-1,0-5-2,4 0-1,1-6-1,3-1 0,-2-5-4,-1-4 3,3-1-2,-2 0-2,-1-4 1,1-1 3,-4-3 5,-1-2 8,1 0 9,-4-2 7,-6-1 4,2 0 1,-6-2-4,-3-4-3,-2 2-4,-5 2-7,-5 1-1,-2 1-5,-11 2-5,-4 2-2,-11 1-2,-5 4-21,-6 4-32,-9 3-40,4 2-32,1 2-40,5-3-44,3 3-54,8 0-61,3 2-98,5-5-186,10 2 44,0-2 65,8-1-223,4 1-201</inkml:trace>
  <inkml:trace contextRef="#ctx0" brushRef="#br0" timeOffset="8401.55">1602 4848 1829,'0'7'-63,"0"-7"34,2 4 24,-2-4 25,0 0 19,-2 6 13,2-6 16,0 0 5,-2 6 7,2-6-3,0 0 1,0 0-1,0 0-6,-4 6 1,4-6-10,0 0-11,-2 3-1,2-3-8,0 0 0,0 12 0,2-5 3,-2 3 1,-2 1 4,4 7 4,-2 3 1,2 6 4,0 3-2,0 10 0,0 1-3,0 11 1,3-1-5,-3 3 3,-2-1-7,2-1-9,0-7-2,-2-3-2,0-2-4,2-1-2,-4-5-1,4-5-2,-2 0-6,0-2 2,0-5 1,2-4-10,-2 2-4,2-5-11,-4 0-12,4-6-20,-4 2-37,4-5-28,-2 1-34,0-7-40,2 3-30,-2-3-42,0 0-95,6-12-142,-1 4-155,0-6-137</inkml:trace>
  <inkml:trace contextRef="#ctx0" brushRef="#br0" timeOffset="8703.65">2083 5269 1726,'-20'0'-23,"12"2"29,-2-2 31,-1 0 19,11 0 13,-19 0 8,11 0 11,-1 2 0,9-2 0,-17 0-4,17 0-6,-13 1-4,7-1-7,6 0-5,0 0-9,-12 2-4,12-2-2,-2 5-1,2-5 0,0 0-4,18 10 1,-7-8-2,6 1-9,4-1 2,1 0-3,2 1-4,3-3-25,-1 2-36,2-4-40,2 1-51,-3-1-52,1-5-55,2 0-139,-5-1-85,0 1-89,0-3-47</inkml:trace>
  <inkml:trace contextRef="#ctx0" brushRef="#br0" timeOffset="8885.41">2686 4894 1561,'-2'-10'23,"-1"3"33,2-3 20,-1 0 8,0 1-3,0 2-5,-3-3-6,5 3-7,-2-1-7,0 1-6,0 0-25,2 1-34,0 6-51,-2-7-37,2 7-36,0-4-65,0 4-389,0 0-86</inkml:trace>
  <inkml:trace contextRef="#ctx0" brushRef="#br0" timeOffset="9212.36">2704 4955 1499,'2'11'-40,"0"1"33,0-2 30,-1 6 22,2 0 20,-1 0 16,0 2 19,0-1 11,-1 2 9,4 0 1,-1 6 4,3-1 4,-3 3 2,3 1-1,-1 4-10,-2-3-6,5 6-4,-3 0-11,0-1-4,1 0-4,-3 0-7,3 2 6,-5-5-2,0-2 2,0 0-9,-2-1 3,0-6 1,0 1 4,-2-1-1,2-4 0,-4 2 1,2-5-4,-3 0-4,-1-2-8,-3-2-9,-1 1-7,1-4-5,-3-1-7,-2-3-32,2 0-31,-2-2-33,0-1-30,0-2-42,-5-1-53,1-2-59,2-1-63,-2 0-104,2-2-187,3 2 71,-2-2-229,4 4-239</inkml:trace>
  <inkml:trace contextRef="#ctx0" brushRef="#br0" timeOffset="10751.39">2608 7136 1854,'0'0'-103,"9"-2"24,-9 2 24,0 0 17,0 0 17,0 0 10,6-5 23,-6 5 12,0 0 10,0 0 10,0 0 6,0 0 6,0 0 3,4-2 2,-4 2 5,0 0 3,0 0 2,2-7 2,-2 7-2,0 0 0,0 0 2,0-5 5,0 5-1,0 0 4,0 0 0,0-6-2,0 6-3,0 0-6,0 0-2,-6-3-11,6 3 0,0 0 2,-13 0-6,13 0-1,-11 3 1,5 1 2,-2 0 2,-1 1 4,-1 5 1,1 2 3,-2 1 0,-1 4 6,2-1 2,-4 4-9,4 1 4,2 1-1,-4 2-2,7 1 3,-4 0-7,5-1 2,-1 4-6,3-1 0,2 2-6,2-3-3,3 1-3,3 0-4,1-2-1,4-2-7,-1-3-3,3 0 1,4-5-2,0-2-3,-2-1-1,4-7-1,1-1-6,-2-2 3,6-4-5,-1-4 2,3-1-2,4-7 3,-1 0 7,1-4 5,-2-3 6,2-5 3,-1-3 3,-3-2-1,-5-1 1,-6 0-2,-4-1-4,-6-3-4,-2-1-4,-7 2-4,-6 0-3,-2-1-2,-10 5-5,-3-1-2,-7 5-4,-1 7-4,-1 2-20,-4 5-35,0 5-43,2 4-50,3 3-51,-4 2-63,3 3-67,3 1-58,1 0-163,5 3-42,0-1 66,3 3-272,6 0-282</inkml:trace>
  <inkml:trace contextRef="#ctx0" brushRef="#br0" timeOffset="11937.5">1633 9056 2042,'0'0'-98,"-10"-5"38,6 3 24,0-3 21,4 5 19,-7-8 19,5 6 22,2 2 13,-6-7 7,6 7-3,-4-3-4,4 3-6,-2-5-8,2 5 0,0 0 11,-5 24 7,8-7 2,-6 5 0,3 6-1,-2 9-1,0 5-5,-2 2-2,-1 6-3,3 1-10,-2 0-1,0-8-7,0-2 1,-1 0-5,4-4-3,-3 2 3,-2-6-9,6-3-19,-2-4-29,2-4-29,0 0-39,0-3-43,2-2-31,4-3-64,2-5-133,-2-3-98,2-6-59,3 0-26</inkml:trace>
  <inkml:trace contextRef="#ctx0" brushRef="#br0" timeOffset="12199.38">2273 9036 1447,'4'-5'5,"1"0"39,-3-2 22,0 4 22,0-1 5,-2 4 0,1-5-10,-1 5-10,5-4-2,-5 4 16,0 0 5,11 15-4,-6-4 5,-1 3-6,0 5 0,2 4-6,-2 2-5,0 3-9,0 5-3,-1 2-8,2 3-2,-3 1-7,0 2-1,-2-2-7,0 0-15,-2-1-28,0-1-36,-6-3-35,4-3-41,0-5-39,0 1-39,-2-3-44,0-9-119,-1 0-314,-2-2-166</inkml:trace>
  <inkml:trace contextRef="#ctx0" brushRef="#br0" timeOffset="12391.21">2121 9542 1821,'-7'-10'-24,"1"1"28,2 1 20,2 1 18,-1-1 10,2 2 6,2-2 10,2-1-1,3 1 1,4-1-2,8-1-3,0-3-2,6 2-6,5-2-5,3 1-3,0 0-5,2 3-12,0-1-33,-5 3-39,1 1-53,2 0-64,-3 1-137,-1-2-384,-1 0-175</inkml:trace>
  <inkml:trace contextRef="#ctx0" brushRef="#br0" timeOffset="12565.35">3092 8993 1856,'-2'-12'-25,"0"1"-6,0 2 21,0-3 5,0 3 1,2-3 0,-2 3 4,0 1 4,0 0-6,2-1-15,0 4-37,0 5-14,0-10-22,2 8-40,-2 2-98,2-5-178,-2 5 84</inkml:trace>
  <inkml:trace contextRef="#ctx0" brushRef="#br0" timeOffset="12884.73">3159 9043 1071,'4'21'-27,"2"-3"26,-4-1 25,2-1 22,0 1 24,-1 0 18,-1 3 11,3 4 15,1 1 9,-2 1 9,0 3 10,2 5 1,0 0-4,1 1-2,0 2-6,1-2 0,-2 2-10,1-4-5,-1 0-2,0 0-2,-2-3 4,1-3-4,-3 0 1,-2-6 5,2 1 4,-4-2 5,0-1-3,-3-4 3,-1 0-3,-2 0-5,-1-2-7,-3-3-12,-4 0-10,2-3-7,-5-1-11,0 0-8,0-3-11,-3-1-34,0 0-47,0 0-41,-1-4-50,0 0-63,6 0-58,-3 1-74,2-5-124,3 2-176,0-3 71,4 1-230,3 0-263</inkml:trace>
  <inkml:trace contextRef="#ctx0" brushRef="#br0" timeOffset="13879.08">2862 11226 2018,'2'-6'-95,"-2"0"32,0 1 15,2-3 20,-2 3 23,0-1 15,0 6 17,0-10 16,0 6 11,0-1 8,0 5 4,-2-6 5,2 6-2,0-8 2,0 8-5,-4-4-6,4 4 1,0 0-1,0 0 3,0 0 7,-15 15 2,11-7 1,-2 6 1,0 3 3,-4 6 3,4 2-3,-2 6-2,0 6-2,-1-1 1,0 2-2,3 1-5,0 0-4,-1 1-5,5 0-5,-2 1-2,1-2-8,3-1-2,0-3-2,3-3-4,-1 1-5,0-3-1,1-3-4,5 0 3,0-3 1,3-4 3,2 0-4,1-5 2,3-4-4,4-1-3,-1-3 2,-1-4-2,0-6 4,6 3 6,-4-2 1,3-5 5,-4-1 4,1-6 0,-1 0 0,-3-1-1,-3 0 0,-1-5 0,-7 6-7,0-2-3,-6 0-3,-8 4-6,-2-2-2,-5 5-4,-6-1-3,-6 5-30,-3 3-30,0 2-38,1 0-55,-3 4-62,0-1-75,3 4-117,3-4-203,1 3 36,2 0 81,6-3-176,-1 3-152</inkml:trace>
  <inkml:trace contextRef="#ctx0" brushRef="#br0" timeOffset="14891.35">2045 13282 1741,'-8'-2'-38,"8"2"30,-16-2 27,8 0 24,2 0 22,-3-1 20,3-2 16,-3 2 12,1-4 8,-1 5 4,3-3 3,0 3-2,2-2 2,-4 2-12,8 2-17,-8-4-6,8 4-10,-8-1-13,8 1-2,0 0-12,-8 5 2,4 3-1,1 1 5,1 4-1,2 3 8,2 3 6,-2 1-1,3 6-2,1 1-1,-2 1-3,2 0-5,0 3-8,-2-1 2,2 7-6,-2-4-3,0-2-7,-2 1 2,2 1-7,0-3-4,-2-1-3,0 0-2,0-6-27,0-5-32,0 2-33,0-3-30,0-2-21,4-4-28,-4-1-50,4 0-55,-2-4-39,2-6-81,-4 0-164,0 0 29,19-12-140,-9 5-142</inkml:trace>
  <inkml:trace contextRef="#ctx0" brushRef="#br0" timeOffset="15161.71">2623 13551 1925,'4'-5'60,"-4"5"20,0 0 17,2-4 8,-2 4 0,0 0 3,0 0-4,4-5 0,-4 5-8,4-4-9,-1 2-10,-3 2-1,19-6-12,-8 3-5,9-3-5,0 2-8,7-3-2,3 5-2,4-5-4,2 4-4,2-1-19,-5 0-21,0 0-37,-2 0-46,-4 1-50,1-1-56,-9 0-100,0 0-207,-4-1 31,0 1-101,-2-2-72</inkml:trace>
  <inkml:trace contextRef="#ctx0" brushRef="#br0" timeOffset="15349.09">3357 13208 1697,'3'-12'58,"-1"2"24,-2-1 10,0 3 9,1-1-6,-1 1-3,3 0-8,-1 0-11,1 1-4,-1 1-7,-2 1-9,1-1-16,-1 0-38,0 6-46,5-7-43,-3 2-45,-2 5-70,4-3-175,-4 3-211,2-5-91</inkml:trace>
  <inkml:trace contextRef="#ctx0" brushRef="#br0" timeOffset="15685.34">3466 13234 1595,'2'9'-18,"0"2"32,0 1 24,0 2 21,-2-1 26,2 3 17,-2-1 24,2 2 10,-2 1 2,0 2 7,0-1 2,2-1-10,0 1 0,-2 3 11,2-2-5,2 6 12,2-4-7,-4 4-2,2-2-6,0-2-10,-2 0-9,2 0-1,0 4 3,-2-1-5,0-3-6,-2-1-5,2-2-5,-2 0-4,0-1-4,0-1-3,0-4-6,-2 0-4,2-1-6,-2-2-7,0 0-5,-2 0-4,-4 1-6,0-3-4,-4-1-13,0 0-29,-3-4-43,-2 1-42,-2-3-54,-1 4-54,0-8-54,-2 1-74,-2-6-73,2 1-172,-1 0-48,1-3 71,8 1-293,1-1-316</inkml:trace>
  <inkml:trace contextRef="#ctx0" brushRef="#br0" timeOffset="16384.15">2829 14801 2211,'0'0'-28,"0"0"24,0 0 22,-12 0 17,12 0 14,0 0 12,0 0 10,-12-6 7,12 6 2,-4-1 4,4 1-1,-10-4 1,10 4-1,-7 0-13,7 0 1,-13 4-3,3-3-5,3 5 1,-1 5 3,-3-2 2,0 4 10,-2 4 4,2 4 0,1 0 6,0 4-8,-1 2-4,3 1-1,2 1-2,-1 3-3,5-1-5,0-1-7,2-1-3,4 1 0,1 0-2,3 2-2,5-1-3,-1-6-3,8-1 0,-2 0-3,6-6-3,-3-5-4,5-1 0,0-2-3,6-4-3,-2-5 1,-2-1 3,2-1 1,-1-3 6,0-5 0,1-3 2,-2-5 1,-1 0-4,-3-4-1,-6 1-2,0-8-5,-8 5-1,-1-4-4,-7 1-3,-4-1-4,-5-1-1,-7-3-4,-6 3-3,-4-3-3,-6 3 0,-6 2-3,-1 6-9,1 5-21,3 2-23,-3 3-28,-1 2-36,7 2-43,4 4-38,-2 1-53,5 1-65,3 1-61,2 4-182,1-2-34,4 5 75,0-5-235,5 4-239</inkml:trace>
  <inkml:trace contextRef="#ctx0" brushRef="#br0" timeOffset="17044.66">2496 16269 2107,'-7'-10'31,"1"3"38,0-3 24,1 5 25,1 0 15,0-1 14,-1 0 13,1 3-1,-1-3-19,5 6-8,-5-5-14,5 5-13,-6 0-6,6 0 4,-6 11-1,3 0 1,0 6-2,1-1-7,2 9-3,0 4 3,2-1-8,1 8-7,2 4-8,-1 2-4,-3 0-7,4 4-5,-3-5-5,0 1-4,-2 4-7,0-5-17,1 2-33,2-7-37,-1 3-40,0-11-40,0 0-45,3-3-42,-3-8-44,4-1-37,-1-6-74,1-7-138,3 1-9,1-11-252,2 2-259</inkml:trace>
  <inkml:trace contextRef="#ctx0" brushRef="#br0" timeOffset="17280.85">2928 16261 2024,'4'-16'8,"-4"3"65,2 1 44,-2 5 15,0 0 7,2 1-6,-2 2-9,0 4-12,2-9-9,-2 9 10,0 0-4,0 0 6,9 19 6,-5-6-1,0 3-11,3 8-8,-1-3-7,0 6-10,-1-3-9,1 6-4,0-1-3,-2 0-20,0 3-34,-2-4-36,4 1-44,-4 0-46,-4 2-54,-3-9-68,5 0-55,-3-4-129,-1 0-99,0-8 28,2 1-155,0-2-142</inkml:trace>
  <inkml:trace contextRef="#ctx0" brushRef="#br0" timeOffset="17479.48">2877 16593 1824,'-7'-10'80,"-1"4"43,2 0 34,1 3 3,1-3 8,2-2-10,4 3-16,2-4-3,5-4 0,6 2 2,6 1-11,7-6-12,5 5-8,1-3-14,10 0-12,1 1-6,4-1-10,1 6-35,6-3-46,-3 6-48,-11-3-68,2 3-82,-4 1-76,-1-4-170,-4-1-56,-5 4 39,-4-2-140,1-2-111</inkml:trace>
  <inkml:trace contextRef="#ctx0" brushRef="#br0" timeOffset="17637.6">3830 16063 1720,'0'-16'29,"0"3"45,0 0 22,-2 4 9,-1-3 14,1 2-3,0-1-4,0 3-12,0 0-8,0 1-11,2-2-11,0 4-33,0-3-37,0 3-46,0-2-43,0 7-30,0 0-46,0 0-91,0 0-155,0 0-156,0 0-67</inkml:trace>
  <inkml:trace contextRef="#ctx0" brushRef="#br0" timeOffset="17948.93">3862 16217 1576,'6'8'42,"-2"2"37,-1 0 24,2 0 20,0 4 10,2-2 8,-3 5 8,0 0-8,-2-1 2,1 7 7,2-2 5,0 4 3,1 1 4,-2 3 4,2 3 0,3 3-11,-4-1-14,3 0-7,0 0-4,-4-7-5,0 0-1,-2 1-3,2-5 3,0 2 2,-4-5-1,-4-1 0,4 3-5,-6-7-6,0 4-14,-2-3-7,-3 2-7,-2-6-11,-4 1-8,-1-1 0,-4-5-21,1 1-27,-4-2-44,0-6-53,1 0-66,-4-6-66,-1-2-90,-1-1-100,0-11-184,1 2-55,5-3 62,2-1-391,4-6-447</inkml:trace>
  <inkml:trace contextRef="#ctx0" brushRef="#br0" timeOffset="21712.94">4545 3088 503,'0'0'79,"10"-1"-14,-10 1-4,6-3 8,-6 3-5,0 0-4,4-4-2,-4 4-1,0 0 2,3-8 4,-3 8 6,0-3 10,0 3-1,0 0 1,0 0-2,0 0-3,-3-8-1,3 8-8,0 0-4,0 0-7,0 0-3,0 0-5,0 0-3,0 0-10,-13 13 6,8-6-5,1 4 6,2 2 3,-2 0 0,0 4 1,-1 0-3,4 4 5,1-2-2,1 2 1,2 4-2,1 0 0,2 0 2,0-3-1,6-1 0,-3 0-2,4-2 3,3 1-1,-2-5 4,1 2-1,2-3 4,2-4 4,-4-2 2,4 0 0,0-4-4,3-3 0,-4-1-5,2-1-4,-2-4-4,-2-3-4,2-1-1,-3-6-4,-1 1 1,-1-4-5,-4-3-4,-3-4 2,-1 1-6,-4-3-2,-1 1 1,-4-1-1,-3 0-12,0 3 5,-3-2 1,-4 4-7,2-2 0,-1 6-2,-4 0-5,-2 5-16,1 1-9,0 3-16,-3 4-9,4-1-18,-4 6-17,3 0-14,2 2-20,1 2-14,2 1-21,2 3-16,3 1-22,2-1-29,2 1-96,1-2-334,3 4-151</inkml:trace>
  <inkml:trace contextRef="#ctx0" brushRef="#br0" timeOffset="23063.85">4886 3242 1631,'-2'4'-107,"2"-4"20,0 0 12,0 0 18,0 0 11,0 0 18,0 0 8,-2 5 3,2-5 11,0 0 11,0 0-2,0 0 12,0 0 3,0 0 9,0 0-3,0 0 2,0 0 2,0 7 2,0-7-5,0 0 2,0 0 0,0 0 0,0 0 3,7 2-1,-7-2 2,0 0 1,10 3 0,-10-3 8,10 0 2,-10 0-2,16-3 3,-8 3 5,2 0 4,2-1-1,2 0-6,1-4 4,1 3-6,2 1 0,-2-1-5,4-2 3,-1 0 0,0 2-1,-1-2-1,2 1 0,0 1-2,3-4-4,-2 2-1,-3 1-1,4-1-1,1-1-1,0 0 0,3 0-2,-1-1 0,3 0-6,-1 0 2,3-2-2,8 3 0,-2-2-4,5-3 2,0 3-4,2-1-1,-2-1-2,-2 2 3,3-1-4,-1 3-5,1-4 4,1 5-3,-1-1 0,2-3-1,9 1 0,1-1 0,3 1 2,0 0-3,-2-1-1,7 0 1,-6 0 0,3 0 0,1-1-2,21-4 0,-3 2 1,-10-1 7,-7 4-2,17-5 0,1 2-2,2 0-1,-4-2 2,2 3-1,-11 0-2,15-3 0,-2 2-3,2 0-2,-2-2 2,0 1 0,-2-2 2,5 1 0,-1-1-3,-2 2 1,8-3-8,3 1 2,5-3-1,5 0 2,-1 2 0,6 1-1,-2-3 3,-1 2-2,-4 1 1,-5-1 2,-2-2-3,-4 5 1,-4-2 2,-6-1 0,2 1-2,-15 6 0,13-8 2,-4 3-3,6 0 3,0 0-2,-2-2 3,7 3-3,-1 0 2,2 1-2,0 0 0,-5-5 2,3 6-2,-20-1 2,-9 5 0,3 1-2,-7-2 2,-5 3-3,-4 0 3,-1-1 0,-4 1 0,-9 1 0,1-1 0,-2 3 2,-5-2 0,-3 2 0,-2-2 1,1 1-3,-5 1 2,0 1 0,-2-2-1,2 0 2,-4 0 1,0 2 3,-1 0-1,0-2 6,-1 2-2,-8 0 1,13-3-1,-7 3-1,-6 0 4,10 0-2,-10 0 0,0 0 0,11-3 1,-11 3 0,0 0-4,9 0 5,-9 0-5,0 0 5,6-1-3,-6 1-2,0 0 1,0 0-4,0 0 3,8-2-2,-8 2-2,0 0 4,0 0-4,0 0-1,0 0-1,1-6-10,-1 6-16,0 0-26,0 0-27,0 0-35,-9-8-32,9 8-31,-6-5-38,2 3-77,-1-3-143,1 0-138,-1 1-72</inkml:trace>
  <inkml:trace contextRef="#ctx0" brushRef="#br0" timeOffset="24034.99">11121 2267 1422,'0'0'-91,"0"0"15,0 0 13,0 0 12,0 0 18,0 0 6,0 0 16,0 0 14,0 0 2,0 0 12,0 0 5,0 0 12,0 0 5,0-6 1,0 6 7,0 0-3,0 0 1,0 0-1,0 0 0,0 0-2,0 0-5,0 0-1,0 0 0,0 0-5,0 0-2,0 0-3,0 0-7,0 0 1,0 0-3,0 0-2,0 0 2,0 0-5,0 0 4,0 0 0,-8 12 1,8-12-1,0 0 1,0 0 3,-5 5 0,5-5 3,0 0 1,0 0 0,0 6 1,0-6 3,0 0 5,0 0 1,0 0 4,0 0-1,0 0 0,0 0 0,0 0 2,0 0-1,0 0-2,0 0 0,0 0-2,0 0 0,0 0-3,0 0-5,0 0-1,0 0-2,0 0-4,0 0-1,0 0 0,0 0-4,0 0 1,0 0-2,0 0 2,0 0-6,0 0 2,0 0-6,0 0-4,0 0-7,0 0-7,0 0-2,0 0-8,0 0-2,0 0-9,0 0-3,0 0-1,0 0-12,0 0 1,0 0-11,0 0-5,0 0-8,0 0-13,0 0-18,0 0-1,9-15-8,-9 15-7,0 0-11,2-5-18,-2 5-66,2-5-194,-2 5 80</inkml:trace>
  <inkml:trace contextRef="#ctx0" brushRef="#br0" timeOffset="25094.37">11240 2267 1018,'0'0'-42,"6"-3"13,-6 3 12,0 0 14,6-3 10,-6 3 14,0 0 8,0 0 9,6-2 8,-6 2 9,0 0-1,0 0 7,0 0 2,0 0 0,0 0 1,0 0-3,0 0 2,0 0-2,0 0-5,0 0-1,0 0-2,0 0-1,0 0 0,0 0 0,-10 14-4,6-9 2,0 1 1,-2 3 2,-1 3 1,-2 0 1,3 6 1,0-1 1,-3 4 1,1 2-2,3 0-5,0 0 1,0 2-5,2-1-5,1 1 3,0-2-6,2-3-2,2 2-3,0-1 1,3-2 0,2-2 0,-1-2 2,2-1 3,3-1 1,-1-4-6,3 1 4,2-4-1,-1-2 0,0-3 2,0-1-1,3-1 1,-2-5-2,-2-2 4,1-1 6,2-7 1,-4-1-5,-2-4 5,0-1-15,0-1 0,-4-5-3,-3 3-11,1-2 2,-2-2 1,-4 3-2,-3 0-1,1 2-9,-4-1 1,-5 6-3,0-2 2,1 6-7,-7 0 0,2 3-2,0 2-16,-1 5-9,2 1-15,-4 4-16,2 0-18,0 2-24,2 2-22,-1 2-16,4 1-15,0 0-21,5 3-12,-1 0-21,3-1-19,2 3-96,1-3-129,3 2-97,0-1-46</inkml:trace>
  <inkml:trace contextRef="#ctx0" brushRef="#br0" timeOffset="26038.94">11411 2501 1416,'0'0'-41,"0"0"15,0 0 20,0 0 22,0 0 16,7-5 18,-7 5 5,0 0 7,0 0 8,0 0 3,0 0 0,0 0 2,0 0-1,0 0-3,0 0-2,0 0-1,0 0-2,0 0-6,0 0 0,0 0-3,7-5-3,-7 5-2,9-2-1,0 1-1,0-1-4,3 0-2,0-1 0,6 0 0,3-1-3,-1 2-1,8-1-1,7-2-1,5 0-2,15 1 7,9-1 2,25-1-2,2-3-1,6 2-4,6 0 0,8 4-7,5-6 6,5 4-7,2 1-3,4-2-2,-2 3 1,4-3-4,-2 1 3,-2 2-4,0-1 3,-4 1-8,2-4 3,-1 7-5,7-5-3,4-1 3,1 2-5,1 1 3,-3-1-1,-3 0 0,0 1 4,-4-1-3,-2 0 4,-2-2 0,-4 3 0,1-2-1,-2 2-5,-5 1 1,-4-3 4,-2 4 1,-9-3-1,-2 2-5,-5-2 2,-13 2-3,-11 1 2,3 1-1,0-3 1,-2 2-9,-1-1 6,-1 0-3,-6-2 1,-6 2 5,-6 1-6,-1-1-2,-8 0-1,-4 0 8,-3-1-3,-3 2-4,-3 1 4,-3-2 2,-2 0-1,0-1-2,-3 3 0,2-2-8,-2 2 12,0-2-4,1-1-4,-3 1 2,2 1-1,-2-1 4,-3 0-7,8-1 1,-2 3 3,-3 0-9,6-5 7,-4 3-4,4 0 0,-2 0 0,4 2 4,1-1-2,0-3 2,7 2 0,-2 0-4,2 0 4,1 0-1,0-1 0,4 1-4,-1 0 4,7 0-3,0 0 0,-5-1-3,0 3 5,0-3-1,-2 1 5,-6 0-4,5 1 4,-7-1 0,-4-1-4,1 1 3,-3 0-5,-1 2 9,1 0-3,-4-3 2,0 1-7,-4 0 7,0 2-3,0-2-1,0 0 3,-1 0 1,-3 2-2,1-2 1,1 2-1,-1-2-1,-9 2 6,11-1-4,-2 1-7,-9 0 8,9-2 1,-9 2-3,9-2 2,-9 2-4,6-2 4,-6 2-2,6-2-6,-6 2-9,0 0-15,0 0-14,0 0-12,0 0-16,9-2-15,-9 2-24,0 0-18,0 0-25,0 0-17,0 0-16,0 0-16,-4-7-4,4 7-8,0-4-2,2 0-6,-2 4-17,-2-10-358,4 5-94</inkml:trace>
  <inkml:trace contextRef="#ctx0" brushRef="#br0" timeOffset="26230.05">18011 2077 1483,'0'-4'-75,"0"-2"22,-1-1 18,1 2 20,-2-2 13,0 1 17,-4 0 19,5 1 19,-3-1 13,-1 0 5,2 1 10,-3 0-1,1 1 2,5 4-1,-11-5-4,6 5-7,5 0-5,-9 0-2,9 0-4,-13 5-1,4 2 1,3 0 2,0 5 0,-3 1 0,3 0 0,0 5-1,0-1-3,5 1-3,1 2-2,0 1-4,1-1-3,5 5 0,0-2 2,5 2-3</inkml:trace>
  <inkml:trace contextRef="#ctx0" brushRef="#br0" timeOffset="27971.87">18029 2046 645,'0'0'131,"0"0"-12,0 0-26,0 0-6,-13 0-23,13 0 8,0 0-7,0 0-8,0 0 8,0 0 1,0 0-1,0 0-2,0 0 3,-2-4 6,2 4 2,0 0 4,0 0 2,0 0 3,0 0 3,11-10-1,-11 10-3,0 0 2,2-5-3,-2 5-9,0 0-4,0 0-6,0 0-8,-5-6-3,5 6-9,0 0-2,0 0-7,-22 8-2,15-3-3,-1 1-2,-3 2-4,0 1-3,-1 2 0,-1 1-7,2 2 3,-1 1-1,1 2-2,1 0 2,1 0-3,4 0 0,1 2-3,4 0 3,0 0-4,2 1-2,3-1 3,2-1 1,5 1-5,1-1-1,1-3 1,4 0 3,0-3-2,2-2 2,3-3 5,-2-2 8,0-3 5,0-2 15,3-2 6,-1-3 11,-2-2 16,3-3-1,-6-4-2,-1-1 0,-2-6-2,-2-2 4,-5 0-12,-1-4 1,-2 1-8,-10-1-5,4-1-7,-7 3-9,-2 0-3,-5-2-5,-2 5-2,-6 3-19,-3 2-26,1 5-28,-1 5-43,-4 0-46,4 7-60,3 0-74,1 2-153,-4 5-126,6 0 56,-2 3-162,5 1-154</inkml:trace>
  <inkml:trace contextRef="#ctx0" brushRef="#br0" timeOffset="29305.5">5171 5036 1696,'0'0'-86,"-7"-2"22,7 2 12,0 0 21,-5-7 9,5 7 12,0 0 11,-6-4 21,6 4 2,-6-2 7,6 2 9,-6-4 9,6 4 5,-8-1 6,8 1 0,0 0 5,-18 4-2,10-3 0,-1 3 2,1 2 0,-5 1 2,0 4 0,1 3-1,-6 1-1,4 4 2,-6 7 1,4 0-4,-1 3-2,3 3-2,-2 0-3,4 2-2,1 1-5,3 0-4,1-3-1,3-1-6,2-4-2,2 0-4,4-2 0,2-2-2,5-4-2,0-2 3,3-4 3,4-2 1,-2-7-2,4-1-2,-1-3-1,1-4-3,4-2 1,-3-3-1,-2-5 2,0-1 5,-1-4-3,-4-2 1,-4-2-6,-1-2-4,-2-1 1,-3-1-11,-4 1 3,-4 0-5,-3 6-1,-2 1-5,-5 4 2,-3 1-5,-4 4-12,-2 7-16,-1 3-16,0 1-16,-1 3-23,0 4-24,4-1-27,-1 5-30,8 0-25,3 1-34,1-4-45,5 3-114,3-2-68,4-1-86,3-1-37</inkml:trace>
  <inkml:trace contextRef="#ctx0" brushRef="#br0" timeOffset="30185.32">5212 5385 1434,'0'0'-26,"0"0"9,0 0 25,0 0 24,0 0 5,0 0 9,-16-4 8,16 4 6,0 0 5,0 0 3,0 0 0,0 0 3,0 0-2,0 0-1,0 0 3,0 0-3,0 0-1,0 0-6,0 0 0,0 0-4,0 0-4,0 0-6,0 0-5,0 0 3,0 0-8,0 0-5,0 0 3,0 0-1,0 0-1,0 0 5,0 0-7,0 0 0,24 0-3,-10-6-1,2 3-5,8-5-1,1 1-2,3-1-1,8-2-3,2 0-1,5 1 0,4 0-2,3-2-2,1 2 0,-3-1 2,3 2-5,0-2 3,2 1-2,5 1-3,24-5 0,7 0 0,1-3 0,6 3-5,1 0 3,-2 0 0,4-3-1,0 5 3,2-3-4,5 1 3,2 1-3,0 1 3,5 0-3,-1 1 0,-1 2 3,-2-1-4,-1 1 4,-4 0-2,2 1 1,-1 0-2,2-1 1,3 0 1,2-1-2,0 0-1,3-2 3,1 0-1,0 0 0,-1 0 4,-4 1-4,-2 0 0,-3-1-4,-5-1 3,-4 3 1,0-1-2,-8 0-1,-6-1 2,0 4 3,-17-1 1,-7 0-5,-1 3 3,-5-2-3,-10 3 0,1-2 1,-4 1-2,-9 0 4,1 1-1,-4-1-3,-2 1 1,1 0 1,-4-2-1,2 3 1,-4-1 0,1 0-1,-4 0-2,2 1 1,-3 1 2,0-3-3,0 2 1,1 1 0,0 0 1,-2-1-1,4 0 1,-3 1-1,1 0-2,4 0 1,-1 0 3,0 1-1,0 1 1,2-2 0,1 0 5,-1 0 3,5 0 1,1 0 1,3-2 0,0 2 3,-1 1-3,3-1 1,-4-2-1,1 2 0,-3 0-4,-4 0 3,-1 2-3,-3-2 1,-2-1-4,-1 3 2,-2 0 1,-2 0-4,-1-2 2,-1 2 0,0 0-1,-3-2 1,-1 2-3,-7 0 2,19 0-1,-13-3 2,-6 3-2,12 0-1,-12 0 2,9-2 0,-9 2 0,0 0-2,12 0-5,-12 0-8,0 0-12,0 0-17,7 0-24,-7 0-21,0 0-21,0 0-31,0 0-28,0 0-39,0 0-62,0 0-125,0 0-267,5-7-154</inkml:trace>
  <inkml:trace contextRef="#ctx0" brushRef="#br0" timeOffset="30608.33">11286 4555 1774,'-4'-6'-31,"4"6"24,-6-6 23,6 6 23,-6-5 16,1 3 7,5 2 4,-11-4 1,11 4-3,-14-3 3,8 3-4,-5 3-5,2-1-6,-1 2-1,-1-1-4,1 5-2,-2 1-2,2 0-3,2 1-5,-1 2 1,1-1-1,1 2-3,1 2 0,4-1 1,0 1-1,4-1 0,1 1-2,2-1 2,6-3 1,-2 0 1,5-1 3,2-1 1,-1-1 0,5-3 3,1 0 0,0-3 2,3-2-2,1-2 4,1-3 2,2 0-1,-6-1 5,2-3 1,-4-1-6,-2-3 0,-1-2-5,-3-1-5,-5-1 2,-2 0-7,-3 1-1,-3 2 0,-4-2-8,-4 3-4,-2 0-26,-3 6-17,-4-2-19,-2 4-28,-3 1-35,0 2-45,2 2-53,-3 2-50,4-2-98,1 4-152,0-2 52,4 1-107,5 1-62</inkml:trace>
  <inkml:trace contextRef="#ctx0" brushRef="#br0" timeOffset="31649.19">11504 4617 1433,'0'0'-63,"0"0"13,-10-1 13,10 1 16,0 0 17,0 0 20,0 0 9,-9 0 15,9 0 7,0 0 6,0 0 8,0 0 4,0 0 8,0 0-2,0 0 0,0 0-1,0 0-2,0 0 0,0 0-8,0 0 1,32 0 0,-32 0-4,18 0-5,-8-3-6,2 3 3,1 0-5,2-2-3,4 2 3,2-1-3,6-1-3,10 0 0,5 0-1,7-2-4,9 0-3,5 3-3,3-3 1,24-2-2,1 3 1,5-2-1,1 3-1,6-1-1,4-2-3,2 2-2,4 1 2,3-2-2,1 1-2,-1 1-1,1-2-1,-4 0-2,4 2 2,-3 0-3,4 0 2,-2 1-2,7 1-2,2-2-2,0 0 1,0 0-2,-5 2 0,-1 0 1,0 0 0,-4-3-4,2 3 1,-3 3 1,1-3 0,0 0-2,-4 0 4,0 0-2,-3 0 0,-2-3-1,-9 3-1,-1 0 0,-3-1 2,-4-1-1,-11 0-2,-11-1 0,24 3 1,-14 0-1,-9-3 0,-1 3-1,2-1 1,0-2-1,-1 3-3,-1 0 3,2-2-1,-4 2 2,-1 0 0,-6 0 3,-9 0-2,-2-1 3,-5 1-1,-8 0 4,-2-2 2,-6 2 10,-1-2 3,-2 2-3,-1 0-3,-4-2 1,4 1-3,-3 1-6,-2-3 2,2 1-4,0 0-3,2 2 7,0-1-5,0-2-2,0 2 1,1-2-1,0 2 1,-2-1-3,0 0-2,-2 0 3,1 0 0,-1 0 0,-3 1 3,1-1-4,-2 0-1,2 2-2,2-2-1,2 2-1,-1-2-1,-1 0 3,2 2 3,-1-1-4,0 1 3,0-3-4,0 3 1,-2-2 0,-4 2 4,2 0 1,-3-2-3,-1 2 8,0-1-1,-3 1 0,-1-2-1,3 2 2,-10 0-4,17 0 0,-8 0-4,-1-3 1,-8 3-3,14 0 0,-5 0 0,-9 0-1,17 0 4,-11-2-1,-6 2 0,13 0 0,-13 0 3,11 0-2,-11 0-3,11 0 2,-11 0-2,10-1-2,-10 1 2,10 0-1,-10 0 0,11 0-2,-2-1 1,-9 1 2,16 0-5,-9 0-4,3 0 7,-10 0-3,20 0-2,-12 0-1,2 0 3,-10 0-4,18 0-4,-12 0-7,-6 0-5,11-3-17,-3 0-17,-8 3-17,11-1-21,-5-1-22,-6 2-17,11-2-28,-6 0-21,-5 2-18,13-4-48,-7 3-98,2-3-278,-2 0-125</inkml:trace>
  <inkml:trace contextRef="#ctx0" brushRef="#br0" timeOffset="32069.5">18499 4307 1606,'0'0'-54,"2"-8"25,-2 8 16,2-6 18,-2 6 19,0-5 13,0 5 12,0 0 4,0-6 9,0 6 0,0 0 3,-8-5-1,8 5 4,-13 0-1,13 0-2,-19 5 4,6 1-4,-1 2 2,0 1-8,-2 3-1,1 1-3,-2 2-4,2 0 1,1 0-7,0 3-3,2-1 0,2 2-2,1-5-2,5 4-1,0-2 1,4 0-4,2 2 1,4-3-2,1-2 1,5 3-5,6-4-1,2 1-6,2-4 0,1 1-1,0-5-1,2 1 10,-3-5 8,1-1 9,-2-3 14,2-3 4,-3 0 11,-4-5 0,1-2-4,-4-4-2,-5-4-7,-3-1-8,-3 2-4,-6-5-9,-5 0-7,-6 3-2,-6-3-8,-5 4-8,-5 4-24,-5 2-32,-6-2-37,-5 6-61,3 6-72,-9-1-110,7 2-259,-12 1 77,-3 0 68,-4 3-154,0 3-86</inkml:trace>
  <inkml:trace contextRef="#ctx0" brushRef="#br0" timeOffset="33445.75">5333 7391 1519,'0'0'-68,"0"-12"11,0 7 20,0-3 15,0 3 14,0-3 16,0 0 17,0 3 6,0-3 11,0 0 9,0 3 7,0-3 6,0 0 8,0 4 1,-2-5-2,2 4 3,-2-1-4,0 0-2,2 6-4,-4-9-4,2 5-2,-2 0-5,2 1-5,2 3-6,-11-7-2,4 7-1,7 0-7,-12 0 0,5 4-1,-1-1-2,2 0-2,-3 5-3,0-1 2,3 3-1,0-1 4,0 4-2,2-1-4,0 1 3,3 1-5,1-2 0,1 4-2,3 0 0,0-5 1,2 2 2,1-1 3,4-2 3,1-3 1,0 0 4,-1-3-3,1-2 3,0-2 1,2-2 4,0-2-3,2-1-3,-2-4 2,-1-1-8,-2-2 2,-1-1 0,1-1-3,-4-3-3,0 0-3,-4-1 0,2 0-5,-5-1-1,0 2-2,-5 2-2,2 1-1,-4 2-1,2 1-4,-3 6-11,-3 1-7,-2 2-13,2 2-11,-1 0-11,-2 4-17,-2 2-13,4 1-19,-1 0-20,0 3-24,2 2-20,3-2-18,0 1-24,2-2-60,-2 0-107,6-1-186,0 0-60</inkml:trace>
  <inkml:trace contextRef="#ctx0" brushRef="#br0" timeOffset="34364.97">5480 7358 1406,'-11'3'-59,"11"-3"13,-9 0 21,9 0 19,0 0 16,-12 0 14,12 0 21,-6 1 7,6-1 11,0 0 11,0 0-2,0 0-2,-12 2 3,12-2-1,0 0-5,0 0-4,0 0-4,0 0 1,0 0-3,0 0 12,-4 2 3,4-2 0,0 0-2,0 0-3,0 0 1,26 0-3,-17 0-4,2 0-4,5 0-4,-2-2 2,5 2-5,5-2-2,6 1 2,6-2-2,4-1 3,4-1-4,6 1-5,7-1 0,2 1-3,25-5-4,-1 1-8,2 0 0,0 0-2,-1-1-4,-3 1 3,-1-1 1,-10 2-8,13-3 7,-14 3-8,-5 0 1,21-3-4,-2 3-2,1-2 0,2-1-2,5 0 0,5 0 2,-1 2-3,5-4-2,1 1 1,2-1 1,-2-1 0,2 1 5,8-1 5,1 0-2,2-1-1,3 1 2,-1-2 0,3 1 2,-1-1-5,-3-2 4,-3 2-5,-4 0 0,0-2-4,0-1-2,3 2 3,-2-2 1,2 4-4,5-4 1,-1 2 8,2 1-7,0-2-1,-4 2-4,-3 1-2,-9 0 8,-5-2-3,-7 3-3,-4-2-8,-22 5 5,-8-1-1,-7 1 5,-6 1-3,1 1 8,-7 0-5,0-1 6,-6 3-8,-3-2 13,-1 0-1,-4 3-5,-1 0 2,-3-2 1,0 4 1,-2-3-1,-1 2-1,-2 0-1,2 1 2,-1-3-7,2 1-1,-2 2 4,-1-1-2,1 1 0,1-2-2,2 3 0,-1-3-3,2 1 6,-1 1-6,2 0 2,2 0 0,-1-1-3,-2 2 0,4 0 6,-5-1-5,1 1 3,-2-2-2,-2 0 8,-3 4 1,2-2 1,-3 0 4,-1 0-1,1 1 3,-10 1-4,14-2-2,-6-1 1,-8 3 1,12-2-1,-12 2-5,10-1-1,-10 1 0,7 0 0,-7 0-1,9-2 0,-9 2-1,0 0 0,0 0-11,0 0-6,0 0-12,0 0-16,0 0-15,0 0-20,0 0-25,0 0-32,0 0-36,-30 2-36,24-2-42,-4-2-44,10 2-112,-14-2-110,8-1 37,0 0-83,1-1-60</inkml:trace>
  <inkml:trace contextRef="#ctx0" brushRef="#br0" timeOffset="34763.19">11654 6404 1464,'5'-4'-2,"-5"4"25,2-5 17,-2 5 23,5-4 16,-5 4 9,0-6-2,0 6 3,0 0-2,0-6-7,0 6-5,0 0-5,0 0 1,0 0-4,-18 10 3,12-4 4,0 3 0,-2 0-5,-1 6 0,0-2-5,1 2-7,-1 3-3,3-2-3,0 1-2,1 2-5,3-1-7,0 1 0,2-1 2,2 1-2,5-1-3,-1-3 0,5-2 5,1-1 1,6 0 2,0-5 0,2-3-6,3-3 8,0-1-2,1-3 0,5-5 12,-4 0 3,1-2 7,-6-5 2,2-2-5,-7-1-1,-2-4-6,-3-2-10,-5-1-3,-8 2-3,-3-2-6,-9 0-4,-4 1-16,-5 0-18,-4 8-26,-2-1-33,-1 5-29,2 4-36,-1 3-45,3 2-43,4 3-41,-3 0-82,3 3-175,1 1 32,6 2-159,1-1-141</inkml:trace>
  <inkml:trace contextRef="#ctx0" brushRef="#br0" timeOffset="35925.2">11805 6557 1654,'0'0'-52,"7"-2"17,-7 2 20,0 0 15,0 0 13,10 0 7,-10 0 4,0 0 9,0 0-2,0 0 0,12 2 16,-12-2 6,12 0 5,-12 0 3,14 2 4,-1-2 3,0 0-1,4 0 1,1 0 1,2 0 2,3 0-3,2 0 1,3-2-1,1 0-3,2 0-1,4 0 0,-1 0-3,2-2-2,6 3-6,1-4-3,5 2 14,8-1-8,2-2-4,6 0 0,21-1-8,4 1-2,0-1-4,0-2-4,2 1-4,-6-1-4,10 2-1,-1 1 2,3-3-1,2 2-8,2-3 4,4 3-12,-3-3 1,7 3 0,6-5-4,6 2-1,2 3 1,-1-1 0,3 0-1,-2 0-1,0 0 0,-1 3-1,0-1 4,2-1-4,1 1 0,2 1 0,1-4-1,0 6 1,-1-2 0,0-2-5,2 2 7,0 0-5,1 0 0,-5 0 0,-4-1 4,-3 2-4,-3-2-2,-2 1 5,2-2-1,-6 0-4,-8 1 4,-4-1-3,-8-1 3,-18 4 0,-15-3 1,-3 1-2,-8 1-2,-3 1 3,-4-3 0,-2 0-3,-4 4 3,-2-4-3,-1 4 1,0-1-5,4 0 4,-4 1 2,6-1-8,-6 2 6,5-2-4,-2 2 8,0 0-5,-2 1 0,0-1-1,3 0 2,-8-3 8,-3 4-5,2-1-5,-2 0 4,-3-1-1,2 1 0,0 0 1,-1-3-1,2 5-1,6-5-2,-1 2 4,3-2-3,2 3 1,9-2-3,1 1 0,4 1 2,1 0 2,0 0-4,1-2 3,-2 2 1,-1 1 4,-5-1-4,-8-2 2,-3 2 4,-1-1 4,-5 0 5,-1-1 0,-4 3-1,2-4 0,-6 3 2,1 0-5,-4 2 4,2-3 0,-3 1-5,-2 0 2,2 0 0,-2 0-8,0 1-3,-8 1 3,13 0-5,-7-3 3,-6 3-7,0 0-2,11 0-6,-11 0-8,0 0-7,0 0-15,0 0-21,0 0-28,0 0-25,0 0-29,-28-5-26,20 3-30,1 0-24,-1-2-42,3 0-134,-1 3-54,0-3-94,0-3-51</inkml:trace>
  <inkml:trace contextRef="#ctx0" brushRef="#br0" timeOffset="36321.17">19123 5871 1521,'-2'-4'4,"2"4"19,-6-6 19,6 6 19,-8-4 14,2 1 9,-1 1 10,-2 0 7,-1 2 0,0 0 1,-3 0 3,0 4-2,-2-2-3,-1 3-3,-2 3-4,-1 1-10,1 4 0,-2-1-5,4 2-1,0 1-9,2 2-7,-1 0-3,2 0-6,4 2 1,3-1-9,2-2-3,4 1-3,2 0-2,2-1 6,7 3-8,0-1 1,4-5-6,-1 2-1,8-6 1,0 2-8,1-4 0,5-4 6,-2 0-1,0-6 9,-1 1 6,3-6-7,-8 1 9,4-6 3,-5 0-7,-2-7 1,-2 1-8,-3-1-4,-6-4 3,-2 0-6,-6 2-3,-6-2-1,-8-2-6,-10 3-1,-10-4-23,-5 6-28,-5 2-35,-1 4-45,-4 3-64,7 5-77,-9 0-134,-2 4-182,5 1 74,-10 4-213,-1 1-206</inkml:trace>
  <inkml:trace contextRef="#ctx0" brushRef="#br0" timeOffset="37637.02">5471 8995 1901,'-4'-5'-47,"-2"1"19,3-1 22,3 5 12,-6-8 6,2 3 10,2 0 11,-2-3 10,2 2 12,0 1 4,-5-1 5,6 0 7,-3-1 8,2 1 1,-1-2 3,0 3 3,1 2-2,-2-4-1,2 1-5,0 1 1,-3-1-6,1 2-2,0-2-8,2 1 0,-3 1-10,5 4 1,-8-3-4,8 3-8,0 0 0,-17 11-8,9-4-2,2 7 2,-2 0 2,2 3-6,0 7 1,4-2-4,-2 5-4,4-1 0,-2 2 3,6-2-9,-2 0 6,4 0-5,0-2 2,4-1-2,2-2-2,0-4-3,3-1 2,3-5-1,-3-5 9,6 0-4,-2-5-7,8-4 4,-3-3-8,3-3-5,0-8 8,1 1-6,-2-3 5,-6-4-1,-2-2-4,-4-1-6,-5 2 6,-3-5-7,-6 3-2,-2 0 8,-7-2-8,-1-1 5,-5 3 1,-2 2-7,-5 4-1,4 3 4,-4 4 3,1 2-14,1 4-14,-2 3-12,3 2-12,-2 0-19,2 6-16,5 0-22,-4 1-20,6 4-29,-1 1-22,4 2-21,3 1-20,1-3-38,5 1-103,0-1-69,3 2-108,1 1-41</inkml:trace>
  <inkml:trace contextRef="#ctx0" brushRef="#br0" timeOffset="38759.2">5751 9034 1423,'-16'-3'-32,"10"3"13,6 0 17,0 0 14,-14 0 3,14 0 14,0 0 8,-15 0 10,15 0 11,-7 3 4,7-3 7,0 0 3,-10 0 2,10 0-1,0 0-4,0 0-3,0 0-5,0 0-6,-11 0-4,11 0-2,-2 2 5,2-2 1,0 0-2,0 8 3,0-8 1,4 7 4,-4-7-1,7 5 0,-1-1 1,0 0-2,5 0 2,0-3-3,3 5-1,4-4-5,0 0 6,3-2-1,1-2-4,1 2-5,4-4 4,3 0-13,-1-1 3,10-1-5,1-1-4,7-5 0,3 0-1,6-1-6,-1 2-2,16-9 4,4 3-6,-15 2-1,-8-1 0,20 0-5,-12 0-6,-8-1 0,3 5 1,18-5-3,-12 0 1,13 1-1,1-1-1,-2 1 8,1-1-7,1 2 5,2 2 3,2-1-1,-1-1 13,-1 2-8,-12 2-6,-7 1 4,1-2 3,2 2-3,-4 1-4,5 0 2,-5-1-3,2 0-1,19-3-5,-9 2 0,-10 3-1,19-3 8,-13 0-12,-6 3 5,1-1-5,21-3 0,-1-2-1,0 3-2,1 0 5,-2-1 1,2-1-4,-1 2-6,-4-4 7,-11 5 6,-8 0-7,1-1-1,-3 1 1,2-1-1,2 0 9,15-5-3,-10 5 4,-7-1-2,0 1 2,0-1-2,3 4-9,18-9 2,2 4 2,1 2 2,4-3-1,-1 6-5,1-4-1,0 2 12,-2-1-8,-14 3 2,-8 3-3,-1-3 2,-3 0 1,-3 2 1,-2 0-1,-9 1-5,-1-1 0,-1 2 3,-4-1-1,-7 1 0,0 1-3,-4-2 5,3 2-2,-8-2 3,-1 2-2,0-1 8,-1 1-2,2 0 1,-4 1 0,0-2 4,-3 1 1,0 1 5,-2 0 0,1 0 2,-2-2 4,-1 4 4,-1-1 0,-3-2-3,1 2-5,-7 1 0,17-2-3,-11 0-1,2 2-4,-2-2 1,5 0-5,-2-1 3,3 3-3,0-2-1,1-1 2,3 1-1,0 0-4,4 1 4,-5-3-3,5 1-3,2 3-1,-4 0 5,4-3 0,-3 1 0,3 0 4,-4 0-3,2 0 0,0 0 4,-3 2 1,-1-1-2,-2 1-1,-2-3 1,4 3 1,-4-1-2,-1 1 0,-1-2-2,1 2 3,-2-2-2,-1 2-1,-8 0-1,14-2 2,-6 2-2,-8 0 0,10-2 4,-10 2-2,8 0-1,-8 0-3,0 0 2,0 0-15,0 0-14,6-3-19,-6 3-23,0 0-25,0 0-26,0 0-34,0 0-42,0 0-52,-12-9-54,8 6-72,-1-2-126,4 1-29,1 4-238,-4-8-251</inkml:trace>
  <inkml:trace contextRef="#ctx0" brushRef="#br0" timeOffset="39191">12076 7943 2009,'4'-3'-52,"-2"-1"27,-2 4 22,5-8 21,-5 8 29,1-7 15,-1 2 14,0 5 11,0 0 7,-3-9 4,3 9 3,-5-5-3,5 5-8,-6-3-10,6 3-6,-8 0-8,8 0-6,-13 5 0,4-1-3,2 3-1,0 3-4,-4-1-4,2 4-4,1 1-2,0 2 1,-1 0-3,3 1-7,2 1 2,2-1-1,-1-1-5,6 4-3,-1-3 1,4-2-8,2 2 5,3-4 3,1 0-8,2-2 5,2-4-5,0 1 19,3-7-9,1 1 2,0-2 7,0-3 4,0-5 7,1 1 13,-1-7 1,-2 1 7,-4-5-3,-2 0 0,-4-1-10,-6-2 1,0 2-5,-6-4-10,-2 1-3,-6 2-3,-2 0-7,-7-2-3,-5 5-13,-1 2-26,-2 3-38,-1 4-36,0 3-40,1 3-50,1 0-58,5 4-62,-5 1-81,6 0-177,4-2 37,-2 5-240,4-2-247</inkml:trace>
  <inkml:trace contextRef="#ctx0" brushRef="#br0" timeOffset="40711.19">12305 8067 1899,'0'0'-121,"0"0"23,-11-2 13,11 2 19,0 0 14,0 0 16,-10 0 11,10 0 12,0 0 11,0 0 6,0 0 5,-9 2 8,9-2 4,0 0 4,0 0 2,0 0 2,0 0 1,0 0-3,0 0 1,0 0 3,-8 2 2,8-2-2,0 0 7,0 0 5,0 0 12,0 0 1,0 0 5,0 0 4,0 0 1,17 6 3,-11-3 0,-6-3-2,18 0-4,-8 0 0,5-3-3,-3 3-3,2 0 0,4-2-1,-1-2 1,1 2 2,2-1-3,1 0 3,7-2-1,0 1 1,0-1-1,9-2 1,5-1 2,9-1 0,7 1-1,17-7-4,6 3-1,-1-2-6,3 0 1,0-1-6,0 2 0,-2 0 5,-2 0 1,-13 1-7,-7 0-3,-2 3-1,1 0 0,-4-2-5,1 4-3,4-3-9,20-1 4,-9 2-2,11-3 0,1 5-2,3-2-3,3-1-5,-15 4 5,-12-2-5,1 2 3,-5 0-3,0-2 0,-4 0-1,-1 0 0,-7 0 4,-2 1-4,-3 1-3,1-1 2,-2 1-1,1-2 7,1 3-11,-1-2 1,2-2-3,3 4 1,7-5 7,2 3 6,3-1-4,0-2-2,5 3 0,18-5-3,2 2 2,-11 1-2,-10 1-2,1 1-1,-3 0 1,0-1-5,1 1-1,-4 0 2,1 2 4,-2-3-1,3 2-7,-1-1 0,2 1 4,1 1 0,1-1 2,3-2-3,-1 4-1,20-6 4,-14 5-2,-7 1-4,0 0 4,3-1-4,-6 1 2,0-2-2,-1 2-2,-3-1 3,0-1 3,-7 3-4,-1-4 0,-2 4 2,3-4-2,-1 4 3,-2-3-3,-4 3 3,2-3-1,-3 2-6,2-1 4,-3 0 4,1 0-8,-3 1 6,-2 0 0,4 0-5,-2 0 4,-3-1-5,0 2 6,-4 0 0,-1-1-4,-1 2 4,-7-1 0,0 1-7,0-2 6,1 2 1,-4 0 0,4 1-2,-1-2-4,3 3 6,2-1-4,4-2 2,0 2 2,0 1-2,8 0-5,4 0 1,2 1 5,3 2-4,2-3 4,-1 1 2,-4 2-6,2-3 4,-12 1 4,-1-1-8,-3 0 8,-5 0 1,-1 0-4,-5 2 7,0-2-3,-2 0 0,-3-2-1,0 2 0,-2 0-1,1-1 0,-3 1-2,1 0 2,-11 0-3,17 0-2,-9-3 3,-8 3-8,16 0 3,-10 0 7,-6 0-5,10-1 2,-10 1 1,8-3 0,-8 3-7,6-1-3,-6 1-7,0 0-7,5-4-2,-5 4-5,0 0-3,7-4 1,-7 4-7,0 0 1,0 0-4,0 0-16,6-4-8,-6 1-18,0 3-19,0 0-21,-2-6-18,2 3-18,0 3-24,-2-5-32,2 5-33,-2-8-91,2 4-120,0 1-1,0 3-93,6-9-54</inkml:trace>
  <inkml:trace contextRef="#ctx0" brushRef="#br0" timeOffset="41184.79">19297 7185 1511,'2'-7'-20,"-2"7"26,0-8 22,0 8 17,-2-6 16,2 6 18,-2-7 11,2 7 10,-4-5-1,2 0 1,-4 3 1,2-1 4,4 3-1,-15-5 1,4 4-4,0 1-5,-1 0-4,0-2-4,-4 4-6,2-1-5,-2 6 0,-1-2-5,3 3-1,-4-1-3,2 4-6,-3 1-3,2 4 3,2-1-5,1 3-2,0-1 2,4 3-13,0-1-5,1 2 0,4-3-1,5 0-1,0 2-4,5-1-3,4 1-2,1-1-1,7 0-4,2-1 1,2-4 1,3 0-8,0-4 4,6-1-1,0-3 0,-1-4 0,1 0 10,2-4 10,-3-2 10,-3-4 14,1-1 2,1-7-2,-2-1-7,-5-2-3,-2-3-7,-2-3 0,-5 3-4,-3-6-3,-4 2-2,-3-3-3,-2 2-3,-7-2-3,-6 0-7,-4 2-2,-6 2-7,-10 2-26,-8 2-36,-4 6-38,-3 3-50,-6 3-49,0 6-64,5 3-80,-10 0-181,-3 5-68,-20 4 59,0 5-264,-1-1-272</inkml:trace>
  <inkml:trace contextRef="#ctx0" brushRef="#br0" timeOffset="42574.88">5702 11028 2049,'-7'-6'-88,"1"2"33,0-1 23,-3-2 18,3 4 23,-2-1 20,1 1 19,-4-1 11,5 1 4,0-2 6,0 1 1,0 0 6,-4 3 2,4-3-3,6 4-6,-12-2-3,12 2-4,-15 6-1,6 1 0,-2 0 3,1 5 4,0 5 2,-1 2-2,-1 3 2,5 2 1,-1 3-8,1 5 1,1 2-1,2-3-8,1 0 0,1-1-5,4 0-4,3-1-1,-1-2-2,1-2 5,6-3-4,2-5 9,4-3-6,3-4 1,7-7-2,-2-3-7,5-3-4,4-5 1,-2-7-7,-1-1-2,1-1 0,-4-5-2,-6-2-5,1-1 0,-7-1 1,-3-3-6,-7 2-2,-4 1-4,-4-3-5,-6 2 2,-7-2-3,-2 5 0,-6 2-1,-2 2-8,-1 5-11,-2 4-12,1 5-20,1 3-15,1 3-13,2 5-21,-3 1-23,5 3-23,2 4-23,2 2-35,9 3-23,2-1-11,2 1-47,6 0-115,1 1-62,6 2-116,5 0-78</inkml:trace>
  <inkml:trace contextRef="#ctx0" brushRef="#br0" timeOffset="43595">6143 11330 1510,'-9'-5'-65,"2"1"17,-1 1 17,0-1 16,2-2 11,-5 2 14,4 1 15,-1-2 9,2 2 10,-3-1 10,3 0 15,-1 2 10,0-2 9,1 2 6,6 2 0,-10-5 5,6 2-1,4 3-4,-8-3-3,8 3-2,-10-4-7,10 4-6,-6-2-5,6 2-8,0 0-9,-8-2 0,8 2-6,-4-3-3,4 3-7,0 0-1,0 0-2,0 0-4,-6-4-4,6 4-1,0 0-2,0 0-3,0 0-2,0 0-3,0 0-3,0 0 1,0 0-1,0 0-3,0 0 4,0 0 6,0 0 5,0 0-3,30 2 4,-16-2-2,7 0 1,9 0 0,4-2-3,8-2 1,5 3 1,10-5-5,0 4 0,4-3-4,-2 0 1,0-3 1,3 2-2,21-1 1,-2-3-4,0 1 6,0-1-4,4 0 3,0-1 0,4 0-4,0 0 2,6-2-6,-2 1 2,0-2 4,-1 3-8,-1-2 2,-4 2 1,-8 1 0,-10 0 1,-8 2-6,-1 1 1,-4-1 2,3 1-3,-1-3 2,2 5-1,24-5-5,-3-1 0,1 1 0,2 0 10,3 1-8,5-1-2,-1 0 0,4-1-3,-2 2-1,5-3 5,0 0-2,5 2 0,1-2 2,3 1-2,2-1-1,-1 1 4,10-1-4,-5 1-3,-3-2 3,-3 3 5,-5-1-6,-2 1 0,-7-2 4,-4 0-4,-3 0 1,-1 0 0,-3 2 6,2-2-4,-2 2-3,0-1-1,5-2 0,0 5 3,2 0 0,2-2-1,0 3-1,-3-1-2,-7 1 6,-10 1-3,-12 1 1,-4-1 0,-8 1 2,-5 0 4,-3 2-4,-4-2-2,-3 1 0,-4 1-2,-3-1-2,-5 2 8,2-2 2,-2 2-7,-4-1 3,-1 1 0,2 0 2,-6 0 1,1 0-8,-2-1 8,0 3-8,0 0 4,-3-3-2,3 2-1,-2 1 0,-1-3 6,-7 3-4,12-1 0,-12 1-2,13 0 4,-7-2-5,-6 2 6,14-2-1,-14 2-6,8-3 4,-8 3 3,8 0-1,-8 0 1,0 0 0,10-2 7,-10 2 0,0 0 7,7 0 6,-7 0-2,0 0-2,0 0-3,6-3-1,-6 3 0,0 0-1,0 0-4,0 0-5,0 0 4,0 0-1,0 0-18,0 0-7,0 0-17,0 0-21,0 0-36,0 0-30,-28 0-45,28 0-54,-7-2-76,3-1-164,-4 0-60,2-1 73,1 1-101,2-1-51</inkml:trace>
  <inkml:trace contextRef="#ctx0" brushRef="#br0" timeOffset="43995.42">12501 10321 1568,'0'-6'16,"0"6"18,-2-7 9,0 3 16,-2 0 13,4 4 14,-8-6 5,2 2 6,6 4 1,-13 0 5,13 0-3,-15 7 1,6-2 1,-1 1-5,0 3-9,-4 2-1,4 4-3,0-3-7,-3 4-2,2 0-12,2 3-1,1 1-6,2-3-6,2 0-1,2-1-13,2 4 4,0-2-3,4-1-3,0 0-1,4-2-3,5-1 4,0-6-1,2 3 1,-1-4 3,6-1 2,-4-3-3,6-3 9,-1 0 2,-2-3 4,2-1 8,-4-4 4,4-4 0,-4-1 7,-4-2-4,-2-3-3,-3-2-8,-4-3-6,-4 1-4,-4-2-4,-2 0-8,-7 4-3,-4 1 0,-4 1-13,-7 2-24,2 6-30,-1 2-33,-1 3-35,1 3-38,2 0-51,-3 4-63,7 2-57,-1 0-157,4 0-81,1 1 56,2 3-172,4-1-162</inkml:trace>
  <inkml:trace contextRef="#ctx0" brushRef="#br0" timeOffset="45171.58">12555 10553 1758,'0'0'-49,"-11"2"21,11-2 17,-9 2 9,9-2 12,-6 2 10,6-2 12,0 0 7,-6 2 10,6-2 3,0 0 1,0 0 8,0 0 4,0 0 1,0 0 0,0 0-1,0 0 2,21 6 5,-12-6-5,1 0-1,1 1-4,3-2 0,2 1-1,-1 1-5,8-1-2,0-1-5,7 1-2,2 0 1,10-2-3,3 0 1,3 0-9,11 0 0,1 0-7,5-2 1,22 1-7,4-3-5,-3 1 3,2 1-4,-3-2-1,-13-1 0,10 0-5,1-1 3,2-3-3,2 4 0,0-6-2,-1 5 0,11-1-2,-2-3-1,0-2-3,0 3 8,1-3-7,-5 4-4,3-4 4,-3 2-1,0 0-4,-2 0 6,6 0-3,0 1 0,6 1 0,2 3 1,3-4-4,4 4 0,-4-1 0,3 1 0,-2 1-1,5-1 4,2 3-1,-5-1 2,2-1-2,-1 2-1,1-3 3,-5 5-6,6-3 4,-2 0-1,-7 0-4,2-2 4,-8 3 0,-4-1-2,-7-3 4,-17 5-4,-11-3 3,-5 1-2,-9 2 0,-1-1 6,-8-1 1,-3 0-6,-4 0 1,0 2 0,-4-4 0,3 4-4,-7-1 3,3 0 0,-1 1-1,0 0 12,2 0-3,-3 1-2,5-2 1,-3-1-4,2 5 3,1-3-2,-1 2-4,3-2 6,0 3-4,1 0 2,1 3 1,-1-6 1,2 3-1,-2 0-6,2 3 5,-1-6 2,0 6-3,5-6 0,6 6-2,7-3 0,10 4 1,3-1 3,1 1-1,-1 0-2,3-1 0,-7 0-3,-8-2 3,-5 1 3,-3 0 2,-9 0 5,-4 0 12,-3 0 5,-1-4-6,-6 4-2,0-2 1,-3 1-6,-3-1-3,2 0 0,-4 2-1,-2-2-1,1 0-2,0 0-2,-3 0 2,-8 0-4,17 2-3,-9-2 1,-8 0 2,14 0-4,-14 0 1,10 2 4,-10-2-7,8 0 6,-8 0-3,0 0 3,13 0-3,-13 0 3,9 0-2,-9 0-4,0 0 2,0 0 2,10 0-4,-10 0-2,0 0 5,0 0-4,9 0 1,-9 0-2,0 0 2,0 0 2,0 0-12,0 0-13,0 0-15,10 0-13,-10 0-24,0 0-25,0 0-18,0 0-28,0 0-34,9-2-32,-9 2-24,5-4-64,-2 1-109,2-1-44,-5 4-82,8-5-37</inkml:trace>
  <inkml:trace contextRef="#ctx0" brushRef="#br0" timeOffset="45522.25">19657 10026 1500,'-6'-4'17,"0"0"27,-3 0 16,0 2 8,2 1 7,-3-1 7,0 2 6,-3 0 8,1 0 8,-3 3 9,-2 3-5,1 0-1,0 1-9,0 5-3,-3 0-3,4 2-9,0 2-1,2 0-13,2 4-2,3-1-10,2-2 1,2 2-6,4 0-5,2 0-3,4 1-7,2-3 1,5 0-4,0-3-4,4 1 0,1-6-7,4 0 2,-1-3 5,0-2 7,0-4 10,0 0 2,5-4 14,-5-6 5,0-1 1,-3-2 2,-2-6-5,-6 0-5,-2-3-7,-7 2-4,-2-1-5,-11-1-8,-4 0-4,-8-2-26,-5 7-37,-10-5-44,-5 5-44,-2 3-66,-5 3-81,-30 2-101,11 1-195,-17 4 32,-6 4-214,-7 4-233</inkml:trace>
  <inkml:trace contextRef="#ctx0" brushRef="#br0" timeOffset="46606.58">5956 13193 1983,'2'-11'-26,"-2"4"17,0 1 23,0 2 11,0-2 12,0 6 11,0-7 8,0 7 12,0-5 2,0 5 0,0 0-3,-6-7-4,6 7 0,-9 0-5,9 0-1,-12 7 2,2 1-2,-2 2 4,-3 5 2,3 2 0,-1 3 2,-3 0 2,3 6-2,-4 2 3,6-2-7,1 3-3,1 0 1,5-3-5,1 1-3,0 0-4,9-3-8,2 2-5,1-6 3,5-1-4,6-2 1,-2-5-4,6-2 1,1-3-3,-1-5 6,3-2-10,3-4 4,4-5-3,-2-2-2,-2-3-9,0-3 5,-6-4-3,-1-2 1,-6-2-2,-4-3-7,-6 1 0,-5-2 1,-2 3-9,-7 1 4,-4 1-10,-3 4-11,-5 2-14,-3 5-18,0 4-13,-6 3-19,-2 2-28,3 4-32,-1 2-45,7 2-45,-1 0-53,8 1-143,0 2-59,0 0-175,6-1-156</inkml:trace>
  <inkml:trace contextRef="#ctx0" brushRef="#br0" timeOffset="47371.36">6269 13450 1740,'5'3'1,"-5"-3"26,1 4 23,-1-4 13,5 4 9,-5-4 9,0 0 8,2 5 0,-2-5 2,0 0 0,0 0 0,0 0-7,5 4-5,-5-4-6,0 0-8,0 0-4,8 0-1,-8 0-8,0 0-1,14-2-2,-4 0-6,-2 0 0,4 0-2,4-1 2,4 1 3,0-5-3,9 4-5,-1-2 2,1-2-10,6 2 7,2-3-1,4 1 6,1-3-7,11 1 2,0 0 0,1-6-6,29 1 5,0-1-5,2-4 4,6 1-4,2-1 2,2 0-4,3 0 1,-5 2-3,2-2-4,-2-1 4,2 0 1,3-1-2,-1 2 2,9 0-3,2 0 13,9-3-8,6 2 4,6-2 0,4 2 0,3-1-4,1-1 4,7 0-8,4 1 2,9 1 0,31-6-3,2 4-6,-34 2 2,-1-1-2,-3 2-4,-10 2-1,-1-2-4,-2 1 3,-4 1 0,-5 0-2,-7 1-3,1 3 3,-5-4 1,-8 1-3,-4 1 1,-12 0-2,-4-1-3,-10 3 4,-20 1 0,-13 3 1,-7 2 12,-5-1 15,-8 3 8,-4-2 5,2 3 0,-7-2-5,-2 3-4,-1-1-6,0 0-3,-5 3-7,1-3 1,-3 2-4,1-2-3,-1 2-1,-1 0-5,1-1 1,-1 1-1,-2 0-2,-6 2-1,12-3 1,-6 1-1,-6 2-1,8-1-3,-2-1 1,-6 2-2,6-2 0,-6 2-1,0 0-3,11-2 1,-11 2-2,0 0 0,7-1-3,-7 1 1,0 0-3,6-3-3,-6 3 0,0 0-2,0 0 1,0 0 2,11 0 0,-11 0-3,0 0-8,0 0-5,0 0-11,0 0-16,0 0-13,0 0-16,0 0-22,0 0-22,0 0-26,0 0-30,0 0-40,0 0-65,8-2-46,-8 2-100,-2-3-124,2 3 42,-2-10-178,2 10-184</inkml:trace>
  <inkml:trace contextRef="#ctx0" brushRef="#br0" timeOffset="47767.19">12446 12270 1897,'-4'-6'-12,"4"6"19,-4-4 12,4 4 20,0 0 12,0 0 14,-19 4 13,12-2 9,-1 2 5,0 2 1,-3 1-5,1 3-1,-1 2 4,0-2-9,1 4-3,0 1-5,0 2 1,2 2-9,0 2-1,4-1-8,2-2 1,2 1-7,2 0-2,0 3-5,6-2-4,-3-1 3,10-2 0,-3-1 7,5-1-1,2-4 10,-1-3 0,5 0 3,-3-4 3,4-4 1,-1-2 3,1-3-1,-2 0 2,2-4 0,-5-3-9,-4-1 0,-2-3-7,-3-1-8,-7 2-3,0-4-7,-3 2-2,-6 0-6,-4-2-3,-5-1-5,-4 5-4,-4 2-20,-1 2-23,-4 2-21,0 1-25,1 4-23,-3 1-30,3 1-33,0 2-47,6 2-56,1-2-49,2 3-124,1 1-110,6-3 72,0 3-158,7 1-128</inkml:trace>
  <inkml:trace contextRef="#ctx0" brushRef="#br0" timeOffset="48647.29">12542 12439 1707,'11'2'-10,"-11"-2"25,6 2 14,-6-2 9,6 3 5,-6-3 12,7 0 4,-7 0 6,0 0 4,6 3 6,-6-3 1,0 0-1,15 0 0,-15 0-3,15-3-1,-7 3-1,2 0-2,4-3-5,2 1-2,3 0-2,11-1-3,4 1 0,13-2-6,1 3-2,13-4-4,5 2-4,28-4-6,3 2-1,0-1 0,5 0-6,2 1 1,1-1-1,2-2-3,0 3-3,4-2-2,3-2-1,0 0-5,5 0 2,-5 1-1,1-1-4,-6-1 1,-1 0-2,-1 1 0,-3-1-1,-1-1-2,-1 1 4,-6 0-6,4 3 3,3-5-5,-2 3 2,1 0-3,0 1 1,-3-1-1,0 5-4,6-1 7,0-2-2,6 3 2,-2 1 0,-3 0-2,2 2 1,0 1-1,-1 0-5,2 0 4,0 1-4,-2 2 3,1-3 0,-4 3-2,0-1 4,-7 0 0,1-2-3,-20 0 2,13 2-1,-17-2 2,-8 0-5,-1-2 5,-1 2 1,-1-4-2,-6 2 3,1 1-2,-13-3 2,-3 2-4,-9-2 11,-1 2 4,-2 0 7,-5 1 1,-1-1-1,-6-1 2,2 2-7,-1-1 3,-2 0-8,0 0-2,-1 0-3,2-1 1,-1 3 0,-1 0-6,1-2 4,2 0 1,2-1-5,0 3 2,1-2 2,1 2-4,1-1 2,5 1-1,3 0 3,4 0-8,0 1 7,0-1-3,11 0-5,-3 2 6,5-2 3,-2 0-6,-1 3 4,-1-3-6,3 0 8,-5 0-6,-8 0 0,0 0 1,-6 0 1,-3 0-5,-1 0 8,-4 0 0,0-3-7,1 3 7,-8 0-1,1 0-6,0 0 3,-5 0 1,5 0-4,-4 0-1,-2 0 1,1 0 1,-10 0 1,14 0-9,-5 0-4,-9 0-12,13 0-1,-13 0-6,10 0-3,-10 0-1,9 0-5,-9 0-1,0 0-1,11 0-5,-11 0-6,0 0 0,10 0-11,-10 0-9,0 0-14,0 0-14,11 0-30,-11 0-34,8-3-34,-6-1-59,2 1-124,0-2-261,-4 5-140</inkml:trace>
  <inkml:trace contextRef="#ctx0" brushRef="#br0" timeOffset="49019.02">19787 11964 1710,'-5'0'-11,"-1"-2"20,6 2 17,-15-2 8,7 2 8,8 0 16,-19 4 13,6 3 16,-1-2 10,-2 5 1,0 3 2,-2 0-7,4 3 1,-2-1-7,5 5-7,-3-3-6,4 5-1,2-1-4,-1 2 2,5-4-1,4 0-8,2 2 1,1-2-4,7 2 0,0-2 1,2 0 5,6-4-2,1 0 0,2-1 1,2-2-4,3-5 7,-1-2 1,1-1 5,-2-4 2,2-1 2,2-5 0,-4-2 1,1-3-7,-5-3-6,-2-5-6,-1 1-6,-9-5-8,-2-2-2,-6-1-7,-8-3-4,-8 0-14,-11-5-29,-7 2-29,-16-3-27,-7 5-42,-8 1-52,-8 7-63,-7 5-77,-14-1-178,-9 5-108,-8 3 91,-12 0-223,-6 5-210</inkml:trace>
  <inkml:trace contextRef="#ctx0" brushRef="#br0" timeOffset="49969.13">6255 14991 1854,'-7'-5'-34,"1"-2"20,-2-3 24,1 3 8,0-1 18,1-1 13,-3 1 6,4 1 11,-2 0 1,-2 2 8,1-3-2,2 2 4,0 3-4,-4-1-5,5 4-4,-6 0-1,2 2 2,1 3-2,-2 1-1,-1 4-4,2 0 2,1 5-3,2 2-1,-1 0 0,3 4-5,2-4-5,2 3-4,2 0-2,5 3-10,-1-3 3,4-3-2,4 1-1,0-5 3,0-3 4,4-3 5,1-7-3,0 3-1,6-9-6,-2 2-4,1-8-5,-1 1 2,-2-4-6,-1-3 3,-4-1-4,-3-2 0,-2 0-3,-5-3-5,-4 0-3,-6 0-16,-3 3-5,-3 1-7,-3 2-8,-1 1-7,-6 4-14,1 3-18,-4 5-28,2 2-27,1-1-30,2 4-36,-2 4-22,6 1-24,-3-2-82,6 2-112,5 0-186,-1 1-112</inkml:trace>
  <inkml:trace contextRef="#ctx0" brushRef="#br0" timeOffset="50689.21">6303 14965 1597,'8'2'-1,"-5"0"24,4 0 13,-1 0 11,-6-2 9,8 3 6,-4 0 2,-4-3 3,9 4 0,-9-4 6,6 3 4,-6-3-1,11 0 12,-3 0 4,1 0 0,3 0-2,2 0-8,2 0-6,5-3-9,-1 0-1,8-1-5,2 1 0,9-3-7,1 1-3,4-3-1,11-1-10,5 0 6,24-7 2,3-2 3,2-1-3,8 3 0,5-2-5,2-1-6,0 1-2,2 0 0,-1-3-6,0-1-6,-4 2 0,2 1 1,4 0-5,-2-2 2,6 2-8,3-1 6,3-4-6,1 2-1,0-2-4,3 0 0,-2 1 5,-5-2-7,3 4 4,-2-2-1,0 4-3,2-1 1,-1 0-5,-3-1 0,0 4 3,-4 0-6,-3 2 7,-6-1-4,-3 1 1,-2 0 0,-6 0-2,0 1 3,-4 0-6,-2-3 0,-2 5 6,0 0-2,0-1-2,1-1 1,1-1 1,2 3 1,0 1 1,-3 0-8,2 0 9,0 1 0,-2-2 0,-14 5-8,-13 1 4,3-1-3,-4 1 3,-1-1-4,-6 1 7,-3-1 1,-2 4-5,1-5 1,-3 1-1,1-1 4,1 1 0,-2-1-1,3 0-4,-1 1 4,-5 0-6,4-2 4,-3 2 2,-4-1 12,-4 3 10,-3-1 3,1 0 7,-8 3 1,2-1 1,-5-1 5,2 2 1,-5-2 5,-4 5-1,5-5 2,-5 3-4,0 0 0,-1 0-5,-1 1-4,0-1 1,-1 0-3,0 0-4,1 0-3,-8 2-4,8-2-4,-8 2-2,8-2 1,-2 0-7,-6 2-3,0 0-21,0 0-16,6-3-16,-6 3-29,0 0-16,0 0-21,0 0-24,0 0-24,0 0-39,0 0-42,2-4-32,-2 4-52,0-5-117,2 2-59,-2 3 36,0 0-93,8-7-58</inkml:trace>
  <inkml:trace contextRef="#ctx0" brushRef="#br0" timeOffset="51097.42">13020 13773 1576,'5'-4'41,"-3"0"24,-2 4 19,4-7 16,-1 3 9,-6-3 2,3 7 5,-2-9 9,-6 4 3,5 2-1,-4-2 1,0 1-6,-1 2-4,-4 1-13,2 1 4,-3 1-15,1 1-2,-3 2-6,2 1-2,-1 2-3,-2 1-5,4-1-6,-1 3-8,0 1 3,0 0-2,5 3-5,0 1-7,2 2-3,2-1-2,0 1-5,8 0-2,0 0-2,4-2-6,0-1 1,7 3-4,2-5 2,2-2 0,3 0-5,0-5 3,0-3-3,1-2 6,3-2 3,-1-3 3,0-3 3,-4-1 5,0-3 2,-4-1-1,-1-3-6,-6-1-1,-4 0-4,-1-2-4,-8 2-6,-1-2-4,-2 2-2,-9-1-8,0 1-13,-7 5-26,2-2-33,-3 4-29,-1 3-29,1 1-32,3 2-47,4 0-51,1 4-48,2-1-46,3 1-123,2 1-72,4 1 37,4-2-160,-5 6-158</inkml:trace>
  <inkml:trace contextRef="#ctx0" brushRef="#br0" timeOffset="51893.09">13075 13791 1788,'6'2'7,"-6"-2"30,8 3 22,-8-3 7,8 2 3,-8-2 6,0 0 9,8 3 1,-8-3 3,0 0 0,8 0 0,-8 0-1,14-1 0,-14 1-7,16-2 4,-7 2-8,3-2-2,0-1-4,2 1-2,3 2-9,2-3-7,4 1-2,7 0-2,2 0 0,12 0 5,4-2-13,12 3 7,4-1-7,2-2-2,30 2 4,-3-3-1,4 1-5,4-2-12,2 0 5,6 3 0,-1-3-5,0-1-1,-2 2-2,-1-1-4,2-3-2,0 3-6,2-1 10,-2-1-4,0 1-7,0 0 7,3-1-7,-4-1-6,0 2 9,-4-3-2,2 5 1,-5-2-5,2 0 4,4 1-4,0 2 2,6-1 0,-2-1 0,0 5 0,1-2 4,4 2-4,0-1-2,3 0-3,4 0 1,-7 2 3,-2 0 0,-4-2-10,-2 0 7,-4 2-1,3-2-4,-2 2 7,-2 0-4,0-1 5,0 1-4,-2 1-3,2-1 2,1 0 4,0 2-1,-5-2-10,-4 2 2,0-2 9,-5 2-5,-14-2 4,-13 0-1,-9 0-6,-5 2 5,-3-2 2,-11 0 1,1 0 14,-8 0-1,0-2 0,-2 0 0,-3 2 0,-5-2-9,4 0 2,-1 1-9,-2-2 8,2 2-5,-2-1-4,0 0-1,-3 0 9,4 2 0,-6-2-7,3-1 3,-2 3-1,-2-2-6,-1 2 4,0 0 3,2 0-1,-4-2-1,0 2 1,0-3 3,-8 3-4,17 0 1,-8-2 0,-9 2-3,17-1 2,-9 1-1,2-3 0,0 3-4,0-1-1,0 1 3,-1 0 2,2 0-1,-3-3-2,-8 3 3,15 0-2,-9 0 0,-6 0 0,14 0 0,-8-3-4,-6 3 2,0 0 8,12 0-6,-12 0 4,8 0-4,-8 0 2,7-2-6,-7 2 2,0 0 1,0 0-5,9-2-9,-9 2-15,0 0-21,0 0-30,0 0-42,0 0-34,0 0-35,0 0-39,0 0-34,-14-7-64,14 7-135,-2-4-24,2 4-168,-4-8-151</inkml:trace>
  <inkml:trace contextRef="#ctx0" brushRef="#br0" timeOffset="52274.39">19907 13411 1770,'0'-6'3,"0"6"26,-2-5 16,2 5 12,0 0 5,-2-6 6,2 6 5,-6-2 11,6 2 4,0 0 2,-12 0 3,12 0-6,-17 8 0,10-4-1,-2 3 0,1 0-3,-3 3-7,0 2 2,1-2-2,0 2-6,4 2-1,-4-1-10,4 1-5,0 1-4,2 0-2,2 0-2,0-2 3,4 5-9,2-3-7,2 0 1,2-2 0,6-1-5,0 1-4,5-2 5,3-2 0,-2-1 4,3-6 6,1 3 14,-3-8 6,2 1 10,3-3 5,-4-5-1,-2-1-6,-3-4-1,-1 0-7,-4-6-4,-6 0-4,-4-4-9,-2 2-6,-4-5-6,-6-1-3,-8 0-7,-5 0-16,-5 2-37,-3 10-46,-7-5-43,-4 5-53,-3 3-69,-1 4-83,-1 3-201,-11 3-39,-5 3 61,-5 2-218,-31 3-214</inkml:trace>
  <inkml:trace contextRef="#ctx0" brushRef="#br0" timeOffset="53369.11">6395 16445 2017,'3'-11'11,"-3"3"22,0 1 14,2 2 11,-2-4 5,0 2-2,2-1 5,-2 3 4,2-1 3,-2 2 7,0-1 3,4-4 5,-4 9-1,0-5-6,-4-3 5,4 8-4,0-5-1,0 5-3,-2-8 13,2 8-14,0 0-2,0-6-9,0 6-12,0 0-4,0 0-6,0 0-5,-14 16-2,10-5 0,2-1-6,-2 7 1,1-4 1,3 2-5,3 5-5,-1-6 2,3 6-3,4 1-1,5-6 1,-2 4-10,3-4 5,4-1-1,0-1 0,1-6 1,3-1-2,0-4-5,-2-4 2,-1 2 1,2-6 1,1-1-5,-2-6-2,-1 1-2,-1-3 6,-5-1-3,1-4 4,-6-1-10,-3 1 4,-6-1-2,-2 1-1,-2-1-8,-2-1 0,-6 2 3,2 3 1,-7 1-6,-2 6 3,0-1-4,-5 4-18,4 3-20,-4 2-19,1 2-15,-1 2-24,4 2-25,-2 2-31,3-2-30,4 4-34,5 1-36,-1-1-112,3-3-106,6 2 27,0-3-108,4 6-62</inkml:trace>
  <inkml:trace contextRef="#ctx0" brushRef="#br0" timeOffset="54275.94">6623 16370 1613,'0'0'40,"0"0"21,11 0 13,-11 0 11,4 5 2,-4-5 4,6 0-1,-6 0-2,0 0 1,0 0-4,0 0-3,9 4-5,-9-4-4,0 0 2,0 0 1,13-2-3,-13 2-4,17 0-2,-9-2-7,0 2-3,2 0-2,4 0-1,-1-5 1,5 5 7,2-4-2,0-1 4,8 0-6,2 3-1,1-4 3,7-1 4,5 1-5,5-2 0,3-3 5,4 2 11,5-3-16,21-2-1,-1 2-6,0-3-3,3 1 1,-1-1-9,3 1-5,-3-1-2,6-2-4,1 1-3,0 1-1,2-4-2,4 3-1,4-4-2,2 2 11,6-4 5,-1 1 3,2 1-7,-3-2-1,0 1 1,-4-1-7,-2 0-3,-1 0-3,-3 0-1,3 2-4,-1-1 1,0 0-3,-2 0 0,8 0-3,-2 0 1,3 2 1,2-2-7,0 3 1,-5-2 0,3 3-1,-4-3 0,-1 2-2,-1 0 1,1 1-8,-3 0-3,1 4 4,-4-4-4,-2 2 4,-4 1 3,-3 1-4,-3-2 3,-4 1-4,-14 5 1,-8-5 5,-2 3-4,0 1 1,-2-1 2,1 1 1,1 0-6,1-2 3,-1 2 0,1 3 0,-1-1 1,0 0-3,1 2 2,-2-1 4,-9-1 1,-2 2-1,-1 3-1,-7-1 0,-1 0 1,-2 3-4,-6-3 3,-2 2-2,-1 0 1,1 2 0,-6-4-2,4 4 4,-4-3-4,0 2 4,3 1-2,1-1 2,1-2 1,0 0-2,3 3 1,1-2 0,3-1-4,-1 2 2,1-2 1,0-2-2,-9 3 1,4 0 2,-5 0-2,0 2 2,-3-3-1,-1 0 0,-3 2 4,1-1 0,-2 2 0,0 0 1,-2-2-2,-8 2 0,18 0 2,-13-2-3,-5 2-1,13 0 4,-13 0-4,11 0-1,-11 0 3,9-4 0,-9 4 0,8-1 0,-8 1 1,0 0 2,8-3-2,-8 3 3,0 0-2,0 0 0,11 0-2,-11 0-1,0 0 1,0 0-3,6-3-3,-6 3-13,0 0-20,0 0-20,0 0-19,9 0-11,-9 0-26,4-4-12,-4 4-2,7-7-8,-3 7-6,0-5-5,-4 5-9,6-8-18,-4 4-22,2 1-19,-2-1-30,-2 4-55,7-9-111,-4 3-63,-3 4-140,2-6-111</inkml:trace>
  <inkml:trace contextRef="#ctx0" brushRef="#br0" timeOffset="54684.43">13345 15078 1823,'0'-8'71,"-3"0"29,1 3 15,0-3 8,-3 3 6,2-2-4,-2 4-5,-1-3-5,-2 3-3,2 0-8,6 3-4,-20 0-7,12 0 1,-2 3-4,-1 2 1,0 2 3,3 3-4,-3 2-6,3 1-7,2 4-9,-2-2-2,4 5-7,2-3-7,0 1-2,2 4-9,0-3-2,4-3-2,0 4 4,4-1-8,2-4 0,0-2-4,5-1-4,0-4-1,2 0 0,-1-3-6,4-3-3,-2-4 2,4-2-4,-3 0 2,5-5 1,-6-2 3,-1-1 2,-2-3 3,0 1-3,-7-5-2,-1 4-2,-2-6-1,-3 1 0,-2 6-7,-2-7-5,-3 8 1,-4-4-9,-1 3-19,-3 3-19,0 1-20,-1 3-17,-3-1-12,2 5-30,2 0-31,1 1-33,-1 2-30,2 5-34,3-5-32,-1 5-73,3-2-90,0 0-19,2 2-174,0 1-133</inkml:trace>
  <inkml:trace contextRef="#ctx0" brushRef="#br0" timeOffset="56024.93">13328 15132 1615,'4'3'-51,"0"-1"22,2-1 34,-6-1 18,10 3 15,0 0 13,-10-3 4,14 0 10,-6-3 3,-8 3 7,18 0 1,-10-3 7,5 3 0,0-1 6,-1 1-6,5-2-1,3 0-6,2 1-3,6 1 1,2-5-3,3 3-4,10 1 1,-1 1-6,3 0-3,3-4 1,14 4-1,3 0-3,26-4 2,10 3 5,2-5-3,3 6 1,2-2-5,-3-3 3,-3 3-4,2 2-14,-4-5 2,-1 3 0,1-2-1,-5-2-10,3 3-6,1-1 8,-3-2-15,4 5 2,1-7 0,-2 1-6,-2 2-3,1 0 0,2 2 3,3-4-2,6 3 1,0 2 3,0 0-5,-4 1 3,1 1 4,0-3-7,0 6 4,2-3 6,2 0 2,-2 1-1,-2 1 3,0 0 0,-3 2-3,-3-4 1,0 2 3,-1-2-4,1 5-1,-1-5-3,1 0-1,1 3 0,-1-1-6,0-2 1,-5 1 1,-2-1 1,-17 2-9,-15-2 3,-7 0-5,-7-2 7,-5 2 2,-9 0 5,-1 0 15,0 0 3,-10-1-3,1 1-1,-3 0-1,-3 0-1,0 0-1,-4-2-1,0 2-5,0 0-1,-3 0-2,0 0-6,2 0 5,-12 0-6,14 0 1,-6 0-2,-8 0-3,15 0 2,-10-3-1,-5 3-5,13 0 2,-13 0-1,10 0-1,-10 0-1,10 0-3,0 0 0,-10 0 0,16-4-3,-8 4-2,3-1 4,1 1 0,2-2 1,0 2-2,4 0 0,0-4 1,4 2 2,1 0-2,-1 1-3,6-2 2,0 1 0,1-1 1,-1 1-2,-2 0 0,-4 0 3,0-1-3,-1 3 2,-1 0-1,-3-4-4,1 2 7,0 0-3,-4 2-4,-2 0 3,4-4-1,-4 1-3,3 3 2,-4-2-5,4 2-1,-3 0 3,2 0 3,0 0-2,-2-3 2,-1 3 1,0-2-2,-1 2 7,-1 0-6,-9 0 1,16 0-1,-8-3 0,-8 3-11,12 0-6,-12 0-9,10-3-4,-10 3-10,9 0-1,-9 0-4,0 0-3,12 0 1,-12 0 2,0 0 11,13 0-4,-13 0 11,8-1 4,-8 1 2,9 0-3,-9 0 6,0 0 5,13 0-2,-13 0-4,7-3 12,-7 3-4,0 0 5,0 0 4,10-1-4,-10 1 3,0 0 3,0 0-4,8-2 4,-8 2 4,0 0-1,0 0-5,0 0 5,0 0-2,0 0-8,0 0-7,6-4 6,-6 4-10,0 0 8,0 0 4,0-4-4,0 4 4,0 0 4,0-7-6,0 7 6,0 0 2,2-6-4,-2 6 3,0 0 1,0-7 2,0 7-3,-2-8 0,2 8 3,0-7 2,-2 2 0,2 5 1,-2-5 1,2 5 1,-2-7 0,2 7 3,-4-3 3,0-3 1,4 6 6,-6-3-5,6 3 2,-11 0 7,11 0-13,-15 0 4,7 1 11,-3 4-2,1 0-1,-4 1 1,2 1 4,2 1-5,-4 4-5,4-1 4,-2 2 1,1 1 1,3 3 0,-1-2 3,2 4-7,1 1 1,2-4-4,2 5 4,2-3-7,2 5 0,4-7 0,0 4 2,8-1-2,-2-2-1,7 2-1,5-2 4,3 0-3,3-4 7,1-1-7,1-3 1,0-4-4,0 2 3,4-7 2,-2 0 8,3-7 15,0-1 3,-1-1 6,-2-8 8,-5 2 4,-1-12 4,-2 3 2,-8-4-3,-3-3-6,-8-2-6,-7 5-3,-9-7-7,-8-6-3,-11 3-4,-12-11-2,-11 6-6,0 7-19,-7 3-31,9 9-39,4 6-40,-1 3-43,6 5-63,-1 5-76,7 3-118,-1 0-212,7 4 43,-2 2 74,0 4-240,3-1-234</inkml:trace>
  <inkml:trace contextRef="#ctx0" brushRef="#br1" timeOffset="74010.12">11331 2448 19,'0'0'8,"0"0"4,0 0 3,0 0-3,0 0-5,0 0 6,0 0-1,0 0 5,0 0-2,0 0 0,0 0 1,0 0-2,0 0 1,0 0 4,0 0-1,0 0 3,0 0 2,0 0 4,0 0-1,0 0 2,0 0-3,0 0 2,0 0 0,0 0 1,0 0-2,0 0 0,0 0-1,0 0-3,0 0 1,0 0-2,0 0 1,0 0-3,0 0-2,0 0-3,0 0-1,0 0 0,0 0 3,0 0-1,0 0-1,0 0-1,0 0-2,0 0-3,0 0 3,0 0-3,0 0 0,-6-13 1,6 13-1,0 0 0,0 0-1,0 0 3,0 0-5,0 0-2,0 0 5,0 0-6,0 0 1,0 0 0,0 0-2,0 0 0,0 0 2,0 0-1,0 0 3,0 0-3,0 0-1,0 0 3,0 0-3,0 0-1,0 0 3,0 0 0,0 0-2,0 0 0,0 0-3,0 0 2,0 0-1,0 0 2,0 0-3,0 0 1,0 0 1,0 0 0,0 0-1,0 0-1,0 0 2,0 0 2,0 0-4,0 0 3,0 0 0,0 0 3,0 0-7,0 0 2,0 0 2,0 0-2,0 0 5,0 0-4,0 0 2,0 0-1,0 0 3,0 0 0,4 15-1,-4-15-1,0 5 5,0-5-6,0 0 3,2 8-1,-2-8 0,2 6-1,-2-6 5,4 3-2,-2 1 1,-2-4-3,4 5 3,-4-5-2,1 7 2,2-4 7,-3-3-7,2 5-5,0 0 3,2-1-1,-4-4 0,2 8 3,0-3 3,0-1-7,0 1 1,0-1 4,0 2 2,2-1-8,-2-1 7,0 2-3,0-2 3,0 2-2,0 0 1,0-3-2,0 3-1,1 0 6,-1-2-7,0 1 4,0 0 0,3-2-2,-3 2 0,0 2 1,0-5-3,0 5 1,0-1 0,2-2 4,-3 1-2,3 1-2,0 0 2,-2-1-3,2 2-1,-2 0 3,2-1-1,0 1 9,1 1-9,2-1-2,-3 1 2,0-1 3,2 1-3,-2-1 2,2 3-2,-1-2 2,1-1 0,1 3-1,-1-3 0,0 2 6,1-1-2,-1 1 4,2 0-7,-1-1-1,0-1-2,1 3 1,0 2 1,0-4-1,1 2-2,0 2 4,1-1-2,-1 1 0,-1-2 2,3 2 1,-2 0-4,1-1 2,0 2-1,1 0-1,0-1 3,1 0 3,-1 1-1,4 0-3,-2 0 0,-1 1-2,0-2 5,4 0 0,-2 3-3,-2-5 2,6 4 1,-6-3-1,1 0 1,4 1 0,-4 0 3,0-1-2,1 2-3,4-1-1,-4 1-1,0-1 4,0-1-2,-2 0 0,4 1 1,-4-1-5,1 1 0,1-1 3,0 0-4,-2 1 5,1 0-5,0 1 0,-2-1 2,3-1-1,-2 2-1,2-1 3,-3-2 1,2 2-1,1 0 1,-4 1-6,1-2 2,1 2-3,-2-1 6,2-1 1,-2 1-3,0 1 2,2-1-4,-2 0 1,0-1 1,1 2-2,0-1 0,-1-2 2,1 2 6,-1 0 1,2-1-6,-2 3-1,0-2 5,1 1-4,2 2 3,-1 0-4,1 2 2,1 2 2,2-2 8,0 5 0,-1-4 5,4 3-7,0 3 2,3-4-3,-4 3-2,6 0 1,-1-2 1,3 0 2,-4 0-1,6 0 1,0-1-1,-1 0-3,0 1 2,3-2 2,0-2-2,-2 2 0,-1 1 1,1-4-2,0 1-1,-5 0-4,2 2 2,0 1 2,1-2 1,-2 2-2,1 0-3,1-1 3,-4 3 0,2-3-4,1 1 1,-1 0 2,-2-3-1,0 2-6,1 0 2,-1-4 2,-4 0 2,4 0 0,-6 0-1,1-1-2,1-1 2,-6-1 1,0-3-3,2 2 1,-2 1 0,1-2 0,-3-1 0,1 1-1,0 1-1,1-1 4,4 1 4,-2 3 7,5-2-4,-2 2-1,2-1 0,1 3 1,4 1-3,2 0 1,-1 2 0,1-2 1,0 2 0,-1-1 3,2 1-5,0 0 1,1-1-1,-4 1-1,1 0 3,-1 1-2,-2-3 1,2 2 1,-1 0-2,1 0 0,-2 0 1,-1-1-1,3 2-1,0 3 1,-2-2-1,4 4 2,0-3 0,3 7-1,1-2 2,2 2-1,-4-3 5,7 1-1,-3-1 0,-1 1 0,-5-4 1,4 0-5,-5-3 0,1 4 2,-1-3-4,-2-3-1,0 1 4,-1 0-3,1 1 2,-4-5-4,0 0 1,-1 0 0,0 1-2,2 1 0,-4-2 7,3 3-6,-2-4 1,2 2 0,1 0-2,-4 1-1,3 1 3,-2-1-4,0 1 2,1-1 2,-2 0-3,1 0-3,-2 0 3,2-2 0,-3 2 0,4 1-2,-4-3 2,-1 2-1,2 0-1,0 0 2,-1-1 0,2 0 2,0 3 0,2-2-1,-2 1 2,5 2-2,1 2 4,0-1-1,2-1 2,-1 2-1,2-2-1,2 4 2,-2-3-5,0-1 3,0-1-2,1 3-2,-3-4 1,1 2-1,-9-5-1,4 2 1,-3-2-2,-1 1 1,0-3-2,-2 0 1,-1 0 3,-2-3-4,4 2 0,-4-1 2,1 0 0,0-2-4,1 3 1,1 0 0,-3 1-1,6-1 3,-2 0-3,1 2 6,-2-2-4,4 1-3,-3 2 3,2-4-1,-2 3-1,0-1 2,0-1 0,-2-1 0,0 2-2,4 1 0,-2-1 1,-1-1 1,-1 0 0,2 2-2,-3-1 1,3 1 0,1 3 0,2-2-2,0 3 5,2-2-1,4 3-1,-1 3-1,-2-3 3,4-1-2,-4 2 0,2 0-1,-1-1 1,-1-2-3,-4 1 4,4 1-1,-4-3-1,1 4-2,1-3 1,-4-1 1,-2-1-2,2 0 1,-2-2 1,1 0-1,0 2 2,0 3-2,-1-4 1,0 2 2,6-1-1,-4 1 2,2-3-3,0 3 2,-1-1-1,3 0 0,0 0 2,-1-2-3,0 3 0,0-2-3,0 1 4,0-1 0,-1-2 0,0 1 0,-4-1 0,1 1 0,-3-1-6,2 1 5,0-1 1,0 1-1,0-2-1,2 3 3,-3-3-3,1 4 1,3 0-2,0 1 3,0-2 0,2 2 0,0 1 0,-2 1-1,4-1 0,-3-1 1,1 4 0,2-3-1,-1 0 1,-1 2-1,-1-2 1,2 0 2,-2 3-3,1-1-1,-2-2 1,0 2 0,1 1-1,2-4 0,-3 5 0,4-3 0,0-1 1,-6 3 0,6-1-1,1 3 0,0 0 0,1-1 0,-2 0 0,2 1-2,0 1 3,0-1 1,1 0-1,-1-1 0,-1 2 1,2-4-1,-5-1 1,2-1-3,-2 1 0,0-2 1,0 1 0,0-2-1,-2 0 1,0 1-1,-1-1 5,2 0 0,0-1 1,1 0-5,2 2 1,0-3-2,1 2 2,0-1 0,6 3 2,-2-2-2,3 0-1,-1 3 0,-4-5 1,0 2-2,1-1 0,-2 0 1,0 1 1,0-1 3,-1 0-6,-2 1 1,2-2 4,-4 1-5,2-1 3,-4 0-2,1 0 3,0 1 0,2-1 1,-2 2-2,5 1-2,-2-1 2,1 0 0,4 5 1,3 0 0,-1 1 1,1 1-2,3 6 0,3-2 2,-2 3 1,0-3-2,-1 3-1,3-2 2,-4 2-3,-6-7 2,4 2-1,-5 0 1,3 0-2,-4 0 2,0-2 0,1 3-1,0 0-2,-2 0 3,3 2 1,0-3 1,2 3 0,-1-2-1,5 3 2,1 1 0,-4-5 0,4 5-1,-5-5 0,2 0 1,-1-2-3,-1 2 0,-2-3 2,0-1 1,-5-3-4,0 3 2,-3-3 1,3 0 0,-1-3 0,-2 4-1,3-4 3,-2 0-4,2 1 4,0 2 2,2-5 2,0 2 0,3 1-2,-2-1 1,4 1 0,0 0-1,5 1-1,-1-1 1,-5-1-1,6 3-1,-8-4 1,0 0 0,-2-2-2,-1 2-1,-4-2-3,1-2 2,-2-1 1,-2 1-3,-1-1 3,0 1-1,1-2-2,0 3 1,-3 0 3,1-3-4,-1 3 2,0-5 0,-1 3-1,0-2-1,-1 1-3,-2-2 3,0 0-2,2 0 1,-2 0 2,1-3 0,2 3 0,-3-1 1,-2 2-2,2-3 2,0 3-1,-4-6 1,7 8-3,-3-5 0,0 3 2,0-3 0,-1 2-1,3-1 2,-4 0 0,2 0 0,1-1 0,-3 1-1,-2-4 3,6 4-5,-6-4 4,4 3 6,-4-3-1,4 4 2,-4-4 3,0 0 1,4 4-1,-4-4 6,0 0 1,0 0-1,4 4-1,-4-4 8,0 0-3,0 0-1,0 0 1,8 2-5,-8-2 2,0 0 0,0 0 0,0 0-6,0 0 5,0 0 0,0 0-7,0 0 3,0 0-3,0 0-3,0 0-15,0 0-7,0 0-36,0 0-49,0 0-60,-26 3-90,9 1-146,0-1-182,-6-3 97,-1-3-116,-1-3-95</inkml:trace>
  <inkml:trace contextRef="#ctx0" brushRef="#br1" timeOffset="76979.96">11256 4686 1431,'-2'-6'-128,"2"6"17,0 0 11,0 0 14,-2-5 9,2 5 15,0 0 10,-2-7 11,2 7 7,0 0 7,-2-7 7,2 7 3,-2-4 7,2 4 4,0 0 1,-4-3 5,4 3 0,0 0-2,0 0 2,0 0-2,-4-6 2,4 6-4,0 0 5,0 0 1,0 0 0,0 0 1,0 0-3,0 0 0,0 0 5,0 0 3,0 0-2,0 0 7,0 0 4,0 0 3,0 0 5,0 0 1,0 0-9,0 0 8,14 17-2,-10-14 8,2 2-8,2 0-1,-2 3 1,4-3 4,-1 4-1,3 0-6,-1 0 1,0 3-4,1-3 2,2 3 2,-2 1 5,0-2-11,3 5 6,2 0 5,0-2-1,3 1-3,-3 1-21,8 3 4,-2-2-3,3 2 5,-4 2 0,6-2 5,-3 2 2,3 2 3,4 2 2,-1 1-4,0 1 0,2-1 6,1 2-3,-3-1-4,1 1-1,0 0-1,0-1-1,-3 1 4,-1-1-3,-3 0-3,-1-3 0,6 3 0,-8-1 4,7 3-1,-5 2 2,4-2-2,0 1 1,-1 1 2,-1-2-1,1 0 2,1 2-1,-4-6-3,2 5 3,4-1-4,-3 1 2,-1-1 2,2-1-1,-5-2-3,7 3-2,0 0 3,1 0 2,1 0-1,2-1-1,-3 0-2,5 1-1,-4 2 0,0-3-1,1 0 4,0-1-5,-1 4 1,-2-2 2,1 0-2,-1 2 0,0 1 2,1-1-6,1 0 2,0-1-3,2 3 2,-1-3 4,3 1 0,-2 1-3,0 0 0,11 10-4,-10-5 3,-1-8-1,-2 4-1,2-1 1,0-1-1,-5 2 5,3-1-3,0-1-1,-3-1-1,3 1-1,-2-1 3,-1-1 0,-1-1-1,2 3 0,-3-3-2,3 1 2,-2-1 0,3-1-4,0 1-1,2-2 1,-2 2 3,1 0 0,0 1-1,1-2-1,2 2 3,-1 1-3,2 2 2,0-1 0,11 12 1,-9-7-5,-4-3 4,7 10-2,-4-6 0,-3-5 4,-2 1-3,2-1-3,-1 1 3,11 11 1,-7-9-1,-3-4-3,0 1 4,-1 1-1,3-3 3,-2 2-1,2 0-4,-1 0 0,-2-1-1,1-2 4,-1 0-1,0 0-3,-2 0 4,-1-1-1,2-2 0,-3 0-2,-3 0 2,0-1 0,-2-1-2,0 1 4,-1-1-3,0 2 2,3-1-4,-3-1 2,0 2 1,3 0-5,4 1 6,-1 1-1,1 0 1,4 1 1,-4-1 1,5 3-3,-1-1 0,3 0 2,-2 3-1,14 7-2,-10-5 1,-7-5-1,15 11 2,-8-8-3,-5-2 5,-3-1-4,1 1-1,0-1 2,-2 5 1,-4-3-1,4 0 1,1 2 5,1-1-6,-4 0 0,5-1 2,-1-2 0,1 1 1,-1 0 1,2-4 0,2 1-2,2-2 1,-2-2 1,0 2-1,0-4 0,-1 0 0,-5-3-3,0 0 4,0-2-2,-3 0 0,3 0 2,0 0-2,-1 0 4,3 3 3,-4-4 2,4 4-2,-1-1 2,5 3-1,-6-2-1,6 2 2,0 2 2,-1-4 0,2 1-3,-1 3 0,-2-4 0,1 3-3,0 0 3,-1 1 0,-2 2-1,1-2-1,-1 0 2,-4-2-3,1 0 1,1 5 0,2 0 1,-3 1-3,1 1 3,2-2-2,0 2 5,-1 0 1,3-3 3,0 3 1,-1-1-5,1 5 0,-2-3 1,2 0-2,-1 1 1,-5-3-2,2 1-1,0-1-1,-5-5-3,-1 0 3,-2 2-3,3-4 1,-3 1 1,1 0-1,-1-1-2,2-3 3,-4 4 1,2-3-3,1 2-2,1-4 2,-2 0 1,4 0 0,0 0 2,-1 0-1,2 1 2,1-4-4,0 2 2,-4 0-2,0-4 0,-2 2-2,-1-1 0,-3-1-1,2 1-2,-5-2 3,4 3-2,-5-2-1,1-1 0,-4-2 2,4 0-2,-5 1 1,2 0 0,3-1 2,-2 1-2,6 1 1,3 2 1,0-1 2,2 0-1,0 3 1,-1-4 0,5 4 0,-3 0-3,-2 1-1,2-1 1,-2-2 1,-2 0-2,3 3 1,-3-3-3,4 4 1,-3-2 0,3 3 0,-4-3 0,3 2 1,2 1-2,-1 0 1,0-1-3,0 1 4,1 0-1,-1 2 1,-1-2 0,-4-2-3,-2 0 0,-2-2 0,2 1 0,-6-5-1,-1 2-1,1-1 3,0 0 0,-2 0 2,-2 3-3,3-3 1,-2 1 0,-1 1 1,0 0-2,-1-1 1,1 2-2,-3-3 3,3 1 0,-1 1-1,-1-3 0,-2 1 0,0 0-1,0-1 1,-2 2 0,3-2 1,1 4 0,-4-3-1,3 3 5,-1-3-8,-2 2 2,2-1 2,2 1-3,-2 1 2,3 0-1,-1 2 2,3-1-2,-4 0 5,5 1-3,-2-3-1,-2 0 0,4 3-2,0-4 2,-3 5-1,2-5 0,2 0 0,-3 1 1,-1 1-1,1-3 0,1 2 1,-3-1-2,0-3 1,0 3 0,2-3 0,-5-2 0,2 2-1,1-2 6,-4 1-6,2-3 0,0 4 1,1-4 0,-3-2 0,2 4-3,-2-5 5,2 5 2,-1-3 0,-3-4 0,2 6 6,0-3 9,-2-3 3,4 6 3,-4-6 4,2 3-3,-2-3-2,0 0-1,5 4 0,-5-4-4,0 0-1,0 0-4,0 0-2,0 0 2,0 0-3,0 0-1,0 0-18,0 0-18,0 0-36,0 0-32,0 0-44,-24-7-45,13 5-55,-1 2-203,-8-2-70,0-2-37,-8-3-51</inkml:trace>
  <inkml:trace contextRef="#ctx0" brushRef="#br1" timeOffset="80073.81">11680 6518 1314,'0'0'-118,"2"-5"17,-2 5 12,2-6 16,-2 6 13,2-5 9,-2 5 5,0-8 15,3 4 11,-3 4 6,0-7 4,0 7 6,0-9 4,2 6-2,-2 3 6,0-5-4,0 5-1,0 0 1,2-9 0,-2 9-1,0 0 0,2-3 1,-2 3-1,0 0 3,0 0-3,0 0 0,0 0 1,0-6-2,0 6 2,0 0 6,0 0-4,0 0 2,0 0-1,0 0 5,1 19 2,-1-15 1,0 1 0,3 3 4,-1-2 1,0 2 6,3-1 0,-1 3 1,0-1 2,5 3 1,-1-1 3,0 3-5,8 3 4,-2-3 3,1 4-4,4-3 3,2 5-5,3 0 2,1-1-1,1 2-1,1 1 0,0-2 4,1 3-3,-1 0-1,3 4-2,2-2 4,-3 1 4,3-2-8,-2 3 1,-1 0 3,1 2-6,2-3-1,-2 1 0,-1 1 2,1-1-1,2 2 0,-3 0 1,3-1-2,0 0-1,1 3 1,1-2 1,-2 1-3,-4 1 1,5 1 0,-3 3-2,0-1 2,-3 0-1,3 2-1,-2 0 1,-3 3-2,3-2 0,-1 2 1,11 12 2,1-3-1,2 0 3,2-2-2,4-1 2,-1-1-3,3 1 0,-1-3 1,4 0-4,-3-1 0,-2-3 2,-6-3-4,10 4-2,-10-6 0,-7-1 1,0-3-3,1 2 5,0 0 0,0 1 1,14 9-2,-12-7-1,-3-5 1,11 14-2,1-1 3,-1 2-1,2-3 2,0 3-2,-3-1-1,3 0 0,-5-2-4,-8-4 1,2-3-1,-6-1-1,2-1 2,-3 2-2,1-1 2,-2 1-4,0-1 2,0 1 0,2 4-1,-3-2 1,14 11 1,-8-8 0,-3-4-3,1-2 1,4 2 4,-3-2-3,1-1-1,1 2 2,-2-2-1,2-2-2,-4 1 2,3-3 0,-3-1 0,-5-4-3,1-3 1,-3 4-1,1-5 0,-4 1 2,2 0-1,-1-1-4,0 2 3,-5-4 1,5 0-3,-5 0 2,4 2 2,0 1-1,2 1 0,0-1-2,1 3 2,-3 0-1,6 2 1,-1 6-2,1-1 2,1-2 1,-1-1-3,-4-1 2,2 0-1,-3-2-2,3-2 2,-4 4 1,0-1-3,-2-2-1,4-1-1,-1 1 2,-1 0 1,-2 0 1,6 0-2,-3 0 2,4-2-1,-2 4 1,5-3 1,2 5-1,1-2 0,3 0-1,-1 1 2,3-1-2,-3-2 1,3 1 1,-2 0 0,0-2 1,-6-1-3,2 0 4,-1 0-4,-2-1 4,3 3 1,-5-3-1,3-2 1,-1 4 1,-2-1-3,3-1 3,0-2 1,1 1 4,1 0 1,0 0 0,1 0 0,4 3-2,2-2 1,0 1-1,-1 1-1,-1 4-3,0-3 0,0 2 1,-1-1 0,-3 2-4,-3-6-1,-2 0 1,-1 2 1,-1-1-2,-4 0 0,4 0-1,-3-2 0,1 1 0,-2 2 2,2-3 1,-2 1-1,5-2-1,-3 1 3,1-1-2,1-1 0,0 3 1,0-3 0,4 0-2,-2 1 2,-1-1-1,3 1 0,-1-1-1,1 1-1,-2-1 4,0 3-6,2-2 2,-3 1 0,1-2 0,-2 3 0,-1-4-1,2 2 1,-4-2-2,1-2 0,-1 1 1,0 1 3,2-1-1,3 4-1,-5-6 2,2 6 1,0-1-1,2-2-3,1 3 3,0-3-2,-4 3 0,6-1-1,-2-1 1,-1 0-1,3 1 0,-3 0-1,3 1 2,-3-2-2,-4-4-1,0 2 3,0 1-1,-4-3-2,3 0-1,-4-1 2,2 1-1,-2 1 2,1-3 0,0 2-2,-2 0 1,3-1-1,-2 1 3,3 2 1,0-2-1,3 4 1,3-5-2,0 3 3,3 2-1,-3 0-2,0-1-2,1 1 1,-5-4 1,3 7 0,-3-2-2,0-1 2,-2 0-1,0-1-1,-2 0-1,-3-2 4,2 1-1,-2-3-5,-2 2 6,2-2-5,1 1 0,-1-2 3,6 2-1,-4 1 0,3 1 1,3-1-1,-2-2 1,2 2 1,1-1-2,1-1 1,-3 1-1,4 2 0,1 0 0,-3-2 0,-2 1-1,-2-2 2,2 1 0,-2-2-2,0 2 0,3-1 0,-6 0 2,4-1 0,-4 0 0,3 1 0,-1-3-2,-2 1-1,0 0 2,-1-3 2,3 4-3,-1 0 2,2 0 0,1-2-2,-3 2-1,3 1 6,-1 0-5,-4-4 1,0 1 0,0 0-1,-3 0 0,1-1 0,0-1 1,-3 1-1,1 0 1,-1 0-3,-1-2 0,0 1 2,0-2 0,0 1 3,3 2-2,-2-1-1,2 1 2,-1 0 1,2 0-1,1-1-2,-1-1 3,0 3-2,0-1 1,-3-3-2,3 3 2,-2-1-1,2-2-1,-5 1-2,0-1 1,2-1 1,-2 2 2,2-1-2,-2 2 2,1-2-4,3 0 0,-3 2 2,4 0-1,-3-1 3,-1 1 0,6 1-3,-3-3-1,-1 3 4,2-3-2,-5 2-4,3-4 4,-3 2-2,-2 2 3,3-3-4,-2-1 4,-1 1 0,-2 0-2,2-2-1,-1 2 1,0-1 1,2 0 0,-2 0 0,-2 1 2,-3-4-3,9 5 1,-5-1 0,1-1 1,-2 0 1,4-1 0,-3 3-2,-4-5-1,6 5 2,-1-3-4,-5-2 3,7 4 3,-3-3-2,-4-1 1,6 4-4,-6-4 1,4 4 2,-4-4 1,0 0-1,4 4-2,-4-4 4,4 3-3,-4-3 2,0 0 1,4 2 0,-4-2 5,0 0 1,0 0 5,7 2-5,-7-2 4,0 0-1,0 0 3,0 0-1,0 0-1,7 2-2,-7-2-2,0 0 1,0 0 2,0 0-4,0 0 4,0 0-1,0 0-6,0 0-22,0 0-25,0 0-42,0 0-60,-18-13-46,8 11-24,-4-4-76,-4-3-238,-2-4-133,-2-6-156</inkml:trace>
  <inkml:trace contextRef="#ctx0" brushRef="#br1" timeOffset="83015.33">12014 8149 1579,'7'-6'-150,"-2"3"20,-1-4 19,0 4 20,-2-1 12,-2 4 7,4-9 13,-2 5 7,0 1 8,-2 3 6,-2-8 3,2 1 3,0 7 6,-5-5 9,5 5 2,-1-5 3,1 5 5,-2-7-1,2 7 3,0-5 2,0 5 0,0 0 3,0 0 1,-2-6 4,2 6 6,0 0-1,-2-6 6,2 6 2,0 0 5,0 0-7,0 0 4,0 0-3,0 0 4,-2-5-6,2 5 1,0 0 1,0 0-5,0 0 4,0 0-2,0 0-2,0 0 3,0 0-5,0 0-1,0-6 0,0 6 1,0 0-9,0 0 8,0 0-8,0 0 11,0 0-10,0 0 7,0 0-6,12 10 6,-12-10-1,7 5 2,-1 1 0,-2-2 9,3 4-1,-1-3 3,1 2 4,3 4 2,0-2-6,0 2 5,4 3-3,-4-1 13,5 2-12,0 2 4,2 1 1,0-2 1,-2 4-4,5 1 8,0 2 1,1-3-5,0 4-4,0-2 4,3 2-5,-3-2 2,-1 1 2,4 2 1,0 0 2,-1 1-3,2 5 2,5-1 3,3 4-19,12 10 3,-1 1 0,0 3 0,1 0 1,2 2 2,-3 0-3,-1-1 1,-1 2 0,-3-1 0,1 1-3,-2 0 0,-2 1 3,0-2-3,0 0 3,-2 0-4,-2-6 4,2 8-7,1-2 5,-4-9-2,-2-3 4,12 10 0,0-2-2,2-1-1,2-1-2,-1 0 1,0-2-1,1 2-3,1-3 2,-3 2 2,-2 1-3,3 5 0,-4-2-1,-4 1 0,5 0-1,-1-2 0,-3-7 0,-5-6 0,-1 1-2,14 12 1,-1 0 2,1-2-2,4 1 1,-2-3-1,3-2 1,3-1-3,0 2 3,2 1-1,-2-1-1,2 0-2,-2-3 3,-2-1 0,-9-7-1,-2-4 2,-1 3 2,-3-2-1,4-1 3,0 0-1,-2 2 0,2 0 2,14 11 0,-6 2-1,1 2 0,4 0 3,-1 1-4,3-3 0,3 4-3,-1-2 3,0-2-3,3 2 0,-1-3 1,2 3-3,-1 2 1,-1-2-3,2-2 2,-4-1-1,-1-3 1,-4 0 0,-7-7-3,-8-3 1,3-3-4,0 3 5,-2-2 0,0 1 2,1-4 2,0 2-3,3 0-2,-2-2 2,5 1 3,-4 0 1,7 0-1,12 6 0,-10-1-2,-5-4 2,13 4 0,-9-4-2,-6-4 3,-1 2 0,1-3-1,-3 3-1,-2-6 7,-4 1-6,-3 1 1,-1-1-1,0-2-1,-1 1 0,-3-1-2,-1 2 2,1 0 0,0-3-2,-2 4 0,2-1 0,-1 1-1,0-3 4,4 4-1,0-2 2,-1 0 1,1 2 0,1-2 0,4 5-2,0 4 1,-1-2-3,-1 0 2,-2-3-1,-3 0-4,0 1 1,0-3 0,-4 3-3,0-2 1,0-1-1,-1 0 1,-2 1-1,0-3 1,-1-1 2,-3 2 3,4 1-8,-3-2 5,6 2 0,-2 2-1,3-1 4,-2 0-6,2 1 4,-1 1-3,3-5 3,0 5 0,-2 0-4,2 2-1,1-4 3,-1 1 0,-1 1-1,-1-2 5,2-1-8,-4 1 3,0-2-3,-3-1-1,1 5 0,4-3 2,-7-2-3,2 2 2,0-2 2,-2 0-5,0 3 3,0-3 0,4 5 2,-2-1-1,1 4 0,0-1-1,2 2-2,-1-2 3,2 3-2,0 5 2,-1-5 0,3 5-2,-2 1 2,2 0-4,-5-5 9,0 0-7,0 1 2,0-2 0,1-1-1,-3 1 0,-1 0 2,2-3 0,-3 0 0,4 0 0,-5-5 0,-3 1-1,4 0 1,1-1 1,-3 0 5,1 0-3,0-1-1,-1-2 2,2 1 2,-2-1-2,-2-1-3,4 0 2,-5-3-3,-1-2 1,0 2 5,2-2-4,-4-1-3,0 1-3,-3-2 2,3-1 0,-2-1-2,0 2 5,3-1-1,0 1 2,-1-1-4,2 1 0,2 1 3,1-1-1,1 2 2,1-2 1,2 1 2,-1 2-4,4-2-1,-2 3 2,0 0-3,1-1 3,-1 0-3,2-1 0,-2 2 0,0 1 2,-1-2 2,2 1-7,-2 1 4,-1 2-2,2-1-1,1-5 0,-2 5 7,0-1-3,1-1-3,0-1-4,-2 2 4,1-2-1,1 0 0,-2 2-1,0-4 2,-2 0-2,3 1-1,-4-1 4,-3-3 2,3 4-1,-3-5-4,2 3 0,-2-2 0,-2 1 0,0-1 4,1-3-3,-2 4 0,1-4-1,-2 2 5,1-3-4,-1 4 4,0-4 0,0 5 6,1-7 1,2 7 1,-3-7-5,0 4 0,0-2 0,-2 2-1,3-1 2,-7-3-3,11 2-2,-7 0 6,2 2-1,1-2 0,-7-2 1,10 4 0,-4-3-3,-1 2-3,-5-3 2,11 3-6,-5-3 5,-6 0 0,8 5 0,-8-5-1,6 2 5,-6-2-7,8 0-1,-8 0 1,0 0 0,10 7-1,-10-7 0,0 0 4,6 0 1,-6 0 2,0 0-4,6 2-5,-6-2 5,0 0 2,0 0-1,0 0 1,0 0-5,0 0 4,8 0-1,-8 0 6,0 0 1,0 0 5,0 0 2,0 0-2,0 0 12,0 0 5,0 0 2,0 0 4,0 0-2,0 0-4,0 0 4,0 0-7,0 0-3,0 0-3,7-6-2,-7 6-12,0 0-31,0 0-35,0 0-56,-13-13-77,5 9-102,-4-2-230,-8-5-55,-3-13 80,-3-10-216,-4-23-204</inkml:trace>
  <inkml:trace contextRef="#ctx0" brushRef="#br1" timeOffset="86064.94">12491 10544 228,'-2'-5'59,"0"1"-26,2 4-8,-4-8-4,2 3 6,0 0-1,-1-1 2,3 6 6,-4-9 8,1 3 0,2 0 6,-1 1 7,2-4 2,-2 5 10,0-2-4,2 6 6,-3-10 1,1 4 2,0 3 1,2 3-7,-2-8 3,0 4-13,2 4-2,0-5-2,0 5-3,0-6-3,0 6-2,0 0 2,-2-9-1,2 9 5,-3-2 4,3 2 1,3-8-6,-3 8-4,0-10-6,2 2-3,0 1-4,0-2-3,2-2-2,-1-4-2,1 0-1,2 2 1,-2-4 1,3-2-2,-3 2-1,2 0 1,2-4-2,0-2-1,0 1 0,0-2-2,0 3-5,1-4 8,0-1 0,1-3-7,3-1 3,-3-2-3,3-1-2,0-2 2,3-4-3,4-5-6,-3 0 5,2 0-2,8-14 1,-7 8 2,-2 4-1,1 0-2,1 1 0,-2 0 2,0 2-1,0-5-3,2 2-1,-3 3 1,-1-3-1,2 2 1,-2 1-1,2 1 0,1 0 0,-2 0-3,6 2 3,-6 0-8,6 0 6,-2 2-2,3 1 1,-4 0-2,0-1 0,1 6 2,2-3-1,-4 4 2,1 1-5,-4-1 5,3 1 1,-2-1 2,0 1 0,3-1 0,-4 0 0,0-1-3,3-4 1,3 0 1,0-4-2,-2 2-2,2 0 3,1-1-3,1 2 0,1 0-4,-2-1 6,0 2-3,1-1 1,-1-1 0,0 3 1,0-4-2,-1 4 3,1-2-2,-4 3 1,4-2 0,-1 1-1,-2 1-1,2-4 4,1 3-1,1-1-1,-4 1-2,4 0 3,-1 1-5,3-1 3,-2-1 2,4 1-6,0 1 4,2 0-1,-1-3 2,3 4-3,-2-2 0,-1-1-3,3 2 5,-2 0 1,1-1-1,-1 0-2,2 3 0,-3-2 0,3 2 2,0-3-2,1 3 2,9-11-2,4-6-3,-1 4 2,-3 1 1,0-1 2,-4 8-2,-6 5 0,2 1 0,-2-1 0,1 3-2,-2-2 4,-1 2-3,-2 0 2,-2 4 1,-3 1-1,1-2-2,-1 2 1,-2 2-1,-2-4 2,2 2-3,0 1 4,1 0-2,-4-2 0,2 2 2,-1-1-2,2 0 0,-2-2 0,1 2-4,-3-4 4,7-5 0,-4 5-4,0 1 2,0-3 4,-1 2-1,0 1-2,2 0 0,1-2 1,0-2 1,0 4-3,-1-2 1,-1 2 2,1-1 0,-1-1-4,4 3 3,-6-4-1,2 1-2,0 0 3,2-3 0,1-2-1,1 1 0,2 1 0,-3-4-11,4 1 0,2 1 3,-1 0 0,-1 1-2,3 3 2,-6 2 2,1-1-1,-2 4 2,-2 2 0,1-1 2,-4 0-1,2 4 2,-2-4 1,0 5 1,-3 1-1,-1-1-1,2-1 1,-4 2-2,3-2 4,-1-1 0,-1 1-3,4-4 2,-2 3-1,2-3 1,-2 4-2,-3-3 2,6 0 0,-4 1 0,2-2 1,0-1-2,-1 0 1,2 0-2,-4 5 4,3-7 0,4 1 2,-4 0-3,2-1 0,0-1 1,1 0-4,1-1 3,-2 0 1,6-5-1,-1 0 1,-1-1-1,0 0 4,2 0-2,-3 0-2,3-2 1,-4 4-1,4-3 2,-2 0-4,3 1 3,-1 2 1,0-1 0,2 0 0,-1 2-3,1 1 2,-8 5 1,4-2-2,1 4-1,-4 0 1,4 0 1,-1-2 0,-3 1 0,2 2 1,-2-2 0,2 4-2,-2-3 0,2 4 3,1-4-5,-4-1 2,6 3-1,-3-2-1,0 2 3,2 0-1,1 0-2,-3 1 3,2-2-2,-2 2 1,1 0 1,-2 0 1,0 0-3,-4 4 1,1 0-1,1 0 2,-4 0-1,1 1 0,0 1 2,0 0-2,-1-1-2,0 3 3,-2 0 0,3 0-3,-2-2 2,-1-1 0,3 3 2,-2-2 0,2 0-3,-2 2 0,2-3-2,-1 1 1,-2 0 2,4 0 1,-4-1-2,0 1 1,3 0 0,-3 1-2,0 1 4,1-4-1,-3 3-2,-2 0 5,6-2-4,-4 3 3,2-4-1,-2 2-3,0 3 4,0 0-5,1-3 2,-2 1 0,1 4-2,-1-4 1,1 2 0,-2 0 0,4 2 0,-2-2-1,0 1 0,3-1-1,-1 3 4,2-2-1,-4-2 0,3 4 1,-2 0-1,1-1 1,-4 1 0,4 0-2,-4 0 2,0 2-1,-2-1 2,3 1-1,-3 1 0,1-1 1,-3 1-2,3-2 1,-1 3-1,-2 0 0,0 1 4,0-3-4,0 2 0,0 0-4,1 0 4,-2-1-1,-1 2 1,2 1 1,-2-1-2,-2 4 0,4-7 2,-2 4-2,-2 3-1,0 0 0,6-4-2,-4 1 1,-2 3 1,0 0 0,5-6 0,-5 6-2,0 0-1,2-4-1,-2 4-6,0 0 1,2-4-6,-2 4-1,0 0-2,0 0-4,0 0-5,0 0-1,0 0-8,0 0-2,2 16-14,-2-11-9,0 1-14,0 4-7,0 1-24,0 3-14,2 1-28,-4 2-37,2 2-339,-2 1-29</inkml:trace>
  <inkml:trace contextRef="#ctx0" brushRef="#br1" timeOffset="87349.79">12722 11999 1291,'0'9'-85,"0"-9"11,0 0 11,0 4 6,0-4-1,0 0-7,3 6-7,-3-6-16,0 0-160,0 0 231</inkml:trace>
  <inkml:trace contextRef="#ctx0" brushRef="#br1" timeOffset="90032.94">12525 12416 681,'0'0'-6,"0"0"6,0 0 3,0 0 2,0 0 5,0 0 1,0 0 5,6-2 2,-6 2 0,0 0-1,0 0 8,0 0-6,0 0 2,0 0-6,0 0 3,0 0-5,0 0-4,0 0 3,0 0 2,0 0-4,0 0 3,0 0 5,0 0 3,0 0-5,0 0 4,0 0 6,0 0-1,0 0 2,0 0 3,0 0 6,0 0-2,0 0 1,0 0-6,0 0 9,0 0-7,0 0-8,0 0 4,0 0-3,6 8-4,-6-8 3,0 0 0,0 0-3,0 0 0,0 0 7,0 0 2,0 0-5,0 0 2,0 0 2,0 0 2,0 0 1,0 0 6,0 0 2,0 0 0,0 0 2,0 0 2,0 0 0,0 0 1,0 0-1,0 0 1,0 0-1,0 0 1,0 0 0,0 0 1,0 0 4,0 0 3,0 0-1,0 0 0,0 0-1,0 0-3,0 0-5,0 0-4,5-13-2,-3 9-5,3-1-2,-3-3-3,4 1 4,-2-2-5,0 1 4,5-5-4,-3 2 3,0-4-3,5-1-1,-2-3 1,1 1 0,2-3 2,2-1-3,-2 0 3,4-5-2,0 1-1,1-3 2,-3 2-3,4-2 2,-2-1 0,2 2-4,-1-3 2,5-3-4,2-2 0,-1-1-5,5-2-1,6-14 1,2-2 2,0 3-9,0-4 4,2 1 1,0 2-5,2-1 6,1 1-1,-1 0 2,-2 0-5,3-1 4,-4-1-3,3-1-3,-2 3 1,1-2 3,-3-1-3,0 1-4,-5 0-1,1 0 1,-2-3-3,-3-1 3,0-2 3,0 0-3,-9 10-2,6-12 1,-5 10 5,-5 5-3,2 3 0,-2-5 2,1 4-4,-2-2 0,2 2-2,-3-3 3,2 2-5,0-3 3,0 2-2,-3 0-2,2-2 1,0-2 4,-1 3-3,0-1-1,2 2 2,-4 2-3,1-3-1,-2 3 4,1 0-3,1 0 4,-1 2-3,1-2-5,2 0 4,-1-2-4,1-2 5,2 4-2,0-6-1,1 4-1,2 0 2,-2 1 1,12-12 0,-3 0-3,-1 9 1,-4 6-1,4 1-1,-3 2 2,1 0 2,0-1-3,0 1 0,1 2 4,1-1-4,-4-2 3,4-1-2,8-11-2,1 2 2,-5 8 2,-4 7 0,0 0 1,3-1-1,-1 2 0,0-2-3,2 0 1,9-12 4,2 3-3,-3-3 1,0-3 1,-1 5-2,-3 6 5,-6 6-5,2 3 1,-3-1-1,1 2 2,-3 2-2,-2 2-1,-1 0-1,3 0 4,-3 1 0,2 1 1,-3-1-2,2 0 1,0 0 0,-1 1-1,0-3 0,-1 3 0,5-7 0,2-4 0,-2 3 2,6-2 1,-3 2-3,3 1 2,0 1-2,2-2 0,-1 3 2,-1 1-2,2-1 2,-1 1 2,-1 2-4,2-3 1,-4 2 2,2 1-2,1 2 4,-4-6-5,3 1 3,0 3-4,-3-2 1,1 1 6,-2 5-7,-3-3 4,7-1-1,-1-2 1,1 3-2,2-2-3,-3 0 4,2 0-7,2 1 4,1 0 3,-3-3 1,3 2-2,2 2-3,0-2 1,-2 5-1,-1-2 5,0 1-3,-1-1 1,-8 1 3,4 1-4,-5 2 0,1-2 0,-3 2 2,0-1-1,-2 0-2,3 1 2,-4-4 1,4 0-1,-3-1 1,2 1-2,-2-1 0,3 0 1,-2 1 0,3-3-2,-1 3 1,6-5 5,-3-1-3,2-3-3,3-1 0,-2 4 1,1-2-1,-1 3 5,-4-1-4,3 3 3,-4 0 0,-3 5-1,0-2-2,4-2-1,-1 3 2,-2-1 1,2 3-1,3-1 2,-2 0-1,5 4 0,-2-4 0,2 4 0,6-3-3,-1 0 1,-3 4 2,-1 0-3,2 2 4,-2 0-3,1 0 0,-1 1 0,0-1 2,-1 2-4,-1 1 0,-1-1 0,0 2 0,-4-1 0,3 3-1,-2-2 0,-1 1 0,-2-1-1,2 2 0,5-4 0,-5 3 0,-1-1 4,3 1-4,-4 1 4,3 0-4,-4 0 1,1-2 1,-1 2 2,-2 1 0,4-1-1,-3 1 0,0-1-1,-2 2 0,3-3 0,-2 3 1,0-4 1,1 4 2,2 1-4,-1-4-1,0 2-1,0 1 2,2-1 2,-1 0 0,0 3-2,3-3 0,-3 1 0,2 2 5,2-3-1,-1 3-3,-1-3-1,1 2 1,-4 0 1,2 1 1,-3-1 0,0 1-1,-2 1 1,-1-1-1,2 3 0,-2-2 1,-1-1-1,0 2 1,-2 2 2,-3-1 0,1 0-4,0 0 2,-3 0 1,2 1 0,-3 1-2,2-2 2,-3 2 2,-6 2-2,11-4 0,-7 2 0,0 0-1,-4 2 0,8-2-1,-8 2 0,5-3-2,-5 3 2,0 0-4,8-3 1,-8 3-3,0 0-5,7-2-4,-7 2-8,0 0-7,0 0-9,0 0-12,0 0-3,0 0-11,0 0-9,0 0-13,0 0-7,4 8-28,-4-8-8,-6 12-13,-1-5-14,-4 1-26,-1-2-96,-5 6-240,-5-5-25</inkml:trace>
  <inkml:trace contextRef="#ctx0" brushRef="#br1" timeOffset="90771.3">13000 12761 1290,'-9'18'-102,"-1"-5"11,5-1 12,-3 0 7,1-2 9,1-1 9,0 1 8,-2 2 7,3-1 7,-2 2 11,1-1-5,0 0 6,2 1-1,0 0 2,2 0-8,0 1-10,0-4-29,-1 1-96,0-2 55</inkml:trace>
  <inkml:trace contextRef="#ctx0" brushRef="#br1" timeOffset="92714.41">13133 13864 490,'0'0'30,"-11"2"3,5 0-2,6-2 2,-11 3 7,11-3 7,-8 0-1,8 0 4,-6 3 3,6-3 6,0 0 4,0 0-3,-11 2 3,11-2 2,0 0-1,0 0-3,0 0 6,-11-2 0,11 2 5,0 0-1,0 0 3,0 0 2,0 0-4,0 0-1,0 0-2,-10 0-2,10 0-2,0 0 0,0 0-3,0 0-3,0 0 2,0 0-2,0 0 4,0 0 3,0 0-6,0 0-8,0 0-4,0-8-6,0 8-2,6-10 0,-4 3-3,2 1 1,3-5 4,0 0-6,0-2 3,2-4-5,3 1 2,2-3-1,2-7-1,1 2 0,5-3 2,0-5 3,4-3-7,2-4 2,9-12 3,1-5 2,1-1-7,1 0-3,1-2 5,1 0-4,2 0 2,-1 0 2,-3 1-4,1 1-2,-3 0-2,-3 0 0,1 2-1,-2 2-1,0 0 0,-5 7-4,-4 5-6,12-10-1,0-2 5,-2 3-3,3-1 1,0-3-1,1 3-5,-1-2 5,2 1 4,-2-1-9,3-1 5,-1 1-9,-3 1 4,2 2-8,-3-4 3,2 1-1,-4 1 4,-1-1-7,-1-3-3,-6 9 3,-5 5 5,1-2-3,-2 0-4,2 2 8,-1-1-2,-2-3 0,2 2-2,-2 0-8,6-15 3,-1 10 2,-5 5 2,-1 0 3,2-2-3,-2 1-4,8-16 4,-5 11-9,-3 6 5,0-2 4,-1 0-7,9-15-3,-5 11 8,-4 2-9,9-11 5,-5 7-1,-2 7 1,0-1 4,1 3-6,1-2 3,10-12-1,-6 7 4,5-5-1,2 0 2,3-3-5,-1 3 6,0 2-8,3-3 3,3 2 3,-6 1-2,5-2-2,-2-3 4,-3-1-6,0 4 2,-3 2 1,-3 7-4,-4 8 5,-2-2-4,4 1 2,-5-1-1,4 3 7,-2-2-5,12-11 3,1-3-2,0 4 0,-5 9-1,7-8 6,3-3-4,0 0-5,2 1 4,-2 2-3,-5 9-2,-7 4 1,5 0 5,6-11 2,-1 11-2,-7 2-2,-1 1 3,1 2-3,0-2 2,-3-1-8,3 1 5,-2-3 3,12-12 4,-8 6-7,-5 7 4,1 0 5,2-2-9,11-8 3,0-4 1,1 4 2,2-4-4,1-2 2,-1 2-4,-1 0 4,1 7 1,1 0-2,-9 7-3,-2 8 7,-3-3-5,-1 4-3,-2 1 9,-3 4-9,1-1 3,-1 1 2,1 2-3,0-1 0,-1 1 6,1 1-4,2-3-1,-4 1 4,4 0-2,2-1 0,3-1-4,2-5 4,-3 1-3,2 0 2,-2 1-2,-1-2 0,-1 4 3,-2 1 0,-2 1-3,-4 0 1,3 2 4,-4-5-4,-3 5 2,1-1-1,-1 1-2,-3 1 1,0 0 6,-2-2-6,2-2-1,-3 0 0,2 3-1,-4-2 4,5 1-7,-2 0 5,0-2-1,0 2 3,2 2-3,-1-2 2,2 0 0,-3 2-1,-1 0 2,2 2 0,-2-2-5,0 2 4,0-1 1,-2 1-4,1 0 2,-3-3 1,4 3 1,-2-2 0,-4 4 0,3-1-1,-2 0 2,1 2-4,-2-2 2,3 1 1,-3-1-3,6 1 2,-4 0-1,0 0 1,3-2 2,0 1-1,2 1-4,-3-1 2,6 0 1,-5-1-1,5 2 2,-1 0-1,-1 0 3,2-1-5,-1-1-2,-1 2 5,2-2 1,1 0-2,0 0-2,-2-3 3,3-2-2,0 3 2,-4 1-2,4-1 0,-3 4 2,-4-2-1,6 1 0,-5 0-4,2 3 5,-5 0-2,5 1 3,-2-2-2,2 3-1,-2-2 1,1 2-2,0-1-1,0 3 2,1-4 1,0 2 0,-2 1 3,2-1-2,0 0 2,-3 2-8,2-1 6,-2 1 0,-1 0 0,0-1 2,0 4 2,-4-1-7,0-2 5,1 2 2,-2 2-6,2-4 3,-2 4 1,2-4 0,-4 2-4,4 1 4,-3-1 2,2-1-4,-2 2-2,0-1 4,-1 1-2,0-1 0,-1 2 0,1-1 1,-5 4-2,8-6 1,-5 4 1,1 0-3,-4 2 3,6-5 1,-6 5-6,4-4 5,-4 4-8,0 0-1,5-4-7,-5 4-7,0 0-8,0 0-16,0 0-20,0 0-28,-9 13-25,4-6-24,2-2-29,-2 5-41,1-1-60,-5 3-146,0 0-96,-1-2-10,-3 2-28</inkml:trace>
  <inkml:trace contextRef="#ctx0" brushRef="#br1" timeOffset="95076.5">13586 15026 1338,'-6'8'-60,"2"-6"18,-3-1 12,1 3 9,-4 1 1,5-4 17,-1 3 2,-1-1 12,1-3 2,2 5 6,-2-3 0,-3-1 6,2 2-7,1 1 11,-2-3-4,2 5-4,-4-2-1,0-1 3,0 5 3,1-2-3,-2-1 4,1 2 5,-1 1-6,1 0 4,0 0-2,-2-3 5,4 1 0,2 0 5,-3 2-2,3-4-3,-3 4 1,3-3-3,0 1 2,-2 1-1,3-1 4,-1 0-5,-2 3-1,0-2-1,4 0 0,-2-2-4,0 3 0,2-3-1,0 1 3,0-2-1,-1 2 1,1-2 4,0 0 1,4-4-2,-5 5-1,5-5 3,-2 4 0,2-4 5,-5 5 1,5-5 2,0 0 3,0 0 0,0 0-2,0 0-1,0 0 1,14-20-4,-8 11 3,4-3-2,0 0-2,7-7-1,-4 0 0,7-1-2,0-4 0,2-4 3,4-5-4,3-1 0,9-13 4,2-1 1,1-4-3,-1 1-3,2-5-4,-1 0 2,-1 0-2,0-5-2,5-2 0,-5 1 3,3 1 1,-3-8-4,2 4 3,0-1 0,0 1-4,3-1 3,-1 4-3,4 3-4,-7 1-3,2 3-1,3 1-2,-2-1-3,1 3 4,2-1-6,-4 3 5,-2-2-2,4 0 2,-5-1 1,0 1-2,-1-3-1,-1-1-4,0 1-3,-2-2 7,0 1-8,-2-1 5,0 0 3,0-2-1,-2 2-6,-3 2 4,-3 10 3,-1 4-12,-4-1 8,2 2-4,3-1 0,-4 4 1,0-1-1,1 0-1,1-1 0,-4 0 2,4-1 1,-3-3-3,9-14 3,-4 8-7,1-7-2,5 1 8,-6 8 0,3-10-1,3 3 1,2 1 4,-7 7 2,9-5-4,-8 5 0,-3 6 4,0 2-1,1-3-1,-1 2-5,1 1 5,-2 0 0,3 0 0,-4 2-4,4-2-2,-1 1 2,-3 1 0,5 2 2,-3-4-1,3 2-4,-1-3 3,10-10-2,-4 6 4,4-3-12,-4 3 6,-6 7 5,3 0-10,-2-2 8,-1 2 1,3 0-3,-2-3-7,-4 5 5,6-2 0,5-16 0,0-3 1,-3 5-11,-2 4 11,-5 7-1,9-14 4,-6 9-4,-4 8 0,0-1 6,1 4-10,-1-2 4,2 0 0,-3 3-1,2 1 0,1-2 2,1-2 2,3 1-5,-1 1 8,-1 1-8,4 0-3,-1-1 8,1 1-2,0-2-6,1 1 7,-1-2-6,0 0 7,9-11-2,-8 6-3,-5 4-4,10-13 6,2-5 2,-4 2 3,-8 9 1,-1 5-1,-1 0-5,1-1 2,1 1 0,-3 2 3,3 0-5,-1 0-2,0-1 0,1 3 3,-2 2 6,-1 0-5,-3 4 2,0 2 2,0-3-8,5-3 2,-2-2-2,1 1 1,0 3 1,-2 2 3,0 1-12,0 0 10,-1 0-2,0 3-2,0-2 2,1 0 4,0-4-7,3-2 2,0-1 0,-6 6-4,0 0 4,1-1 2,-2 1-11,4 1 13,1-4-3,-1 4-7,2-2 10,-4 1-3,8-1-2,-8 4 1,5-2 1,-2 3 0,3-2-5,-2 3 4,0 0 3,0 0 0,-1 0-3,1 2 1,-4 1-2,2-2 3,2-6 1,-3 2-1,-1 2 3,-2-3 2,0 0-8,-1 4 2,-3-3 4,0 4-5,-2 1 4,-1-1-2,0 0-2,0 0-5,3-4 11,-3 2-5,0 3-6,-1 0 7,1 3 1,0 0 0,-2 0-3,0 1 3,-1 1-5,3 2-1,-1 0 7,-2 1-3,4-1 0,-4-1-2,2 3 0,3 0 5,-2-1-6,2-1 0,-3 2 4,2-1-3,0-1 2,-1 1 0,1-1 4,2 2-3,-4 1-1,1-1 3,2 0-2,-3 2-4,3-2 10,0 2-8,0-2 0,-3 1 4,2 0-4,-3-2 0,3 5 0,-1-3 2,-3 1-2,-1 1 2,-1 3-2,0-2 3,-2 0-4,4 4 1,-7-4 2,4 4 4,-1-1-6,-2 0-1,0 0 2,1 1 2,-5 3 3,6-4-7,-1 0 0,-5 4 4,3-3-1,-3 3 3,7-4 0,-7 4-3,2-4 4,-2 4-7,0 0-4,7-4-5,-7 4-18,0 0-18,0 0-28,0 0-28,0 0-25,-17 5-102,2-1-110,-4 2-231,-7-2 52,-5-4-131,-5-2-148</inkml:trace>
  <inkml:trace contextRef="#ctx0" brushRef="#br2" timeOffset="109011.46">16212 14886 502,'-9'-3'45,"3"3"-1,0-3-15,-1-2-7,7 5 2,-11-5 1,5 3 1,0 1-4,2-4 7,4 5 1,-9-4-3,3 3 2,2-3 6,4 4 3,-8-4 4,8 4-1,-7-4 7,7 4 5,-10-4 8,10 4 3,-5-3 5,5 3 9,-5-2 5,5 2 3,0 0 2,-7-4 4,7 4 2,0 0-3,-4-3-5,4 3-1,0 0-7,0 0-4,0 0-5,-7-4-7,7 4-5,0 0-2,0 0-4,0 0-3,0 0-7,0 0-1,-7-2-3,7 2-5,0 0-1,0 0-3,0 0-1,0 0-6,0 0-1,0 0-2,0 0-2,0 0 1,0 0 15,0 0 8,0 0 6,9 15 6,-2-10-1,1 3 1,3-2 3,6 2-3,-1-1 0,3 1-3,5-1-9,-1 3-8,2 0-1,-1 1 1,3-1-8,-1-1-1,6 2-5,-7-1-1,1-1-3,-2 0 1,-1 1-1,1-3-1,-2 2 9,-8-3-12,1 1 2,0-2 2,-2 0 0,-5-2-2,2 3 6,-1-3 0,0 1 2,-3 1 2,0-4 1,-2 3-4,0-1-4,-4-3 1,5 5-2,-5-5-9,2 3 2,-2-3 3,-2 8-8,-3-2 7,-1-2-1,0 2 2,0-1-4,-5 4 1,0 0-1,1 2-7,-8 1 0,2 0 4,-3 2 2,-2 0-5,-3 6 2,-3 1 7,-2-4-7,-1 3 0,-2-2-2,1 2-3,1-1-16,0-3-14,5-1-15,1-3-17,3 0-22,2-3-25,4-1-26,3-1-32,0 2-35,2-6-62,2-1-112,4-2-108,4 0-190,0 0-173</inkml:trace>
  <inkml:trace contextRef="#ctx0" brushRef="#br2" timeOffset="109321.57">16138 16049 1856,'-20'4'33,"5"-4"38,1 3 14,3-3 7,3 0-2,0 0-2,1 2 1,7-2-6,-10 0-2,10 0-3,0 0-1,0 0 0,0 0-4,0 0-5,21-9 2,-2 5-8,4-3-7,2 1-5,3-1-3,2 1-13,2-1-35,-3 3-32,5-4-45,-2 3-53,4-3-56,-6-2-64,7 2-141,-7-1-71,-2 1-123,1-2-87</inkml:trace>
  <inkml:trace contextRef="#ctx0" brushRef="#br2" timeOffset="109540.62">16822 15632 1825,'-2'-6'134,"-1"-1"14,-1 1 3,2 2-3,2 4-16,-5-7-14,5 7-5,0 0-3,0 0 3,0 0 1,-1 17-2,1-4-2,1 2-8,-1 1-12,3 4-12,-3 5-7,2-2-1,0 4-11,0-1-4,3 1-26,-3 2-32,0-3-48,0-5-51,-4 3-57,4-1-64,-2-5-64,-2-1-174,2-2-40,0-4 49,2-3-107,0-6-61</inkml:trace>
  <inkml:trace contextRef="#ctx0" brushRef="#br2" timeOffset="110349.34">15789 13493 1564,'-2'5'13,"-1"2"24,1-4 9,0 2 12,0 0 4,2-5 10,-2 5 2,0-1 4,2-4 0,-2 7-2,2-7-7,0 6-4,0-6-2,0 0-5,0 6 0,0-6-4,0 0 8,8 5 0,-8-5-2,15 0-4,-8 0-3,8 0 1,-1 0 0,5 3-1,2-3-4,2 1-1,7 2-2,-1-2-4,1 4-9,0-3 0,0 3 0,-3 1-1,1-3-6,-3 3-7,-2-4-3,-4 2 2,0 0-2,-2 0 2,-1-1-3,-4-1 1,-2 0-4,3 0 4,-4 1 1,1-3-2,-1 2 4,-3 3-2,-6-5-4,4 5-1,-6 0-2,-2 2 0,-2 0 2,-7 3-4,-6-1-1,0 4 2,-9 4-7,-1-1 5,-3 1-3,-4 4 5,-3 0-5,8-2 2,2-2-10,1 1-15,6-9-21,1 4-28,5-2-31,0-2-40,4-4-45,6-2-51,-1-3-69,3 0-139,4 0-26,0 0-90,0 0-62</inkml:trace>
  <inkml:trace contextRef="#ctx0" brushRef="#br2" timeOffset="110609.31">16432 14179 1585,'-8'9'52,"-2"-5"24,3-1 13,-3 2 10,0-1 17,2-1 9,0 2 3,2-3 0,-1 1-9,1-1-7,2 1-11,4-3-12,0 0-8,0 0-6,0 0-8,21-10-6,-9 5-10,6-1-4,0 0-18,6 1-28,0-1-32,1 1-37,2-1-37,0-1-54,1 2-54,-1 0-79,1-1-168,-1 0-188,1 1-143</inkml:trace>
  <inkml:trace contextRef="#ctx0" brushRef="#br2" timeOffset="110826.94">17006 13935 1789,'-2'-9'38,"-3"0"36,2 1 21,0-1 20,-1 4 8,0-1-2,2 0 1,0 3-11,-2-1-12,4 4-9,0 0 2,0 0-1,-6 11 0,6 0-7,0 3-5,2 3-10,0 2-4,0 4-9,2 4-5,0 0-1,-2 1-31,0-2-36,0 0-46,-2 2-52,0-2-61,-2-2-62,0-3-145,0-3-128,0-2 48,-2-5-67,2-2-34</inkml:trace>
  <inkml:trace contextRef="#ctx0" brushRef="#br2" timeOffset="111611.89">15710 12047 1397,'0'0'-39,"0"0"19,0 0 18,0 0 5,8-4 15,-8 4 14,2-6 15,-2 1 8,0 5 10,1-10 2,-1 6 7,0 4 4,0-8-1,0 3 5,0 5-3,0-6 5,0 6-3,0-8-6,0 8-5,0-5-5,0 5-6,0 0-7,0 0-5,0-6-4,0 6-5,0 0-2,3-4-5,-3 4-4,0 0-2,22 4 0,-9 0-1,4 0-2,6 1-2,3 3 1,3 1 1,7-1-4,0 2 0,2-1 0,1 1 0,-3 1-1,-3-1-5,1 0-1,-7-1 1,-3-2 1,-1-1-3,-4 2 1,1-2-1,-6-1-2,1-1 3,-2 2-2,-5-2-1,1 2-1,-3-2 0,-2 1-4,0 1 1,-2 0 1,-4-1 1,-2 2-2,0-1-2,-4 5 3,-5-3-1,0 2 0,-2-1-3,-3 3 2,-2 2 1,-1-4-6,-1 2-17,1 0-15,-2 1-22,5-2-23,-4 2-18,3-4-29,0 6-21,4-6-33,3-1-36,-4 1-98,6-1-323,4-1-135</inkml:trace>
  <inkml:trace contextRef="#ctx0" brushRef="#br2" timeOffset="111835.34">16178 12832 1747,'-2'7'2,"2"-1"25,-3-1 15,3 2 3,0-7-1,3 7-2,1-3 1,-4-4 3,14 2-5,-5-4-3,5 2-5,-4 0-3,5-2-2,2 0-18,0 0-32,-1 1-43,6-1-27,-1 0-41,0-3-106,-3 3-328,5-1-69</inkml:trace>
  <inkml:trace contextRef="#ctx0" brushRef="#br2" timeOffset="112034.38">16642 12645 1619,'-4'-11'27,"-1"2"30,1 1 17,2 1 7,0 5 3,0-3-8,2 5-7,-4-3-1,4 3 10,0 0 4,0 0-2,0 22-5,4-8-6,0 3-7,0 1-6,3 2-3,-1 4-6,0 2-3,1-4-9,-1 4-41,1 1-44,-5 0-46,2 0-56,-2-6-82,-4 0-177,4-4-231,-2 0-139</inkml:trace>
  <inkml:trace contextRef="#ctx0" brushRef="#br2" timeOffset="112954.41">15528 10153 1594,'0'0'-102,"0"0"21,0 0 18,6-2 14,-6 2 13,0 0 9,0-5 8,0 5-2,0 0 11,0 0-1,0 0 3,0 0 1,0 0 3,0 0-3,0 0 7,0 0 5,0 0 8,0 0 10,15 10 5,-8-7 5,1 2 8,5 2 4,-1-2 3,6 5 4,2-3-2,2 3-2,-1-1-2,2 3 7,2-1-6,-1 1-5,-1-1 2,3 0-6,0 1-1,-4 0-4,1-3-3,-2 0-1,-2 1-3,1-1-3,-6-1-3,2-1 2,-4 0-6,1-2 1,-3-2-1,-1 4-5,0-3 1,-3-1-3,2 3 2,-2-2 2,-4 3-2,1 1 2,-6-1-3,-1 2 0,-4 2 0,-2 0 0,-6 2-1,-2 1-2,-3 1 0,-5 2-3,0-2 3,-1 3-2,1-1-1,2-2-9,-2 2-17,7-1-15,-3-3-21,4 0-25,0 0-26,4-1-17,1-2-32,-2-3-48,7-3-282,-1-1 7</inkml:trace>
  <inkml:trace contextRef="#ctx0" brushRef="#br2" timeOffset="113269.95">15829 11114 1296,'-8'3'-11,"-2"2"23,4-2 17,2 1 11,-2 0 24,2-2 11,4-2 10,-9 4 1,5-3-4,4-1-8,0 0-7,0 0-6,0 0-4,24-7-6,-7 3-7,1 0-3,1 1-3,7-2-4,2-1-3,-2 2-20,2 1-30,4-1-46,-3-2-50,-1 2-70,2-1-186,-3-2-144,-1-2-18</inkml:trace>
  <inkml:trace contextRef="#ctx0" brushRef="#br2" timeOffset="113500.36">16540 10817 1370,'-6'-7'-6,"2"4"20,-2-3 31,-1 2 32,2 0 11,-2 3 6,4-3-6,3 4-7,0 0 10,0 0 7,0 0 2,-12 11 7,12-2-3,2 1-6,0 4-10,-1 3-5,4-1-10,3 8-5,-2-2-3,4 2-6,1 4-15,1 1-49,-2 0-61,3 1-81,-4-3-88,-1 5-233,-2 4-9,2 0-44,-1 0-25</inkml:trace>
  <inkml:trace contextRef="#ctx0" brushRef="#br2" timeOffset="115145.17">7956 10780 1334,'0'0'-67,"4"2"15,-4-2 6,0 0 8,0 0 5,6 4 5,-6-4 1,0 0 8,4 4 6,-4-4 7,0 0 4,1 3 2,-1-3 2,0 0 11,5 4 9,-5-4 5,4 4 12,-4-4 7,4 4 4,-4-4 8,11 3 7,-4-1 9,1 0-1,3 0 1,0 1 1,8-1 1,-1 1 3,4-1-3,1-2-5,7 2-8,-3 2 0,5-2-7,0 0-10,-2-1 0,3 3-5,-3-1-3,0 0-3,-1 3-3,-1-3 0,0 1-2,-4 2-4,-2-2 0,-3 0-1,0-1 0,-2-1-3,-5 1 7,1-1 3,-2 1 4,-1-1 6,1 0 3,-3-1 0,-1 2-4,-7-3-5,8 4-5,-8-4 2,-4 9-7,-5-1-1,1-1-4,-7 7 0,-4 1 1,-4 2 1,-5 2-6,1 1-2,-9 7 0,2-4 2,-2 0-1,4-2-5,5-2-4,-1-2-7,7-2-12,-1-1-14,4-3-14,3-5-34,2-3-37,3 2-41,3-7-55,7 2-119,-10-8-168,6 3-82,0-2-77</inkml:trace>
  <inkml:trace contextRef="#ctx0" brushRef="#br2" timeOffset="116005.14">6954 10219 1435,'0'0'-76,"0"0"14,0 0 11,-5-11 21,5 11-1,0-7 17,0 7 6,0-6 7,0 6 9,2-5 10,-2 5 7,0 0 2,0-9 2,0 9 7,0 0-3,0 0 1,0-5-3,0 5-5,0 0 2,0 0 4,0 0 10,0 0 4,15 17-3,-11-7 7,3 3 2,6 5 3,-3 1-2,0 1 4,3 4-3,0-2-1,2 4-1,-5-2-5,4-4-2,-4 2-3,0-1-1,-2-4-6,-1-2-3,1-3-1,-1 2-1,-1-2 4,-1-3 6,-1-1 10,0 0 11,0-3-2,-2-1-10,-2-4 3,0 0-11,0 0-4,0 0-6,0 0 0,4-21-5,-4 8-3,0 0-1,0-4-4,0-3-1,-2 1-3,2 0-2,0 0-1,0 2 0,0-1-3,0 8 0,0-4-4,2 3-3,-2 1-1,2 3 0,3 3 0,0 2 1,-5 2-2,14 6 1,-4 1 0,4 1 0,-2 1 2,5 4-2,0 2 2,2-3 0,0 2-2,0-1 2,2-1 0,-4-1-2,-3-1 2,1-3 4,-1 1-3,-3-3 3,0 2 3,-2-5 2,0-2-1,-9 0-1,12-7-2,-7 2 0,-1-5 0,-2 1-2,-2-7-3,-2 1 2,0-6 0,-2-2-1,-3-2 0,0 1-1,-1-1-6,0 2-9,-1 0-7,1 4-6,0 2-9,2 2-16,-2 0-16,3 3-22,0 2-22,0 3-13,2 2-12,-1 1-15,4 4-14,0 0-13,-7 0-23,7 0-394,0 0-94</inkml:trace>
  <inkml:trace contextRef="#ctx0" brushRef="#br2" timeOffset="116511.21">7705 10343 1574,'0'0'-55,"5"-7"27,-1 3 4,-4 4 14,0-9 12,-4 3 15,3 0 12,-3 1 7,2-1 2,-2 3 2,2-4 0,-2 4 0,4 3 0,-7-7-7,7 7-3,-6-5-3,6 5-4,0 0 1,0 0-5,-13 12 0,11-6-4,0-2-2,-1 1 2,3 1-2,-1 0 1,1 1-1,1 0 1,2 0 4,-1-2-3,3 3-2,0-1 3,0-2-1,8 6 4,-6-4 0,3 2 0,1-1-2,5 2-4,-3-1 4,-1-1-5,4 2 1,-4-1 1,1 2 0,-1-2 4,1 4 0,0-2 0,-3 0 1,-2 3 1,2-2 2,-4 1-1,-2 0 3,-2-2-1,0 2 0,-4 0-2,0-2-1,-2 0 0,-2-1-5,-2-1 8,2-2 2,-2-1 1,-2-2 3,1-2-3,-2-2 0,11 0-2,-19-6-4,9-4-6,0-1 1,0-2 0,2-7-5,-1-2 2,6-2-3,-1 0-3,0 3 1,8-5-1,-4 1-2,4 0-7,-1 2-18,0 4-20,1 0-21,0 2-27,-2 2-27,2 1-44,1 0-37,-3-2-99,1 3-330,-1 1-123</inkml:trace>
  <inkml:trace contextRef="#ctx0" brushRef="#br2" timeOffset="116917.32">7728 9806 1544,'-7'-5'-95,"2"-1"21,-1 2 17,3-1 16,-4 1 9,4 0 6,-3 0 7,6 4 5,-12-2 7,12 2 5,-14 2 5,14-2 21,-12 8 2,5-4 3,1 3 2,3 1 5,-4-1-3,6 3 0,-1 0-3,0-1-1,2 1 3,0 1 0,2-1-1,1-2 1,2 1-7,0-1 6,5-1-1,-1-3-1,1 2-1,0-5 4,4 1-3,-2-2-1,1-2-9,-1-2 8,-2 1-5,1-5-4,0 1 3,-3-1-3,0-2-2,-5 3-2,0-5-1,-3 3-1,0-1 1,-4 3-3,2-4-4,-3 7-2,-2-1 1,1 0 1,-3 2-8,2 0-8,-4 3-23,2 4-20,-1-2-19,1 3-20,3 2-19,0 0-24,-1 1-46,1-3-277,5 3 35</inkml:trace>
  <inkml:trace contextRef="#ctx0" brushRef="#br2" timeOffset="117200.59">8326 10055 1269,'-6'5'-11,"1"1"21,-1-3 20,-1 2 23,3 0 8,-1-3 6,2 2 3,3-4 4,-5 4-9,5-4-8,0 0-7,0 0-2,0 0-5,17-10-8,-8 6 1,6-2-3,-3 1-6,6-2-1,-1 3-3,-1-2-10,3-1-23,0 4-31,-2-1-39,2 0-31,-4 3-38,-4-1-82,-1 0-265,-1 2-1</inkml:trace>
  <inkml:trace contextRef="#ctx0" brushRef="#br2" timeOffset="117378.93">8408 10348 1330,'-5'7'-25,"4"1"10,-1-2 11,0-3 8,2-3 1,0 6-4,0-6 0,0 0 3,0 0-5,17-9 2,-5 3 1,4-2-1,4-2 4,2 1-1,1-1-12,3 1-18,-2 0-31,4-2-40,-1-4-104,-3 4-114,0 0 170</inkml:trace>
  <inkml:trace contextRef="#ctx0" brushRef="#br2" timeOffset="117716.85">8985 9765 915,'-3'-5'30,"1"-2"18,-3 4 15,4-4 15,-3 4 8,-1-1 7,5 4 7,-11-5 5,5 2 3,2 0 9,4 3-4,-9-4-10,9 4-11,0 0 4,0 0 11,-10 7-4,10-1 1,0 3-1,5 0-11,3 6 1,-1-2-7,7 6-5,1 0-9,6 4-7,-1 2-3,2 2-5,6 6-28,-3 2-64,1 3-94,-1-2-119,-4 1-301,-2-8 58,-6-5-104,-4-5-95</inkml:trace>
  <inkml:trace contextRef="#ctx0" brushRef="#br2" timeOffset="119842.83">7544 12489 603,'2'-8'147,"0"4"-15,0-1-40,0-1 2,-2 6-14,3-9-5,-1 5-1,-2 4-10,0-7 4,0 7 2,2-3 0,-2 3-2,0-5 4,0 5-7,0 0 2,0 0 0,0-7-5,0 7-6,0 0-5,0 0-4,0 0-4,0 0 4,0 0 2,3 27-1,-3-13 8,4 5 3,-2 2-1,4 3-3,0 4 0,0-2-6,1 1-1,2 1-2,-3-2-7,2 1 0,-1-1-4,0-4-3,0 1-2,2-3-5,-2-2 1,-3-3-4,-1-2-1,4 2 1,-5-6-2,2 0 4,-2 1 5,2-3 6,-3 1 2,3-3 2,-2-3-6,-2-2-4,0 0-3,0 0-1,0 0-5,0-19 0,-2 10-4,2-4 0,-4-4-4,4-3 0,-1 2-3,1-2 1,-2 3-3,2 0-1,0 1 3,-2 3-2,2 0-1,0 3-1,0-1-5,0 4-2,0-2 0,2 6 1,-2 3-2,14-2 1,-14 2 1,16 7 2,-3 3-5,0 0 3,0 1 3,1 4-3,4 0 3,-5-1-2,5 1 2,-3 1-7,0-3 5,-3-1 0,2-3 3,-4 0 1,-2 1-2,0-5 4,1 1 13,-3 1 16,-1-5 1,1-2-2,-6 0-12,0 0 2,11-9-1,-9 1 2,-2-1 0,-2-6-2,2-2-4,-5-2-6,3-4 2,-4-3-4,0 2 3,-2 0-3,1-1-1,0 2-1,-1 2-9,2 2-5,0 4-6,-2 0-14,4 2-16,-2 1-22,-2 2-20,2 4-26,-1 1-18,-1 3-24,3 0-26,5 2-15,0 0-24,0 0-31,-12 8-118,14-3-110,-2 1-56,2 1-35</inkml:trace>
  <inkml:trace contextRef="#ctx0" brushRef="#br2" timeOffset="120415.36">8196 12779 1483,'5'-4'-6,"1"0"17,-2-2 9,-3-1 7,5 1 12,-4-3 0,0 0 10,0-1 9,-2-2 3,2 0 4,-2 1 0,3-2 2,-3 1-1,0 1 2,-3-1 0,3 1 2,-2 2-5,0-2-2,0 4-6,0 0-6,-4 1-4,3 0-7,-1 2-7,4 4 0,-15 0-5,15 0-1,-14 6-2,4-1-6,4 1 1,-2 5-1,2-1-1,-2 0-1,2 1-3,0 3-1,4-3-5,0-2 2,0 5-1,2-3-1,0 0 0,2 4 2,0-5-4,5 2 3,0 1 2,-1-1 0,4-1-5,0-1 5,4-1 1,-2 3 3,1-3-3,2 1 0,-2-3-2,1 4-1,-2-4 1,0 0-1,0 1-2,-1-1 2,-3 1-1,1-1 6,-3 4 3,-4-4 0,1 3-2,-3-1 0,-3 0-1,-2 2-1,-4-3-3,4 1 1,-6 2-1,1-6-1,-2 1 0,-1-2-1,2-2 0,1-2 2,-3-2-5,2-4 0,-2-2 0,3-4-5,2 3 4,-2-6-4,6 0 0,0-1 1,4-1-2,0-1-1,4-1 0,3-3 2,2 1-10,1 1-18,1 0-30,-1 2-36,1 1-41,4 2-28,-1-3-67,0 1-145,-2 6-123,-2-1-68,1 2-67</inkml:trace>
  <inkml:trace contextRef="#ctx0" brushRef="#br2" timeOffset="121034.67">8108 12104 1463,'0'-6'-41,"0"6"14,2-7 22,0 3 23,-2 4 19,0-7 12,0 7 11,2-7 11,-2 7 3,0 0 1,2-5 2,-2 5-3,0 0-5,2-5-2,-2 5-8,0 0-6,0 0-5,0 0-4,0 0 2,0 0 8,0 0 5,8 10 2,-5-3-7,-1 1-2,2 1-3,-1 2-6,-1-2-1,2 5-6,0 1-2,0-1-4,0 1-25,0-1-40,0 2-56,6 0-64,-4-4-62,0 2-158,0-2-291,1-1-161</inkml:trace>
  <inkml:trace contextRef="#ctx0" brushRef="#br2" timeOffset="121540.04">8995 12489 1753,'-10'3'-24,"7"-1"25,3-2 22,-7 5 10,7-5 10,-5 2 7,5-2 14,0 0 4,0 0 0,-7 3-2,7-3-2,0 0-3,0 0-1,0 0-3,0 0-7,17-12 0,-8 9-10,-2-1-3,4 0-5,3-1 2,-2 1-7,0-2-21,-1 2-33,2 0-29,0 1-34,-1 3-45,-1-2-62,4 0-155,-7 2-263,0 4-112</inkml:trace>
  <inkml:trace contextRef="#ctx0" brushRef="#br2" timeOffset="121741.9">9126 12739 1745,'-2'7'30,"0"-1"23,2 0 13,-2-1 7,2-5 14,0 8 11,0-8 9,6 1-1,-6-1-7,17-3-7,-6-1-9,4-2-11,-1 2-6,1-3-8,2 0-2,-2-1-6,0 1-24,0 0-33,-1 0-35,-2 1-44,-1 2-50,2-1-46,-5-1-149,0 0-155,-2 1-91,-1 1-79</inkml:trace>
  <inkml:trace contextRef="#ctx0" brushRef="#br2" timeOffset="128176.8">9465 11991 1496,'0'-3'-53,"0"3"17,0-8 20,0 8 20,-2-7 17,2 7 17,0-6 15,-2 3 6,2 3 9,-2-7 2,2 7 4,-2-7 1,2 7 3,-2-6 2,2 6-3,0 0-3,-3-6-3,3 6-9,-2-5-2,2 5-9,0 0-3,0 0-7,0 0-4,0 0-6,0 0-2,0 0 6,0 0-5,9 14 1,-5-7-1,0 1-1,3 1-2,-1 0-3,0 1-2,0 3 5,3-1-6,0-1-3,-1 0-1,-2-1-3,2 1 1,1 2-1,-2-4-2,1-1-18,-2 2-24,0-2-28,-1 0-31,0-1-36,2-2-29,0 3-26,-1-1-33,-1-5-98,-1 5-299,-3-3-108</inkml:trace>
  <inkml:trace contextRef="#ctx0" brushRef="#br2" timeOffset="128446.79">9587 12348 1573,'-4'3'-33,"2"3"29,2-6 21,-4 6 13,4-6 17,-4 5 12,4-5 1,0 0-11,0 0 1,0 0 0,0 0 1,12-13 7,0 8-4,2-5 9,5-1 6,2-3-1,9-1-6,1 0-3,4 0-6,-3 0-3,2 2-7,-3-1-4,-6 2-6,0 3 0,-1 0-10,-3 2-30,-4 0-36,-2 5-14,-5 0-28,2 2-36,-12 0-37,8 7-43,-6-5-109,-4 5-260,-2 1-70</inkml:trace>
  <inkml:trace contextRef="#ctx0" brushRef="#br2" timeOffset="128821.39">9844 12441 1487,'-5'5'-37,"4"0"24,-4-1 46,0-1 9,5-3 14,-3 8 12,-1-4 4,4-4 3,-2 3 0,2-3-3,-4 6-6,2-1-5,2-5-6,-2 5 6,2-5 8,2 12 6,0-3-2,0-1 1,0 3-5,0 5 1,2-3-1,-1 4-3,2 1 3,-3-1-4,2 1-6,1 1-5,-1-2-2,1-1-7,-1 2-3,2-1-8,-4 1 3,1-3-3,1 0-5,-2-3-4,2-3 2,-4 1-4,4 0-2,-4-3 10,2 0 15,-2-1 3,0-2-5,0-4-1,0 0-13,0 0 0,0 0-7,0 0 4,-16-13-17,9 2-16,1 3-17,-3-8-19,2 5-21,1-4-20,0 0-25,-2 2-32,2-1-30,-4 0-37,4 3-47,-2 0-121,0 1-110,1 0-104,1 3-89</inkml:trace>
  <inkml:trace contextRef="#ctx0" brushRef="#br2" timeOffset="129039.11">9805 12472 1600,'-2'-6'-6,"0"2"30,2 4 16,-3-11 11,3 6 6,-1-2 6,2-1-4,2 1-1,1-1-4,4-1-7,0-1-7,4-1-2,4 0-3,4-1-2,-1 3-3,2-3-3,-1 3-26,-1 1-39,0 3-42,-3 0-46,2 0-46,-4 3-127,-3 2-224,0 0-26</inkml:trace>
  <inkml:trace contextRef="#ctx0" brushRef="#br2" timeOffset="129444.54">10080 12516 1430,'-3'5'9,"1"1"26,2-3 10,0-3 11,0 6-5,0-6 3,0 0 4,0 0 2,17-1 4,-17 1 1,16-8-1,-2 4-1,-2-1-4,1 1-2,-1-2-3,2 2-5,-2 1-6,-2-1 0,-1 1-3,2 1 1,-3 2 0,-1 2 3,3 3 4,-6-3 3,0 3-4,-2 3-3,1-1-3,-6 2-1,1 3 0,-2 1-7,0 1 0,-2 1-4,-1-2-2,0 0-2,2 2 0,-1-1-2,-3-2-5,6 0 4,-1-4 1,0 1-1,2-2 3,0 1 0,-3-3-2,4 1 6,1-3 4,0-3 0,0 0-1,8 5-3,-8-5 0,12-2-5,-12 2-1,18-8-1,-8 4-2,1 1-6,-1 1-2,1-4-15,0 2-32,-1-1-38,0-4-53,1 4-67,0-5-67,-5 5-144,-1-3-91,1 1-151,-2-1-144</inkml:trace>
  <inkml:trace contextRef="#ctx0" brushRef="#br2" timeOffset="129753.7">10227 12175 1793,'-8'-3'2,"-1"3"26,-1-1 13,10 1 15,-11-2 4,11 2-2,-9-6-12,8 3 3,-1-2-6,2 5-3,10-12-2,0 2-2,6 0-4,1-1-1,6-3-3,6-1-4,1 0-1,-2 1-2,1 1-3,-1 0-8,-4 2-23,1-1-28,-3 3-36,1-1-51,-5 3-81,-3-1-195,-2-1-142,-1 1-49</inkml:trace>
  <inkml:trace contextRef="#ctx0" brushRef="#br2" timeOffset="130066.22">10727 11347 1531,'-4'-11'9,"0"4"24,-1-1 17,1 2 5,0 1 8,2 1 5,-2-1-4,4 5-3,-4-7-5,0 5-6,4 2-8,-3-7-9,1 3-17,2 4-23,0 0-10,0 0-29,0 0-37,0 0-33,0 0-47,0 0-122,11 17-196,-9-9 12</inkml:trace>
  <inkml:trace contextRef="#ctx0" brushRef="#br2" timeOffset="130377.13">10856 11687 1305,'4'6'5,"0"-1"13,-2-1 16,4 2 10,-5-2 10,4-1 14,-3 1 10,1-1 7,2 2 4,-1 1 2,2-2-3,-1 1 0,1 3 0,-2-3 2,3 3-6,-1 0 4,3 1-4,-3-1-3,2 1-5,-2 3-6,2-4-3,-2 1-6,0-2-2,-2 3-2,0 0-2,2-1 1,-3 1-6,-1-1-5,-2 1-2,0 0-4,-2-2-3,-3 4-3,-3 0 0,2-1-8,-4-1-15,-2 0-26,0-3-28,-1 1-40,0-5-42,1-1-51,1-2-67,3-4-155,-1 0-101,-2-5-108,5-1-107</inkml:trace>
  <inkml:trace contextRef="#ctx0" brushRef="#br2" timeOffset="130699.2">11147 11689 1656,'6'-4'-20,"-2"2"21,0-2 23,-4 4 20,6-3 15,-2-1 12,-4 4 5,5-4 3,-5 4-3,0 0-3,7-1-4,-7 1 13,0 0 8,-2 16-1,0-6 5,-1 5-1,-4 4 0,1 2-3,-3 4-4,-1 5-1,-3 3-11,1-1-7,-1 1-4,1 2-9,1-2 0,-2 1-8,3-1-4,-1-1-6,2-2-6,1-2-25,2-4-22,-1-2-24,1 0-28,2-5-31,0 0-26,0-3-29,1-4-46,3 0-26,0-2-60,3-2-130,-1-4-209,-2-2-125</inkml:trace>
  <inkml:trace contextRef="#ctx0" brushRef="#br2" timeOffset="131094.56">11343 12094 1818,'0'0'30,"-2"-7"18,2 7 17,0 0 10,-4-7 8,4 7 4,-2-2-5,2 2-1,0 0 0,0 0-2,0 0-4,-8 16 3,6-8-7,-1 2-1,3 1-1,0 2-2,0 1-1,0 3-9,0 0-1,3 0-9,-3 0 0,2 2-5,0 1-6,-2 1 0,2-1-5,0-3 3,0 3-12,2-5 5,-2 3-3,0-8-9,-1 2 5,2-1-4,-3-1 3,2-3 11,0-1 21,2 0-1,-4-2-8,0-4-1,0 0-4,0 0-9,0 0-4,0 0 5,-8-16 1,4 10-8,0-5-5,-2 0 3,-2-1-3,1 0-7,-1-3-6,-1 4-12,0-2-15,-1 1-18,2 2-35,-4-2-32,2 2-38,2 0-53,2 1-64,-3 0-134,3-3-148,1 2 75,3-1-119,-2 2-88</inkml:trace>
  <inkml:trace contextRef="#ctx0" brushRef="#br2" timeOffset="131303.39">11363 12005 1638,'0'0'19,"0"-8"26,0 2 8,2 1 8,0-2 17,2-3 12,2 3 2,2-5 2,2 0-3,4 1-3,1-2-11,1 0-8,4-1-8,-1 2-5,0 1-5,0 0-16,-4 4-35,0-1-34,-3 1-39,1 5-45,-2-1-42,-1 0-61,-3 3-149,-7 0-216,8 8-86</inkml:trace>
  <inkml:trace contextRef="#ctx0" brushRef="#br2" timeOffset="131660.3">11563 12110 1663,'-2'5'34,"2"1"15,0-1 19,2 0 7,-2-5 12,5 3 5,-5-3 7,8 2 2,-8-2 0,15 0-2,-4-2-5,-1 1-7,3-1-7,0 0 0,1-1-12,0 3-5,0-3-6,-1 3-5,-1 0-9,-1 3 2,-1-3-3,0 5-5,-1 0-1,-1 2 3,-2 2 1,-4 0 0,0 2-7,-2 4-1,-2-5 1,0 6-1,0-1-3,-2-1-3,-4 1-1,4 0-3,-1-2-3,4 2 0,-3-2 0,-1-4 0,4 2 6,-1-2-9,2 0 6,0-1 15,2-4 10,4 1 1,-1-5-4,9 0-8,-1 0 1,6-2-1,5-5-7,2-1 0,0 1-23,3 0-58,1-8-78,0 5-108,-4-8-130,-3 5-199,-2-2 37,-2 0-221,0-3-240</inkml:trace>
  <inkml:trace contextRef="#ctx0" brushRef="#br2" timeOffset="133131.16">7136 13948 1922,'-3'-7'-85,"1"-1"24,-2 1 30,2 0 11,0 2 15,0 0 22,-1-2 4,2 3 9,1 4 5,-5-7 5,5 7 7,-4-6-5,4 6-6,-2-5 1,2 5-4,0 0 9,0 0 18,0 0 10,-5 24 12,7-9 2,1 7 0,1 2 7,1 5 0,3 7-6,0-2-9,1 0-4,1 1-3,-2-2-6,2 5-4,0-4-7,-2-2 1,3-1-10,-2-4 3,-3-3-10,0-3-2,0-3-2,-1-1-3,-1-3 5,2 0 5,-4-3 14,3-1 13,-3-3-11,0-1-4,-2-6-8,0 0-1,0 0-6,0 0 0,7-21-9,-10 9 1,1-3-4,2-3-2,-2-2-4,0-2-1,0-3-3,-1 0-2,1 4-3,0 0-1,0 2 1,2 4-2,-2-2-3,2 5-3,0 0-4,2 5 4,2 2-1,3 2 2,-7 3-3,19 8-1,-5-4 3,4 5-6,2 2 6,2 2-4,-1 0 7,3 0-5,-1 0 4,-3 0 1,2 1-2,-3-1-2,0-3 0,-4-1 2,0-2-2,-2 1 10,-1-1 1,-4-2 18,4-1 13,-4-4-4,-8 0-4,12-6-4,-7-2-4,1-2-1,-4-1-4,-2-4-2,3-5-2,-6-2-3,-1-4-1,-1-5-4,-1-3 1,-2 0-6,0 2-4,-1-1-6,0 8-6,1 0-4,0 4-13,1 4-17,1 3-36,0 2-20,-1 6-20,3 0-19,-3 4-24,7 2-21,0 0-24,0 0-18,0 17-32,5-8-100,1 0-145,3-1-160,1 3-159</inkml:trace>
  <inkml:trace contextRef="#ctx0" brushRef="#br2" timeOffset="133647.42">8031 14194 1781,'6'-2'-2,"-2"-2"24,2 0 14,-4-1 14,0-1 18,-1-1 9,-1 0 3,0 2 4,0-5 2,-1 3 4,-1-1-7,0 2-4,-1-1-9,-2 1-1,1 1-8,-2 1-6,-1 1-7,7 3-6,-14 0-1,4 5-6,-1 0-4,-2 1 0,3 3-5,-4 1-1,4-1-6,0 3 3,3 0-2,-1 1-6,4-2 3,2-1-1,-1 2 0,6-2 2,-1-3-1,4 4-3,3-2-3,1 0-1,0 1 1,4-1 3,-3-2-1,2 4-7,3-2 5,-5 1-5,3 1 4,-2-1-6,2 0 3,-4 3 5,-2-2-5,-2 3 8,1-1 2,-2-1 0,-5 2-3,0 0-1,-3-3 1,1 3 5,-2-1-7,-3-2 4,-2-1 3,2-1 4,-1-5-1,-2 0 1,0-2 2,2-2-4,-3-5 4,-2 0-8,5-4 4,-5-4-6,5-5-4,-2 0 1,0-2-1,5-2-4,2 1-2,1 0 3,2-1-4,0 3-2,4-1-19,0 1-17,2-1-28,2 1-36,2 2-36,0 0-45,1 0-55,2 0-143,-4 1-160,5 3 66,-4 0-83,2 2-56</inkml:trace>
  <inkml:trace contextRef="#ctx0" brushRef="#br2" timeOffset="134175.14">8017 13684 1529,'-13'0'-15,"1"0"20,1 0 9,1 0 16,1 0 13,9 0 9,-16 0 6,10-2 11,6 2 3,-12 0 3,12 0-2,-11-3-8,9-1-11,2 4-3,-4-7-1,4 7-4,4-10-4,-2 5 0,2-1 0,3 2 0,1-1-2,0-1 1,1 3 1,2-2-4,1 2-3,-1 1-1,2 2-5,-3 2 1,2-1 1,-2 3-1,7 2-1,-7 2-2,-2 1-2,0 2 1,1 4-1,-4-3 2,-3 3-3,-1 2 1,-1 1 1,-1 1-1,-1-2 0,-3-2-1,3 0-4,0-1 2,0-3-4,2-2 6,-3 1 1,3-1 5,-2-1 0,4-4 0,-2-4-2,5 3-4,-5-3-1,15 0-1,-5-5-4,5 0-13,3-2-21,-2 2-36,6-5-45,-2 3-51,6 0-55,-5-1-112,1-1-216,3 1 59,-3-1-66,4 2-42</inkml:trace>
  <inkml:trace contextRef="#ctx0" brushRef="#br2" timeOffset="135303.05">9023 13832 1504,'0'0'21,"0"0"11,0 0 16,0 0 8,0 0 10,0 0 3,0 0 1,0 0 3,0 0 0,0 0 4,0 0-9,8-4 0,-8 4-3,12-6-4,-3 3-5,0-3-2,3 1-7,1 0-1,2 0-6,0-2-5,1 2-2,0-1-15,-2 1-25,0 1-33,2-2-44,-3 5-45,-2-1-63,-1-2-127,1 4-331,-11 0-145</inkml:trace>
  <inkml:trace contextRef="#ctx0" brushRef="#br2" timeOffset="135498.95">9181 14040 1862,'-6'10'34,"4"-1"14,0-2 9,-3-1 10,3-2 8,2-4 3,-2 7 3,2-7 2,0 0 4,7 5 1,-7-5-6,0 0-9,23-9-8,-12 6-4,1-1-10,-1-2-13,6 1-32,-4-1-38,1 1-44,1-2-54,0-1-58,-3 3-147,2-7-142,-3 5-101,0-3-78</inkml:trace>
  <inkml:trace contextRef="#ctx0" brushRef="#br2" timeOffset="135893.75">9827 13782 1616,'-6'2'27,"6"-2"29,-12 4 13,6-1 15,6-3 8,-10 0 10,4 2 6,6-2 1,-6 5 5,6-5-2,-7 2-1,7-2-9,0 0-8,0 0-6,0 0 0,0 0 1,0 0-8,0 0-3,23-9-9,-15 6-9,6-3-4,0 3-5,2-3-10,3 0 1,-3 3 1,2-3-8,-2 2-2,3-3-17,-2 5-35,2-5-37,-2 2-44,0-3-49,0 4-62,2-3-59,-2 1-144,-2-3-81,2 1-169,-1 1-160</inkml:trace>
  <inkml:trace contextRef="#ctx0" brushRef="#br2" timeOffset="136111.96">10461 13440 1799,'-3'-10'28,"1"6"39,-3-1 10,4-1 7,-3 0 10,-1-2 1,3 1 4,-2 0-7,2 0-5,0-1-9,0 3-7,2-1-9,-2 3-6,-1-3-19,3 6-25,-3-9-28,3 9-25,0-6-24,0 6-32,0 0-33,8-3-48,-8 3-100,0 0-165,0 0-98,0 0-44</inkml:trace>
  <inkml:trace contextRef="#ctx0" brushRef="#br2" timeOffset="136418.56">10460 13544 1498,'4'10'-3,"-2"2"29,3-3 13,2 4 21,-1-1 21,0 0 17,0 0 18,-1 0 7,3 1 4,-1 0 4,1 2-1,-1 0-2,3 1 4,-2-1-4,-2 5-5,3-1-2,-1 1-11,1-1-2,-3 2 9,3-2-6,-3-2 1,-1 1-2,0-3-4,0 3-5,-1-5 1,-2 0 1,0-2-1,1 1-1,-1-3 2,-2 1-3,-2 0-6,-1-1-9,-1 0-9,-2-1-6,-4 0-9,-2 1-7,-2-4-26,-4 2-41,2-3-52,-1 0-55,-4 1-58,-2-5-65,3 0-81,-3-2-118,2-1-155,0-5 53,1 1-302,0 2-330</inkml:trace>
  <inkml:trace contextRef="#ctx0" brushRef="#br2" timeOffset="137403.33">9114 15729 2178,'0'0'-86,"0"0"20,-7-3 24,7 3 19,0 0 11,0 0 14,0 0 10,0 0 11,0 0 13,0 0 7,-9-2 7,9 2 4,0 0 5,0 0 4,0 0-2,0 0 0,0 0 1,0 0-3,0 0-1,0 0-2,0 0-1,0 0-2,0 0-2,0 0 16,0 0 13,0 0 9,0 0 6,20 13-21,-14-7 8,6-5 2,4 5 10,1 0-15,-1-1 0,6-3 4,-3 3-14,6 0 7,0-1-5,1 3-6,-1-4-7,1 2-6,-5-3-1,0 2-7,1-2-2,-6 3-4,3-5-2,-4 3-5,0 0-2,-5-3-2,4 2-2,-4 1-2,-2 0 0,0-3 7,-2 1 0,-3 3-7,0 5 3,-3-2-5,-6 1-5,0 5 0,-6 3-2,-2 2-3,-5-2-11,-3 5-18,-4 3-25,0-3-23,-2 0-32,0 0-29,3-6-45,-3 0-52,7-3-70,-2 2-138,2-9-117,3-1 45,2-1-222,5-3-217</inkml:trace>
  <inkml:trace contextRef="#ctx0" brushRef="#br2" timeOffset="138169.33">7621 15533 1979,'0'0'-24,"-11"-4"34,5 4 13,6 0 15,-9-3 8,9 3 6,-11-3 3,11 3 1,0 0 2,-10-2-3,10 2-7,0 0-7,0 0 8,-4 8 13,4-8 9,8 10-1,0 1-1,1 2-5,4 3-2,0 3-3,1-4-3,1 4-2,0 3-2,0-7 0,2 3-10,-4 3 1,3-5-2,-3-2-4,-2 4-3,-1-9-11,-2 3 6,2 1 4,0-5-9,-4-1 16,0-1 9,3-1 14,-5-2-22,-4-3-4,0 0-7,11-11-2,-7 1-4,-2-4-3,-2 0 9,2-6-17,-2 1 3,0 0-3,0 2 1,0-2-1,0 6-7,0 0 1,0 0-8,0 2-1,3 4 4,1-1 5,0 5-9,4 0 4,0 3-2,4 0-2,0 4-2,1 0 4,4 2 6,-2 1 3,1-5-10,0 4 3,0 0 0,-1 1-2,0-4 0,-2 1 12,-3-1 0,0 1 7,2-2 20,-4 0 5,0-2 15,-8 0-3,13-8-7,-6 5-6,-3-7-3,-3-2-5,2 3-1,-3-6-6,-3-2-5,2 1 0,-3-1-4,-3-4-5,0-6-16,-1 7-5,0-2-22,0 1-10,0 8-22,2-2-24,2 1-25,-2 4-40,0 7-29,1-3-31,5 6-32,0 0-12,0 0-22,0 0-90,0 0-112,5 19-198,3-12-171</inkml:trace>
  <inkml:trace contextRef="#ctx0" brushRef="#br2" timeOffset="138623.72">8287 15487 1839,'11'-5'15,"0"-7"35,-3 3 14,1-3 11,-5 3 13,-1-2 8,2 1 11,-3 0 0,0-1-4,-2 1-2,-2 2-3,2 1-7,-4 0-3,0 1-6,0 4-8,4 2-9,-11-4-5,11 4-7,-14 6-5,9-3-6,-3 7-3,0 0 1,3-1-10,-1 4-4,2-3-1,0 4-3,1-3 1,0 2-3,3 2 0,3-1 1,0-1-8,3 0 2,0 0-3,1 3 7,4-6 2,3 1-7,5 2-1,-3 0-1,2 1 0,0-4-3,0 2 0,-1 0 3,-3-3-9,0 4 1,-2-6 4,-4 2-2,3 2 2,-5-1 4,-1 1 5,-3 3-7,-4-4 1,-1-1 3,-3 0-4,1 3-2,-3-5 3,0-2 1,-2 0-1,-2-1-3,0-4 7,-1 0-7,0-7 0,1 0-3,-1-6-6,3 1 2,-2 0 2,6-5 2,-1 3-6,2 0 2,3-2-4,2-2-3,2 3 3,2 2-20,0-7-24,2 5-32,4-2-37,-4 0-49,4 4-55,5-6-60,-2 3-148,-1-2-71,1 2 58,-1-1-124,4 0-66</inkml:trace>
  <inkml:trace contextRef="#ctx0" brushRef="#br2" timeOffset="139117.38">8536 15049 1585,'-16'-8'15,"6"3"29,-3-1 15,3 2 20,-1 0 19,2 2 10,3-1 3,0-1 7,0 0 1,0 3 0,6 1-14,-10-6-4,6 4-7,2-5-13,2 7-1,2-7-2,2 4-3,4-1-8,-2 0-8,0 0-5,2 2-8,0-2 1,1 4-5,2 0 0,-1 2-3,-1 0-5,1 2-4,1 2-4,-2 1 1,1-2-3,-5 4-3,5-1-2,-4-1-1,1 3-1,-5 1 2,2-1-5,-4 1-3,2 1-3,-4-3 5,2 2-4,0 0-1,-2-2 2,2-1-1,0-1-4,0 1-3,0-2 10,0 0-6,0 0-6,2 2 2,0-4 3,2-1-1,1 2 1,1 0-5,2 1 3,1-3-3,-1 1 2,2 2 0,0 0 0,2-2 1,1 1-1,-5 2 3,3-3-4,-1 2-3,-1-2 2,-2 2-3,-1-1 5,0 4 6,-2-4 4,0 2 2,-6 1-1,2 1-3,-2-2 2,-2 2-5,-2-1-2,0 0-16,-4-1-21,2 0-28,-4-1-32,-1 0-48,3-2-56,0-1-62,0-3-111,2 0-144,8 0 49,-13-7-144,9 7-106</inkml:trace>
  <inkml:trace contextRef="#ctx0" brushRef="#br2" timeOffset="139409.82">9492 15268 1699,'2'4'27,"-2"-4"23,2 4 11,-2-4 7,0 0 5,8 3 7,-8-3 9,0 0 6,0 0 5,14-7 7,-8 3 2,0 1-4,1-3 6,2 2-5,-1-4-8,3 2-8,-1-2-10,0 3-11,3-3-6,-3 4-1,1 1-22,-2-3-30,1 3-35,0-1-50,0 0-62,-2 2-60,0 0-84,1 2-156,-9 0-23,13 4-146,-9 1-104</inkml:trace>
  <inkml:trace contextRef="#ctx0" brushRef="#br2" timeOffset="139613.37">9664 15451 1883,'-2'10'124,"0"-6"7,2 1 4,-2 0-6,0 2-1,2-7 2,0 0 9,2 5-3,-2-5-2,0 0-15,0 0-10,28-12-8,-20 7-9,2 0-11,-2 1-17,4-2-30,-4 0-35,4-2-40,-1 1-60,0-1-75,0-1-77,1-1-180,-3-2-82,4 1 76,1-2-143,-1 2-82</inkml:trace>
  <inkml:trace contextRef="#ctx0" brushRef="#br2" timeOffset="140607.64">9937 15124 1485,'0'0'-63,"2"-8"20,-2 8 15,0 0 17,0 0 9,0 0 12,0 0 13,0-7 8,0 7 7,0 0 7,0 0 9,0 0-2,0 0 12,0 0 1,0 0 1,0 0 6,0 0 2,0 0 2,0 0 0,0 0 3,0 0 1,0 0 1,0 0-4,0 0 2,0 0-1,0 0-6,0 0 1,0 0-7,0 0-2,0 0-7,0 0-9,0 0 2,0 0-1,0 0-3,10 0 1,-3-2 4,2-1-1,1-1-6,4-1-3,0-1-1,3 0-4,2 1 0,2-4-1,1 1 1,-2 1-13,4-1 0,-3-1 0,-4 6-6,-1-5 2,-1 2-5,0 3-18,-2-1-26,-2 0-27,-3 3-32,0-5-38,-1 4-40,-7 2-42,9 0-56,-5-4-135,-4 4-62,0 0-153,0 0-114</inkml:trace>
  <inkml:trace contextRef="#ctx0" brushRef="#br2" timeOffset="140894.48">10296 14897 1688,'0'0'10,"-6"-6"21,6 6 20,-2-5 11,2 5 11,0 0 11,-4-3 5,4 3 2,0 0 5,0 0-6,-4-5-7,4 5-5,0 0-9,0 0 9,0 0 4,0 0-4,0 0-3,6 19 3,-4-12-10,3 2 0,2 1-8,-3 3-1,2-4 2,0 4-9,1 0-1,-1-1-8,3-2-3,-1 5-2,1-6-2,1 2-4,-4 2-27,2-3-31,0 0-46,-4-2-54,2-1-63,-2 0-44,0-1-112,-2 0-144,0-1 39,-2-5-118,5 4-69</inkml:trace>
  <inkml:trace contextRef="#ctx0" brushRef="#br2" timeOffset="141186.24">10293 15216 1641,'-7'4'67,"1"2"27,2-4 14,-1 3 8,0-5 0,5 0 4,-7 7 5,5-3 3,2-4-7,0 0 0,0 0-1,0 0 1,17-14-5,-3 7-1,6-3-6,3-3-10,5-3-4,2 0-7,1 0-9,0-1-9,2-1-6,-1 1-6,-6 3-8,3 0-4,-4 3-12,-4-1-25,0 4-28,-4 1-29,-2-2-38,-3 4-41,0 0-25,-4 1-43,0 4-43,-8 0-85,9 0-139,-9 0-13,0 0-173,4 9-145</inkml:trace>
  <inkml:trace contextRef="#ctx0" brushRef="#br2" timeOffset="141560.68">10518 15296 1791,'-7'7'34,"3"-3"31,-3-3 19,3 3 7,-1 0 0,5-4 1,-5 7-4,5-7-3,-4 4-5,4 2 15,0-6-1,0 11 2,2-5-7,0 4 6,0 1-13,0-3 0,2 5-6,0 0-6,-1 2 0,5 5 14,-1-5-9,-2 5-6,2-5-8,0 3-4,-1-3-12,-2 1 4,2-1-5,-2 2-4,1-4 2,-1 1-2,1-7-5,-3 3-4,-1 1 0,4-5 11,-3 2 11,-2-1 12,2 0 9,-2-7-7,0 0-4,0 0-9,0 0-7,-9 7-3,9-7-5,-12-7-5,5 0-11,-1 0-24,-6-7-35,4 7-34,0-7-27,-3 0-32,1 0-35,-3 0-40,4 3-42,2 0-37,-1-1-92,2-1-136,2-1 9,-1 2-192,3 0-188</inkml:trace>
  <inkml:trace contextRef="#ctx0" brushRef="#br2" timeOffset="141769.16">10464 15331 2066,'2'-6'73,"0"-1"11,1 1 0,-1 1 0,3-6 9,1 1 1,1 0 8,2-1-2,2 1 3,2-7 5,2 5-2,1-1-14,1-4-8,0 5-8,1-2-12,-4 6-3,-1-2-11,2 2-29,-4 2-27,1 0-26,-4 1-34,1 2-39,0 3-44,-3 0-51,-6 0-55,10 0-131,-8 3-78,-2 3-176,0 2-138</inkml:trace>
  <inkml:trace contextRef="#ctx0" brushRef="#br2" timeOffset="142144.23">10712 15274 1675,'2'8'11,"-2"-8"34,2 4 20,1-2 10,-3-2 9,0 0 10,8 6 5,-8-6 4,0 0 2,13 0 3,-13 0 3,11-3-2,-11 3 2,11-3-10,-4 3-4,-7 0-12,14 0-6,-14 0-2,12 0-4,-6 3-2,-2 1 12,3 0-1,-6 4-2,4 1 5,-5-2-9,2 3-5,-4 1-4,2 3-8,-5 1-3,4-2-6,-1 3-7,-3-3-4,1 2 0,0-1-4,2-3-3,-1-1-3,2 0-2,-1-1-1,0-2 1,0 1 2,0-3 7,2 1 11,-2 0-1,2-6 5,2 5 7,-2-5 3,8 0-4,-8 0-4,0 0-4,19-5-5,-11-3-3,1 2-6,1-1-4,1-1-2,-1 3-18,4-9-28,-6 7-51,2-5-39,1 3-47,-1-5-50,-1 0-69,-3 0-73,3-4-160,-5 1-64,2-2 64,0-2-280,-2 3-275</inkml:trace>
  <inkml:trace contextRef="#ctx0" brushRef="#br2" timeOffset="142428.38">10967 14855 2049,'-9'3'21,"9"-3"41,-7 4 21,7-4 11,0 0 6,-6 0 3,6 0 0,0 0-1,0 0 3,0 0 6,0 0-2,0 0 4,13-13-7,-6 7-11,1 1-10,2-1-5,1 3-10,0-7-8,1 3-5,1-1-21,-1 1-39,0 4-43,-2-5-52,-1-1-69,2 1-76,-3 3-134,0-2-133,-2-1 34,1 0-145,1-2-120</inkml:trace>
  <inkml:trace contextRef="#ctx0" brushRef="#br2" timeOffset="142711.76">11712 14333 1751,'0'0'23,"0"0"24,-11 0 10,11 0 7,0 0 7,-8-3 9,8 3 13,0 0 7,-2-7 8,2 7 4,0-5 1,0 5 0,0-6-7,0 6 0,0-10-8,2 7-10,-2 3-7,2-6-7,-2 6-12,1-6-10,-1 6-25,0 0-39,5-3-39,-5 3-26,0 0-46,0 0-51,0 0-37,11 9-99,-11-5-147,2 1 4,0 1-77,-2 4-34</inkml:trace>
  <inkml:trace contextRef="#ctx0" brushRef="#br2" timeOffset="143034.74">11741 14495 1540,'2'5'35,"0"2"9,-1-2 13,3 0 11,1 3 13,-3-4 17,2 4 7,0-2 8,0-1 13,0 1-4,3 2 3,-3-3-2,4 3 3,1-3-4,-4 2 0,5 0-9,-4 0-1,4 1-1,0 1-3,-2 1-9,2-2-4,-2 1-6,-1-1-2,-1 1-4,0-1 3,1-1-3,-3 2 5,-1 0 1,-1 0 5,0-2-5,-2 2-6,-2-2-6,-3 0-6,3 1-5,-4 1-8,-3-2-6,1-1-4,-3 3-6,-1-5-8,0-1-16,0 3-28,0-4-33,-3 0-34,2 2-34,0-4-39,-1-4-41,-2 0-40,6-2-44,0 3-42,-1-5-75,2 1-106,2 2-4,6-3-241,-3 0-235</inkml:trace>
  <inkml:trace contextRef="#ctx0" brushRef="#br2" timeOffset="143353.14">12157 14544 2001,'8'-3'17,"-2"-1"30,-1 0 12,1 3 0,-4-4 19,-2 5 11,4-5 5,-4 5 3,2-5 8,-2 5-4,0 0 8,0 0-7,0 0-7,0 0 6,0 0-3,0 0-4,-12 12 6,7-4 3,-3 3 2,0 3-2,-1 4 6,-4 0-6,-4 6-2,0 4-4,-4-2-7,-2 6-4,0 4-6,-5 3-3,3-1-7,-3-2-9,3 0-3,2 4-14,-3-4-5,5-1-4,5-5-19,0-7-22,4-2-30,1-2-32,2-4-28,2-2-28,2-3-30,3-1-47,2-7-49,0-2-54,0 0-119,6 0-128,-6 0 61,10-8-231,-3 3-214</inkml:trace>
  <inkml:trace contextRef="#ctx0" brushRef="#br2" timeOffset="143837.41">12218 14948 1950,'0'0'-19,"0"0"22,0 0 16,0 0 10,0-3 15,0 3 13,0 0 7,0 0 6,0 0 3,0 0 6,-6-8 8,6 8 5,0 0 0,-4-4 5,4 4-10,0 0 5,0 0-4,0 0-2,0 0-8,0 0-7,0 0-11,0 0 2,0 0 3,0 0-3,-2 19-3,2-13 0,0 1-3,2 3-11,2 1-2,-4-1-3,4 2-4,-2 0-5,0 2 0,0-2-1,0-1-2,2 2-5,-2-1 1,0-1-3,1-2-11,0-2 3,-1 4 4,-2-4 7,2-1 9,-2 2 17,0-3 17,0-1 13,0-4 4,-2 8-12,2-8-2,-5 7-5,5-7-3,-11 0-7,11 0-4,-10 0-5,10 0-4,-16-7-5,10 1-2,-2 2-5,0-3-7,1 1-3,-1-2-16,2 1-23,-5-4-27,4 4-17,3 0-23,-2-2-32,0 1-49,2-1-52,-1-1-67,-1-2-102,3 1-193,1 0 29,2-1 71,2 1-199,1 0-174</inkml:trace>
  <inkml:trace contextRef="#ctx0" brushRef="#br2" timeOffset="144052.31">12218 14823 2080,'4'-8'103,"0"0"6,2-2 4,2-1 3,2 0 7,2 0 7,3-2 15,2 1-1,-3-4-1,7 1-5,-3 2-10,1-3-15,0 3-12,0 2-7,-1-1-13,-2 2-32,-1 2-43,-2 3-37,0 0-33,-5 1-38,0 4-51,-8 0-61,14 4-38,-13 1-95,2 3-131,-1-3 3,-4 7-137,-1 0-112</inkml:trace>
  <inkml:trace contextRef="#ctx0" brushRef="#br2" timeOffset="144434.36">12462 14836 1642,'0'5'54,"0"-5"35,-3 6 20,1-2 10,2-4 1,0 0 1,0 0 1,0 0-3,0 0 5,15 2 5,-15-2 5,0 0-3,19-6 1,-11 6-7,2-2-16,-2 0-7,0 0-8,2 2-2,-1 0-16,2-3 1,-3 3-12,3 3-3,-3-3-5,-2 2 4,3 0-5,-4 4 7,-1 1-2,-2 2-7,-2-1-3,0 3-5,-2 0-4,-2 2-3,-1 2 0,-1 1-8,-1-1-2,1 2-2,-2 1-4,1-1 0,-1-5 0,2 2-4,-1-1 0,2-3-2,1 2 0,0-5-4,2 0 6,0-1 4,2-6 6,2 6 8,-2-6 0,8 2 1,-8-2 0,18-4-1,-6 0-1,1 1-4,4-3-3,6-4-3,1 5-4,1-6-1,3 4-12,-1-3-38,5-1-48,0 2-55,-8 0-70,2-6-78,4 1-82,-5-3-147,1 0-92,-2-3 72,1 5-311,0-5-325</inkml:trace>
  <inkml:trace contextRef="#ctx0" brushRef="#br2" timeOffset="144611.79">13380 14708 2420,'0'0'110,"4"-4"27,-4 4 14,0 0-9,8-3-10,-8 3-4,0 0-9,6-5-19,-6 5-7,4-1-7,-4 1-22,0 0-46,6-6-52,-6 6-71,2-6-104,-2 6-122,0-6-196,0 6 34,-2-7 69,2 7-113,-5-6-39</inkml:trace>
  <inkml:trace contextRef="#ctx0" brushRef="#br2" timeOffset="155129.94">18737 1962 2118,'0'0'-23,"6"-3"25,-6 3 25,2-7 24,-2 7 16,2-8 13,-2 8 7,0-7 2,0 7 6,-2-7 4,0 3 1,2-2 3,0 6 1,-4-6 8,2 2-7,2 4 4,-4-4-2,4 4-7,-8-5 0,8 5-9,-4-3-1,4 3-4,0 0-4,-14 0-1,14 0 1,-15 5-1,8-2 5,-4 1-4,-1 2-3,2 0 1,-4 2-4,2 1-2,-1 3 1,-1-4-3,-2 9-3,2-3 4,-3 3-1,2 3-3,1 1-3,-2-1 8,0 6-5,3 0-3,-2 1-5,4-3-9,3 1-1,0 0-6,4 0 0,-3 2-3,2-5 4,5 0-2,0-2-2,0 1 1,8-2 2,-4 0 1,6-2-4,2 1 0,4-3-5,3 0 2,-1-6-7,8-1-3,0 0-3,-2-5 6,5 2-20,0-5 1,1 0-2,0-3-3,-2 1-2,2-1 1,-2-2 2,-1-2-1,1 0 4,-4-1 4,-1-1-3,0-3 2,-4 0 0,0-1 1,-5 0 2,0 2 2,-2-2-4,-3 0 1,-5-2-6,1 4 0,-3 0-4,-4-1 0,-3 0-7,-4 5 11,-3-3-13,-3 7 2,-4-1-3,-5 2 6,1 0-5,-4 4-1,-3 4 1,0 1 1,-3 3-4,1 0 3,0 3-3,0-1-8,0 2-15,7 1-17,2-2-21,0 0-28,4-2-34,1 2-36,6-3-28,2 0-33,-1-1-39,4-3-55,7-1-68,-2-3-154,2-2-89,0 0 78,11 4-420,-11-4-449</inkml:trace>
  <inkml:trace contextRef="#ctx0" brushRef="#br2" timeOffset="163638.07">19404 1979 2545,'0'0'-82,"2"-3"30,-2 3 24,0 0 28,4-5 19,-4 5 17,0 0 9,2-5 13,-2 5 9,0 0 10,4-7 8,-4 7 4,0 0 8,2-5 5,-2 5 8,0 0-3,2-3 3,-2 3 4,0 0 2,0 0-2,0 0 4,0 0-11,0 0-3,0 0-5,0 0-5,4-7-7,-4 7-4,0 0-6,0 0 0,0 0-3,0 0-1,0 0-2,0 0-3,0 0-2,0 0-6,0 0-5,0 0-4,0 0-7,0 0-5,0 0-8,0 0-3,0 0-4,0 18 0,0-10-1,-2 5-3,2 0-1,0 5-1,0 0-3,0 5-10,0-1-1,2 6-1,0 0 3,-2-1 1,0 1-4,0 1 2,2-2 6,-2-2 0,0-3-3,0 1 3,3-2-4,-3-1 0,2-2-10,-2-2-25,0-3-24,0-2-20,0 2-22,0-4-35,2-2-32,-2-1-37,0-2-35,0-4-44,0 0-39,0 0-67,0 0-131,0 0-23,-7-17 69,3 8-213,2 1-175</inkml:trace>
  <inkml:trace contextRef="#ctx0" brushRef="#br2" timeOffset="163898.93">19170 2274 1887,'-8'-1'20,"-1"-3"28,3 2 30,0-1 21,2 0 21,4 3 9,-9-5 4,9 5 2,-7 0-13,7 0-6,0 0-11,14-10-3,-2 3 2,5 2-7,2 1-10,8-1 2,1-3-13,2 1-5,5 1-5,4-4-10,-1 2-11,-2 1 4,2-1-29,-4 1-32,-6 1-31,2 0-29,-3 1-42,-6-1-47,1 0-52,-4 1-51,-3-4-111,-2 4-99,2-2 24,-3-1-120,0 1-72</inkml:trace>
  <inkml:trace contextRef="#ctx0" brushRef="#br2" timeOffset="164381.55">19971 1760 1618,'0'-6'28,"0"-2"31,0 3 27,0-2 23,-3 0 15,3 2 11,0 5 8,-2-10 2,2 7-3,0 3-2,-2-7-3,2 7-8,0 0-13,-2-5-14,2 5-10,0 0-3,0 0-4,-8 15 16,3-1 4,2 3 2,-5 0 2,3 5-2,-1 4-8,-3 1-6,-1 5-8,3 2-6,-1 2-7,2 0-5,-4 0 0,1 3-9,6-2-3,-1-1-8,1-5-2,2 1-5,2-1-5,2 0 0,1-4-3,4-1-3,-1-3-1,4 0-2,-1-5 0,5-4-1,0-2-3,0-5-2,-1-1-1,5-1 0,-2-5-2,3 0-1,-4-3-1,1-1-1,-2-4 0,0 1-4,-1-5-2,0 2 0,-6-5-1,0 2-2,-2 0-1,-1-2-2,-5 3-2,-2 1 0,-5-2-3,-3 3-4,-2 1-4,-4 1-8,-2 3-13,0-2-21,-3 3-22,0 4-23,0 0-26,-1 2-31,4-2-39,-2 4-42,5-2-41,5 1-31,-2 0-77,3-1-98,4 1-33,5-3-258,0 0-263</inkml:trace>
  <inkml:trace contextRef="#ctx0" brushRef="#br2" timeOffset="164617.05">20487 2099 2001,'0'0'-12,"-8"-7"28,4 3 30,-2 0 32,0 2 21,-1-3 16,1 3 10,6 2-4,-7-7-3,3 6-9,4 1-9,-4-4-10,4 4-14,0 0-4,0 0-8,14-8 3,-3 6-14,2 2-7,-1-2-9,8 0-26,-5 1-30,3-1-39,2 2-49,-4 0-54,1 0-49,-4 0-109,0 2-153,-5 1 38,1 1-128,-3 1-64</inkml:trace>
  <inkml:trace contextRef="#ctx0" brushRef="#br2" timeOffset="164802.34">20490 2334 1680,'-5'9'57,"0"-4"25,2-1 20,1 0 15,-3 0 6,5-4 0,-1 3-6,1-3-4,0 0-4,11 2-13,-1-2-7,3 0-10,3-2-6,3-3-12,3 2-36,1-6-48,0 0-62,2 0-72,1-7-72,-2 3-155,-4-2-52,2 2-153,1-6-90</inkml:trace>
  <inkml:trace contextRef="#ctx0" brushRef="#br2" timeOffset="165066.01">21021 1867 1613,'1'-8'73,"2"-1"32,-3 1 30,2 1 21,1 0 15,-1 5 14,0-3 10,-2 5-2,0-8-4,0 8-15,2-5-22,-2 5-12,0 0 1,0 0 10,9 13 4,-5-1-8,2 1-8,-2 2-11,4 5-9,0 0-12,-2 3-6,2-1-12,0 5-6,-2-2-9,3-1-5,-2 3-7,-1 1-6,1-4-22,-1-2-37,-2-2-53,2 1-59,-1-1-45,0-6-45,0 0-56,2-1-53,-5-8-54,6 1-138,-5-3-27,-3-3 40,16 0-229,-7-5-214</inkml:trace>
  <inkml:trace contextRef="#ctx0" brushRef="#br2" timeOffset="165517.04">21481 1857 1957,'0'-7'25,"0"0"31,-2-1 32,0 1 24,-1 2 21,2-3 12,1 2 14,-2 1 8,2-1 8,0 6 1,-3-9-4,3 2-5,0 2-14,0 0-16,5-2-11,1 2-15,2-1-11,3-2-8,3 3-10,2-1-5,2 2-5,1-1-10,3 3-1,-1 0-7,0 2-3,1 0-7,-4 2-1,1 1-4,-1 4-2,-2 0-4,0 3 2,-6-1 4,0 4 2,-4 3 4,-1 1-2,-3 0-1,-4 2-3,-3 2-3,-4 1-3,-2 6-4,-3-2-4,-2 3 1,1-3-4,-2 1-1,0-2-2,3-1-2,-2 0-1,4-6-2,-1 1-2,2-1-3,1-5 2,3 0 0,-1-2 0,2 1 4,2-2-2,0-1 7,1-1 10,1-1 3,4 0 3,5-2 4,1 0-1,2 0-5,7-3-1,3 1-2,0-1-3,6-2-5,4 0-2,-1 0-15,1-2-38,-2-1-53,-4 1-66,5-6-59,-6 1-106,-2-4-134,2-2-235,3-4 68,1 0 81,1-2-424,2 0-438</inkml:trace>
  <inkml:trace contextRef="#ctx0" brushRef="#br2" timeOffset="168910.33">19160 4071 1465,'5'-4'203,"-5"4"-49,0 0-26,0 0-9,5-4-1,-5 4-7,0 0-6,0 0-8,0 0 5,0 0 2,0 0 2,0 0 7,5-4 6,-5 4-1,0 0 8,0 0-7,4-3-1,-4 3-3,0 0-5,0 0 1,0 0-4,0 0-6,0 0-5,0 0-2,0 0-8,0 0-6,0 0-6,0 0-12,0 0-2,0 0-10,0 0-6,0 0-5,0 0-7,4 11-2,-4-4-4,0 3 3,2 4-9,-2 1 0,3 4 2,-1 5-2,2 3 3,0-1 0,-2 3-5,0 3 1,0-4-1,-1 2-3,-1-1 2,3-1-1,-1-1-4,0-3 2,-2-1 0,2-2-4,-2-2 3,0 0-2,4-1-2,-4-5 1,0 0 0,0 0 0,2-1 0,-2-3-8,0 1-11,-2-3-14,2 1-31,-6-1-31,4-5-25,-3 3-23,0-3-22,5-2-36,0 0-45,-12-7-48,9 2-61,1-1-148,2-2-56,-2-1 71,0 2-230,2-4-202</inkml:trace>
  <inkml:trace contextRef="#ctx0" brushRef="#br2" timeOffset="169417.09">19557 4261 1867,'-5'3'-43,"5"-3"29,-7 6 24,7-6 24,0 0 22,-6 2 22,6-2 17,0 0 9,-4 5 8,4-5 5,0 0 7,0 0-1,-4 2 0,4-2-1,0 0-3,0 0-8,0 0-8,0 0-5,0 0-3,14 5-7,-5-5-6,1 0-7,5 0-4,0 0-10,1 2-7,4-2-3,-1 0-1,2 0-8,-2-2-13,0 2-28,0 2-31,0-2-34,-4-2-41,2-2-52,-1 1-66,-2-2-51,-5 0-123,2-3-98,1-1 28,-2 0-154,1-1-120</inkml:trace>
  <inkml:trace contextRef="#ctx0" brushRef="#br2" timeOffset="169615.07">19986 3853 1762,'-2'-13'44,"0"5"15,-1-1 18,2 2 5,-1 1 13,2 1 2,-3 0-2,3 5-11,-2-8-10,2 8-6,-3-4-14,3 4-24,0 0-31,0-9-27,0 9-27,0 0-38,0 0-45,0 0-48,0 0-133,0 0-294,3 17-111</inkml:trace>
  <inkml:trace contextRef="#ctx0" brushRef="#br2" timeOffset="169930.33">20004 4065 1652,'3'11'-19,"1"-2"20,-1 1 27,1 2 24,0-2 19,0 1 19,-2 0 11,2 3 13,3-1 8,-1 1 3,0-2 10,1 5-5,-1-2-2,3 2 0,-1-3-2,0 5-6,1-3 4,-2 1-5,1 1-9,0-1 5,-1 0-2,1-1-9,-2 2-4,-1-3-4,-1 2-6,0-2-6,-1 1 2,-1-3-4,0 2-3,-4-3-5,-3 3-8,-1-2-5,-4-1-7,0 1-3,-2-2-5,-6 1-15,2 0-31,-3-3-37,2-2-45,-4-1-44,4-2-57,-2-3-70,0-2-78,0-1-155,0-2-60,4-4 41,-2 1-257,4-2-252</inkml:trace>
  <inkml:trace contextRef="#ctx0" brushRef="#br2" timeOffset="175432.99">20699 4063 1992,'0'0'-77,"9"-1"22,-9 1 18,0 0 11,0 0 21,0 0 15,6-3 11,-6 3 10,0 0 8,0 0 7,0 0 4,0 0 6,0 0 2,0 0 9,0 0 0,0 0 0,0 0 5,0 0 3,0 0 5,0 0 1,0 0 2,0 0-6,0 0 3,0 0-6,0 0 3,0 0-6,0 0-5,0 0-3,0 0-4,0 0-1,0 0-1,0 0-8,0 0-5,0 0-3,0 0 3,0 0-4,4 8-4,-4-8-3,0 0 4,0 0-1,0 0-6,0 0-6,5 4 2,-5-4-2,0 0 3,4 5 2,-4-1-1,2 1-1,2 3 10,1-1-2,-1 4 4,0-2 0,1 5 9,2 1-2,1-1-3,0 8 5,-2-5-2,0 5 4,-1-2-1,5 0-4,-3 4-6,-1-3-1,1 0-3,1-4-3,0 2 3,-4 0-8,0-4-4,0 2 2,1-2-4,0-1-2,-3-1-1,-1-1-1,4-3-1,-3 0 0,0 1 0,-1-2-4,2-1-3,-1 0-14,-2-2-14,0 1-24,0-6-24,0 7-16,0-7-21,-5 4-15,5-4-23,0 0-30,0 0-38,0 0-39,-13-9-34,8 3-98,0-1-115,1 0 24,1 0-219,0-1-184</inkml:trace>
  <inkml:trace contextRef="#ctx0" brushRef="#br2" timeOffset="175749.37">20703 4339 1848,'-8'-4'-27,"8"4"26,-6-2 22,6 2 14,-6-1 24,6 1 17,0 0 12,-12-2 9,12 2 5,0 0 5,0 0-1,-6-2-2,6 2 3,0 0-5,-4-3-3,4 3-5,0 0 2,0 0 1,0 0 6,18-7-7,-8 3-8,2 1-9,5-3-2,3 0-3,2-1-7,4-1-10,2-2 2,-3 0-5,8 1-10,-6 0-2,0-1-7,-3 3-4,-2-1-20,-4 3-27,1-2-28,-6 2-28,1-1-47,-1 0-68,-5 3-70,-3-5-95,3 2-167,-6-1 27,1-1-212,1-2-197</inkml:trace>
  <inkml:trace contextRef="#ctx0" brushRef="#br2" timeOffset="176578.93">21282 3884 1841,'0'0'-50,"2"-6"16,0 3 12,-2 3 13,0 0 11,2-7 18,-2 7 10,0 0 8,4-2 12,-4 2 6,0 0 5,0-7 6,0 7 2,0 0 3,0 0 2,0 0 1,0 0 1,3-6-5,-3 6-2,0 0-1,0 0-6,0 0-2,0 0-5,0 0-4,0 0-1,0 0-5,0 0-7,0 0-2,0 0 1,-3 20 5,1-13 3,0 5 5,0 2 0,0 1 5,0 5-4,-3-1 7,3 5 2,0 4-7,-2-2-3,2 3 3,-2-1-12,2 3 0,0-3-4,2 3-6,-2-2-1,2-1-5,2 0 0,-2-5 1,2 2-9,0-4 3,2-1 0,-2-2-3,4 0-2,-2-3-10,3-2-14,2 0-16,-1-3-25,3 0-24,-1-7-38,-1 1-43,6-1-46,-3-3-46,1-3-96,0-2-126,1-2 20,-1-2-177,4-2-125</inkml:trace>
  <inkml:trace contextRef="#ctx0" brushRef="#br2" timeOffset="176892.91">21631 3984 1638,'-2'-7'6,"0"1"28,0 2 23,2 4 14,-4-9 12,4 6 10,0 3 7,-4-6 4,4 6 2,-2-4 2,2 4-8,-5-4-1,5 4 2,0 0 4,0 0 6,-2 17-10,4-8 4,-2 1-5,2 4-2,-2 1-9,3 0 2,-1 2-7,0 2-9,0-2-7,2 4-6,0-2-6,-2 1-8,0-1-3,4 2-2,-4-3-1,0-1-15,4 0-29,-4-1-20,0-1-26,0-2-40,2-3-43,-2 0-50,2-1-51,-2-5-94,2-2-158,1 0 13,-5-2 50,14-2-138,-7-2-62</inkml:trace>
  <inkml:trace contextRef="#ctx0" brushRef="#br2" timeOffset="177107.25">21839 4111 1503,'0'0'41,"2"-8"26,0 5 14,-2 3 10,2-5 7,-2 5 3,4-4 5,-4 4-1,4-6-2,1 3-7,1 1-9,1-2-7,1 2-8,3-1-9,-3-1-7,2 2-5,2-1-32,-2 0-37,0 0-43,-1-1-53,4-1-59,-7 0-118,2 1-140,2-2-158,-1-1-90</inkml:trace>
  <inkml:trace contextRef="#ctx0" brushRef="#br2" timeOffset="177298.1">22110 3848 1602,'0'-6'32,"0"-2"15,0 3 15,2-3 6,-2 3 3,0-3 5,0 2-4,0 0 0,0 1-7,2-1-5,-2 0-6,0 6-12,0-8-19,0 3-25,0 5-26,0-7-33,2 3-35,-2 4-41,0-6-61,0 6-135,-2-7-174,2 7-13</inkml:trace>
  <inkml:trace contextRef="#ctx0" brushRef="#br2" timeOffset="177633.58">22140 3859 1362,'2'8'-11,"0"2"22,0-3 18,-1 2 16,4 1 17,-3 1 16,0-1 16,2 0 10,-1 1 9,-1 0 13,2 0 3,0 3 2,0 0-3,1-1 2,-1 0-5,-3-2-3,5 3-3,0-1-3,-4 1-3,2-3-6,0 0-7,-2 3-4,0-5-9,0 5 3,0-5-6,0 3-7,-2-2-9,0 1-2,0-2-5,-2-1-4,2 1-5,-2 0 1,0-4-11,0 2-5,-2-3-7,0 2-17,-2-2-18,2-3-14,4-1-21,-13 5-17,6-5-18,7 0-25,-15-6-31,7 2-28,2-3-31,-1 0-28,1-1-49,1-1-98,1-2-113,2 0 44,-1 1-147,3-4-82</inkml:trace>
  <inkml:trace contextRef="#ctx0" brushRef="#br2" timeOffset="178084.89">22364 3616 1581,'0'0'-14,"-8"-7"10,0 7 22,2-3 10,6 3 13,-12-2 8,6 0 17,6 2 8,-10-2 6,10 2 6,-12 0 2,12 0-2,-8-2-2,8 2-1,0 0-1,-13 2 2,13-2-3,-4 4-1,4-4 7,-4 5 2,4-5-1,2 9 1,0-2 5,2 1 6,-1 0-10,1 1 3,2 2 0,0 0 0,1 5 7,4-3-5,-1 4-1,-1 0-5,2 3-4,5-1-1,-3 2-7,1-3-3,2 3-8,-2 1-4,-2-1-7,3-1-4,-5 1-6,4 0 0,-4 0-7,-1 0 0,-2 0-1,-5 0-3,-4-2-6,0 2-22,-7 1-30,-2 4-47,-2-3-41,-2-3-50,0 0-60,-1 1-67,-3-7-80,2 2-155,-2 0-8,2-7 71,0 0-228,3-1-184</inkml:trace>
  <inkml:trace contextRef="#ctx0" brushRef="#br2" timeOffset="179671.03">22662 3878 1852,'0'-7'-19,"0"7"20,3-5 15,-3 5 14,2-6 9,-2 6 11,0 0 13,0-4 11,0 4 9,0 0 0,0 0 2,0 0-2,0 0 2,0 0-2,2-6-5,-2 6-6,0 0-1,0 0-7,0 0-8,0 0-1,0 0-6,6-2-6,-6 2-3,0 0 4,0 0-4,4 11-2,-1-4 0,-1-2-1,0 2-3,1 3-3,0-1-1,-1 3-3,0-3-4,-2 5 2,2-3-2,-1 1 0,2 0-7,-3 1 0,2-2-6,2 0-6,-4 0-21,0-1-14,1-3-19,-1 1-25,0 0-29,-1-2-26,1 1-35,0-7-41,-6 8-88,3-7-125,3-1-23,-5 3-124,5-3-66</inkml:trace>
  <inkml:trace contextRef="#ctx0" brushRef="#br2" timeOffset="179935.39">22567 3892 1475,'0'0'-17,"-4"-4"18,4 4 14,0 0 13,0 0 11,-6-4 14,6 4 13,0 0 15,0 0 6,0 0 0,0 0 0,0 0 0,16 13 2,-9-7-2,2 0-1,3-1-3,0 2-6,4 2-6,0-4-8,-2 3-5,6-1-7,-3 1-10,1-2-25,-3 0-35,1-2-45,1 2-53,-2-2-53,-1-4-111,0 0-148,-2 0-160,1-3-89</inkml:trace>
  <inkml:trace contextRef="#ctx0" brushRef="#br2" timeOffset="190887.54">23569 3452 1708,'0'0'-54,"0"0"24,0 0 21,0 0 15,0 0 17,0 0 11,0 0 12,0 0 3,0 0 11,12 2-1,-12-2 1,0 0 0,0 0 3,16-2 3,-6-3-5,0 3-3,1-4-7,3 4-2,4-3-4,-4 0-7,2-1-3,0 1-2,1-1-5,-4 0-10,2 0-17,-5 3-22,2-1-27,-2 0-37,-2 1-52,-2-2-85,1 0-162,-3-2-181,-2 2-67</inkml:trace>
  <inkml:trace contextRef="#ctx0" brushRef="#br2" timeOffset="191094.96">23933 3072 1534,'1'-8'11,"2"1"19,-3 0 9,2-1 10,0 3 0,-2-4-1,0 4-2,3 0-5,-3 5-6,2-11-5,-2 8-14,0 3-24,0-8-20,0 8-16,0 0-21,0 0-35,0 0-53,0 0-148,0 0-117,0 0 71</inkml:trace>
  <inkml:trace contextRef="#ctx0" brushRef="#br2" timeOffset="191397.12">24034 3096 1154,'3'9'-12,"-1"-4"18,3 3 15,-4 1 15,4-1 12,-1 1 6,0 2 12,0-2 9,0 2-2,0 1 0,4 1 6,-2 0-3,0 1 0,0-1 0,3 0-6,-3 1-2,2 1-5,-1-2-4,-1 2-1,1-2-5,-1 2 2,0-1-3,-2-2-3,0 1-6,-2 1 3,0-3 0,2 0-3,-8 1-3,4 0-3,-2-3-3,0 0-4,-2 1-2,-2-1-4,2-1 0,-2-1-4,-1 2 1,1-2-13,-3-2-19,1 2-24,-1-4-29,-1 3-33,2-2-48,-4-3-62,2 2-161,0-3-294,-3-3-157</inkml:trace>
  <inkml:trace contextRef="#ctx0" brushRef="#br2" timeOffset="192048.94">23167 3465 1754,'0'0'-34,"6"-2"24,-6 2 17,0 0 17,0 0 17,0 0 14,10 0 10,-10 0 11,0 0 9,0 0 1,0 0-3,6-4-2,-6 4-4,0 0-3,0 0-8,0 0-6,0 0-6,12 0-7,-12 0-2,0 0-5,8 4 2,-4 0 3,2-3-2,3 7 2,-1-2 0,3 1 3,0 2-2,-1 2-3,0-2-6,4 3 1,-5-1-7,1 1 2,1-2-5,1 1-4,-2 0-2,-2-1-5,1 1 1,0-1-1,0-1 0,-3-1-4,0 0 1,0-1-6,-2 0-5,3-1-14,-3 0-16,1-1-19,-1 2-27,-3-2-21,4-1-32,-1 0-42,0-3-71,-4-1-150,0 0-107,11 0-111,-11 0-106</inkml:trace>
  <inkml:trace contextRef="#ctx0" brushRef="#br2" timeOffset="192532.89">23334 4046 1575,'0'0'-15,"0"0"17,2 6 10,-2-6 10,0 0 10,0 0 14,0 0 6,19-6 10,-11 5 7,3-5 5,0 4 2,5-5 4,2 0-3,3 0 3,2-3-4,8-1 1,-1-3-2,5 3 1,11-6-3,21-4 6,10-2 0,8 0-5,5-3-4,12 4-5,4-3-4,-3 0-1,4 1-10,-5 2 1,-7 0-8,-7 1-2,-5 2-2,-11 2-6,-14 4 1,-14 1 0,-8 5-1,-9 1-4,-3-2-3,-5 4-6,-4 0-7,-7 1-11,-3 1-18,-1 0-21,-4 2-25,0 0-38,0 0-36,0 0-43,0 0-31,-28 2-47,20 0-117,-3 1-96,-1 0-114,-4 1-84</inkml:trace>
  <inkml:trace contextRef="#ctx0" brushRef="#br2" timeOffset="193032.25">23888 4224 1540,'0'0'2,"-8"1"21,8-1 21,-8 4 12,8-4 3,-4 2 3,4-2-3,-6 2-6,6-2-5,-5 5 8,5 1 10,0 2 12,0 1-1,0 2 7,0 3-1,0-1 0,2 5-1,-2 0-6,3 4 5,-1-4-9,-2 5-6,2-1-4,0 0-5,-2-1-8,2 0 4,-2-1-9,0-3-3,-2 3-8,2-3-2,0-3 1,0-1-3,0-2-3,0-1 8,0 0 17,0-3 14,-2 0-8,2-5-11,0-2 0,0 0-4,-7 3-2,7-3-9,0 0-2,-9-12-1,5 2-2,0 1-11,2-6-16,-2-2-33,2 0-23,-3-4-31,3-1-38,-2-1-48,4 3-40,0 0-46,-2-4-110,2 2-126,0 2-183,2-1-175</inkml:trace>
  <inkml:trace contextRef="#ctx0" brushRef="#br2" timeOffset="193274.84">23886 4192 1936,'0'-5'21,"0"5"20,0-9 3,0 5 8,4-4 1,-1 1 2,3-2 1,5 2-3,3-4-5,6-1-5,0 1-3,10-6-4,2 3-5,2 3-20,-2 1-36,2 0-38,-5 5-50,-1 0-71,0 3-168,-7-1-255,-3 6-105</inkml:trace>
  <inkml:trace contextRef="#ctx0" brushRef="#br2" timeOffset="193598.75">24232 4370 1648,'-4'5'1,"0"-1"24,3 0 12,1-4 13,-2 5 5,2-5 8,0 0 3,0 0 4,0 0 5,24-3 3,-11-1 1,-3 0 1,4 1 0,2 0 0,0 0-6,-3-1-2,-1 2-7,2 0-8,-2 2-5,-2-1-5,-1 2-2,2-1-5,-5 4 1,1 2 0,-5-1-2,0 3 0,-2 2-2,-2 2 0,-3 0 0,-1 2-5,-2-2-1,-3 3-4,2 0 0,-1-2-3,0 0-4,1 0 2,0-1-5,1 0 0,2-3 1,-1-1-5,3-1 5,0 0 3,2 0-3,2-1 7,0-6 15,8 7-10,1-5 1,1-2-6,5-2 4,4 0-5,2-1-3,3-2-11,-1-2-28,2-1-34,-1-4-55,-1 0-65,5-5-78,-8 0-154,2-5-116,-9 3 46,1-4-123,-1 0-95</inkml:trace>
  <inkml:trace contextRef="#ctx0" brushRef="#br2" timeOffset="194422.83">22919 3217 1565,'0'0'-48,"-5"15"18,5-15 7,0 0 16,-4 6 5,4-6 9,-2 4 17,0 0 2,2-4 10,-4 7 10,0-2-1,2 0 6,-2 0 2,-1 2 3,0 0 3,1 3 4,0-1 4,-2 0 0,2 2 4,0 6-3,-3-3 10,1 4-6,2 1 0,-3 5 1,3 2 2,2 6-3,-1 2 1,3 6-4,0 2-4,5 9-6,-1 0-5,5 5-5,6 15 0,1-3-9,4-2 0,0 0-5,10-6-2,5-2 0,3-5-3,6-5-4,4-6-1,-8-8-1,-2-7-6,1-3-1,3-1-8,-1-3-32,-3-5-42,0-4-33,2 0-31,3-3-55,-3-7-92,0 4-149,-5-5-26,8-5-139,-5 0-89</inkml:trace>
  <inkml:trace contextRef="#ctx0" brushRef="#br2" timeOffset="195132.31">24193 2614 1489,'0'0'-73,"7"-4"16,-7 4 11,0 0 7,0 0 8,0 0 7,0 0 4,0 0 13,0 0 2,5-3 6,-5 3 3,0 0 5,0 0 13,0 0 6,0 0 7,0 0 9,10 7 3,-10-7 6,6 9 2,-3-5 2,3 0 3,-1 1 3,2 3 5,-1-3 1,4 3 0,0 2 2,2-2 1,1 3 2,4 2 6,2 1-9,1 1 0,0 0-3,6 6 0,1-1-1,9 6-2,-2 3 0,15 12-2,-4 1-1,3 4-2,-4 2-5,1-1-2,-5 6-8,1-1 3,-5 3-6,-2-3 0,-10-1-5,-5-7-5,-1 2 0,-4 3-4,0 0 0,-4 0 0,0-3-6,-1 2 1,-3-7-3,-2 0-6,2-1-2,-1 1 6,0-2-8,-5-3-12,2 1-15,0-5-5,-4-1-35,2-1-38,-2-3-46,2 1-49,-5-8-67,3 0-152,-4-1-52,1-2-140,-1 1-100</inkml:trace>
  <inkml:trace contextRef="#ctx0" brushRef="#br2" timeOffset="204210.93">19994 5692 1611,'-4'-4'-45,"4"4"17,-4-4 15,4 4 17,-7-6 19,6 3 15,1 3 14,-7-4 5,7 4 9,-5-4 11,5 4 5,-6-1 3,6 1-2,-6-5 3,6 5 1,0 0-6,-13-1-3,13 1-3,-13 0-3,13 0-3,-17 3 3,9 3-2,-2-2-2,-1 3 5,0 3-13,-2-1 1,3 1-8,-2 2-1,-2 3 0,2 2-3,0 0 4,0 2 1,4 2 2,0-1-7,-1 4 4,3 3-2,2-3-6,-3 0 2,5 4-7,0-6-6,2-1-1,4 4 2,-2-4-5,5 0-1,-1-2 3,5 0 2,-1-1-3,6-5 6,-2 0-5,3-5 1,2-3-1,0-1-4,3 1-3,-2-8-1,4 1 4,-1-4-6,1 0 0,-2-3-3,2-4 3,-3-1-7,-2-3 2,-2-2-2,0-3-1,-2-5 4,-5 1-9,-1-3 0,-5 0-1,-2-2-6,-2 1 5,-4 1-2,-2 0-3,-7 3-3,3 1-4,-6 4 2,-2 4-2,-4 2 1,-3 6-17,-3 1-21,-2 3-12,1 5-21,-3 5-26,2 1-21,-3 1-35,1 5-33,2 1-35,7 0-32,0-1-50,2 1-156,3 2-20,2-2-159,1 2-138</inkml:trace>
  <inkml:trace contextRef="#ctx0" brushRef="#br2" timeOffset="210395.39">20545 5660 1697,'0'0'-9,"0"6"12,0-6 22,0 0 4,0 5 15,0-5 10,0 0 11,0 0 11,0 0 1,2 6 7,-2-6-2,0 0 1,0 0 2,0 0-3,0 0 1,2 3-6,-2-3-2,0 0-3,0 0-5,0 0-8,0 0-3,5 4 1,-5-4-1,0 0 0,0 0-6,0 0-2,0 0-5,0 0 1,0 6 4,0-1 10,0 2-9,0 0 6,0 3-3,2 1 3,-2 2 0,2 4-9,0 1 0,-2-1-2,1 1-2,2 4-7,-1-3-3,2 1-3,-2 2-3,0-3-6,2 2 3,-2-4-4,3 0 0,-2-2-4,0 2-1,0-3-1,-1 1-8,0-5-18,1 2-23,0-3-21,-3-1-24,0 1-36,0-4-57,-3 1-55,2-2-62,1-4-127,-9 0-93,9 0 59,0 0-140,-13-10-93</inkml:trace>
  <inkml:trace contextRef="#ctx0" brushRef="#br2" timeOffset="210642.97">20273 5966 1684,'-10'2'30,"2"-2"19,8 0 18,-13 2 10,13-2 12,-8 0 9,8 0 1,0 0 3,0 0-5,0 0-3,0 0-2,15-9-11,-1 5-7,6-4-7,4 3-9,4-3-4,6-2-6,0 2-2,0-1-20,-2 0-32,-2 0-34,-3 1-39,1-1-46,-2 2-43,0-3-61,-1 1-141,-1-2-66,-5 2-101,0-1-41</inkml:trace>
  <inkml:trace contextRef="#ctx0" brushRef="#br2" timeOffset="211289.63">21025 5616 1412,'2'-6'-11,"-2"6"25,0 0 16,3-6 18,-3 6 18,0 0 13,0-5 11,0 5 4,0 0 2,-3-6 6,3 6-2,0 0-4,-5-5-1,5 5-5,0 0-2,0 0-5,-9 0-3,9 0-1,0 0-10,0 0-1,0 0-1,-13 7-6,11-3-4,2-4 1,-4 9-3,2-1 0,-2-1-9,2 2 1,-1 3 0,1 2-2,2 1-1,-2 0-1,2 1-8,0 2 1,0-1-4,4 2 1,-4 1-5,5-2-4,-1 2-1,0-1-2,2-2 0,-2 0 1,5 0-4,-2-3 0,3 1 1,1-4-3,-1 0-2,-1-2 1,4-1-3,-1-1 4,3-4-4,-5 1 0,3-4-3,0 2 0,-1-4 2,0 0-5,-2-1 2,0-3 6,1-2-10,-1-2 0,-1-3 3,0 0-4,-1-2 2,-2-7-7,-2 0 4,-2 1 0,-2-4-2,0 1 2,-4-2-1,-2 0-3,-2 3 7,-5 0-3,2 4-2,-5 1 4,1 5-6,-5 2 2,2 2 0,-2 3-7,1 2-7,0 1-12,0 3-17,0 0-25,2 0-19,0 1-24,5 1-23,-4 2-19,4 0-21,4 2-27,1-3-30,0 3-84,3-3-127,2 1 7,2-4-100,0 8-37</inkml:trace>
  <inkml:trace contextRef="#ctx0" brushRef="#br2" timeOffset="211591.18">21528 5540 1426,'0'0'45,"0"0"29,0 0 18,0 0 15,10 0 11,-10 0 9,0 0 4,0 0 1,10-2 11,-3 0-6,0-1-9,1 2-8,4-3-9,1 1-9,4-2-17,0 1-2,-2 1-9,6-1-7,-2 0-10,-2 0-28,2 2-44,-1 1-39,-4-3-44,-2 4-44,1 0-44,-2 4-52,-4-3-101,-1 3-113,-2 4-182,-4-1-132</inkml:trace>
  <inkml:trace contextRef="#ctx0" brushRef="#br2" timeOffset="211789.19">21643 5784 1768,'-6'9'9,"2"-2"26,0 1 16,0 0 17,2-3 14,0 2 18,2-5 14,2 5 6,-2-7 5,4 8-8,4-7-6,0 1-9,4 0-7,0-2-13,3 0-5,2 0-10,4 0-24,-1-2-38,-2 0-43,1-2-41,-1-1-60,6 1-51,-2-6-84,1 0-126,0-1-36,0 0-114,3-6-51</inkml:trace>
  <inkml:trace contextRef="#ctx0" brushRef="#br2" timeOffset="212213.15">22300 5457 1426,'0'-7'6,"0"-1"29,0 2 28,0 1 20,-3-2 20,3 0 14,-1-1 13,-1 3 12,0 0 10,2-2 8,0 7 2,-4-7 1,4 3-3,0 4-3,-4-7-10,4 7-15,0 0-11,-5-4-10,5 4-11,0 0-13,0 0-8,0 0-4,-10 13-9,8-4 1,-1 3-5,1 4-5,-2-1-2,2 0-7,0 5 0,2-2-4,-3 1 0,6 2-2,-3 0-9,2-2 0,2 4-3,3 0 0,-1-3-4,2 0-3,1-3 2,3 2-5,0-5 2,0-3-3,2-2-4,6 1 5,-5-3 0,1-3-7,4-2 2,-3-2-1,2-2-1,0-2 1,-3-1 3,4-7 0,-4 0 8,2-3-4,-4-5-1,-3-1 2,1-8-2,-3-3-2,-4 3 0,-5-1-4,0 1 5,-3 1-3,-5 1-1,-5 0-8,0 6 1,-3 2-12,-8 4-29,2 4-37,-3 3-49,-2 3-56,-2 3-66,3 4-88,-2-2-145,1 7-127,1 1 50,1 1-296,4 2-331</inkml:trace>
  <inkml:trace contextRef="#ctx0" brushRef="#br2" timeOffset="-214559.4">19976 6882 2265,'-3'6'-66,"3"-6"16,0 7 17,3 0 21,-3-7 25,0 7 17,0-3 19,0 2 18,0-1 10,2 1 11,-1 0 4,2 1-1,-1 0 7,0 1 5,0 2 1,2 6 3,-2-4 0,2 5-2,0 1 2,-2 1-2,1 2 2,1 4-2,-1 3-2,-3 0-4,2-1-10,-2 4-3,-2-1-6,2 3-8,0-3-4,-3 3-5,1-5-6,0 1-6,-1-2-5,3-4-4,0-2-5,-2 0-4,2-4-4,-2-2-14,2-2-25,-2-3-34,2-1-49,0-1-46,0-4-50,0-4-50,0 0-48,0 0-54,0 0-115,11-21-49,-6 11 33,1-3-159,0-2-128</inkml:trace>
  <inkml:trace contextRef="#ctx0" brushRef="#br2" timeOffset="-214267.37">20244 7045 1827,'2'-5'51,"-2"0"20,3 1 10,-3 4 13,1-7 13,-1 7 11,3-6 6,-3 6-1,2-5-4,-2 5-6,0 0 17,0 0 5,10 12 1,-6-4 2,2 1-4,2 3-3,-4 1-9,2 5-2,0-3-9,0 5-19,-1-4-10,1 5-5,1 0-5,-3 1-4,2-1-6,-2 3-10,1-7-8,-3 2-33,-2-1-30,4-2-48,-4 0-45,0-4-51,0-2-49,-2 1-56,2-1-50,-2-5-108,0-1-87,2-4 31,-2 6-187,2-6-163</inkml:trace>
  <inkml:trace contextRef="#ctx0" brushRef="#br2" timeOffset="-214044.89">20219 7307 1879,'-7'-1'48,"-1"-3"35,2 1 17,6 3 6,-8 0 6,8 0 4,-11-5 0,11 5 1,3-6-5,-3 6-5,17-7-5,0-1-10,3 2-14,5 1 0,3-1-16,1-2-3,7 3-3,0-3-30,0 2-39,-2-3-48,-5 3-65,-1 1-60,-2-4-66,-5 1-108,0 1-98,-5 0-220,0-3-173</inkml:trace>
  <inkml:trace contextRef="#ctx0" brushRef="#br2" timeOffset="-213827.63">20718 6921 1882,'0'-12'12,"0"-2"34,0 3 29,-2-2 24,2 0 15,0 0 15,0 0 11,0 1 3,2 0-7,-4 3-3,4-4-13,-2 5-13,3 0-8,-3 0-12,2 0-7,-2 1-19,0 0-27,0 3-39,0-2-40,0 6-33,0-7-37,0 7-54,4 0-55,-4 0-148,0 0-117,0 0 61,6 15-107,-6-8-38</inkml:trace>
  <inkml:trace contextRef="#ctx0" brushRef="#br2" timeOffset="-213543.79">20812 6976 1448,'2'8'2,"2"-1"27,-2 2 23,2-1 20,-1 0 21,1 1 15,0-1 13,-2 1 11,2-1 4,0 1 5,0-1 1,4 4 5,-4 1 7,2-2 8,-1 3-13,2-2-10,-1 3-10,1-4 3,0 4-6,-1-3-1,-2 1-2,2 2 0,-1-1-4,-1-2-5,-2 2-3,0 0-5,0-3-7,-2 0-9,2 2-3,-4-4-5,0 4-9,0-3-5,-2-1-9,0 0-5,-3-1-4,1-1-4,-5 0-12,0 1-26,0-1-36,0-4-48,-3-1-40,2 0-45,-3-2-50,0-4-66,1-2-64,4 0-112,1-5-115,-2-1 33,6 0-288,3-2-309</inkml:trace>
  <inkml:trace contextRef="#ctx0" brushRef="#br2" timeOffset="-212985.53">21318 6845 2108,'0'0'-47,"-4"-4"31,4 4 33,0-7 22,0 7 26,-2-5 25,2 5 19,0-5 16,0 5 22,0 0 7,0-7 7,0 7 0,0 0 3,-3-5-2,3 5-6,0 0-5,0 0-11,0 0-12,0 0-9,0 0-7,0 0 7,0 0 1,0 0-1,7 17-4,-3-9 1,0 5-1,0 0-4,0 4 4,3 0 1,0 5-6,-1 0-6,0 2-6,2-2-12,0 2-7,2 2-2,-2-2-12,0 1-8,1-2-3,-1 0-5,-2-2-9,1-2 3,0-1-8,-3-1-13,2-3-11,-2 1-20,-1-1-20,2-2-23,0-3-24,-4 1-26,2-5-27,0 3-40,-1-3-30,2-2-29,-4-3-35,0 0-39,2 0-34,-2 0-42,0 0-90,-2-12-94,2 12 27,-4-11-276,-1 5-298</inkml:trace>
  <inkml:trace contextRef="#ctx0" brushRef="#br2" timeOffset="-212735.82">21299 7128 2099,'0'0'-23,"-9"-4"34,5 2 24,4 2 17,-9-2 21,9 2 19,0 0 13,0 0 14,-6-3 11,6 3 20,0 0-5,0 0-5,24-6-2,-10 1-12,3-1-9,3 0-11,0-2-11,4 1-9,0-1-12,1-2-21,0 1-45,-2 2-46,-2-3-63,-1-1-89,-2 0-102,-4 2-209,-4 0-8,0-1 58,-1-1-178,-3 2-127</inkml:trace>
  <inkml:trace contextRef="#ctx0" brushRef="#br2" timeOffset="-209661.43">21983 6624 1057,'0'0'181,"-9"3"-55,9-3-28,-2 4-7,2-4-6,0 0 1,0 0 1,0 0 4,0 0 10,-4 4 6,4-4 2,0 0 2,0 0-2,0 0-1,-2 3-1,2-3 3,0 0 2,0 0 2,0 0-3,0 0-2,0 0-1,0 0 6,0 7-5,0-7 4,-4 5 2,2 0-2,0 0-2,-1 2 1,-1 1 1,-3-1-2,1 5-9,0 2-1,-2-1-7,-1 4-4,0 2-4,1 2-3,-3 1-9,5 2-5,-2 1-6,-1-1-4,3 3-6,1-3-3,1 2-6,2 0-3,2-3-5,0-1-2,2-1 1,2-2-6,3 1-3,-3-1 1,5-4-3,1 4-4,-1-6-16,1-1-29,1-3-31,2 1-45,1-5-45,1-1-35,-2-4-43,-3 0-53,5-2-56,-2-5-86,0-3-132,1 1-10,2-5 70,0-2-260,-1 2-242</inkml:trace>
  <inkml:trace contextRef="#ctx0" brushRef="#br2" timeOffset="-209362.39">22199 6711 2074,'-2'-6'-2,"0"0"29,0 1 26,2-1 18,0 6 17,-6-7 12,5 3 5,1 4 11,-2-6-1,2 6 2,-2-4-6,2 4-10,0 0 6,0 0-2,0 0 13,0 0 6,-2 19-8,2-11-3,0 1-5,2 3-3,2 0-8,-3 1-5,2 1-10,0 3-8,1 1-6,-2-3-7,2 2-5,-2 1-6,0-1-5,0-2-3,0 1-25,0-3-32,0 0-38,0-2-32,0 1-34,-2-5-41,0 3-44,4-2-58,-2-4-64,-2-4-105,6 3-96,-6-3 55,0 0-209,0 0-176</inkml:trace>
  <inkml:trace contextRef="#ctx0" brushRef="#br2" timeOffset="-209097.85">22360 6670 1828,'4'-10'5,"-2"3"40,-2-1 20,1-1 20,-1 2 12,3 2 13,-1-1 8,-2 0 4,3 1 5,-3 1 3,0 4-5,2-6-9,-2 6 13,0 0 4,0 0-1,0 0-3,16 10-5,-11-5-5,2 3-7,-1 3-9,-2-2-9,-1 4-7,2 4-7,-1-5-8,0 5-6,1-1-7,-1 1-2,-1 0-23,1 0-34,-3-1-38,2 1-44,1-2-43,-4-4-49,2 3-53,2-4-47,-2-1-55,-2-4-106,3-1-64,-1 0 31,-2-4-162,0 0-128</inkml:trace>
  <inkml:trace contextRef="#ctx0" brushRef="#br2" timeOffset="-208863.5">22421 6774 1768,'-6'-4'58,"-2"0"34,1 0 26,0 3 16,1-3 11,6 4 0,-9-4-5,6 0 0,3 4-8,-5-6-12,5 6-7,0 0-17,8-11-7,-1 6-9,1-1-3,4 0-7,0 0-13,-1-1-21,6-1-32,-4 0-35,3 1-49,-2-2-60,4 2-66,-6-3-72,2-1-131,-2 0-59,-2 1 27,3-1-90,-2 0-35</inkml:trace>
  <inkml:trace contextRef="#ctx0" brushRef="#br2" timeOffset="-208530.39">22645 6421 1447,'-2'-5'67,"0"0"28,2 5 13,-2-7 7,2 3-2,0 4-1,-2-5-6,2 5-9,0 0-13,-2-6-7,2 6-9,-2-4-16,2 4-29,0 0-26,0 0-31,0 0-27,0 0-42,0 0-34,0 0-72,8 10-132,-8-5-229,0-5-72</inkml:trace>
  <inkml:trace contextRef="#ctx0" brushRef="#br2" timeOffset="-208283.05">22658 6553 1500,'1'8'11,"2"-3"24,2 3 15,-3-1 12,0 2 11,2-2 7,-1 0 9,1 1 3,0 0 9,-1 1 6,2-2-4,0 3-2,0-1 1,0-1 0,2 2-4,-4-1 0,4 1-3,-4 0-7,2 1-8,2-3-4,-5 1 0,2 1-10,1-1 1,-3-1-3,0 1-4,-2-1 0,-2 2-13,0-3 3,-1 1-6,1-1-4,-4 1-7,1-1-3,-2 1-9,2-3-19,-3 2-19,0-3-26,-2 0-28,1-3-39,2-1-41,7 0-51,-15-4-65,7-3-122,5 0-96,-1-5 51,1 0-122,3-1-58</inkml:trace>
  <inkml:trace contextRef="#ctx0" brushRef="#br2" timeOffset="-207896.68">22853 6249 1500,'-8'-3'-27,"8"3"27,0 0 12,0 0 17,-11 0 20,11 0 11,0 0 12,0 0 12,0 0 11,0 0 4,-11-1 5,11 1 2,0 0 2,0 0 0,0 0 6,0 0 0,0 7 5,0-7 7,0 0 0,7 9-7,-1-4-3,-2-2 1,5 3-2,-3-1-3,5 3 3,-1-1-5,4 2-7,-2-2 2,2 3-10,0-1-4,2 0-4,1 2-5,1 2-8,-2 2 0,6 0 30,-4 0-6,1 1-9,1-1-3,-4 2-11,0 1-6,-4-2-5,1 3-4,-5-4-5,-4 3-7,1 1-4,-5-1-4,-3 2-1,-1-1-15,-2 1-24,-3 2-38,-1-1-39,0 0-49,-2-2-37,2-2-39,0-6-47,1 4-65,-2-8-74,5 1-132,0-1-33,-1-2 41,5-1-259,-3-2-260</inkml:trace>
  <inkml:trace contextRef="#ctx0" brushRef="#br2" timeOffset="-206385.51">23433 6181 2041,'0'0'-58,"0"0"27,0 0 19,2-7 17,-2 7 17,0-6 22,0 6 15,3-6 16,-3 6 11,0 0 9,-3-8 5,3 8 2,0 0-1,0-5-1,0 5-3,0 0 2,0 0-8,0 0 0,0 0 0,0 0-14,0 0-6,0 0-2,0 0-6,0 0 6,0 0 6,0 0 1,-2 17 3,0-7 7,2 0 1,-2 4 1,2 3 5,0 2 1,0 5-2,0 3 0,0 1-1,0 4-1,2 0-4,2 5-6,1-1-5,-1 2-3,0 1-7,2-2-7,1 1-3,0 0-4,-1-3-7,2 1-3,0-4-5,1 1 0,2-5-3,-3-2-5,0-2-18,5-2-25,-4-3-33,2-1-33,2-1-41,0-6-33,1 2-36,-2-8-46,3-1-54,0-4-53,0 0-125,1 0-90,0-7 36,-1 2-268,3-5-279</inkml:trace>
  <inkml:trace contextRef="#ctx0" brushRef="#br2" timeOffset="-204770.14">23717 6261 2028,'0'0'-92,"0"0"25,0 0 16,0 6 19,0-6 16,0 0 17,0 0 17,0 0 12,2 6 15,-2-6 12,0 0 4,0 0 4,0 0 2,0 0 0,0 0 0,0 0-3,0 0-3,0 0 0,0 5-4,0-5 0,0 0 0,0 0-1,0 0-2,0 0-1,0 0 1,0 0-3,0 0 3,0 0 0,0 0-4,0 0 3,0 0-5,0 0 3,0 0 3,9 2-2,-9-2 3,15-5-5,-5 3-3,2-2-5,4 1-6,0-3 3,4 0-8,-3 1-2,1-2 0,2 4-7,-2-4-8,0 4 8,-2-1-7,-3 0 0,0 3-11,-2-3-16,-1 2-19,0-2-31,-2 2-47,-3 0-62,0-1-36,-3-1-61,0-2-132,2-1-92,-4 2-184,2 0-171</inkml:trace>
  <inkml:trace contextRef="#ctx0" brushRef="#br2" timeOffset="-204364.07">24094 5992 1803,'0'0'-20,"0"0"26,0 0 19,0 0 15,0 0 14,0 0 9,-4-5 6,4 5 13,0 0 2,0 0 0,0 0 3,0 0-7,0 0 0,0 0-4,0 0-5,0 0-8,0 0-4,0 0-7,0 0-6,0 0 4,0 0-4,0 0 6,4 15 3,-4-8 2,4 2 3,0 0-1,-1 2 5,3 4-2,-2-2-1,3 2 3,-1 0-5,-2 0-8,3-1-10,-1 4-1,0-2-3,0-4 0,0 3-5,2 2-8,-2-4 5,0 0-4,-2 0-4,2-1-18,-5-3-19,5 1-22,-2-1-18,0-1-31,-1-1-32,-1 0-39,2-2-45,-2-2-40,-2-3-101,4 3-126,-4-3 6,0 0-126,0 0-91</inkml:trace>
  <inkml:trace contextRef="#ctx0" brushRef="#br2" timeOffset="-203801.68">24480 6007 1571,'0'0'-34,"-7"5"29,7-5 15,-4 4 14,4-4 12,0 0 15,-5 4 10,5-4 12,0 0 11,0 0 5,-6 1 3,6-1-1,0 0-5,0 0-1,0 0-2,0 0-5,0 0-5,26 0-7,-16-1-4,2-1-6,4 0-8,1-2-3,0-1-5,3 2-1,0-1-7,-1 1-14,-2-2-33,3 2-35,-6-3-45,3 2-53,0-3-59,-4-1-111,1 1-120,-1-1-135,-2 1-73</inkml:trace>
  <inkml:trace contextRef="#ctx0" brushRef="#br2" timeOffset="-203571.03">24878 5726 1649,'-2'-7'44,"2"0"25,0-1 18,0 3 6,0 5 5,0-7-6,-2 1-5,2 6-8,0-8-7,0 8-6,0-5-10,0 5-9,0-6-18,0 6-24,0 0-35,-3-7-37,3 7-30,0 0-38,0 0-80,0 0-146,0 0-207,0 0-68</inkml:trace>
  <inkml:trace contextRef="#ctx0" brushRef="#br2" timeOffset="-203315.92">24971 5789 1521,'4'7'2,"0"1"21,0 1 17,3 1 19,-3 0 13,2-1 13,1 3 10,-1-1 10,1 0 4,1 4 4,-2-3 1,0 0 0,4 2-2,-4-1 1,2-1 1,-2 2-13,3 1 1,-3-1-1,0-2 0,3 3-8,-5-3-11,1 0 8,-1 2 4,0-3-13,-2 0-4,0-1-2,-2 1-7,0 0-4,-2-2 1,0 2-11,0-2-3,-2 0-9,-3-1-6,-3 1-28,1-1-43,-4-1-46,1 0-57,-6-3-71,6-2-73,-2-1-139,-2-1-102,2-1 37,1-3-195,3 0-175</inkml:trace>
  <inkml:trace contextRef="#ctx0" brushRef="#br2" timeOffset="-202526.96">24117 6524 1839,'-6'5'-10,"2"-2"19,2 1 17,-3-1 7,5-3 6,-4 6 6,4-6 10,-4 6 11,4-6 10,-4 2 18,4-2 15,0 0 5,0 0 3,14 4-6,-5-4 3,-9 0 3,26-2-8,-10-2-7,6 0 1,5-1-4,9-1-3,4-1-7,13-4 1,2-2 6,23-4-8,4 0-2,-1-2-7,0-2-6,2 1-5,-6 2-10,-2-3-3,2 2-7,-18 4-6,-11 3-4,-10 3-3,-1 1-8,-7 1-15,-6 0-21,2 2-28,-9 2-31,-2-2-33,-4 3-35,-7 0-37,-4 2-29,0 0-40,0 0-35,0 0-69,0 0-114,-22 9-21,10-4-171,-4 0-147</inkml:trace>
  <inkml:trace contextRef="#ctx0" brushRef="#br2" timeOffset="-202091.46">24586 6715 1766,'-3'3'4,"3"-3"28,-4 5 13,1-1 6,3-4 7,-5 5 7,5-5 5,-4 4 10,4-4 5,-5 4 5,5-4 0,-2 5 3,2-5 3,-5 6 1,5-6 4,-4 6-3,4-1-2,-2-1 4,2 4-1,-3 0-5,3 1-6,0 0-2,0 3 1,0 1-5,0 3-5,0-1-4,0 4-8,3-2-9,-3 2-1,4 2-3,-2 3-5,-2-4-10,5 4-8,-3-3 10,-2 3-14,3-5-1,-1-1-1,0 2-2,-2-5-7,0-3 2,2 3 0,-2-4-3,0 0 2,0-2 0,2-1 18,-2-1 8,-2 0 2,0-4-12,2-3-2,-9 4-1,9-4 1,0 0-12,-15-5 4,6-2-11,-1 0-14,-1-3-17,1-1-21,-1-1-17,1-3-18,-1 2-27,2-2-18,1 2-30,-2-2-36,2 0-39,3 1-50,-2-1-111,1-1-140,4 1 56,0 0-204,0 2-170</inkml:trace>
  <inkml:trace contextRef="#ctx0" brushRef="#br2" timeOffset="-201805.57">24496 6764 1927,'0'0'46,"3"-7"34,-3 7 16,2-10 10,0 6 13,4-1 4,0-1 10,3 1 5,3-6 7,1 6-4,9-4-1,1-1-9,-1 0-5,4 1-14,2-1-8,-2 0-14,-1 2-7,1-1-7,-1 2-20,-2-1-26,-1 3-31,-1 1-38,-5-1-47,-2 1-56,2 1-58,-5 2-55,-1 1-99,-2 0-132,-1 4 14,-2 0-197,-3 1-165</inkml:trace>
  <inkml:trace contextRef="#ctx0" brushRef="#br2" timeOffset="-201466.48">24860 6803 1829,'-3'5'8,"0"1"32,1 0 16,0-1 6,-1-1 7,3-4 3,0 8 1,0-8 6,0 0 2,9 4 11,-9-4 2,15-2 3,-4 2-3,-3 0 1,3-2-4,1 2-9,0 0-6,-4 0-7,2 2-4,-2 0-2,2-1-2,-4 6 0,0-2-7,-2 4 6,-2 1-9,-2-1 2,0 4-2,-4 1 2,0 1-6,-4 1 3,1 0-4,0-2-2,-1 1-6,0 3-1,2-5 2,-1 0-8,0-2 2,2 1 3,0-3-8,3-1 4,-2 0 5,4 1 6,0-3 9,1 0 1,4-1-1,-1-1-5,6 0-5,0-4-2,1 0-4,2 0-8,1-2 3,4 0-4,1-2-5,3 1-20,1-5-34,0 2-42,1-6-58,-3 2-64,-3-4-70,0-1-104,-4-4-197,0-1 38,0-2 62,-3-2-238,-1-4-197</inkml:trace>
  <inkml:trace contextRef="#ctx0" brushRef="#br2" timeOffset="-200046.97">24723 5455 1807,'0'7'-81,"0"-7"16,2 8 19,-2-8 21,4 5 21,-2-1 16,-2-4 9,6 5 13,-3-3 8,-3-2 12,9 6 8,-3-4 6,0 0 1,-2 1 7,5-1-1,-3 2-1,1-2 3,1 2-4,3 1 4,-3-5 0,2 4 3,4 1-1,-2 0-2,1 1-1,2 0-3,-1-1 2,2 1-1,3 1-2,-1-1 4,4 2-4,1-3-3,-2 4-5,2-1-4,-1 2 2,-1 0-10,0-1 1,0 2 0,1-1-3,-5 4-5,3-3-4,-3 0-6,0 2-3,0 1 1,0 1-2,-2-1 1,-2 1-1,4-1-3,-5 4-1,1-1-3,0 1 0,-3 1 0,1-2 1,2 1-2,-3-1-2,1 1-2,-3 2 3,3-3-4,-2 0 2,1 1-3,-4-2-3,2-1 7,1 0-4,-2 0-1,1 0-2,0 1-2,-1-3 0,-2 2-8,2 0 7,2-1-2,-6-1 1,5 1-1,-2 0 1,0-1 0,0-2-2,-2 0 0,4 3 2,-6-5 2,2 3-3,0-4-1,-1 4 0,0-2 5,-1-1 0,2 3-1,-3-2 4,3-1 0,-2 1 2,-2-3-3,2 3 4,-2-1-2,2-1 1,-2 3-1,2-3 0,-2 2 4,-2-3-2,2 2-4,0 2 4,0-2-4,-2-1 1,2 1-1,-2 0-4,2 1-3,-2-3 5,-2 1-2,4 2 1,-1-3 0,-1 3-3,2-3 1,-2 1 1,0-1 0,-2 2 0,2-2 2,0 1-3,0-3 0,-1 3-1,2-2-1,-1-1 1,0 1-4,2-1 0,-6 1 0,4-1 1,0 2 2,0-1 0,-1-2 1,0 3-1,1-1 2,-3-1-3,2 3 3,-1-3 2,-1 3-5,1-1 3,-1 0-1,1-2-1,2 3-1,-2-2 0,-2-1 2,2 3-2,1-3-1,-1 3 1,0-2-1,0-1-1,-2 2 0,3 0-1,-4-1 0,3 0-1,0 1 1,0-2 5,0 3-1,0-1-1,0-2 4,0 0-2,-1 2-1,-1 0-2,3 0 3,-1-1-2,-2 2-2,2-1 2,-1 1-1,-1 2 1,0-3-3,0 1 0,-1 1 2,0-1-3,3-1-2,-2 3 4,0-3 0,0 1-6,-1 0 3,2-2 2,-1 4-4,0-3 1,2-1 1,-2 2-1,1 0 4,-1-3-3,2-1-2,-1 3 3,1-1-1,0 0-3,-1-3 1,3 3 3,-3-3-2,4 1-2,-1 2 1,2-6 1,-7 5-1,6 0 0,1-5 0,-4 5 0,4-5 0,-2 4 2,-1 0 0,3-4-1,0 0-1,-4 4 1,4-4 1,0 0 2,-5 4 0,5-4 1,0 0-1,0 0 1,0 0 0,-4 3 0,4-3-2,0 0 1,0 0-1,0 0-1,0 0-3,0 0-6,0 0-9,0 0-12,0 0-21,0 0-34,0 0-44,0 0-42,2-15-70,0 10-97,-4-4-132,2 1-136,2-2 48,0-4-365,1 0-402</inkml:trace>
  <inkml:trace contextRef="#ctx0" brushRef="#br2" timeOffset="-189974.56">20257 9568 1282,'6'-2'67,"-2"0"-18,2-1-9,-6 3-5,12-6 4,-7 4 1,0-4 12,1 3 9,-4-3 14,5 0 3,-3 3 3,0-3 6,-2 1 3,3 0 4,-1 0 3,0 0-1,-2 2 3,-2 3 2,5-8-1,-3 5 0,-2 3 1,4-8-1,-4 8-9,2-4 4,-2 4-4,0 0-6,4-3-10,-4 3 3,0 0-7,4-5-7,-4 5-11,0 0-3,0 0-2,0 0-2,0 0 13,-6 23 5,4-12 2,0 4 5,-2 2 1,-1 1 3,-1 7 2,0 2 3,1-1-1,-1 3-2,-1 5-5,1 3 6,2-3-6,2 4-2,0 0-4,-1-1-6,6 4-3,-1-3 0,2-1-10,2 2-2,3-4-4,0 0-5,3-2-2,3-3 0,2-1-6,0-2-1,2-2-1,4-4-3,-2-2-3,1-6 1,-1-2-4,4-1 1,-2-5-2,-1-3-2,-2 0 1,1-4-4,-1-1 2,1-3-1,-4-2-1,3-3 3,-4 0-2,-1-5 3,-7 3-2,1-2 1,-3-1 3,-3 3-4,-6 0-3,-1 0 0,-2 1-1,-7 3-4,-6-3 3,-5 6-5,-5 2-7,-8-1-35,0 3-45,-7 2-56,4 4-48,-1-1-69,3 1-80,1-2-83,6 2-187,1 0 8,2-1 73,2-1-329,4 3-340</inkml:trace>
  <inkml:trace contextRef="#ctx0" brushRef="#br2" timeOffset="-185152.28">21087 10001 2164,'-6'1'-65,"6"-1"37,0 0 15,-6 3 18,6-3 12,0 0 11,0 0 11,-5 4 12,5-4 14,0 0 11,0 0 9,0 0 9,0 0-1,-8 3 2,8-3 0,0 0-3,0 0 3,0 0-3,0 0 5,0 0 5,0 0-1,0 0-5,-1 4 2,1-4-1,0 0 1,0 0 0,0 0-1,0 0-1,0 0-2,0 0 0,0 0-1,0 0-4,0 0 3,0 0 2,0 0-6,26-7-1,-16 3-8,5-2-7,5 1-4,1-4-7,6 4-5,-1-1-6,1-1-5,1-1-4,-1 2-5,-1 1-2,-4-1-4,0 0-4,-3 2-3,0 1-7,-4-2-19,0 3-27,-2-3-35,-5 1-37,2 2-53,-3-2-61,0 1-78,-4-1-69,0-2-120,1 1-106,-2-1 40,2-1-328,0-1-361</inkml:trace>
  <inkml:trace contextRef="#ctx0" brushRef="#br2" timeOffset="-184423.68">21866 9392 2290,'-2'-5'-42,"0"0"35,2 5 26,-2-8 13,2 8 12,-2-7 15,-1 3 11,3 4 13,-2-6 7,2 6 4,0 0 3,0 0-2,-4-4-8,4 4 4,0 0 8,-14 14-2,10-7 0,-3 4 2,0 5 4,1-1-1,1 4-3,0 6 6,-1 0 0,3 1-3,-1 1 1,1 3-1,2-1-5,-1 1-4,0 1-8,4 0-7,-2-3-3,3 0-11,2-1 0,-1 2-5,3-2-6,1-3-2,2 0-5,2-4-3,0-1-5,0-2-3,6-1-1,-1-3-2,1-4-4,2 1-4,1-5-1,-2-5-4,2 2-1,-2-4-1,2 2-3,1-5-1,-4-1 2,2-1-3,-2-3 0,-1-1-1,-1-3-1,-4 4-2,-4-6-2,1 3 0,-3 1-1,-1-3 0,-5 5 0,-3-2-5,-1 5 1,-6 0 1,-3-1-4,-1 4 1,-5 1 0,-2 3-2,1 0-12,-3 0-19,-7 5-25,2-2-26,1 4-34,1-2-26,1-1-24,4 0-27,1 0-32,4-2-36,5 1-21,3-1-34,8-2-66,-6-4-108,6 4-16,0 0-241,18-13-240</inkml:trace>
  <inkml:trace contextRef="#ctx0" brushRef="#br2" timeOffset="-184175.46">22608 9553 2286,'0'0'111,"13"-2"11,-13 2-1,0 0 7,8 0 14,-8 0 7,8-2 13,-8 2 2,8-2-2,-1-1-4,-1 1-14,5-2-12,-1 1-12,0-1-12,5 0-9,3 0-11,-4-1-13,2 2-27,-2-2-35,3 1-44,-1 1-47,0 0-49,-6-1-58,1 2-58,2 4-48,-13-2-94,11 4-145,-9-1 24,-2 5-228,-2-1-224</inkml:trace>
  <inkml:trace contextRef="#ctx0" brushRef="#br2" timeOffset="-183940.04">22689 9767 2113,'-3'5'47,"-1"-1"22,1 0 8,3-4 7,0 6 4,0-6 7,7 3-3,-7-3-2,10 0-8,-2 2-9,-8-2-3,24-2-7,-11 0-17,4 1-28,0-3-29,1 0-34,2-2-79,5 3-75,1-6-72,0 2-155,-2-3 0,6 3-120,2-4-49</inkml:trace>
  <inkml:trace contextRef="#ctx0" brushRef="#br2" timeOffset="-183583.79">23510 9339 1583,'0'-7'77,"0"7"35,-4-8 22,4 1 7,-2 3 8,2 4 8,-5-7 11,5 7 6,-2-4 3,2 4-1,0 0 0,-5-4-3,5 4-3,0 0 4,-8 9-3,4-1-3,-2 1-8,0 6-4,1-3-9,-2 9-6,-1 1-4,2 0-6,-1 2-8,1 1-11,2 2-9,-2-1 4,2 0-11,-1-2-5,3 1-11,2-2-10,0-3-2,2 2-5,3 2-9,1-7-5,0 1 3,5-3-4,1-2-6,3-1-2,-2-4-6,6-2-1,-2-1-5,2-3-1,-2-2-5,2-2 1,-3-2 2,2-3-4,-4-3 5,4-2 7,-6-3-8,-1-2 0,-3-2 1,-2-4-1,-4 3-7,-4-2-1,-4 0 0,-2 1-3,-8 1-6,-6 2-1,-3 1-1,-5 1-17,-2 6-26,3 1-36,-3 0-53,2 5-65,3 0-60,-1 2-88,6 2-90,1 2-156,-1 0-88,4 2 52,0 2-493,-4 1-582</inkml:trace>
  <inkml:trace contextRef="#ctx0" brushRef="#br2" timeOffset="-181675.46">23626 9380 2821,'0'0'-162,"0"0"34,0 0 19,0 0 13,0 0 28,0 0 12,9-13 17,-9 13 19,4-6 14,-2 2 20,-2 4 15,4-7 10,-2 3 15,1-3 7,-1 4 9,-2 3 6,4-5 4,-4 5 4,2-7 2,-2 7-4,2-5-1,-2 5 2,0 0 1,2-6-12,-2 6 0,0 0-7,-4-6-3,4 6 1,0 0-2,-8-3-1,8 3-6,0 0-2,-13 0-3,13 0-2,-14 6-4,6-1 4,2 4 5,-2-2 6,0 6 3,-4-1 4,3 2 1,0 5 1,-2 1 9,1 0-2,3 1 0,-2 3 1,3-2-1,0 0-5,2 4-5,0-4-3,2 2-4,-1-4-2,6 4-3,-3-4-6,4 1 0,-2-2-3,4 2-2,2 0-1,1-5 2,-1 3-2,3-8-2,2 2 2,1-2-5,2-4 2,-2 0-5,3-1-1,2-2-4,-1-2-1,2-2-1,0-2-3,3 0 0,-4-4 4,4-1 1,0-2 0,-1-4 2,-1-4-2,2-2 1,-4-4-3,-2-1-1,0-4 2,-3-1-1,-4-2 0,2 1 5,-5 2 0,-3 0 0,-2 0-1,-4 1-1,-2 1-3,-3-1 0,-5 4 2,1 3-10,-4 0 6,-3 1-4,-2 4-9,-4 3-1,-1 3 3,-1 1-4,-4 2 2,1 4-2,-4 4-4,4 4 9,-4 3-10,-1 4-10,2 2-15,2 5-16,1 1-18,1 1-31,5 2-34,2 0-44,4 3-43,2-6-51,6 1-75,5-4-85,4-1-182,0-1-20,4-1 83,5-2-385,0-2-403</inkml:trace>
  <inkml:trace contextRef="#ctx0" brushRef="#br2" timeOffset="-178148.84">20424 11887 2563,'4'-2'2,"1"-2"22,1 0 9,-5 0 1,-1 4 11,9-4 11,-5 1 15,-4 3 7,5-4 7,-5 4 0,7-4 3,-7 4-8,0 0-3,5-1-9,-5 1-6,0 0 9,10 7 23,-5-2 7,0 3 2,4 6 6,-3 1-2,-1 2 3,2 4-2,0 2-8,-3 3-2,-1 0-6,0 2-8,-1 1-6,-2-1-7,2 1-6,-2-2-17,2 0-4,-2-7-6,0 3-4,0-2 0,0-2-8,0-2-23,0-4-27,0 0-30,0-1-26,3-2-32,-3-1-52,0-5-52,0-4-52,4 3-50,-4-3-110,0 0-146,13-14 61,-9 4-276,4-4-276</inkml:trace>
  <inkml:trace contextRef="#ctx0" brushRef="#br2" timeOffset="-177825.73">20768 12010 2113,'0'0'17,"0"0"40,0 0 19,0 0 3,0 0 3,0 0 4,0 0 2,0 0 7,0 0 6,2-7 17,-2 7 8,0 0-3,16 0-7,-8 0-9,3-2-15,2 0-8,0 0-9,1 1-6,0-4-5,-1 4-17,3-3-26,-3 2-33,1 0-29,-1-1-44,0-1-48,-4 2-56,1-2-65,-4-1-144,0 1-111,1-2 59,0-1-151,-1 2-99</inkml:trace>
  <inkml:trace contextRef="#ctx0" brushRef="#br2" timeOffset="-177544.48">21095 11700 1753,'0'-11'46,"2"1"30,-2 1 9,0-1 9,0 1 7,3 1 2,-3-2 0,2 3-7,-2-1-7,0 3-12,0-2-6,1 2-7,-1 5-20,3-9-24,-3 6-33,0 3-34,0-7-33,0 7-39,0 0-38,-3-6-50,3 6-131,0 0-295,0 0-131</inkml:trace>
  <inkml:trace contextRef="#ctx0" brushRef="#br2" timeOffset="-177294.08">21180 11722 1726,'3'11'4,"2"-2"33,-2 0 27,3 3 22,-2-2 16,1 2 14,-1 3 13,2-4 8,-1 4 8,1-1 6,-2 3 1,2-2 5,0 2-6,-2-2 1,3 2 4,2 0-4,-3-1-8,0 1-2,-2 0-3,5 0-1,-5 0-8,3 0 0,-1-2-9,-2 3-2,1-3-2,-1 0-4,0 0-2,-2 1-5,-2-1 9,0-2 9,0-2-20,0 4-2,-2-5-6,0 0-9,-2 1-2,2-1-4,-5-1-23,1-1-11,0-1-1,-5 0-6,0-2-20,-1 1-29,-2-4-41,-2-1-64,-2-2-66,2-4-68,-1 2-99,0-4-103,0 0-192,4-4-6,-1 2 87,1-3-420,2 1-457</inkml:trace>
  <inkml:trace contextRef="#ctx0" brushRef="#br2" timeOffset="-174524.61">21730 11901 2480,'0'0'-144,"0"0"25,8 5 24,-8-5 18,0 0 18,0 0 23,4 3 15,-4-3 26,0 0 12,0 0 16,0 0 12,3 3 17,-3-3 9,0 0 7,0 0 9,0 0 4,0 0 5,0 0 2,0 0 3,0 0-1,0 0 8,0 0 2,0 0-7,0 0 4,7 4 2,-7-4-2,0 0 3,0 0-2,0 0 2,0 0-1,0 0-5,0 0 0,0 0-3,0 0-5,0 0-5,0 0-1,0 0-6,0 0-3,0 0-6,0 0-3,0 0-6,0 5-3,0-5-2,0 0 5,12-2 3,-12 2-1,28-3-4,-9-1-2,5 0-6,1-3-16,5 0-5,0 2-2,-1-3-2,0 2-1,1 0-3,-2-1-2,-1 2-1,-4-1-3,-2 2 0,-2 0-4,-1 0 1,-4 1-1,-1 0 2,0 0-1,-2 2 1,-1-2-1,-2 0 2,-2 2-5,4-1 1,-4 0-4,0 1 0,-6 1 0,13-3-2,-9 1 0,-4 2-4,11-3 1,-7 1-13,-4 2-17,8-4-20,-8 4-31,7-2-31,-3-2-54,-4 4-44,4-7-53,-4 2-69,-2 0-82,2 0-197,-4-2-12,0 0 87,-1 0-338,-1-1-352</inkml:trace>
  <inkml:trace contextRef="#ctx0" brushRef="#br2" timeOffset="-173709.51">22542 11418 2291,'-4'-6'-31,"-2"4"28,3-5 21,-2 3 16,5 4 12,-4-7 11,2 1 11,2 6 10,-4-6 7,4 6 6,-2-5 7,2 5 1,0 0 2,-2-8 2,2 8 2,0 0 3,-4-3 1,4 3-6,0 0-5,-2-5-6,2 5-4,0 0-4,0 0-7,0 0-8,0 0 3,0 0 12,-6 12 6,6-3-3,-2 1 1,-1 1 0,1 5-1,-1 1 4,2 3 2,-2 6-2,1-2 0,2 5 0,0-1-3,0 3-11,2-1 1,2 5-2,4-2-11,0 2-4,0-1-6,2-1-6,2-3-5,2 1-3,1-5-3,0-1-3,2 0-7,-1-7-11,4-1-21,-2-1-31,2-5-40,-1-3-48,2 3-49,-2-9-60,0-2-63,0 0-72,0-2-78,-1-3-150,-4-1 14,1-2 64,0-1-310,-2-2-314</inkml:trace>
  <inkml:trace contextRef="#ctx0" brushRef="#br2" timeOffset="-173297.27">23111 11432 2201,'-3'-6'-13,"1"2"39,-4 0 31,4-2 18,-2 4 7,4 2 14,-6-7 1,4 3 8,2 4 4,-5-3 0,5 3-2,0 0-12,-1-6-10,1 6 3,0 0 12,0 0 1,-2 15 3,4-6 3,-2 3-3,4 4-7,-2-2-5,2 3-3,0 3-8,0-2-11,1 1-4,0 1-7,-2-1-7,2 1-1,-1-3-5,-2 1-6,2-1-7,-2-1-25,3-1-37,-1-2-40,-2-2-37,0 1-50,-2-5-53,4 0-72,1-2-56,-1-3-129,0-2-71,-4 0 64,11-7-193,-3 2-160</inkml:trace>
  <inkml:trace contextRef="#ctx0" brushRef="#br2" timeOffset="-173031.95">23292 11510 1869,'0'0'63,"0"-8"42,2 4 15,-2 4 6,0-7 0,0 7 2,4-6 4,-2 1-2,4 3 8,-1-3-10,6 0 2,1 1-17,3 0-2,-1-2-16,2 0-6,0 3-11,1-3-14,0 1-31,0 1-41,0-1-39,-2-3-50,-1 1-64,4 0-69,-6 0-112,1-5-169,2 3 29,-4-2-164,0 2-144</inkml:trace>
  <inkml:trace contextRef="#ctx0" brushRef="#br2" timeOffset="-172784">23682 11212 1841,'-6'-9'38,"4"6"27,0-1 6,2 4 4,-4-8 0,4 8-4,-5-6-8,5 6-7,-1-4-2,1 4-25,0 0-25,-4-6-30,4 6-29,0 0-22,0 0-41,0 0-32,0 0-85,0 0-371,0 0-105</inkml:trace>
  <inkml:trace contextRef="#ctx0" brushRef="#br2" timeOffset="-172552.01">23693 11354 1646,'5'10'28,"-5"1"41,2 0 23,1-1 13,2 4 14,-2 1 5,1-3 5,-2 4 6,2-1 3,1-3 9,-1 5 4,-1-3 14,2 1 9,0 2 4,-3-5 1,0 2-1,0-3-7,0 1-3,0 1-9,0-3-5,0 1-8,-2-2-8,0 3-10,0-2-3,-2 0-12,0-1-14,-2-2-6,0 3-12,0-3-7,-1 1-8,-1-1-6,-3 0-7,3-2-22,-1 1-30,-3-4-32,2 2-42,0-4-43,-2 0-42,0-2-45,1-2-52,1-2-54,2-4-53,-3-2-97,5-3-125,0-2 35,4-2-308,0-2-340</inkml:trace>
  <inkml:trace contextRef="#ctx0" brushRef="#br2" timeOffset="-172232.03">23850 11033 2184,'-8'-1'-37,"8"1"35,-8-4 34,8 4 22,-7-2 16,7 2 12,-6-2 11,6 2 12,0 0 14,-8-2 11,8 2 6,0 0 9,0 0-2,0 0 13,0 0 8,0 0 2,0 0 0,14 11 3,-1-3-2,-1 0-11,4 2-4,2 0-2,2 4 4,1 1-15,5 6-2,-5 0-6,4 2-7,-2-1-5,0 4-18,0 1-11,-1-1-4,-5 2-9,-2-2-3,-2 3-7,-5-4-7,-6 0-3,-2 3-21,-2-2-31,-6 1-44,-3 1-51,-6-1-65,2 1-64,-7-5-87,2 4-94,-4-5-131,1 2-123,-1-5 40,2 1-457,-1-1-543</inkml:trace>
  <inkml:trace contextRef="#ctx0" brushRef="#br2" timeOffset="-171041.38">24128 10723 2798,'0'0'-85,"7"-2"37,-7 2 18,0 0 10,0 0 11,0 0 11,0 0 12,0 0 10,0 0 9,0 0 8,0 0 27,8 9 12,-6-4 2,-2 2 11,2 0 8,0 5 3,0 3 17,0 1 11,2 2-1,0 2-5,2 4-2,0-1 1,2 2-3,0 1-7,3 6-9,0-3-8,1 0-7,0 0-9,3-4-10,3 1-5,-4-2-9,2-4-1,5 1-8,-5-2-5,2-4-16,0 0-34,2-4-38,1 1-58,-2-7-68,-2 1-87,4-6-95,-2-3-176,-1-1-58,2 0 52,-1-3-288,1-4-309</inkml:trace>
  <inkml:trace contextRef="#ctx0" brushRef="#br2" timeOffset="-169749.02">24391 10190 2056,'0'0'-105,"0"-6"38,0 6 30,0 0 22,0 0 22,0 0 14,0 0 20,0 0 17,0 0 11,0-8 10,0 8 5,0 0 5,0 0 3,0 0 1,0 0 2,0 0 1,0 0-6,0 0-5,0 0-4,0 0-4,0 0-8,0 0-10,0 0-1,0 0-7,0 0-7,0 0-2,0 0-5,0 0 2,6 16-6,-4-9-2,2 1-2,1 1-2,-1 1 0,0-1-4,2 1-5,0 1 3,1 1-3,0 0 0,1-2-2,0 2-8,-2 0-17,1-1-28,2-1-25,-5-2-34,2 1-38,0-1-36,1 1-33,-1-4-30,0 1-58,1-2-123,-3-1-29,3 1-90,-4 0-35</inkml:trace>
  <inkml:trace contextRef="#ctx0" brushRef="#br2" timeOffset="-169503.75">24482 10493 1469,'-4'3'-2,"2"1"24,2-4 16,-5 5 10,3 0 6,2-5 14,0 0 11,0 0 8,0 5 2,0-5 0,0 0-5,21-5-5,-6 2-9,4-2-6,0 1-5,7-4-5,-3 3-6,1-1-4,2-1-7,-2 1-13,-5 0-26,-2 2-21,0-2-24,-3 3-28,2-1-31,-6 0-38,3 2-33,-5 0-77,1 0-350,-9 2-104</inkml:trace>
  <inkml:trace contextRef="#ctx0" brushRef="#br2" timeOffset="-169125.54">24689 10553 1654,'-6'4'-2,"-1"2"24,3-2 13,-1-1 5,2 1 6,-1 2 19,-2-1 7,4 2 11,-4 0 9,2 1 5,2 2-1,0-1 3,2 3 2,0 1-3,4 0-6,0 2-7,-2 0-2,6 1-10,-4 1-5,0-2-6,2 2 3,0 0-10,1-1-8,-1-3-2,-2 1 0,3 1-12,-3-2 8,0-2 4,-2 0-5,3 0-1,-1-4-2,-2 0 4,0 1 8,0 0 15,0-3 14,-2 1 13,2-1-3,-2-5-10,0 0 0,-6 4-14,6-4-5,0 0-7,0 0-6,-23-9-6,12 3-4,0 1-2,0-3-3,0-1-10,-3-2-18,2 2-23,-2 1-23,2-3-23,2 4-36,-1-5-35,1 3-53,2-3-60,-1 1-56,6-2-148,1 1-78,2-2 43,2 1-163,0 0-149</inkml:trace>
  <inkml:trace contextRef="#ctx0" brushRef="#br2" timeOffset="-168853.53">24708 10561 1821,'0'-6'29,"0"6"29,0 0 20,-2-7 8,2 7 13,0 0 5,0-6 0,0 6-5,4-6-4,-1 2-5,3-1-8,0 0-6,2-2-10,6 2-5,0-3-9,2 2-2,2 0-12,-1 1-22,0-1-36,-2 3-38,-2-1-42,4 1-63,-4 2-65,3 1-155,-8 1-84,-2 4-106,4-3-75</inkml:trace>
  <inkml:trace contextRef="#ctx0" brushRef="#br2" timeOffset="-168557.8">24890 10631 1552,'-4'7'30,"0"-2"26,2 0 15,-2 2 6,2-4 6,-1 1-2,3 2 5,0-6-4,-4 6 0,4-6-4,1 5-6,-1-5-5,0 0 4,12 4-3,-6-2-3,-6-2-2,15 4-2,-9-3-1,3 2-8,-3-2-4,0 1-2,1 3 1,-1-3-1,-2 3 2,-2 1-2,2-2 1,-1 3-1,-3-2 6,2 3 0,-2 0 1,-2-1-5,-1 4-7,1-2 1,0-2-6,0 3 1,0-3-7,0 1 0,-1-3 6,3 2-11,-1 0-2,1-4-2,0 4 4,0-7 0,4 9 2,-2-7-1,4 2-5,1-2-1,-7-2-1,19 2-6,-6-4-1,-1 2-26,4-2-23,-2-2-35,0-2-40,0 1-63,0-3-68,-1-4-98,0 1-159,-2 0 18,-3-5-188,2 1-165</inkml:trace>
  <inkml:trace contextRef="#ctx0" brushRef="#br2" timeOffset="-168293.44">24812 10214 1858,'0'0'28,"-4"-4"28,4 4 3,0 0-1,2-9 1,-2 9-2,4-9 3,-1 3-3,4 1-3,0-3-4,0 1-7,2 2-4,1-3-3,1 2-3,5 1-12,-3-2-33,-2 1-41,3 0-51,-1 1-52,-3-3-103,1 1-416,-2 2-170</inkml:trace>
  <inkml:trace contextRef="#ctx0" brushRef="#br2" timeOffset="-168036.97">25026 9854 1867,'0'-7'20,"-2"1"23,0-2 15,2 1 7,0-1 1,-2 1-4,2 2-8,0-2-4,0 1-4,0-1-7,-2 3-17,4-2-22,-2 6-23,0-7-33,0 7-38,0-6-38,0 6-69,0-6-153,0 6-167,0 0-26</inkml:trace>
  <inkml:trace contextRef="#ctx0" brushRef="#br2" timeOffset="-167755.57">25094 9887 1450,'6'11'0,"3"-2"30,1 1 10,-2-1 19,-2 4-4,6-4 12,-4 2 19,2 0 8,-1 1 13,2 0 10,-1-1 10,1 0 6,1 2 1,1-2 0,-3 4-6,3-4-7,-2 0-7,0 1-22,-1 0 3,1-3-8,-5 2-5,2-1-6,-1-3-3,0 2-4,-3 1-3,0-3-8,-4 5-4,0-4-3,0 1-7,-4 1-7,0-1-30,-3-2-29,0 3-39,-1-4-45,-2 2-45,-2-2-47,5 1-42,-4-5-78,-1 0-141,5-4-29,7 2-139,-17 0-126</inkml:trace>
  <inkml:trace contextRef="#ctx0" brushRef="#br2" timeOffset="-167473.32">25172 10294 1683,'0'0'9,"-3"6"36,3-6 23,-1 4 14,1-4 9,0 0 2,0 0 0,0 0 1,0 0-5,15 0-8,-15 0-1,23-7-14,-9 7-3,5-4-5,-2 0-6,5 0-6,-3 0-30,0 0-36,0-2-52,0 4-63,-2 1-65,-4-2-99,-3 3-143,-1 0-116,-9 0-61</inkml:trace>
  <inkml:trace contextRef="#ctx0" brushRef="#br2" timeOffset="-167205.04">25220 10522 1546,'-2'7'19,"0"-4"26,-2 1 14,1 2 8,3 0 25,-1-1 8,1 1 6,0 2 9,0-1 6,0 1 6,1 0-6,-1 1 1,5 1-3,-1-1 1,0 1-5,2 1-5,-2 1-6,3-1-3,-2 2-10,-1-2-5,2 1-11,-1 1-7,-1-3-3,-2 1-9,2-1-10,-1 1 4,-1-3-4,2 2-6,-3-3-2,-1 1-2,3-1-2,-1-1-5,-2 0-6,2-3-15,-2 3-27,0-6-29,-4 4-38,4-4-33,0 0-49,0 0-56,-19-10-65,12 3-135,0-1-99,0-3 62,1-2-131,-1 0-91</inkml:trace>
  <inkml:trace contextRef="#ctx0" brushRef="#br2" timeOffset="-166922.8">25141 10519 1695,'0'-5'56,"-2"-2"22,-2 0 17,4 0 5,0 1 4,4-2-3,-2 1-2,2-1-6,2 0-6,1-1-3,4 1-10,3-1-9,-4 1-5,5 0-5,-3 2-14,2 1-36,-4 0-48,0 0-66,3 3-67,-4-2-108,-1 3-178,-1 1-157,-7 0-116</inkml:trace>
  <inkml:trace contextRef="#ctx0" brushRef="#br2" timeOffset="-166656.51">25263 10542 1683,'0'8'-14,"0"-8"24,4 3 10,-4-3 9,9 4 7,-1-4 11,-8 0 13,15 0 13,-7 0 9,4 2 4,-2-2 3,2 0-4,-1 0-4,2 0-6,-5 0-5,3 2-9,-3 0-4,-8-2 1,15 4-3,-8-1 3,-1 1-8,-2 2 2,0 1-4,-2 0-1,-2 0-1,0 1-2,0 0 0,-2 1-5,0-2-1,0 3-5,0 0 0,0-1-8,2 1 5,-4-3 0,4 0 0,0 1 3,-2-1 0,4-2 4,0 0 8,0 2 3,4-4-3,2 1-7,1-2-3,0 0-1,1-2 0,1 0-16,3-2-28,2 0-39,-2-2-50,4-3-64,-3-1-79,3-5-118,-1-3-156,0-1 32,-5-4-151,5-6-133</inkml:trace>
  <inkml:trace contextRef="#ctx0" brushRef="#br2" timeOffset="-166370.27">25165 9429 1834,'0'0'45,"-7"-3"12,6-1 5,1 4 1,0 0-4,-4-4 2,4 4 6,0 0 5,0 0 5,0 0 4,15-2 5,-15 2 9,19 8 3,-4-1-1,5 2 7,2 3 3,6 5 5,5 0 4,5 7 4,17 10-3,5 3 1,-3 1-3,4-1-4,-1 4-8,1 2-3,-4 1-8,-3 2-8,-4 2-13,-6 8-8,-5 4-2,-12 3-3,-5 5-7,-16-12-28,-8-3-46,-4 0-46,-18 15-67,-10-3-82,-6-4-101,-4 0-235,-8-4-7,4-3 67,-5-4-257,6-6-240</inkml:trace>
  <inkml:trace contextRef="#ctx0" brushRef="#br2" timeOffset="-162131.36">20376 13435 1991,'0'0'-22,"-4"-2"19,4 2 14,0 0 6,-5-5 8,5 5 7,0 0 13,0 0 14,0 0 10,0 0 12,-5-4 6,5 4 4,0 0 2,0 0 0,0 0-1,0 0 5,-4-6-5,4 6 3,0 0 3,0 0-3,0 0 3,0 0-11,0 0-9,0 0 2,0 0-3,-12 12-8,8-9 0,-3 4 4,1 0-2,0 3 5,-1-1 0,1 4-2,-1 1-1,3 1 4,0 0 0,4 2-6,-2 1-2,4 1-5,2-2-14,0 1 0,3-1-2,1 3-1,5-1-7,0 0 1,1-4-1,4 1-7,0-1 2,2-2-2,1-3-4,0-1 0,2-1-3,1-1-1,-3-3 0,-2 0-2,2-4-1,-2 0 1,-1-2-1,0-2-1,-3-3 4,2 1 0,-3-4 0,0-2-4,-4 0 0,0-2-3,-1-5-3,-3 1 0,-2 1 0,1-4-3,-3-1-1,-4-1-1,0-1-3,-5-2-1,1 4-1,-3 1-1,-3 1 0,-1 2-3,-2 1 1,-4 4-4,-2 1 1,0 2-3,-5 5-11,1-1-13,2 4-17,2 2-25,-3 2-23,3 0-23,2 4-16,2 0-19,0 1-19,4 0-27,3 3-25,4 0-27,2-1-37,4-1-48,2-1-115,2 2-86,4-1 64,0 1-186,5-2-153</inkml:trace>
  <inkml:trace contextRef="#ctx0" brushRef="#br2" timeOffset="-161711.58">21062 13544 1799,'0'0'35,"-11"-2"40,11 2 29,-8 0 14,8 0 11,-9-2 9,9 2 6,0 0 8,-12 0 7,12 0 4,0 0 3,0 0-4,-9 0-3,9 0-6,0 0-11,0 0-4,0 0-11,0 0-13,0 0 6,0 0 8,0 0-6,0 0-5,0 0-6,0 0-7,38-1-13,-22-1-5,2-1-11,-1 0-8,2-1-3,0 2-9,-1-1-9,2-1-20,-1-1-35,-3 0-46,2 2-53,-2-2-47,0 1-74,-4-3-80,-3 1-107,2-1-214,-3 1 48,1 0 72,-1 1-302,0-1-298</inkml:trace>
  <inkml:trace contextRef="#ctx0" brushRef="#br2" timeOffset="-161128.29">21730 13268 2062,'-15'3'-24,"15"-3"35,-5 3 39,5-3 20,-9 2 14,9-2 14,-6 2 8,6-2 8,-10 2 4,5 0 7,-2 1 3,1 3 10,-2 0 3,0 1 8,-4 3 1,4 2 1,-2-1-5,-1 2-3,2 0-3,1 3-5,0 1-7,-1-2-8,3 2-5,-2 5-6,1-4-8,2-1-4,1 3-14,2-2-10,-2-1-4,4 2-5,0-3-4,0 1-6,2-2-2,2 0-5,0-1-2,3-3-1,4 0-2,-1 1 0,5-7-2,0 2-4,4-2-3,-2-3-2,6-2-4,-2-2 2,3-1-3,-1-2 3,2-2-13,-3-1 2,1-3-4,-3-2 3,2-1-5,-5 0 0,0-6 4,-2-1-6,-5 1 1,1-2-4,-2-2 0,-7 4-2,-2-1-3,-4 2-2,-5-2 3,-4 4-2,-4 4-7,-4-1-11,-2 3-17,-5 3-20,0 2-28,-2 3-40,3 1-33,2 0-27,2 2-38,0 2-39,-1 0-39,8 1-47,-4 0-96,5-2-150,5 1 42,2 0-345,1-2-375</inkml:trace>
  <inkml:trace contextRef="#ctx0" brushRef="#br2" timeOffset="-160564.67">22217 13398 2375,'0'0'16,"0"0"44,-4 3 28,4-3 4,0 0 1,0 0 1,0 0 11,-6 4 1,6-4 8,0 0 6,0 0-1,0 0-1,0 0-4,0 0-8,18 4-12,-18-4-12,16-2-11,-6 0-7,1 1-18,0-2-35,2 3-32,-3-1-52,0-1-64,2-2-76,-2 2-93,-1 2-202,2 0-6,-11 0 58,14 2-177,-9 2-130</inkml:trace>
  <inkml:trace contextRef="#ctx0" brushRef="#br2" timeOffset="-160293.92">22326 13554 1812,'-4'7'83,"0"0"30,0 0 14,1-3 0,-1 1-2,4-5-3,-1 8-7,1-4 16,0-4 10,8 5-7,-8-5-4,14 2-10,-6-4-18,7 2-7,0-1-9,2-3-37,2 0-42,0 0-51,5-1-61,-1-3-76,2-1-68,-2-2-145,1 0-94,-1-2 35,-2 2-127,-2-4-81</inkml:trace>
  <inkml:trace contextRef="#ctx0" brushRef="#br2" timeOffset="-159948.51">23003 13164 1722,'0'-5'98,"0"5"32,0-7 20,0 7 2,-3-7 11,3 7 8,0 0 8,-1-7 3,1 7 9,0 0 4,-4-4-7,4 4-7,0 0-6,0 0-5,-21 11-5,14-6-4,-1 3-8,0 1-7,-3 3-7,3 2-10,-1 1-9,0-1-9,-3 3-6,4 2-11,-1 3 2,0-2-12,-1 1 12,4 1-10,1-2-7,1 1-4,2-1-4,2 0-5,0-1 0,4-1-8,0-2 1,5 3-6,-1-5-5,3-1-2,2-2-4,1 1 2,6-4-4,-1-1-5,0-2-4,4-5 1,1 0-7,-2-2 6,4-3-8,-3-3 4,0 1 1,1-4 3,-5-2 2,-2-4 0,-5-1-1,0-3-6,-6 0-4,-4 2-3,-2-1-5,-6 3-2,-6-3-3,-4 3 0,-6 1-22,-1 8-32,-5-4-31,-1 4-49,-3 2-55,2 4-61,1 1-70,-1 1-92,0 0-94,4 1-221,4 3 39,1 3 98,1 0-467,6 1-522</inkml:trace>
  <inkml:trace contextRef="#ctx0" brushRef="#br2" timeOffset="-156753.7">20412 14491 2791,'0'0'-59,"0"0"27,0 0 26,0 0 18,0 0 18,-18 2 20,18-2 19,0 0 17,0 0 19,0 0 29,0 0 19,0 0 13,-8 2 8,8-2 4,0 0 4,0 0 1,0 0-2,0 0-8,0 0-2,0 0-8,-10 0-10,10 0-29,0 0-12,0 0-12,0 0-14,0 0-7,-2 5 0,0 3-6,-1 4-4,1 0 2,2 0-6,-3 6 3,1 0-11,2 0-6,-2 0-2,4 4-4,-2-1 5,0-1-1,0 2-3,2-3-8,-2 2-4,3-3 0,-1 0-5,1 0 2,-1-1-1,0 0-42,0-5-23,-2 0-30,2 0-37,-2-2-41,2-2-39,0-1-34,0 0-40,-2-7-39,0 0-49,6 4-36,-6-4-51,13-4-124,-6-3-23,-1 0 41,2-1-278,3-2-301</inkml:trace>
  <inkml:trace contextRef="#ctx0" brushRef="#br2" timeOffset="-156462.45">20727 14525 2325,'4'-8'26,"1"0"26,-1 3 18,-2-2 11,0 1 9,0 2 9,2-1 8,-4 5 21,4-6 7,-2 2 5,-2 4-2,4-6-6,-4 6-15,0 0 0,0 0 17,0 0 0,10 14 0,-8-3-6,0-4-9,-2 7-7,2-1-10,0 1-7,-2 2-8,2-1-8,-1 5-7,-1-3-7,0 1-6,0-1-6,3-2-6,-3 2-25,-3-4-32,6 1-35,-6-1-50,3-4-36,0 2-41,0-3-42,0 1-57,-1-2-45,-1-3-48,0 0-106,-2-4-64,4 0 31,0 0-203,0 0-198</inkml:trace>
  <inkml:trace contextRef="#ctx0" brushRef="#br2" timeOffset="-156200.93">20655 14701 2071,'-6'-5'69,"2"4"32,4 1 9,-9-4-1,9 4-1,-9-2 4,9 2-8,-4-6 1,4 6 29,0 0-3,11-7 6,0 5-2,-1-2-6,4-2-11,4-1-11,-2 1-9,4 0-9,1-1-9,3-1-16,-6 0-33,4 2-49,-1-1-47,-3-2-55,0 3-75,-2-1-80,-3 0-125,2-3-127,-4 2 41,1 0-214,1 0-192</inkml:trace>
  <inkml:trace contextRef="#ctx0" brushRef="#br2" timeOffset="-155934.2">21102 14391 2053,'4'-8'74,"-4"1"22,2 2 10,0 1 8,0-4-4,-1 1 7,3 3-7,-2-1 1,0 0-8,-2 5-12,6-8-8,-6 6-10,3-3-8,-3 5-8,3-5-26,-3 5-27,5-4-33,-5 4-27,0 0-41,0 0-52,8 0-54,-8 0-78,0 0-149,0 0-14,0 11-138,-4-3-81</inkml:trace>
  <inkml:trace contextRef="#ctx0" brushRef="#br2" timeOffset="-155684.85">21142 14457 1632,'1'6'26,"-1"1"40,3 1 22,-3-1 13,2 1 14,0 3 8,0-6 10,2 6 11,-2 1 11,3-3 12,-2 4 6,-1 0 11,3 0 7,0 1 10,-3-1-2,1 2 1,2 1-2,0-1-13,-1 2-5,-2-1-9,2 2-9,-1-4 8,-1 2-10,0 1-10,-2-2-2,0-2-7,0 2-22,0-2-1,-2 1-11,0-1-3,-3 0-12,1-2-3,0 1-10,-6-2-11,5 0 7,-1-1-8,-3-1-9,-2-3-13,2 1-31,-1-1-34,0 0-35,-3-3-52,0-2-62,1 0-65,-3-2-61,0-5-63,3-2-95,-1-1-169,0-1-48,5-5 91,3 3-454,-1-2-506</inkml:trace>
  <inkml:trace contextRef="#ctx0" brushRef="#br2" timeOffset="-154935.82">21680 14670 2615,'-11'0'-49,"1"0"38,10 0 29,-20 0 21,14 0 8,6 0 11,-16 0 12,16 0 7,-11 0 11,11 0 3,-13 2 21,13-2 14,0 0 4,-8 2 21,8-2 11,-3 5-1,3-5 3,9 7-2,-3-6-3,5 1-5,2 0-10,3 0-9,4-2-12,3 0-13,-2 0-10,2 0-11,1-2-7,1 0-17,-3 0-32,0 1-43,2-2-61,-3-1-69,0 1-65,0-3-84,3-2-89,-8 1-186,4 2-39,-6-5 68,4 0-353,1 2-370</inkml:trace>
  <inkml:trace contextRef="#ctx0" brushRef="#br2" timeOffset="-154497.46">22411 14297 2358,'-3'-6'-30,"2"-1"37,1 3 31,-2-1 20,2 5 15,-3-11 11,3 7 11,0 4 10,-4-7 11,4 7 14,-3-4 2,3 4 4,0 0 4,-2-6-3,2 6 11,0 0 12,0 0 7,-12 17-1,8-7 7,-1 4 2,0 3-5,2 1 3,-3 6-14,1 2 13,-1 1-4,1 2-5,0 3-12,2-4-12,-1 7-10,2-5-12,2 3-9,0-1-12,2-5-7,0 3-29,3-3-4,3-1-3,3-2-19,0 0-24,9-3-28,0-3-46,1-7-55,9 2-64,5-6-74,-4-3-105,4-4-121,-1 0-210,2-4 9,2-1 93,-1-4-484,0-1-547</inkml:trace>
  <inkml:trace contextRef="#ctx0" brushRef="#br2" timeOffset="-153339.77">22775 14411 3124,'0'0'11,"0"-7"20,0 7 18,0-6 11,0 6 9,0 0 12,0-7 10,0 7 1,0 0 4,0 0-8,0 0 3,0 0 23,0 0 9,4 17 3,-2-3-4,0 0-3,2 7-3,0-4-9,1 4-10,2 1-8,-3 5-6,2-1-8,-2-2-6,0 2-5,0-1-7,1 0-6,-3-2-18,2-2-29,-2-2-36,0-1-38,1-3-41,-1 2-41,2-6-34,-2-1-42,2-2-49,3-3-31,-1-1-48,2-4-101,1-4-78,0-1 28,1-3-212,0-2-211</inkml:trace>
  <inkml:trace contextRef="#ctx0" brushRef="#br2" timeOffset="-153053.66">23069 14419 2118,'1'-11'68,"-1"4"32,0-3 13,4 2 8,-4 1 2,2 2 4,-2 1-1,0 4 0,2-9-5,-2 9 13,0 0 21,0 0 9,0 0 3,16 17-2,-10-6-7,2 4-3,0 1-13,0 3-13,1 2-13,1 0-9,-2-1-10,4 4-7,-4-2-9,0 1-6,0-3-12,0 4-27,-2-2-40,-2-4-42,0 1-47,-2-2-42,0 0-54,-2-3-45,0-5-51,0 3-43,-6-7-68,4 2-100,-4-1-25,2-4-312,-4 1-320</inkml:trace>
  <inkml:trace contextRef="#ctx0" brushRef="#br2" timeOffset="-152787.63">23019 14664 2331,'-9'-5'28,"6"1"33,1-1 18,-3 0 7,5-2 5,0 2 9,3-3 5,1 1 0,3 4 6,2-8 3,3 3-9,3-1-3,0 2-12,4-3-7,3 2-6,-2 0-8,4-2-31,-1 3-37,1-3-35,-2 3-44,0-5-53,1 4-69,-1-1-53,-4-2-160,-1 1-82,0 3 33,-3-2-120,1-2-82</inkml:trace>
  <inkml:trace contextRef="#ctx0" brushRef="#br2" timeOffset="-152538.77">23501 14291 1708,'3'-9'91,"-3"-1"28,0 2 12,-3-1-2,3 1-1,-2 4-7,2-5-9,0 4-11,0-2-13,0 2-7,0 5-16,2-8-22,-4 3-29,2 5-36,0-7-34,0 7-26,0 0-37,0 0-40,0 0-72,0 0-140,0 0-272,0 0-141</inkml:trace>
  <inkml:trace contextRef="#ctx0" brushRef="#br2" timeOffset="-152288.37">23524 14386 1946,'2'7'84,"1"1"23,1-1 14,-2 4 9,2-4 1,2 3 8,1 1 21,-3 1 13,5-1 10,-3 2 5,0-1 8,-1 1-2,3-1 1,-1 3-6,-1-2-8,0 1-5,0-1-11,-1-1-12,1 2-26,-2 0-9,1-1-9,-3-3-9,0 2-3,1 0-10,0 0-13,-6-3 0,3 3-7,-1-3-7,-3 5-8,-1-9-6,-1 5-12,0-2-26,-2 0-24,-1-3-28,1 0-37,-5 0-43,6-3-38,-3-2-37,-1-4-43,-1-1-59,5-8-70,-2 2-146,1-4-102,0-8 74,4 0-354,2 1-381</inkml:trace>
  <inkml:trace contextRef="#ctx0" brushRef="#br2" timeOffset="-152021.86">23768 14088 2365,'0'0'-50,"0"0"49,-5-5 31,5 5 21,0 0 14,0 0 12,0 0 17,0 0 10,0-6 12,0 6 12,0 0 8,0 0 9,0 0 6,0 0 3,0 0 4,0 0 16,0 0-2,0 0 0,22 11-2,-10-6 0,1 3 8,0 3 0,4 2-5,2 4-8,2 2-7,3 3-7,1 0-6,-1 2-9,0 2-10,0-1-9,-3 2-8,1-4-10,-4 6-6,0-2-5,-4 2-5,-6-5-8,-1 3-10,-5 0-7,-2 0-13,-6 1-37,-5 4-51,-1-3-54,-6 2-65,2-5-57,-4 1-60,-1-2-76,3-1-91,-7-2-130,2 0-107,0-4 50,-1 1-502,0-1-604</inkml:trace>
  <inkml:trace contextRef="#ctx0" brushRef="#br2" timeOffset="-151531.17">22925 15605 3088,'-6'-14'-54,"3"7"35,-1 0 25,0 1 14,2-2 19,-2 3 14,2-1 12,0 4 16,0-5 15,-2 3 9,2-2 17,2 6 14,-8-10 14,6 7 6,0-1 8,2 4 1,-6-6 0,4 4 1,2 2-28,0 0-6,-8-4-6,8 4-1,-11 12-1,5-8-3,-3 6 20,3 7 1,-5 1 1,1 3-7,0 2-2,-2 8-14,4-2-3,-1 2-15,1 2-1,4-3-6,0 1-6,2 1-10,2-1-7,4-1-6,2-1-10,-2-1 1,9 1-9,1-2-14,4-6-24,3-1-31,7-3-53,2-2-57,-4-8-73,6-3-83,1-4-89,6-4-116,-1-1-182,2-4-52,-1-4 99,3-2-597,-2-8-688</inkml:trace>
  <inkml:trace contextRef="#ctx0" brushRef="#br2" timeOffset="-150062.5">23357 15286 3040,'2'-4'-128,"-2"4"51,-2-8 37,2 8 24,0 0 19,0-9 15,0 9 8,0 0 8,0-8-1,0 8 3,0 0 0,0-6-2,0 6 0,0 0 0,0 0 2,0-4 1,0 4 2,0 0 6,0 0 2,0 0 5,2-7-4,-2 7 1,0 0 3,0 0-7,0 0 3,0 0 1,0 0-3,0 0-7,0 0 2,0 0-4,0 0-5,0 0 4,0 0 1,0 0-7,0 0 3,0 0 1,0 0-2,0 0-1,0 0-3,0 0-6,0 0 4,0 0-11,0 0 4,0 0 2,0 0 1,0 0-2,0 0 6,0 0-8,0 0 12,0 0-5,0 0 3,0 0-3,0 0 4,0 0-2,0 0-2,0 0 4,0 0 13,15 1 5,-15-1 1,0 0 1,17 3-4,-9-3 0,3 3-2,0-3-2,1 0 3,3-3-2,0 3 3,2-3-1,2 2-3,2-3-1,-2 1-1,3-2-2,-1-3-5,4 4 4,-6-3-4,0 2-2,-2 1-3,1-2-2,-5 0 0,0 2-3,0 3-3,-4-3-12,1 4-23,-1-4-24,-5 1-35,-4 3-35,8-2-34,-8 2-31,0 0-31,0 0-37,-2-5-42,2 5-38,0 0-77,-6-7-114,6 7-12,-6-6-279,4 2-293</inkml:trace>
  <inkml:trace contextRef="#ctx0" brushRef="#br2" timeOffset="-149115.74">23893 15020 2019,'0'0'-113,"0"0"25,0 0 24,0 0 20,0 0 20,0 0 14,0 0 22,0 0 8,0 0 12,0 0 8,0 0 13,0 0 10,-11 14 12,11-14 7,0 0 8,-2 3 3,2-3 4,-2 4 3,2-4-2,0 0-1,0 0-5,0 0 3,-4 5-3,4-5 0,0 0-7,0 0-6,0 0 7,0 0-10,0 0 2,0 0 2,0 0 3,0 0 3,-2 5-3,2-5-3,0 0-2,0 0 1,0 0-1,0 0 1,-2 3-3,2-3-4,0 0-2,0 0-3,0 0-4,0 0-4,0 7-1,0-7-1,0 0-3,0 0 1,0 0-3,0 0-4,0 0-1,0 0-2,0 0 0,0 0-5,0 0-2,0 0-2,0 0-3,0 0-3,0 0 1,0 0-1,0 0 1,0 0-2,0 0 0,0 0-2,0 0 0,0 0-3,0 0 3,0 0-2,0 0-1,0 0-2,0 0-4,0 0 2,0 0 0,0 0-5,0 0 2,0 0-1,0 0 0,0 0 3,0 0 3,0 0-4,0 0 2,0 0-2,0 0-1,0 0-2,0 0 0,0 0-4,0 0 3,0 0-3,0 0 1,0 0 1,0 0-5,0 0 4,0 0-4,0 0 1,0 0 0,0 0-2,0 0 0,0 0-2,0 0 1,0 0-2,0 0 3,0 0-3,0 0-2,0 0 4,0 0-5,0 0 4,0 0 2,0 0-2,0 0-2,0 0 1,0 0-2,0 0 0,0 0 2,0 0 0,0 0-1,0 0-1,0 0-1,0 0 2,0 0 1,0 0-4,0 0 0,0 0 2,0 0 1,0 0-1,0 0 0,0 0-2,0 0-1,0 0 2,0 0-2,0 0 2,6 4 0,-6 3 4,2 1 3,2 1 3,0-1-1,-2 4 6,0 3 4,2-1-1,1 2-2,0 0 0,-1 1-2,-2 0 1,2-1 0,0-3-3,-2 4-3,2-2 3,-1-4-4,-1 1 1,0-1-14,1-3-25,0 1-32,-1-2-38,-2 1-45,5-2-46,-3 1-46,-2-7-52,4 0-69,-4 0-62,0 0-158,0 0-20,7-13 47,-7 9-353,0 4-385</inkml:trace>
  <inkml:trace contextRef="#ctx0" brushRef="#br2" timeOffset="-148375.83">24115 15115 2328,'-6'1'-53,"6"-1"39,0 0 37,-11 4 20,11-4 11,0 0 9,-8 0 6,8 0 3,-4 4 4,4-4 0,0 0 4,0 0 0,0 0 0,0 0-5,-6 1 5,6-1 3,0 0 9,0 0 1,0 0 3,0 0-10,20 0-7,-20 0 2,17 0-9,-6-1-4,2 1-1,-1-4-2,6 0-8,-2 0-4,1 1-6,0-2-3,0 1-4,1-1-4,-2 1-3,-3 2-4,4-4-3,-4 1-15,-1 3-18,0-2-31,0 2-25,-2 1-36,-4-6-53,2 2-59,1 2-64,-2-2-123,-1 0-140,-2-2 53,3 0-238,-3 2-214</inkml:trace>
  <inkml:trace contextRef="#ctx0" brushRef="#br2" timeOffset="-148074.88">24509 14841 2203,'0'-5'114,"0"-1"18,0 1-3,2-1-7,0-1 0,1 4-8,1-2-14,0 1-8,-2-2-11,3 2-6,-5 4-7,5-4-15,0 1-12,-5 3-22,5-4-21,-5 4-24,9-2-26,-9 2-31,0 0-36,0 0-35,16 9-42,-14-7-54,0 4-121,-1 1-66,-1 1-167,-1 0-103</inkml:trace>
  <inkml:trace contextRef="#ctx0" brushRef="#br2" timeOffset="-147808.58">24602 14952 1848,'2'10'113,"0"-1"19,3 3 8,-3-4 9,4 3 10,1 0 15,-1 2-4,0 2 0,0-2 1,2 3-2,-3 0 4,0-2-5,0 2-4,2 1-4,-3 0-2,-1 1-6,1-2-3,-2 1-7,0-2-8,0 2-8,-4-3-7,2 0-6,-2 1-13,-2-3-12,-1 3-8,1-2-7,-3-2-6,2-1-15,-3 0-31,-2-3-34,0 1-39,0-4-44,1 1-40,-2-1-36,-1-4-46,-1 4-54,3-4-62,-6-4-98,2 2-150,1 0 27,0-1 62,1 3-282,-1-2-265</inkml:trace>
  <inkml:trace contextRef="#ctx0" brushRef="#br2" timeOffset="-147477.55">23703 15756 2109,'0'0'35,"-10"5"46,9-3 24,1-2 12,-9 5 2,9-5 3,-1 2 6,1-2 12,0 0 17,1 8 10,-1-8 14,9 6 8,-3-6 7,4 0 4,-10 0 1,30-6-18,-5 5-5,11-8-8,5-3-6,7-1-11,23-8-6,4-1 15,8-2-6,4 2-4,0-4-18,2 3-7,-5 2-15,-3-5-13,-7 5-10,-2 0 2,-16 7-16,-12-2-11,-4 5-19,-6 1-9,-7 0-1,1 2-18,-7 2-11,-1 1-30,-4-1-22,-1 2-40,-7 1-47,0-1-45,-3 4-41,-5 0-40,0 0-46,0 0-53,0 0-58,-15 7-132,3-3-84,-3 6 73,-5-3-420,0 7-457</inkml:trace>
  <inkml:trace contextRef="#ctx0" brushRef="#br2" timeOffset="-147069.7">24373 15861 2698,'-8'5'61,"-1"-1"36,4 3 45,-2-5 8,2 3 4,1-2-9,0 1-5,2 2 8,-2-2 4,2 3 2,0-1 6,2 2-5,-2-5-2,2 6 0,0-1-3,0 0 1,0 5-24,0-3-1,-4 4-5,8-1-4,-4-1 5,0 8-7,0-7-6,-4 3-9,4 3-4,-1-4-14,1 3-6,-2-2-7,0 3-2,2-5-10,-2 3-5,-1 0-6,2-5-4,-1-1 4,0 2-9,0-3-7,-1 0-13,1-3-4,0 0 1,0-1 1,-2 2-3,3-7 11,-3 4-12,4-5 0,-8 1 0,8-1-3,0 0 4,-14-7-6,8 1-4,-1-2 0,0 1-7,-1-5-9,1 2-11,1-2-5,-3 4-17,3-3-12,-2 1-20,3-4-31,-3 6-42,4-4-37,0 2-48,0 1-46,2-3-55,2 2-57,0 0-88,2 0-141,0-1 37,4-3-467,0 4-528</inkml:trace>
  <inkml:trace contextRef="#ctx0" brushRef="#br2" timeOffset="-146759.63">24375 15908 2874,'0'0'-19,"7"-5"38,-7 5 24,2-2 9,-2 2 13,5-6 11,-5 6 16,0 0 21,10-4 18,-10 4 17,9-4 17,-3-2 12,0 2 7,5 1 6,0-5 2,-1-1-1,3 2-2,4-1-39,2-1-3,0-4-3,2 4-15,3-2-16,-4 1-9,1-2-13,0 2-5,0 0-8,1 2-4,-5 1-24,0-1-24,0 2-36,-3-1-43,0 1-46,-2-2-49,1 5-48,-5-2-42,1 5-47,-3-5-56,1 5-46,-7 0-88,8 3-126,-8-3 60,4 2-377,-4-2-400</inkml:trace>
  <inkml:trace contextRef="#ctx0" brushRef="#br2" timeOffset="-146342.17">24674 15929 2466,'-10'8'31,"2"-1"43,0-2 24,2 2 11,4-6 3,2-1 7,-4 6 11,4-6 2,0 0 10,0 0 6,10 6 1,-10-6-1,14 0 0,-7 0 1,-7 0-3,18 0-4,-7 0-5,-3 0-9,-8 0-1,19 0-7,-11 0-5,-2 2-2,2 0-6,-2 2-3,-2 0-21,0 2-10,-2 2 0,-2 0-5,0 1-5,-2 4-7,-2 0-1,-2 2-6,-3-2-6,-2 1-6,-1 1 2,-1 1-2,0 1-5,3-6 2,-1 0 16,1 1 4,-2-3-7,2 2 2,4-2-2,0 0-9,-1-1-1,1-3-2,4 1 6,0 0 4,2-3 5,0-3 1,7 4 2,-7-4-6,16 0-7,-6 0-4,8-6-4,-2 5-5,4-5-5,3-2 2,5 3-4,-6-3-13,4 1-37,-1-2-37,1-2-37,-4 2-56,-3-1-64,2 1-55,-2-6-69,-1 0-87,-2 3-106,-2-5-149,1-1 66,-3-1-562,2-3-650</inkml:trace>
  <inkml:trace contextRef="#ctx0" brushRef="#br2" timeOffset="-145667.37">24743 14677 3103,'-8'-3'-103,"4"-1"36,4 4 29,-6-4 13,6 4 14,-4-4 8,4 4 18,-4-3 8,4 3 13,0 0 9,-4-4 12,4 4 5,0 0 11,0 0 7,0 0 21,0 0 8,0 0 8,0 0 1,0 0 10,0 0-1,14-4 0,-14 4-1,0 0 0,18 4 4,-8 0 4,0-1-4,2 5-1,2-1 0,1 3-1,3 4 2,0 3-31,3-4 10,0 10-7,2 0 18,-2 1-4,5 9 6,-3 0-27,-2 1 5,1 3-2,-2 4-3,0 0 4,-8 4 0,3-3-3,0 1-9,-4 1-3,-1-5-2,-2 0-8,0 1-8,-2-2 1,-2 4-10,-2-4-1,2 0-8,-4 2-3,0-7-5,-2 5-3,-2-2-7,0-1-18,-6-2-14,3 0-18,-2 1-23,1-11-22,-3 2-14,-1 0-22,3-3-30,-2-1-38,-1-3-43,0-1-39,4-4-35,-2-2-35,0-2-40,1 1-37,0-5-62,1-2-109,1 1-42,1-4 70,6 0-395,-12 0-415</inkml:trace>
  <inkml:trace contextRef="#ctx0" brushRef="#br2" timeOffset="-124320.84">22213 1800 867,'0'0'152,"-4"6"-38,4-6-1,-4 3 7,4-3-5,-2 6 7,2-6-5,-4 4-2,4-4 6,0 0 3,0 0 2,0 0 0,0 0-1,0 0-1,0 0-1,0 0-3,0 0-8,20-2-2,-20 2-5,0 0-11,14-4-8,-8 2-9,-6 2-8,12-2-2,-3 1-9,-2-1-8,1 0-12,1 0 7,-3 0-8,4 2-10,-3-2-11,6 0-18,-5 2-27,1-2-19,1 0-32,1 1-31,-3 1-33,3-2-33,-3 2-28,0 0-40,-8 0-86,9 2-104,-6 1 3,-3-3-104,0 10-40</inkml:trace>
  <inkml:trace contextRef="#ctx0" brushRef="#br2" timeOffset="-124015.52">22186 2027 1428,'-4'7'5,"-1"-3"27,1 0 24,2 0 23,-2-1 20,0 1 15,4-4 7,-5 7 3,5-7-1,-2 3 3,2-3 9,0 0-11,2 7-4,5-4-9,-7-3-14,12 4-3,-3-4-11,4 0-9,-3 0-11,4 0-24,0 0-32,-2 0-39,6-2-43,-1-3-55,-1 2-57,2-4-56,-2 0-127,-2 0-78,0-3-154,-1 3-101</inkml:trace>
  <inkml:trace contextRef="#ctx0" brushRef="#br2" timeOffset="-123716.12">22698 1593 1695,'1'-9'79,"-1"2"21,3-1 16,-1 3 6,-2-1 6,0 6 1,5-10-7,-5 7-4,0 3-10,0-7-7,0 7-11,0 0 6,0 0 7,0 0 0,0 0-3,0 24-9,0-13-8,0 4-6,0 3-5,0 1-3,0 2-6,0 0-5,0 5-3,0-2-7,3 2-2,-3-4-11,0 2-28,2-4-26,0 6-27,-2-8-33,0-1-41,2 2-53,2-3-48,-2-1-48,2-4-104,0 0-133,3-2 49,-1-1-139,3-3-95</inkml:trace>
  <inkml:trace contextRef="#ctx0" brushRef="#br2" timeOffset="-123427.77">22978 1566 1686,'-2'-10'46,"2"2"42,0 0 26,0 1 20,-2 0 5,2 1 11,2 0 5,-2 6-6,0-8-5,0 8-10,5-7-16,1 5 1,2 2-6,4 0-5,1 2-6,2 2-10,2 3-4,5 3-8,-4 1-9,1 5-7,0 1-3,-2 2-5,1 4-2,-6-2-6,-4 3-5,2 1-2,-8 1-8,-4-2 9,-4 2-6,0 2-5,-6 1-3,-3 0-6,-2-3-2,0 1 0,-2-2-2,2 0-4,1-7-1,2 2 1,2-1-2,1-3-7,3-1 11,0-4-6,0 0-4,4-2-3,4-1 7,4 1-10,6-4-22,4-2-26,7 1-27,5-4-35,8-1-61,8-2-42,9 2-28,6-1-126,1-3-194,1 1 65,-5-2-268,-3-4-254</inkml:trace>
  <inkml:trace contextRef="#ctx0" brushRef="#br2" timeOffset="-122503.79">14774 1840 2084,'-2'-5'-5,"-2"0"28,0 1 33,-2-1 23,0-1 18,2 2 9,0-1 10,0 1 5,2 0 7,-2 0 2,4 4 0,-4-3-4,4 3-8,-4-4-12,4 4-9,0 0-12,0 0-8,0 0-5,0 0-1,-7 9 0,7-1 2,2 3 8,-2 0-9,0 6 6,2 1-5,1-1-7,-1 3-4,0-2-7,0 1-13,0 2-2,0-1-5,0 0-5,0-2 0,0 2-9,0-3-30,0 0-33,0-1-32,2-1-30,-1-4-51,-3-1-61,5 0-44,-1-5-52,0-2-149,2 2-78,-6-5 61,11 2-201,-11-2-174</inkml:trace>
  <inkml:trace contextRef="#ctx0" brushRef="#br2" timeOffset="-122043.8">15024 1840 1755,'0'-5'6,"0"-2"22,-2 0 33,-1 1 28,-1-1 15,2 1 12,-2 0 2,2 1 1,0 1 1,-2-3 3,2 4-5,2 3-7,-3-7-7,3 7-7,0-8-10,0 8-8,0-6-6,0 6-12,7-5-3,-3 2-1,2 0-7,0 1-4,6 0 1,-4 0-4,2 0-7,3 4-2,-2-2-3,-1 2-4,3 2 3,0-1-2,0 5 3,-3-1-6,0 3-2,2-1-5,-4 5 1,-2-1 8,2 4-8,-4-1-2,-1 1 8,-1 2-4,-4-1-2,-1 0 0,1 1-4,-7 2 6,2 1 0,-5-4-4,1 2 5,2 0-3,-6-3-4,4 0-2,-1-1-3,1-3 1,3 0-3,-1-2 4,0-1-5,3 0 5,2-2 1,-2-1-3,4 1 4,-2-3 0,4 1 1,2 0 10,4-3 4,2 4 1,3-5 1,8-1-4,1-1-3,7 0-1,5-1-30,0-1-61,11-5-68,-4 2-91,11-5-95,-1 3-227,-7 0-18,1 1 77,-1-5-262,-4 1-243</inkml:trace>
  <inkml:trace contextRef="#ctx0" brushRef="#br2" timeOffset="-113075.55">13499 3734 2053,'11'0'-25,"-11"0"18,0 0 16,0 0 16,9-2 14,-9 2 10,0 0 6,6-2 7,-6 2 11,0 0 5,0 0 8,0 0 3,0 0 0,10-3 6,-10 3-3,0 0-1,0 0-1,0 0-1,0 0-3,0 0 0,0 0-2,0 0 2,0 0 6,0 0-10,0 0-3,0 0-1,0 0-8,0 0-4,7 7-5,-7-7-8,-3 8 1,3-3 5,0 7 3,0-1 1,0 7-1,-2-1 2,2 3-1,0 1 1,0 8-5,0 1-5,0-1-7,0 4-2,0-4-4,2 5-2,1-5-4,-1 3-4,0-3-1,2-3-1,-2 2-5,2-6-1,-2-2-5,0-1 0,1-2-3,-1-5-2,0 3-16,0-4-28,-2-2-29,3 1-50,-3-5-41,0-2-52,0-3-60,0 0-65,0 0-117,0 0-116,6-16 35,-2 7-286,4-1-298</inkml:trace>
  <inkml:trace contextRef="#ctx0" brushRef="#br2" timeOffset="-111875.74">13914 3906 2135,'0'0'-47,"0"0"25,0 0 27,0 0 25,0 0 22,0 0 18,0 0 14,0 0 1,0 0 14,0 0 4,0 0 0,0 0 3,0 0-5,0 0 0,0 0 1,0 0 0,0 0 0,0 0 0,0 15-6,0-15 0,5 9 1,-1-5 2,2 0 3,3 1 4,3-1 0,8-2-8,0-1-4,8-1-7,1 0-6,7-1-10,1-1-6,3-2-6,-2 0-6,-4 0-3,-1 3-6,-3-5-2,0 2-6,-3 1-2,-5 3-5,-1-3-7,-4 1-24,0-1-28,-5 2-30,2-2-34,-4 0-37,-2 2-33,-2-3-42,1 0-50,0 2-47,-3-4-75,0 1-125,2 1 1,1-1-298,-1-3-287</inkml:trace>
  <inkml:trace contextRef="#ctx0" brushRef="#br2" timeOffset="-111610.56">14884 3553 2353,'2'-10'43,"1"2"33,-3-1 23,0 1 20,0-1 8,2 0 4,-2 1-10,0-2 1,0 2-5,0 2-9,0 0-8,0-1-10,0 2-15,0 5-8,2-11-17,-2 9-26,0 2-29,2-7-26,-2 7-28,0 0-42,0 0-45,0 0-45,0 0-48,0 0-127,10 15-129,-10-8 53,-2 0-152,2 5-95</inkml:trace>
  <inkml:trace contextRef="#ctx0" brushRef="#br2" timeOffset="-111322.23">14922 3655 1630,'2'12'-2,"0"-5"21,0 3 31,0-2 27,1 1 20,-3 0 12,2 1 8,1 0 5,-2 2 5,2 1 3,-1-2 0,2 4 4,2 0-4,-4 1-10,2-1-10,0 0-1,1 2-12,-3-1 0,2 1-5,0-3-2,-1 1-1,1 2 5,-4-6 6,2 2 4,-2-1 10,0 1 5,-4-1 0,-1 1 0,-3-2-3,-1 1-8,-1-2-8,0 1-9,-6-4-4,4 1-13,-4-3-6,-3 1-7,5-3-9,-4 0-13,-1 0-19,5-3-35,-3-3-33,0 0-36,5 0-31,-4-1-39,4-3-33,4-1-43,-1 2-57,5-4-47,0 0-131,4 0-82,-2 0 31,4 1-259,4 0-263</inkml:trace>
  <inkml:trace contextRef="#ctx0" brushRef="#br2" timeOffset="-109931.43">15477 3680 2032,'7'-3'-67,"-7"3"27,0 0 21,4-5 21,-4 5 23,0 0 12,0 0 14,6-4 0,-6 4 3,0 0 1,0 0-1,4-1 5,-4 1 2,0 0 4,0 0 0,0 0 6,0 0 3,9 7 9,-7-2-1,-2-5 3,0 8 4,0-8 3,0 6 5,0-1 1,-5 0 14,5-5 3,-4 7-3,4-7-1,-6 6-2,2-2-9,-2-2 1,1 1 0,5-3 1,-8 2 4,8-2-6,0 0-3,-15 0-5,15 0-2,-11-5-5,7 1-8,0-1-6,0 1-3,0-2-8,-2 1-7,3-4-6,1 4-4,-3-2-5,5 1-5,0-2-3,0 0-6,2 3-6,3-1-1,0-1 1,1 1-4,2 0-1,2 2-3,1 0-2,0 0-2,2 0-1,-3 4-2,5 0 2,-3 0-1,5 3 0,-4 1 0,2 1 0,0 0 3,-3 6 1,4 0 1,-6 2 5,2 3-2,-1 0 4,0 4 0,-5-1-1,1-1 5,-3 2-5,-2 1 6,-4-2-2,2 2 0,-4-1 2,-1 4-3,-1-4 0,-2 3 2,-3-3-5,0-2-3,-3 1 1,3-2 0,-2-1-2,5-3 2,-3-2-3,1 2 0,1-4 1,-2-1-2,3-3 0,-1 1 2,2-3-5,-3-1 1,2 0-1,8-2 4,-12 0-5,12 0-3,-11-4 1,11 4-2,-8-5-1,6 1-2,2 4 1,0-5-1,0 5-2,6-8 2,-2 4-2,2 0 1,1 0 0,3 1 1,-2 2 1,6 0 1,-2-1 0,3 2 0,0 0 1,2 0 0,-1 2 0,4-1 3,-2 0-2,2 5 0,-3-4-1,2 3 3,-2-3 0,-1 3-2,2-2 0,-5 0 2,3 0-2,-1 2-12,-2-2-18,-3 1-24,2-2-28,-2 0-31,-2-1-27,-1 5-28,3-6-36,-4 0-51,3 0-55,-4-3-62,3-1-118,0 2-92,-4-2 32,2-1-331,1-1-361</inkml:trace>
  <inkml:trace contextRef="#ctx0" brushRef="#br2" timeOffset="-109404.42">16126 3810 2388,'0'0'59,"0"-8"30,0 8 22,0 0 18,2-6 37,-2 6 24,0 0 7,0 0 5,0-5 0,0 5-2,0 0-3,2-3-10,-2 3-10,0 0-13,0 0-12,2-7-11,-2 7-15,0 0-9,0 0-8,4-4-13,-4 4-5,0 0-8,7-3-10,-2-1-8,-5 4-6,6-2 1,-1-2-7,-5 4 2,6-2 2,-6 2-21,5-6-3,-5 6-2,6-1-3,-6 1 2,0 0-8,4-5-3,-4 5 0,0 0-3,7-3 0,-7 3-5,0 0 0,6-5-5,-6 5 6,0 0-3,6-3-3,-6 3 0,4-2-2,-4 2-3,4-3-6,-4 3-7,0 0-5,7-4-10,-7 4-8,0 0-13,7-5-16,-7 5-24,2-3-30,-2 3-32,0 0-31,4-4-25,-4 4-42,0-5-48,0 5-57,-4-6-77,4 2-140,0 4-10,-6-5 62,6 5-287,-5-6-291</inkml:trace>
  <inkml:trace contextRef="#ctx0" brushRef="#br2" timeOffset="-108580.03">16403 3539 2004,'0'-5'-112,"0"5"23,0 0 23,0 0 25,0 0 17,0 0 17,0 0 24,0 0 17,2-8 10,-2 8 13,0 0 16,2-6 9,-2 6 10,0 0 8,0 0 3,0-6 8,0 6 2,0 0 4,2-5 5,-2 5 4,2-4-1,-2 4 6,0 0-6,0 0 2,0-5-11,0 5-1,0 0-4,0 0-7,0 0-11,0 0-5,0 0-7,0 0-10,0 0-5,0 0-3,0 0 7,6 14 7,-6-6 7,2 4 6,-2-1 4,0 2 4,0 4-2,0 3-2,0 1-5,-2 0-7,2 1-5,-3-1-6,2 0-7,1 2-4,-2-5-3,0 2-4,2-1-7,-2-2 0,0-2-5,0-1-3,2-1-4,-2-2-4,2-2-4,-2 2-2,2-4 3,0 3-6,-2-3 1,2-1 1,0-1-5,0 2 2,-2-2 0,2 1-2,0-6-3,0 6-3,0-6 0,4 4 1,-4-4-4,0 0-3,20-4 2,-7 2-3,4-2-1,-1 1 0,7-2-2,1-2 3,2 1 3,-1 0-7,3 1 3,-2-1-8,-1 0-4,1 3 0,-2-3-7,-2 1-7,-5-1-7,2 2-10,-3-1-13,-1 4-12,-3-3-19,-2 1-24,0 0-27,-3 1-25,-1 1-24,-4-4-25,-2 5-35,0-5-36,0 5-43,-2-6-48,2 6-114,-6-5-70,1 1 62,-1-3-267,2 4-249</inkml:trace>
  <inkml:trace contextRef="#ctx0" brushRef="#br2" timeOffset="-108265.81">16644 3699 2063,'-4'-6'4,"4"6"26,-5-4 23,5 4 22,-4-2 24,4 2 7,0 0 9,-4-7 5,4 7-5,0 0-6,0 0-1,0 0-13,0 0 11,0 0 12,-4 16 15,4-9-1,0 4 4,0 2-2,0 2-9,0 5-7,0-1-10,2 2-9,-2 0-5,0 2-9,2-1-12,-2 3-6,0-2-4,0 0-7,-2 5-8,2-6-27,0-1-36,2 1-34,-2 0-39,2-3-38,-2-1-43,0-4-39,0-1-47,2 1-44,-4-5-101,2 0-116,2-3 17,0 1-244,0-4-234</inkml:trace>
  <inkml:trace contextRef="#ctx0" brushRef="#br2" timeOffset="-107829.95">17025 3524 2017,'0'-7'28,"1"0"20,-1 2 19,0 0 25,0-2 22,0 2 7,0 5 9,0-8 4,0 8 5,3-7 9,-3 7 1,0-5 5,0 5 0,0-5-2,0 5-5,0 0-6,0 0-10,3-6-10,-3 6-1,0 0 2,0 0 8,0 0 3,0 17-2,0-9-1,2 3-6,-2 3-2,2 1-8,-1 2-18,2 2-2,-3 4-11,4 2-9,-2 0-9,2 1 1,-1 1-9,-1-1-9,2 6-2,-1-8 2,-1 2-8,1-1-15,0-2-16,-1-3-23,0 0-27,0-1-31,-1-4-33,-1-1-32,3 1-29,-1-3-53,0 0-12,-2-4-34,2 1-47,2-6-47,-1 1-84,-1-4-118,-2 0 31,0 0-358,11-7-369</inkml:trace>
  <inkml:trace contextRef="#ctx0" brushRef="#br2" timeOffset="-107391.38">17296 3500 2455,'2'-7'-2,"0"-1"31,0 3 30,1-1 29,-3 0 25,2 3 23,-2 3 9,1-10 5,2 7-2,-3 3-4,0 0 4,4-7-12,-4 7-10,0 0 7,0 0 6,0 0 7,9 12 4,-7-2-3,2 1 1,-2 4-8,1 1-6,0 3-8,0-1-10,-1 2-11,0 3-15,0 0-8,-1-1-4,-1-1-9,3 3-8,-3-4-2,2 1-4,-2-2-7,2 1-6,-2-5-3,0 2-3,2-3-1,-1 1-8,-1-4 3,6 0-3,-3-2-4,1 0 2,3 2 6,3-2-1,4-3-7,2-3 5,2 1-2,1-2-5,4-2-4,1 0 2,-1 2-7,1-4 1,0 0 0,0 1 0,1-3-14,-1 0-18,-4 2-22,0-3-33,-3 1-39,-1-1-44,0 0-48,-4 0-47,-2-3-58,-2 0-57,-3-2-55,0 3-138,-3-2-57,-2 1 70,0-4-387,-2 4-414</inkml:trace>
  <inkml:trace contextRef="#ctx0" brushRef="#br2" timeOffset="-107081.49">17654 3555 2775,'0'0'45,"-5"-5"22,5 5 18,0 0 11,-3-4 18,3 4 23,0 0 32,0 0 28,2 20 13,-1-9 8,-1 3 5,3 4-5,-1-1-28,2 9-14,-3 1-1,4 1-15,-3 2-16,4 3-18,-6-3-11,2 8-12,-2-5-21,0 1-47,0-1-45,-2-4-59,-4 3-63,4-1-63,-4-4-81,2 1-108,-2-2-181,-2-2-70,-3 0 55,0-5-445,3-5-500</inkml:trace>
  <inkml:trace contextRef="#ctx0" brushRef="#br2" timeOffset="-101257.38">12614 1710 2513,'0'0'-204,"5"-1"25,-5 1 20,0 0 19,5-4 17,-5 4 18,0 0 16,0 0 14,0 0 8,6-3 18,-6 3 6,0 0 8,0 0 9,0 0 12,0 0 3,0 0 9,0 0 7,0 0 6,0 0 2,10 0 0,-10 0-3,0 0 11,0 0-3,0 0 0,2-5-1,-2 5 1,0 0-3,0 0 0,0 0 0,2-6-3,-2 6-1,0 0 1,0 0-1,0 0-3,0 0-1,0 0 1,0 0 0,0 0 5,0 0-7,2-3 8,-2 3 2,0 0 4,0 0-1,0 0 6,0 0-1,0 0 4,0 0-6,0 0 0,0 0 4,0 0-3,0 0-2,0 0 2,0 0-2,0 0-2,0 0 1,0 0-1,0 0-2,0 0-4,0 0 3,0 0-2,0 0-5,0 0 0,0 0-1,0 0-2,0 0 3,0 0 1,0 0-1,0 0-1,0 0 0,0 0-3,0 0-1,0 0 0,0 0 2,0 0-4,0 0 3,0 0 2,0 0-5,0 0 2,0 0-3,0 0 1,0 0 0,0 0 2,0 0 7,0 0 3,0 0-1,0 0 4,0 0 3,0 0-3,0 0-2,0 0 4,0 0 1,0 0 0,0 0 3,0 0 0,0 0 7,0 0-5,0 0 4,0 0 0,0 0-1,0 0-1,0 0-1,0 0 0,0 0-3,0 0 4,-22 1-1,22-1 1,0 0 0,0 0 0,0 0-1,0 0-4,0 0 1,0 0-1,0 0-2,0 0 1,0 0 1,0 0 1,0 0 1,0 0-1,-5-4 3,5 4 0,0 0 2,0 0 1,0-5-1,0 5 0,0 0-2,0 0 1,0 0-1,0 0 3,0 0-1,0 0-8,0 0 3,0 0-8,0 0 0,0 0-3,0 0-3,0 0 0,0 0 0,0 0-3,-9 17-1,5-9 2,-2 6-1,-1 1-2,-2-1 2,1 3 0,-1 3-3,-1 1 1,0-1 0,0-3 2,0 1-4,0 2 0,2-5 3,-4 2-3,2-3 3,2 0-2,1-1 0,-1 1-1,1-1 6,-1-2-5,1 2-4,3-4 3,-2-1-10,0 1-17,2-2-14,1 1-18,-1-3-21,-1-1-19,3 1-37,-2-2-31,4-3-31,-6 1-53,6-1-105,0 0-307,-13-4-156</inkml:trace>
  <inkml:trace contextRef="#ctx0" brushRef="#br2" timeOffset="-100953.79">12385 1762 1775,'0'-10'-11,"3"1"16,-3 1 27,0 3 17,0-3 16,1 3 8,-1 5-2,3-11-4,-3 7 0,0-1-8,0 5-2,0 0 3,6-4 16,-6 4 5,0 0-4,12 12 2,-4-8-6,-2 4 4,2 1-9,-1 0-4,5 1-7,-1-1-2,1 4-7,-1 0-6,-1-2 0,5 4-3,0-2-5,-5 1-3,4-4-8,0 6-18,-1-5-25,-3 3-26,1-2-31,0-2-32,-1 0-38,0 1-35,4-1-32,-6-5-58,5 2-121,-1-4-247,-1 1-136</inkml:trace>
  <inkml:trace contextRef="#ctx0" brushRef="#br2" timeOffset="-100640.09">13031 1510 1682,'0'-9'-23,"0"2"27,0 1 28,-2-2 21,2 5 10,0 3 5,0-7-5,0 7-2,0 0 2,0 0 14,0 0 5,0 0 10,0 0 2,0 25-6,0-14 3,-2 3-4,4 1-4,-2 5-4,0-2-7,0 2-4,0 0-7,2 1-6,-2 1-6,3-2-4,-3 1-2,2 1-3,-2-4-10,2 1 3,0-2-4,2-1-3,-2 1-22,2-2-20,1-1-31,1-3-30,-2 0-28,4-4-35,0-1-39,3 0-29,0-4-40,2-4-93,0-2-70,4 1-141,-3-3-54</inkml:trace>
  <inkml:trace contextRef="#ctx0" brushRef="#br2" timeOffset="-100249.71">13376 1615 1460,'2'-9'14,"-2"1"22,0 1 20,0-1 19,-2 2 19,2 0 19,0 6 6,-2-9 3,0 5-1,2 4-4,-2-7-11,0 3-8,2 4-6,0 0-7,0 0-2,0 0-6,-13 15 1,9-8-6,0 3 1,-1 4-5,1-1-8,2 2 4,-1 2-6,2-1-6,1 1-5,0 0-7,0 0 3,4 0-2,0-2-3,1 0-2,2-2-2,3 2 1,-2-4-6,2-2 2,3-3 0,0-1 8,2-1 0,0-2 2,-3-4 2,5-2 7,-4-1-2,2-3 3,-3-3-5,-1-3 0,-2-1-7,-1-2 2,-4 0-6,1-1-4,-8 0-5,1 1-1,-2 0-3,-2 1-4,-2-1-2,-4 4-4,0-1-18,0 3-21,-4 1-17,2 1-12,-1 3-20,0 0-13,2 1-31,-1 1-36,5 0-34,-2 0-27,5 2-25,2 0-25,4 2-84,-4-8-133,4 8 23,6-7-111,2 3-72</inkml:trace>
  <inkml:trace contextRef="#ctx0" brushRef="#br2" timeOffset="-99952.79">13586 1313 1548,'2'-4'11,"0"-2"28,0 1 33,-2 5 20,0 0 14,1-9 4,-1 9-1,3-5-3,-3 5-3,2-4-6,-2 4-7,0 0 2,0 0 9,0 0 13,22 9 6,-12 0 11,3 2-7,2 4-2,4 0-2,1 5-5,2 4-11,0-2 1,1 4-10,-1-2-7,-2 3-4,-3 0-4,-2-1-6,-4-1-6,-3-1-2,-6 4-5,-2-1-7,-6 1-3,-5 2-22,-3-1-45,-4 1-52,-6 3-51,-4-5-77,4-2-91,-1-2-143,-1-3-149,1 1 66,0-2-260,4-1-263</inkml:trace>
  <inkml:trace contextRef="#ctx0" brushRef="#br2" timeOffset="-98595.11">11842 3679 2171,'-6'-7'20,"2"3"28,0-1 20,2 1 24,2 4 20,0 0 4,-2-7-10,2 7-4,0 0-5,-2-4-10,2 4-9,0 0-7,0 0-1,0 0 9,0 0-10,2 23 8,0-14-3,-2 9-4,2 0-4,-2 3-2,0 2-8,-2 5-6,0-3-2,0 4-4,-4 2-3,2-3-7,-3 1-23,1-3-24,-3 2-28,3-2-27,-3-6-39,0 2-43,6-6-41,-3 0-51,2-7-60,-3-2-97,6-2-71,-3-1 19,4-4-89,0 0-43</inkml:trace>
  <inkml:trace contextRef="#ctx0" brushRef="#br2" timeOffset="-98271.95">11691 3798 1580,'-2'-15'51,"-5"3"32,3 1 34,0 4 19,2-1 12,0 2 1,0 1-6,0-2-7,2 7-12,0-7-12,0 7-4,4-4 9,-4 4-8,0 0 2,29 14 5,-12-7-17,2 5-3,3-1-15,1 3-6,2 3-5,0 2-5,3-2-7,-3 2-14,1 1-31,0-4-40,-4 3-38,-2-6-46,-1 3-45,-3-3-55,2-1-53,-4 0-117,-3-5-112,1 3 32,-3-5-142,0 1-102</inkml:trace>
  <inkml:trace contextRef="#ctx0" brushRef="#br2" timeOffset="-97971.95">12273 3612 1719,'0'-14'44,"-2"3"35,0-1 36,0 5 27,-1-1 17,-1 1 7,2 0 11,0 2-5,0 1-1,-2-2-8,4 6-7,-2-5-14,2 5-13,0 0 5,0 0 5,-10 11-2,7-2-14,-2 1-4,5 5-10,-2 1-4,0 1-11,2 4-6,2 0-10,-2 5-8,4 1-4,2-2-7,-2 1-4,2 1-4,0-2-11,2-2-18,1 0-23,-2-3-28,7-2-28,-1-1-32,-3-4-31,4-3-32,-4-1-42,2-3-57,1 0-55,0-6-83,-1-2-123,1 0-9,3-2-296,-2-3-304</inkml:trace>
  <inkml:trace contextRef="#ctx0" brushRef="#br2" timeOffset="-97674.14">12557 3589 2422,'-4'-8'61,"2"1"31,-2 1 23,4 1 20,-3 0 0,3 5 0,-2-5 2,2 5-11,0 0-8,-2-7-18,2 7-7,0 0-1,0 0 4,0 0-2,11 20 2,-9-11-7,4 3-10,-2 1-7,3 0-2,-1 3-8,0 1-6,0 0-5,1 0-3,2 2-6,-5-2-5,2 2-31,-2-4-36,2 1-37,0 1-42,0-4-34,-2 1-48,-2-3-49,4 0-49,-4-5-80,0-1-117,2 0-14,0-3-260,-4-2-251</inkml:trace>
  <inkml:trace contextRef="#ctx0" brushRef="#br2" timeOffset="-97390.1">12677 3427 2007,'-12'-11'13,"-1"3"35,5 0 36,0 3 32,2-1 23,4 4 7,-2-1 4,4 3-6,-6-5-10,6 5-13,-2-3-10,2 3 14,0 0 12,0 0 7,30 8-4,-13-1-5,8 0-6,2 3-10,7-1-8,1 4-10,-1 2-9,-3-3-6,-1 5-6,-2 1-4,-5-1-5,-2 0-4,-4 2-3,-7 2-6,-7 4-3,-4 1-10,-8 5-33,-5 0-61,-3 6-62,-10 0-83,-1-2-101,-6-3-116,3-1-209,1-2 45,0 0 72,5-6-280,3-5-272</inkml:trace>
  <inkml:trace contextRef="#ctx0" brushRef="#br2" timeOffset="-96679.9">12426 5631 2352,'0'-6'54,"0"6"17,2-9 12,-2 5 15,1 0-1,-1 4 4,3-5-11,-3 5 0,0 0 7,0 0 19,0 17 6,-3-8 0,3 4 5,-1 5-6,-1-1-8,0 1-10,0 2-7,-2 4-9,-2 2-10,2-2-5,0 0-5,-2 2-12,0-2-16,-1 1-35,-1 0-35,2-4-43,-1-1-47,-2-2-42,5-5-44,-2 1-60,4-6-54,-2-1-110,2-3-66,2-4 28,0 0-168,0 0-135</inkml:trace>
  <inkml:trace contextRef="#ctx0" brushRef="#br2" timeOffset="-96372.94">12308 5745 1770,'-5'-13'53,"1"2"37,-1 2 35,1 1 23,2 3 27,-2 1 9,4-1 9,0 5-5,-6-6-8,6 6-13,-1-6-15,1 6 1,0 0 22,0 0 3,11 14-6,-5-4-12,5 0-13,-3 2-12,2 3-12,8 0-9,-4 3-14,4-1-8,1 0-13,-3 0-11,4 1-37,-4-3-45,4 3-47,-3-1-50,-3-5-50,0 0-48,-2-1-57,0 0-53,-1-2-69,-4-4-132,3-2-10,1 0 55,-3-3-239,3-3-206</inkml:trace>
  <inkml:trace contextRef="#ctx0" brushRef="#br2" timeOffset="-96055.96">12824 5579 1944,'0'-13'55,"-2"1"18,0 1 26,-2 0 24,2 4 17,-4-2 18,2 2-3,0 1 16,0 1 5,-2 1 2,2 2 1,4 2 5,0 0 1,-22 9-4,18-1 0,-5 3-7,3 5-9,1-3-8,0 6-10,0 1-10,4 0-13,-1 1-12,2-1-13,0 4-7,2 0-7,-1 0-9,8 0-11,-5-2-8,4 0-17,3-3-34,-3-2-46,2-1-49,2-3-49,-2-2-47,2-2-52,0-2-55,2-4-60,-1-1-60,-2-4-113,6 1-35,-3-6 34,2 0-278,-2-1-290</inkml:trace>
  <inkml:trace contextRef="#ctx0" brushRef="#br2" timeOffset="-95742.75">13091 5642 2122,'0'-6'17,"0"1"29,0 5 36,-4-8 30,2 5 21,2 3 21,0-8-5,0 8 3,0 0-7,0-8-2,0 8-6,2-4 5,-2 4-3,10-1-8,-2 1-4,-8 0-12,20 0-9,-12 0-11,2 1-7,1 3-9,-3 0-7,1 2-3,0 1-6,-3 1 1,-2 2-3,-2 0-1,-2 2-1,-2 0 0,0 3 0,-2 1 0,-2-3-2,-1 2 0,3-2-3,-3 0-4,3 1-4,-2-2-4,2-1-4,1-2-5,-1 0 1,2 1-5,2-3-2,2 2 3,2-3-4,1-1-3,1-1-7,2-1-25,1-1-31,0-2-37,-9 0-41,22-2-38,-4-1-19,-1-3-62,0-1-66,4-6-64,-7 1-119,4-2-90,-6-3 35,1-1-315,2-2-340</inkml:trace>
  <inkml:trace contextRef="#ctx0" brushRef="#br2" timeOffset="-95443.92">13372 5346 2548,'-9'-7'64,"3"4"24,0-1 29,6 4 10,-6-4 5,1 2 2,5 2-4,0 0 10,0 0 26,0 0 23,2 13 4,5-6 8,1 6-1,3-2-2,1 4-16,6 2-7,0-2-17,8 6-13,-1 1-15,1-1-9,-3-1-26,3 4-14,-5-2-6,-2 2-2,-3 0 0,-6 1-16,-6-3-6,-4 2-16,-2 2-19,-5 1-25,-6 1-32,-1-1-40,-4-1-50,2 2-40,-3-4-48,1-5-44,2-2-64,3-3-62,-2-3-127,5-4-87,-1-1 35,4-3-376,1 0-424</inkml:trace>
  <inkml:trace contextRef="#ctx0" brushRef="#br2" timeOffset="-95121.81">13984 5661 2602,'0'0'-14,"0"0"20,0 0 27,6-3 30,-6 3 23,0 0 9,0 0 11,0 0-5,0 0 16,0 0 6,0 0 9,0 0 6,0 0 10,13 2 1,-13-2-2,11 0-8,-11 0-10,15 1-11,-7-2-11,2 1-14,2-2-10,0 2-11,0 0-33,2 0-43,-2 0-52,3 0-47,-2 0-53,-5 0-62,3 2-69,-3-2-72,-2 6-148,-4-3-23,0 3 41,-1 1-227,-2 1-207</inkml:trace>
  <inkml:trace contextRef="#ctx0" brushRef="#br2" timeOffset="-95096.87">14067 5884 2154,'-2'7'80,"-2"-2"23,2-1 23,-2 1 18,4 1 22,-1-2 13,2 1 3,-1-5 3,8 6-9,-4-3-13,2-3-15,2 3-15,1-3-26,-9 0-42,19-3-55,-8 0-45,1-1-73,-1 2-78,2-3-91,-1-1-166,-5 2-91,4 1 67,-3-1-238,-2-3-197</inkml:trace>
  <inkml:trace contextRef="#ctx0" brushRef="#br2" timeOffset="-91763.68">15415 5498 1839,'5'-6'-15,"0"2"17,-3-2 16,2 3 19,0-4 15,0 2 18,0 0 10,-2-2 8,2 2 10,-3-1 1,3-2 7,0 3 9,1-2-1,-3 0 5,2-1 6,0 3 6,-2 0-1,0-2 3,0 2 4,-1-1-1,3 0-2,-2 3-1,0-3-2,-2 1-3,2-2-7,-2 7-2,0-8-3,-2 1-3,0 4-1,0-4-8,2 7-5,-5-9-9,1 7-6,0-1-6,-2-1-8,6 4-4,-18-2-6,8 0-5,0 4-3,-4 0-2,-2 4-1,3-3-6,-2 5-1,0 1-2,1 0 0,-4 6 0,4-1-2,-1 3 2,2 0-5,0 3 1,3 1 0,2-1-3,2 4 2,2 0 0,2-2-4,4-2-1,2 1-1,2 2-3,5-2-3,3 0-2,1-1-12,8-2 1,-1-5-4,0-1 3,4 0-2,2-5 0,3-1 2,-1-2 0,0-4 1,3-2-2,-1-2 1,0-2 7,-1-3 0,1-1 2,-2-5 9,-3-2-2,-3 0 7,-4-7-5,-2 0-1,-6-2 8,-3 1-6,-8-4-8,-2 0 0,-8-2-6,-3 2-4,-6-3 5,-4 6-8,-6 4-1,-4 2-16,1 5-26,-7 4-24,2-1-33,-5 7-47,7 3-52,3 4-48,1 3-53,1 3-63,5 5-65,3-1-122,0 3-103,3 0 53,4 4-442,-1 3-508</inkml:trace>
  <inkml:trace contextRef="#ctx0" brushRef="#br2" timeOffset="-90678.06">13127 7225 2712,'0'0'-83,"0"0"29,0 0 31,6-5 29,-4 1 28,-2 4 20,2-6 15,-2 6 13,2-3 10,-2 3 10,0 0 8,2-7 1,-2 7 0,0 0-6,2-3-8,-2 3-8,0 0-13,0 0 4,0 0 11,9 15 6,-7-3 5,-2-1-4,0 2 2,0 3-1,-2 2-8,0 3-7,-2 4-5,-3 0-9,-1 1-7,-1 1-5,0-1-8,-1 0-11,2-2-34,-2-3-34,0 0-42,4-4-38,0 0-29,0-5-57,0-3-64,1-1-51,3-4-53,2-4-97,-6-2-52,6 2 41,0 0-202,-7-11-169</inkml:trace>
  <inkml:trace contextRef="#ctx0" brushRef="#br2" timeOffset="-90381.3">12917 7299 1873,'-6'-11'19,"2"4"33,0 1 31,-2 1 21,2 0 17,2 2 14,-2-1-2,4 4 0,-4-5-8,4 5-6,0 0 20,0 0 18,0 0 4,0 0 9,8 12 2,-2-4 0,6 1-6,-2-1-12,7 5-9,0-1-15,4 1-9,1 2-14,0-1-10,6 0-7,-1 3-11,3-1-8,-2-3-1,1 5-10,-1-4-20,-2 1-33,-3-1-39,0-2-45,-2 0-48,1-1-42,-8-3-46,2 1-59,0-1-60,-5-3-90,3 0-128,-4-4 23,4-1-319,-2 0-332</inkml:trace>
  <inkml:trace contextRef="#ctx0" brushRef="#br2" timeOffset="-90080.8">13671 7155 2397,'-4'-13'18,"1"3"37,-1 2 29,0 4 23,0-3 25,1 3 16,3 4 3,-5-9 1,4 7-6,1 2 8,0 0 16,0 0 7,0 0-1,-13 15-4,11-6-10,0 1-14,-1 3-10,3 3-10,3-2-12,-3 3-10,2 3-11,0-3-9,2 4-10,1-1-4,-1 2-9,2-1-15,1-3-30,0 0-37,-1-3-51,2 4-54,2-5-37,2-3-57,-2-4-59,2 2-66,1-6-67,4-3-116,-4-2-28,3 1 49,2-8-273,-1 4-268</inkml:trace>
  <inkml:trace contextRef="#ctx0" brushRef="#br2" timeOffset="-89724.45">13985 7166 2169,'-1'-7'31,"-3"3"29,2-4 24,-1 5 27,3 3 17,-1-10 4,-1 5 8,2 5-3,0-5-4,0 5-6,0-4-6,0 4-4,8-7 1,-3 5-11,7 0-7,-4 0-9,5 2-9,-2 0-8,-1 2-8,1 0-4,-2 2-7,1 1-5,-4-3 0,0 4-3,-2 2-1,-1 0-3,-3 1-1,0-1-2,-3 1 0,1 0-4,-2-1-4,2 2 0,-2-3-2,2 3-7,0-3 1,0 1-4,0-2-2,2 2-3,-2-3 0,4 3-2,-2-2 1,4 2-1,-2-3 0,4 1-5,-2-1 3,5 1 1,0 1-1,-1-4-3,0 2 2,1-1-1,-1 1 2,3 0 2,-2-2 1,-3 1 1,2 2 3,-2 0 5,1-3 5,-2 3 5,-1-2-1,-4 1-1,0 1-2,0 0-1,-4 1-5,-5-1-1,4 0-10,-5 0-30,0 2-28,-3-3-38,0 1-34,0 0-40,1-4-50,-2-2-59,4 2-58,-2-4-76,1-3-133,0-2-2,1 0 53,1-5-240,2-1-214</inkml:trace>
  <inkml:trace contextRef="#ctx0" brushRef="#br2" timeOffset="-89414.73">14029 6970 1932,'0'-7'41,"2"0"35,0 0 21,0 1 20,0 1 8,0 1 7,-2 4-1,4-7 11,-4 7 23,12 0 6,-12 0 16,18 5 2,-6-1 4,2 1-4,0 3-3,7 4-8,-1-1-8,0 2-11,4 1-9,1 5-14,5 0 1,6 5 15,-2 1-20,3 0-5,-6 0-16,-4-2-22,-2-3-2,-5 5-13,-8-5-7,-1 2-12,-6 2-1,-9-4-9,1 5-23,-6 0-26,-1-1-30,-4 1-40,-2-2-39,2-3-39,1-2-29,0-3-55,0-2-59,1-3-71,2-3-80,-2-4-138,6 1 11,-2-4 60,8 0-319,0 0-319</inkml:trace>
  <inkml:trace contextRef="#ctx0" brushRef="#br2" timeOffset="-88951.49">15200 7136 2277,'-11'1'9,"11"-1"29,0 0 22,-4 5 26,4-5 21,0 0 12,0 0 5,0 0 10,-2 3 2,2-3 3,0 0 2,0 0-2,0 0 0,0 0-3,0 0-5,0 0-14,25-3-9,-14 1-10,-1-1-9,0 2-10,4-1-8,0 0-20,-1-1-33,2 2-38,-2 1-45,1 0-47,2-1-48,-6 1-62,2 1-54,-3 0-74,-2 4-135,-3-2-22,-2 5 52,-2 0-189,0 2-142</inkml:trace>
  <inkml:trace contextRef="#ctx0" brushRef="#br2" timeOffset="-88633.28">15282 7351 1825,'-4'7'77,"2"-1"25,-2 0 25,1-2 19,3-4 28,-2 8 17,2-4 23,0-4 12,5 7 14,-1-5 2,-4-2-8,13 2-15,-3 0-18,1-2-25,1 0-17,2-2-14,-2 0-16,0 2-26,1-2-38,0 0-48,0 0-49,-2 2-54,2-1-50,-3-1-67,0-1-79,-3-1-78,1 2-163,-3-1-50,-1-1 70,-4 4-284,0 0-276</inkml:trace>
  <inkml:trace contextRef="#ctx0" brushRef="#br2" timeOffset="-87743.48">15449 6950 2178,'0'0'-7,"-6"-2"25,6 2 23,0 0 27,-6-5 22,6 5 15,-2-3 14,2 3 4,0 0 6,-2-6 5,2 6 1,0 0 4,0 0 1,0-6-4,0 6-6,0 0-5,0 0-9,0 0-12,0 0-8,0 0-8,0 0 8,0 0 10,8 17 0,-4-6-5,5 1 6,-3 4 2,3-1-6,-1 6-8,3-2-6,-1 1-7,-1 2-7,2 0-6,-1-1-7,-2 0-7,3 2-2,-4-4-5,0 3-8,2-4 1,-2 0-5,-3-5-4,2 0-10,-2-2-22,1-1-24,-3 1-34,1-1-32,1-2-27,0-1-31,-2-1-34,2-4-41,-4-2-47,4 4-44,0-2-29,-4-2-71,0 0-103,10-10-6,-5 5-331,2-1-339</inkml:trace>
  <inkml:trace contextRef="#ctx0" brushRef="#br2" timeOffset="-87400.91">15819 7113 2416,'0'0'27,"0"0"21,0 0 15,0 0 17,0-6 20,0 6 10,0 0 0,0 0 10,8-1 12,-8 1 10,12 0 4,-3 0 1,4 0-3,4-3-3,-1 2-9,3-1-11,2 0-11,1 2-14,-1-2-10,-2 0-5,2-2-10,-1 2-9,-4 0-15,1 1-29,-2-2-39,-4 2-30,1 1-35,-2-2-45,2 0-48,-6-1-52,1 0-54,-2-2-50,-2 0-126,0 0-52,-3-1 31,0 1-190,3-3-167</inkml:trace>
  <inkml:trace contextRef="#ctx0" brushRef="#br2" timeOffset="-87045.63">16231 6806 1879,'0'0'22,"2"4"27,-2-4 27,0 0 35,0 0 21,13-2 27,-13 2 15,8-4 10,-1 3 11,-3-3 11,2 0 7,1-2 7,-1 3-5,-2-1-6,2-1-13,0-1-12,0 4-19,-2-3-14,0 2-15,0-1-10,-4 4-14,6-6-15,-6 6-11,6-4-13,-1 2-29,-5 2-37,4-3-43,-4 3-54,0 0-53,9-2-48,-9 2-42,0 0-62,6 3-58,-6-3-132,4 8-91,-4-2 40,0 1-309,-2 3-329</inkml:trace>
  <inkml:trace contextRef="#ctx0" brushRef="#br2" timeOffset="-86706.25">16407 6987 2296,'4'6'-9,"-2"0"30,2-1 28,0 2 28,0-2 26,1 3 16,0-3 7,-3 1 7,4-1 16,-2 3 14,2-2 8,-1 1 6,-1 1 0,2 0-1,0 0-4,-1 1-2,1 0 6,3 3-4,-3 1-15,-1 1-12,0-1-10,2 0-9,-3 1-7,3-1-19,-5 1-6,0-3-7,0 0 0,-2 1-9,1-2-6,-1 1-2,0 0-2,-1-4 0,-1 3-9,0-3-4,-3 1-7,1-2-5,-3 0 1,1-1-12,0-1-20,-1 0-24,0-2-30,-5 0-32,4-2-42,-2 0-37,10 0-39,-19-4-34,10 0-38,-4-1-44,5-2-58,0-2-43,-1 1-124,1-5-46,3 4 38,0-1-310,4 1-336</inkml:trace>
  <inkml:trace contextRef="#ctx0" brushRef="#br2" timeOffset="-86191.38">16934 6982 2224,'9'-4'-31,"-3"0"25,0 0 20,0-1 18,-1 3 28,0-3 25,-1 3 20,2-1 14,-6 3 5,6-8 6,-4 6 16,-2 2 9,6-3 5,-6 3 5,4-4 1,-4 4-2,0 0-12,0 0-11,0 0-5,0 0-4,0 0-6,0 0 1,-6 21 0,2-13-8,2 3-5,-2 2-5,0 1-6,4-1-11,-2 4-6,0-2-10,2 3-5,0-2-2,2 2-11,0-3-5,2-1-6,0 2-2,2 0-4,3-5 0,2 0 2,-1-2-9,1 2-2,2-5 0,2-1 2,-1-1-7,0-4 0,2 0 0,1-2-3,-3-2-3,2-1-1,-4-3 3,2-1 0,-2-2-7,-2-2 3,-2-1-6,1-9-1,-5 7-1,-2-5-1,0 3 3,-4-2-7,-2 1 3,0 0-6,-3 3 0,-3 1 1,-1 2-6,-2 2 10,1 0-22,-1 4-22,-4 2-24,1-1-31,5 2-35,-2 4-36,0 0-36,0 2-31,3 0-34,-1 0-45,5 4-52,0-5-63,1 3-135,1 1-14,0 1 43,4-1-301,0-5-316</inkml:trace>
  <inkml:trace contextRef="#ctx0" brushRef="#br2" timeOffset="-85884.94">17642 6968 2554,'12'-3'100,"-4"1"6,2 0 19,-4-2 43,0 3 43,-2-5 26,0 4 9,-4 2-8,11-7-16,-9 6-15,-2 1-18,5-4-21,-5 4-11,8-4-22,-4 2-12,-4 2-23,0 0-33,8-3-42,-8 3-54,0 0-57,9 0-54,-9 0-53,0 0-61,0 0-72,0 0-103,0 0-171,0 0 40,0 0 58,0 0-267,0 0-257</inkml:trace>
  <inkml:trace contextRef="#ctx0" brushRef="#br2" timeOffset="-85553.76">17807 6751 2152,'3'-11'22,"2"1"37,-3 3 30,0 0 28,1 2 21,-1 2 25,0-2 19,-2 5 18,4-7 3,-4 3 2,0 4-4,4-4-4,-4 4 15,0 0-1,0 0 0,15 11-11,-8-5-4,-1 4-28,0-1-12,-2 5-4,4-1-8,-1 2 4,0 3-9,-1-2-14,-2 4-5,2-1-7,-1 0-7,-1 0-11,0-1-12,0 0-4,-1-1-6,3 1-11,-2-3-4,3-2-6,-3 0-3,2 1 1,0-4-5,5 2-4,-2-4 0,3-1-8,-1 1-3,3-2-2,2-3-2,-1-1-3,4 0-1,-5 1-9,1-6-15,0 3-25,2-2-25,-1 0-34,0-1-39,-4-3-55,1-2-62,-3 1-45,1-2-52,-2-2-60,-3 1-52,0-4-91,-2-1-130,0 2 68,-1 0-493,2 1-566</inkml:trace>
  <inkml:trace contextRef="#ctx0" brushRef="#br2" timeOffset="-85236.97">18167 6782 2958,'-4'-4'-17,"0"3"31,4 1 23,-3-7 22,3 7 23,0 0 32,0 0 21,0 0 8,0 0-2,0 0-2,0 0 22,0 0 11,-5 16 2,5-7 0,0 2-11,2 3-12,-4 3-10,4 2-13,-2 0-12,3 1-12,0 6-8,-1-2-12,0 1-5,0 1-5,0-1-10,0-4-20,-2 1-35,0-1-41,0-3-48,0 1-51,0-1-42,0-5-43,-2-2-43,2 0-50,4-1-48,-4-5-83,4 2-102,0-1 7,-4-6-372,4 1-387</inkml:trace>
  <inkml:trace contextRef="#ctx0" brushRef="#br2" timeOffset="-84920.95">18418 6660 2688,'0'-10'57,"2"5"22,0-2 31,1 4 26,-3 3 29,3-6 19,-1 2 5,-2 4 1,0 0-8,0 0 1,0 0 6,0 0-3,0 0-3,14 13-7,-10-3-12,2 4-25,-1 1-7,-1 2-12,1 5-11,1 2-11,-2-2 5,0 2-29,0 4 1,-1-3-8,-1-1-9,0 1-1,-2-2-23,2 0-30,0-4-29,-2 2-40,0-6-52,2 0-48,0-1-29,-2-3-47,0-1-53,2-3-65,0-1-50,-2-2-114,4-3-57,-4-1 29,0 0-336,0 0-370</inkml:trace>
  <inkml:trace contextRef="#ctx0" brushRef="#br2" timeOffset="-84603.96">18683 6684 2633,'2'-9'53,"1"4"24,-1-2 17,0 4 24,-1-2 30,-1 5 21,0 0 17,5-5 5,-5 5-7,3-4-10,-3 4 6,0 0 8,0 0-4,8 9-2,-6-2-2,2 2-1,0 1-35,0 1-8,2 0-7,-1 2-8,0 1-3,-1 1-12,0-1-9,0 1-7,0 0-5,0 0-11,1 1-7,-3-2-7,4 1-3,-1-3-6,-1 2-3,2-1-4,3-4-2,1 3-4,0-2 1,4-2-5,-2-3-4,5 1-5,0-3 0,1 1 1,3-4-6,-2 0-6,4-2-11,0 2-15,0-5-21,2-1-17,-1-2-23,-3 1-26,0-3-36,-2-2-35,-1-1-35,-2 0-30,-3 0-52,-3-2-50,-1 3-59,-3-3-63,-1 0-118,-3 2-18,-2 1 48,-2 0-349,0-3-377</inkml:trace>
  <inkml:trace contextRef="#ctx0" brushRef="#br2" timeOffset="-84299.59">19071 6581 2529,'-4'-6'59,"-1"3"25,5 3 14,-6-4 5,6 4 12,0 0 27,-4-2 15,4 2 12,0 0 33,-4 9 25,1-1 5,2 4-8,-1 0-1,4 5-5,-2 1-33,1 3-7,2 8-18,1 2-6,4 3-20,1 2-12,-3 3-8,4 0-20,-1-1-51,0 1-56,-5-3-73,0 0-84,-4-6-94,2 1-140,-8 5-246,-2-4-2,-6 1 81,0-3-503,-3-2-544</inkml:trace>
  <inkml:trace contextRef="#ctx0" brushRef="#br2" timeOffset="-80923.3">14772 9411 2742,'0'0'-85,"15"-4"31,-15 4 16,6-5 12,-6 5 23,7-3 23,-7 3 18,2-5 22,-2 5 7,4-2 7,-4 2 8,4-5-1,-4 5 7,4-2 7,-4 2-2,5-5-3,-5 5 2,2-4 6,-2 4 0,0 0 6,6-4-3,-6 4 2,0 0-3,0 0 2,1-5 0,-1 5 1,0 0-4,0 0-10,-1-8-9,1 8-1,-6-6-4,6 6-7,-7-3-3,1 1-6,6 2-5,-17-2-5,6 2-4,1 0 2,-2 2-6,-6 1 3,4 2-5,-4 0 5,-1 1-2,1 5 0,-4-2 2,3 5 1,0 1 3,0 2-1,2 0 1,-2 7 2,2-6 1,4 5-3,3-2 2,1 2-2,1 2-1,4-6 0,4 2-3,2-1-4,2 4-2,7-5 2,-1 0 0,7-2-4,4-2 0,3-1-4,7-3-13,3-2 2,-5-3 5,3 0-6,2-4 2,0-2 1,0-2 10,-2-2 0,2 0 7,-4-3 8,1-2-15,1-4 7,-4 0 6,-5 0-3,-2-4-3,0-5-3,-6-2-4,0 0-2,-7-2-5,1-1-3,-7-3 1,-2 2-3,-2-3-9,-3 3 0,-5-3-4,-3 3 2,-3 1-6,-6 5-3,-6 0-8,-1 5-27,-3 4-19,-5 3-29,0 5-27,-4 1-39,6 2-43,1 5-38,-2 4-37,2 0-33,7 0-49,1 7-57,3-1-69,4 1-173,4-1 38,3 4 76,-1-3-339,8 1-354</inkml:trace>
  <inkml:trace contextRef="#ctx0" brushRef="#br2" timeOffset="-75699.86">13382 11453 2579,'2'-5'42,"-2"5"15,6-5 10,-6 5 8,2-7 18,-2 7 7,1-6 15,-1 6 16,5-5 12,-5 5 8,2-6 4,-2 6 2,2-5 1,-2 5 7,1-4-3,-1 4-4,0 0-3,5-3-7,-5 3-14,0 0-9,0 0-8,0 0-14,0 0 0,0 0 15,13 7-16,-9 1 5,4 2 11,-1 3-6,-1 4 4,3 1-3,-1 4-2,-2 2-4,6-2 0,-6 2-15,0 0-8,2 2-7,-2-1-5,-1 1-10,2-1-3,-3-1-7,0 2-4,0-6-5,-2 0 7,2-3-16,-2 0-5,1-1-22,-3-3-23,2-2-10,2-1-25,-2 2-29,-2-5-25,0-2-37,0 0-42,0-5-37,0 3-30,0-3-28,0 0-38,0 0-49,0-15-42,3 3-63,2 1-119,0-4-15,-1 0 68,3-3-335,1 1-356</inkml:trace>
  <inkml:trace contextRef="#ctx0" brushRef="#br2" timeOffset="-75363.24">13917 11289 2453,'2'-8'46,"0"2"31,0 0 13,2 1 9,-2-1 2,0 3 16,-2 3 7,2-8 9,-2 8 5,7-4-11,-7 4-5,0 0 21,0 0 11,10 8-1,-6-1 0,0 3-5,2 1-7,2 4-8,-2 5-10,0 1-7,0-1-9,1 5-11,-1-2-5,-1 4-11,-1-4-8,-2-1-9,2 3-4,-2-2-8,-2-3 0,2 2-5,-2-3-15,0 1-27,2-3-33,-4-3-43,2 1-40,2-5-40,-2 0-42,0-1-58,0-3-60,2-1-47,-2-5-97,0 4-105,0-4 30,0 0-358,0 0-370</inkml:trace>
  <inkml:trace contextRef="#ctx0" brushRef="#br2" timeOffset="-75062.81">13921 11502 2556,'-9'-9'40,"2"1"24,3 3 18,4-2 21,-4 5 10,1-4 14,3 6 5,0-11 16,3 5 5,-1 0-2,4-2-2,1 0-4,6-1-8,0-1-10,1 0-10,4 1-13,2 0-12,0 1-6,1 1-10,-2-2-15,-2 4-26,1-3-43,0 4-41,-1 1-43,0-3-59,-2 2-73,1 2-81,0-3-83,-2 1-160,3 0 27,0-2 60,2 3-237,1-4-191</inkml:trace>
  <inkml:trace contextRef="#ctx0" brushRef="#br2" timeOffset="-74730.16">14617 11150 2176,'4'-6'141,"-1"1"6,-1 1 1,-1 0 13,5 0 7,-4-1 12,-2 5-1,0-7-9,2 3-20,-2 4-18,1-6-8,-1 6-18,0 0-24,3-7-39,-3 7-48,0 0-41,4-4-37,-4 4-37,0 0-54,0 0-56,0 0-49,0 0-114,0 0-97,-7 17 26,4-9-156,-5 0-119</inkml:trace>
  <inkml:trace contextRef="#ctx0" brushRef="#br2" timeOffset="-74414.77">14597 11218 1827,'0'5'84,"3"2"20,-3 1 18,3-3 13,-3 3 13,4-1 12,-3 4 20,4-1 20,-3 3 14,2 1 9,1-1 5,-3 3-2,2 0-2,1 2-4,-2-1-10,4 0-12,-3 2-5,4 2-24,-4-4-13,3 1 1,-2 1-11,0-2 3,0-1-4,-1 0-7,0 1 1,-1-2-5,-3-4 0,0 4-2,0-2-7,-3-4-5,1 2-8,0-1-7,-2 0-3,-2 0-12,0-4-14,-4 0-7,0 0-6,2-1-7,-2-1-12,-2 0-21,-1-2-32,1-2-42,0 0-30,-2 0-30,1-2-31,3-2-40,0 0-50,-1-1-41,2-1-37,1 0-42,2 0-55,2-2-45,2 0-132,0-2-74,2 2 81,4 1-464,0-1-513</inkml:trace>
  <inkml:trace contextRef="#ctx0" brushRef="#br2" timeOffset="-74045.69">15225 11473 2748,'2'-5'-73,"-2"5"38,-2-6 22,2 6 27,-2-6 25,2 6 23,-3-5 24,3 5 6,-1-6 15,1 6 12,-2-6 15,2 6 6,-2-5 8,2 5 4,0 0 2,-5-7 3,5 7 0,0 0-4,-2-5-4,2 5-5,0 0-6,-4-4-9,4 4-6,0 0-10,-2-4-5,2 4-12,0 0-16,0 0-9,0 0-6,0 0-7,0 0-3,-15 11-8,11-6-6,-3 2-6,0 3 1,4 3-4,-5 0-2,4 3 0,-6 1-2,4 0-6,2 0 6,0 1-10,-2-1-1,4 1-2,0 0 3,-1-3 1,6 2-4,-1-1 1,2-2-3,2 0 1,1-3-3,4-1 0,3-3 1,0 0-4,3-4 3,3 1-2,-5-4-1,5-2 3,-1 0-3,1-1-1,-1-4 0,-1 0 1,0-3 2,-2-3 2,2 1 9,-6-4 1,1 0 5,-7-4-2,0 3-8,-3-1 2,-3-1-1,-3 2-3,-2 0-6,0-1 5,-3 3-8,-3 0-1,1 3 1,-3 1-4,-2 3 2,3 1 6,-6 2-15,4 0-11,-1 4-20,2-1-20,-3 2-31,5 0-33,-1 2-41,2-1-36,2 4-26,-1-4-26,3 3-46,2 0-64,2-2-45,2-2-160,2 5-40,-2-5 80,6 6-359,1-2-367</inkml:trace>
  <inkml:trace contextRef="#ctx0" brushRef="#br2" timeOffset="-73729.97">15596 11530 2518,'5'-1'106,"-5"1"36,14-3 21,-8 3 8,0-3 10,-6 3 20,9-4 13,-9 4 2,9-2-7,-5 0-16,-4 2-18,8-1-18,-8 1-18,9-4-13,-5 2-21,-4 2-31,6-4-49,-6 4-59,9-2-63,-3 0-58,-6 2-65,9-6-77,-7 1-76,2 1-166,-2-1-15,2 0 61,0 2-308,1-1-287</inkml:trace>
  <inkml:trace contextRef="#ctx0" brushRef="#br2" timeOffset="-73415.93">16033 11168 2195,'6'-7'101,"-4"1"27,0 4 12,-2 2-3,4-5 7,-4 5 34,4-2 28,-4 2 18,0 0 5,0 0-10,0 0-5,0 0 16,0 0 0,6 9-20,-3-1 3,-1 1-5,-1 1-2,4 5-11,-3 0-18,0 3-6,2-2-18,-2 2-15,1 1-5,-1-1-18,-2 2-9,2 1-11,-2-2-11,2 0-4,0 0-7,1 0-10,-3-1-7,2-1-4,0-2-6,2 0-2,-2-1-1,4-1-1,-1-4-2,5 1-2,0-3-3,5 0-5,0 0-2,5-3-4,-4-3 2,6 2-4,1-3-5,-2 0-2,2-3-12,5-1-21,-5 3-29,3-1-27,-1-3-41,-2 0-31,-4 0-45,0-2-49,-2 2-52,-2-1-40,-3-3-47,1 3-52,-2-5-54,0 2-136,-6-3-22,-2 0 74,1-1-442,-4 2-487</inkml:trace>
  <inkml:trace contextRef="#ctx0" brushRef="#br2" timeOffset="-73097.79">16419 11301 2660,'-10'-7'20,"4"5"42,2-4 20,-3 5 10,5-3 13,2 4 9,0 0 26,-11-4 23,11 4 28,0 0 24,-6 8 8,4-1-1,-2-3-13,4 8-8,0-2-1,-2 2 3,2 5-22,0 0-9,0 1-16,0 3-19,0 1-13,0 0-10,0-1-12,2 2-14,0-3-3,-2 4-19,4 1-26,-4-5-31,1 1-30,2 0-38,-1-4-49,0-2-52,0 3-55,-1-7-37,2 0-52,-3 0-57,5-4-64,0-4-152,-1 4-23,0-7 48,-4 0-381,0 0-412</inkml:trace>
  <inkml:trace contextRef="#ctx0" brushRef="#br2" timeOffset="-72782.35">16900 11129 2522,'0'-7'61,"0"0"38,0 2 3,2 0 22,-2 5 10,0-5 29,0 5 24,0-6 17,0 6 8,4-4 1,-4 4 7,0 0 4,0 0-12,0 0 6,9 10-14,-7-3-6,3 1-15,-1 2-12,-2 5-13,2-2-17,0 5-25,1-1-6,-3 0-12,0 4-7,0-1-11,0 0-9,0 0-4,-2 4-28,0-4-21,2 0-28,-2 1-24,0-2-33,0-4-38,-2 2-38,2 0-48,0-3-41,0-3-57,0-2-51,2 1-69,-2-4-93,4-2-107,0-3 12,-4-1-462,14 0-530</inkml:trace>
  <inkml:trace contextRef="#ctx0" brushRef="#br2" timeOffset="-72449.56">17307 11061 3094,'0'-9'13,"0"1"24,0 3 16,0-2 29,1 1 23,-1 1 40,0-2 26,0 7 16,0-8 1,0 8-4,0-7-14,0 7-12,0 0 18,0 0 6,0 0 0,0 0-21,14 18-1,-10-9 3,0 2-9,-2 1-6,3 0-8,-1 3-13,0-1-9,-2 1-9,-1 2-8,4 1-12,-3-3-5,0 5-8,-1-3-7,5-2-8,-3 1-2,-1-1-8,0 0-7,0 0 5,2-2-12,-3 0-5,4 1 0,-1-4 0,2-3-3,5 3-3,0-3 0,0-2-7,3-1 2,4 0-5,0-2 1,2 0-3,1-2 2,2 0-5,2 0-3,1-2-2,1-1-7,1-1-14,0 1-23,-3-2-17,0 1-27,-2 1-17,0-3-29,-1-2-48,-1 1-54,-4-1-49,-1-2-43,0 0-54,-4 1-55,-1-2-60,2 0-128,-7-1-4,0 0 50,1 1-411,-5 0-462</inkml:trace>
  <inkml:trace contextRef="#ctx0" brushRef="#br2" timeOffset="-72133.19">17796 11018 2853,'-6'-4'59,"-1"3"23,3-1-2,4 2 12,-6-2 12,6 2 22,0 0 36,0 0 42,-8 5 17,3 2 11,2 2 14,3-2-14,-2 5 16,2 0-1,0 6-6,-2-1-15,2 4-15,0 1-19,2 4-13,-2 1-17,0 1-12,0 0-18,0 3-14,2 0-18,-4-3-42,2-2-55,2 3-52,-4-3-64,0 0-79,2-3-87,-4-4-110,0-2-112,-1 0-211,2 0 24,-6-4 69,3 1-544,-3-1-628</inkml:trace>
  <inkml:trace contextRef="#ctx0" brushRef="#br2" timeOffset="-67617.8">14535 13103 2822,'0'0'-217,"0"0"30,0 0 23,0 0 22,0 0 14,0 0 21,0 0 8,0 0 14,0 0 13,0 0 9,0 0 11,0 0 11,-8-4 7,8 4 2,0 0 4,0 0 6,0 0 4,0 0 5,0 0 4,0 0-3,0 0 5,0 0 5,0 0 2,0 0 4,0 0 5,0 0 1,0 0 6,0 0 4,0 0 2,0 0 2,0 0 3,0 0-1,0 0-1,0 0 6,0 0 1,0 0 3,0 0 1,0 0 3,0 0-3,0 0 5,0 0 0,0 0 3,0 0 2,0 0-2,0 0 0,0 0 1,0 0 1,0 0-5,0 0 2,0 0-2,0 0-1,0 0 0,0 0-5,0 0-1,0 0-3,0 0 0,0 0-1,3-8-3,-3 8 0,0 0 0,0 0 3,0 0-5,0 0 1,0 0-1,0 0-3,0 0 1,0 0 4,0 0-4,0 0-2,0 0 1,0 0-1,0 0 0,0 0-4,0 0 1,0 0 1,0 0-4,0 0 2,0 0-3,2-7 3,-2 7-3,0 0-2,0 0 1,0 0-4,0 0 1,0 0-1,0 0 2,0 0 0,0 0 0,0 0 2,0 0-3,0 0 7,0 0-1,0 0-3,0 0 1,0 0-4,0 0 4,0 0 1,0 0 2,0 0-3,0 0 1,0 0 3,0 0-3,0 0 2,0 0-1,0 0-2,0 0-3,0 0 3,0-7-2,0 7-1,0 0 1,-2-5 1,2 5 2,0 0-1,-3-8 3,3 8 0,-1-6-2,1 6 9,-2-3 1,2 3-1,-2-6 3,2 6 1,0-8 0,0 8-2,-5-5 8,5 5 2,-1-7 5,1 0 3,0 7-2,-4-8-4,1 5 1,3 3 0,-4-10 6,2 6-5,-2-1 2,2-1 1,-2 0-5,2 2-3,-3-1-4,1 0 4,1-2 0,-1 2 1,0 2 2,0-4-6,0 2 2,0 0-2,-2 0-2,1 1 2,0-1-3,1 1-4,0 0 1,-2-3-5,-2 5 2,1-3 0,1 3 2,-3-1-3,1-1-3,-1 0 0,1 2-2,-2 0 2,-2 0-1,4 1-1,-2-1 0,1 2 0,9 0-3,-19 0-1,8 0-1,1 0 2,10 0 0,-19 0 0,12 2 6,-1-2-2,8 0 2,-15 0 2,9 1 1,6-1 2,-11 2 2,11-2 3,-10 0-1,10 0-1,0 0-2,-11 0 0,11 0-3,0 0-2,0 0-2,-12 0 0,12 0-7,0 0 0,-7 2 0,7-2-6,-5 4 1,1 2-1,2-1-1,-2 2 0,0 0 3,0 1-2,0-1-1,0 5-2,-1-3 0,1 2 0,-1 1 0,1 0 0,0 1 0,0 0 1,2-1 5,0 3-2,-1 0 4,1 0 2,2-2 3,2 5 1,1-3-2,1 0-1,0 3 0,4-4 4,6 3-3,-2 0 4,3-5 0,6 2 0,-1-3 2,7-4-3,1 1 2,3-2 2,3-3-1,0 1 2,2-1-3,1-3-1,-1-3 1,2-1-2,2 1 1,-7-3 5,-4 0 5,1-1 2,-4 0 9,-1-5 2,-2 2 1,-4-3 2,1-1-2,-6 0-2,-3-3-2,-3 2-7,-1-3-2,-5-2-1,-4 1-6,-3-3-2,-4 0-2,-3 0-7,-6-1 14,-4 0-16,-1 2 3,-5 3-5,-2 1-4,-1 3 5,-3 2-11,0 5-5,4 1-14,-1 2-12,-1 3-18,2 2-22,3 3-28,1 2-35,2 3-35,6 3-33,1 3-29,4 0-32,5 4-49,3 2-56,3-1-100,4 0-131,5 3 32,3 0-374,1 1-422</inkml:trace>
  <inkml:trace contextRef="#ctx0" brushRef="#br2" timeOffset="-65625.57">14526 14487 2483,'0'-7'14,"-2"-3"40,2 3 24,0 1 13,-2-4 9,2 2 8,0 1 23,0 0 18,0-1 21,-2 2 14,2 6 1,0-10-4,-3 7-5,3 3-18,-1-7-13,1 7-12,0 0 6,0 0 12,0 0 0,0 22 10,-2-9-4,4 7 5,-2-2-7,0 5-3,1 4-27,-1 0-9,0-1-8,0 1-8,3-1-9,-1 4 4,0-6-17,0 3-13,-2-3 4,4 0-15,-2-4-3,1 1-4,-1-2-12,0 1-34,-2-6-27,5 0-37,-3-1-32,-2 0-45,1-5-43,2 3-35,-1-1-42,0-2-36,0-5-53,4 4-42,-2-7-56,3 0-111,0 0-29,-7 0 41,12-2-353,-1-3-382</inkml:trace>
  <inkml:trace contextRef="#ctx0" brushRef="#br2" timeOffset="-65254.86">15047 14535 2401,'8'-15'42,"1"4"45,-2 2 21,-3 0 5,0 1 8,0 3 9,-2 1 22,3 0 1,-3-2 16,-2 6-3,4-5 2,-4 5 12,0 0 14,0 0-7,8 13-3,-1-2-2,-5 1-2,0 2-12,3 2-4,-3 3-17,2-1-17,-2 0-7,0 3-8,-2 0-14,2 0-7,-2 0-10,2 1-31,-2-1-2,0-1-8,0 2-19,0-2-33,0-1-30,-2 0-43,0-3-51,0 2-47,0-6-42,0 0-62,0-2-56,0-2-44,-1-4-81,1 0-98,0-2-15,2-2-420,0 0-475</inkml:trace>
  <inkml:trace contextRef="#ctx0" brushRef="#br2" timeOffset="-64924.01">15011 14742 2877,'-4'-3'58,"0"-2"27,0 0 16,-1 3 9,5 2 7,-5-4 11,5 4 12,-1-5 6,1 5 10,1-7-1,6 0-3,0 2-4,5-1-16,4-1-12,4-2-11,2 2-13,1-4-9,1 3-16,0-1-36,0 0-37,1 1-47,1-1-55,-2 4-49,-2-2-65,2-1-78,-1-1-56,1 5-138,-6-2-53,1-1 33,1 2-275,-3-1-272</inkml:trace>
  <inkml:trace contextRef="#ctx0" brushRef="#br2" timeOffset="-64891.09">15645 14415 2409,'2'-7'136,"0"-3"8,0 3 2,-2-1 9,2 1 9,-2 0 9,0 2 7,0-1-2,2 0-6,-2 6-13,0-9-18,2 4-13,-2 0-16,0 5-23,2-8-41,-2 4-38,0 4-51,2-5-39,-2 5-51,0 0-51,5-4-52,-5 4-51,0 0-79,0 0-125,0 0-10,4 16-263,-6-9-251</inkml:trace>
  <inkml:trace contextRef="#ctx0" brushRef="#br2" timeOffset="-64539.94">15685 14495 2212,'2'9'84,"0"3"31,-2-3 20,4 1 19,-1 1 14,-1-2 22,0 3 25,0 1 13,0-3 16,0 4 0,0 0-1,-2 1 7,2 2-22,-2-3-7,2 1-4,0 1-15,-2 1-7,2-2-1,-2 2-10,-2-3-12,2 1-8,-2-2-8,0 1-11,-2 1-9,0-1-4,0-2-12,-3 2-7,-2-2-10,1-1-13,0-2-7,-1 1-9,-1-3-5,1-1-6,0 2-14,1-6-23,-2 1-30,-1-1-40,2 1-37,9-3-38,-16-7-45,7 4-50,4-5-62,2-5-41,1-1-54,2 1-55,4-2-43,0 1-98,2-2-86,3 0 34,3 1-501,6 1-590</inkml:trace>
  <inkml:trace contextRef="#ctx0" brushRef="#br2" timeOffset="-64168.51">16170 14575 3046,'0'0'-11,"-9"-5"32,5 2 13,4 3 9,-9-5 18,4 2 17,5 3 17,-5-7 16,3 5 17,2 2 22,-6-7 12,4 3 1,2 4-1,-2-7-5,2 7-5,4-10-1,2 5-5,0 2-10,3 1-3,1-1-2,1 2 7,1 1-10,-2 0 1,3 1-11,4 4 7,-2 1-10,0-1-14,0 2-24,-2 2-1,-3 2-11,2 0-1,-4 3-7,-2-1 3,-2 2-8,-4 2-3,-2 1-7,-2-1-1,-4 3-6,-6 2-5,2-1 0,-5 1-2,-2 2-2,-3-4 1,5-2-6,-1-3-3,1 0 4,-2-2-5,4 2-6,3-5 12,-2 1 1,4-3-8,0 2 0,1-1-3,2-6 11,3 4-9,2-2 5,2-5-1,6 5-6,3-5 1,2 3-2,1-6 0,3 3 1,0 0 1,4-2-7,0-1-1,-2 1-5,2-1-14,0 1-27,0-3-21,-2 4-32,2-1-49,-1-6-59,-2 5-62,1-5-64,-2 0-76,6 0-67,-7 0-120,6-4-73,1 0 43,-2 1-512,2 0-599</inkml:trace>
  <inkml:trace contextRef="#ctx0" brushRef="#br2" timeOffset="-63771.19">16803 14672 3326,'3'-2'119,"4"-2"47,-7 4 19,7-4 6,-7 4 8,4-3 9,-4 3 7,0 0 13,0 0-15,6-4-19,-6 4-1,0 0-21,0 0-17,5-4-15,-5 4-11,0 0-36,0 0-52,0 0-53,8-1-72,-5-4-89,3 2-76,2-1-108,0-1-97,-2 0-187,6-3 9,-4 3 60,0 1-446,1-2-493</inkml:trace>
  <inkml:trace contextRef="#ctx0" brushRef="#br2" timeOffset="-63389.53">17195 14476 3106,'0'-6'149,"0"0"16,0 6-4,-2-7-10,2 7 4,0-8 7,0 8 11,-2-8 12,2 8 8,0 0 20,0-4 5,0 4-17,0 0 28,0 0-1,0 0-4,2 22-14,-2-11-11,0-1-13,-2 1-16,-1 5-13,2-1-16,-2 2-11,-2-1-11,3 1-13,-2 5-11,2-7-7,-2 4-7,0-5-11,2 1-5,-1 0-5,2-4-7,-1 1-5,4 0-2,-1-1-2,6-4-4,-1 1-5,4 0-3,6-5-3,1 4 2,4-7-9,2 3-3,1 0-17,1-3-2,5 0-13,0-3-34,-4 0-23,4 1-31,-2-3-31,-3 2-29,1-4-34,-3 2-49,-4-1-41,-2 1-24,0-2-36,-4 0-31,-1-2-34,-1 1-27,-3-2-51,-1 3-75,-3-1-35,-2-3 26,0 2-396,-2 0-445</inkml:trace>
  <inkml:trace contextRef="#ctx0" brushRef="#br2" timeOffset="-63356.11">17593 14525 2700,'-4'-11'42,"0"6"44,-2 0 42,5 5 27,1 0 19,-7-7 21,7 7 19,0 0 18,-14 7 7,8-3 25,1 4 4,-4 1-1,1 1-31,2 3-11,-3 1-12,3 4-12,0 2-18,2 0-11,-1 3-19,1 4-15,-1-4-12,3 4-13,2-3-13,-2 5-10,2-7-31,0 2-42,0 2-51,2-4-42,0-3-47,-2-3-55,0 2-57,3-2-45,-1-7-65,0 4-65,-2-4-72,5-1-134,-2-3-14,0 1 49,1-4-439,-4-2-496</inkml:trace>
  <inkml:trace contextRef="#ctx0" brushRef="#br2" timeOffset="-62989.58">17921 14441 3079,'2'-9'131,"-2"2"22,2-1 6,-2 4 14,0-1 10,0 5 12,0-7 16,0 7 0,0 0 14,0 0 16,0 0-7,0 0 3,0 0-3,4 16-12,-3-5-19,-1 2-18,3 5-16,0 3-16,-1-3-12,0 6-17,-2-2-9,0 1-13,3 4-12,-3-3-6,2 1-24,0 2-26,-2-4-38,2 4-48,0-6-55,-2-3-43,2 2-66,0-4-55,0 1-59,0-6-67,-1 0-79,2-2-124,1-3-78,-2 0 44,5-4-534,0-1-633</inkml:trace>
  <inkml:trace contextRef="#ctx0" brushRef="#br2" timeOffset="-62639.08">18387 14401 3388,'0'-10'50,"2"2"28,-2 0 28,0 2 14,0 6 6,0-7 13,2 1 12,-2 6 13,0 0 9,-2-6 4,2 6 12,0 0 26,0 0-9,0 0 8,6 17 2,-3-9-9,-1 3-7,-2 4-11,2-3-16,0 5-15,-2 0-13,0 0-12,-2 2-10,4 2-12,-2-5-9,-2 3-11,0 1-9,2-2-7,0-1-7,0 0-8,2 0-5,0-3-3,2 1-3,2-2-5,2 0-3,2-3-4,2-2 0,0 2-8,6-3-6,-1-3-13,1-1-14,4 1-22,0 0-24,2-3-31,0-1-36,1 0-32,-1 0-29,-3-3-37,-2-1-49,2 0-39,-5-1-64,0-5-73,-4-2-75,-1 3-159,-5-1-18,-1 3 90,-1-4-530,-4 2-601</inkml:trace>
  <inkml:trace contextRef="#ctx0" brushRef="#br2" timeOffset="-62308.22">18673 14430 3423,'-2'-4'155,"-1"0"24,3 4 1,-6-3-3,6 3 4,0 0 17,0 0 37,-6 9 11,6-1-13,-3 3 12,2 5 6,-1 3 1,-2 6-3,4 1-16,-2 3-22,-1 3-19,6 7-19,-3 0-16,2 7-19,0-5-35,0 4-55,0-4-54,2 13-82,-2-12-80,-2 3-90,0-5-96,0 3-123,0-5-183,-6-1-107,2-2 95,-6-1-692,0-3-817</inkml:trace>
  <inkml:trace contextRef="#ctx0" brushRef="#br2" timeOffset="-56971.39">5742 17280 1473,'-7'-4'139,"-1"-2"-23,2 1-15,-2-2-22,1 0-9,1 1-7,-1 5-9,1-7-5,0 4 1,-1 1-1,3-3 3,-2-2 8,0 3 6,-1-3 5,-2 1 8,1 0 11,-2 0 8,-2-5-2,2 5 5,0-1-5,-3 1-10,-2 3 0,2 1 0,-3-4-19,2 7-2,0 0-4,-3 0-6,-1 2 1,2 3-11,0 2-1,-3 0-1,4 5 0,-3 0-7,1 0 6,5 8-4,2-1 5,-2 1 1,6 9 6,0-3-1,4 6 2,2 6-1,0 3 4,6 9 6,0-3 1,6 7-9,-4-4 2,4 3-6,-1-2-4,-1 2-3,3-5 1,-2 1-5,-3 0-3,0-1-4,2-7-2,-6-1-1,0-5-4,-2-2-1,0-2-2,-2-5 5,0 0-6,0-3-2,-2-3 0,0-2-3,0-1 1,0-4-5,-4-6-7,0 1-7,0-3-12,2-5 1,4 0-8,0 0-9,-19-7-2,15 1-1,0 3 2,-1-7 3,3 6 2,0-6 1,2 2 5,0 6 2,2-5-1,0 2 2,3-1 3,-5 6 1,10 0 1,-10 0 1,13 3 2,-3 1 1,0 7 1,0 3 7,0 6 4,3 1 5,-5 1 9,3 10-2,0 0 2,-3 6 3,-3-3 10,2 0-4,-5 4 7,1-2-2,0 5 0,-6-3-11,3 4 2,-3-8-2,1-2 2,0-4-1,2-1 0,-2-2-5,2-4 3,0-1-7,0-1-1,0-6-1,2 4-1,0-4-7,3-6-14,2 4-17,-3-4-23,3-1-21,3-1-27,2-1-24,-1-3-36,2-2-50,-1 0-59,6-5-52,-2-1-158,-1 2-40,2 0 42,0-3-241,4 1-212</inkml:trace>
  <inkml:trace contextRef="#ctx0" brushRef="#br2" timeOffset="-56007.28">6309 17520 2138,'-2'-2'59,"-2"-4"21,0 5 13,0-5 12,4 6 4,-8-7 7,5 2 0,3 5 7,0-3-1,0 3-15,-4-7-2,4 7-2,0 0 0,0 0-5,0 0 15,0 0 23,0 0 8,7 20 1,-3-11 4,0 6-3,2 4-1,2 1-8,2 1-5,-2 1-11,2 5-10,3-1-9,-3 7-3,5-3-14,-2 3-10,-3-5-7,6 1-6,-5-3-14,-1 2-23,4-6-38,-3-1-44,0 0-43,-1 0-53,2-1-42,-2-7-36,-4 0-41,1 0-41,0-7-57,2-2-159,-2 0-44,-1-4 61,-6 0-271,15-12-272</inkml:trace>
  <inkml:trace contextRef="#ctx0" brushRef="#br2" timeOffset="-55517.63">6757 17566 2163,'4'-12'9,"-2"4"31,-2 3 26,0 1 13,0 4 15,-2-10 4,2 10 9,0-7 1,2 5-4,0-4-3,-1-1-5,7 0 4,-5 2-9,6 2-16,-3-4-3,2 0-7,4 3-7,-2 2 0,3 2-3,-1 0-1,4 2 10,-2 2 3,2 3-3,-4 1 1,0 6 1,-1-4-4,-2 2 3,-3 7-5,-2-4 2,-2 5-6,-2 1-1,-2 6-9,-2-5 0,-5 4-3,3-4-4,-5 4-3,1-6-3,0 1-4,-2-1-2,2 0-3,0-5-1,1 0-2,0-2-1,-1-1 0,3-3-4,-1-3 1,3 2-3,0-5-1,-1 0-2,0-2-5,6-1-1,0 0-2,0 0-1,0 0 1,-2-9-5,2 9 7,12-12-4,-5 7-2,4 1 2,0-1-2,2-2 3,0-1-1,1 7 3,4-5 3,0 6 0,-1-4 6,2 3 0,-2 1-3,3 1 1,-4 3 0,3-2 0,-2 3-3,0-2 2,1 2-3,-2 2-13,-1-2-26,-3-1-31,1 5-40,2-5-42,-5 2-51,0-3-65,0 1-66,-4 2-150,2-1-78,-1-3 35,0 3-266,-1-3-273</inkml:trace>
  <inkml:trace contextRef="#ctx0" brushRef="#br2" timeOffset="-55149.25">7429 17760 2311,'5'0'77,"-3"-6"20,-2 6 7,3-3-3,-3 3-9,6-6 3,-6 6 5,0 0 6,8 9 6,-6 1-6,2-3-2,0 1-4,-2 1-11,3 5-12,-2-1-13,1 1-2,-2-2-6,2 3-35,0-1-36,0 3-37,-4-7-47,0 4-64,4-1-76,-6-6-170,2 1-112,-2 3 62,-2-3-193,2-1-149</inkml:trace>
  <inkml:trace contextRef="#ctx0" brushRef="#br2" timeOffset="-52951.51">8073 17299 1691,'0'0'-36,"0"0"30,-11 0 21,11 0 14,0 0 13,0 0 16,-10 0 7,10 0 15,0 0 12,-8-2 9,8 2 4,-7-4 7,7 4 4,-5-2 3,5 2 13,-3-5-6,3 5 6,0 0-13,0 0 1,0 0 1,0 0 0,-7-6-1,7 6-5,0 0-4,0 0-9,0 0-13,0 0-7,0 0 0,0 0 10,3 19 7,1-6 1,-1 1-6,4 7 3,3 1-4,-2 3-4,2-2-6,-2 9-7,4-9 10,0 8-10,-3-8-7,1 4-7,1-5-5,-2 2-7,-1-2-6,2-1 1,-2-1-8,-1-5-30,0-1-32,-1 0-37,0-1-37,-2-1-42,3-2-33,-3-5-40,0 1-69,5-5-62,-5-1-113,-4 0-125,13-7 31,-3 2-324,0-10-359</inkml:trace>
  <inkml:trace contextRef="#ctx0" brushRef="#br2" timeOffset="-52618.24">8527 17457 2566,'0'0'55,"-13"-5"19,7 5 13,6 0 1,-13-3 0,9 3 3,4 0 2,-11-1-2,11 1-1,0 0 17,0 0 10,0 0 8,19-11 1,-6 4-8,4 1-8,4-1-11,1-1-12,0 1-7,4-1-8,-3 3-15,3-3-36,-1 1-34,-1 0-43,-4 0-41,0-1-54,-3 3-68,2-3-67,-6 2-101,-1-1-154,-2 0 30,2 0-231,-2-1-233</inkml:trace>
  <inkml:trace contextRef="#ctx0" brushRef="#br2" timeOffset="-52269.8">8918 17049 2064,'-3'-20'44,"2"0"37,-1 5 16,0 2 6,0 0 1,2-1-1,0 3-4,0 1-5,0 3-11,0-4-7,-3 3-5,6-1-9,-3 4-9,0-1-20,0 2-31,0 4-23,2-5-24,-2 5-40,0 0-40,0 0-49,0 0-57,2 15-134,-2-8-78,0 5-129,0 2-72</inkml:trace>
  <inkml:trace contextRef="#ctx0" brushRef="#br2" timeOffset="-51952.63">8965 17167 1592,'5'8'41,"0"-2"38,2 1 25,0 0 17,-1 0 12,2 3 16,-2-1 11,4 2 8,-3 2-8,2 5 5,-1-3 8,3 4 0,-4-4 3,1 6-6,1-2 0,-3-2-8,2 5-2,-4-5-7,1 3-9,-1-6-2,3 1-11,-3 0 12,-4-4-7,2 4-5,-2-8-10,2 6-4,-2-4-6,0 3-13,-2-5-4,0 0-12,-2 1 0,-3-1-13,0-2-15,1 1-22,-2-4-30,-3 0-42,1-2-41,-3 0-40,2 0-39,-2 0-36,2-2-28,1-6-42,0 7-47,4-5-47,-3 1-117,1 2-108,3-2 37,1-2-312,4 0-343</inkml:trace>
  <inkml:trace contextRef="#ctx0" brushRef="#br2" timeOffset="-51428.62">9571 17263 2296,'0'0'-6,"-9"-5"48,9 5 31,0 0 20,0 0 13,-8 0 7,8 0-2,0 0 16,0 0-18,0 0 5,0 0-3,-8 5 0,8-5 0,-5 2-4,5-2 0,-4 5-8,4-5-3,-7 6-6,7-6-7,-4 2-2,4-2-6,-8 6-7,4-6-5,4 0-2,0 0-10,-18-4-7,18 4-2,-10-7-6,2 1-4,1-3-6,1-5-3,0-1-1,2 1-4,-1-6-4,1 0-2,2 1-2,2 3 2,-3-4-2,6 1-3,-1 4 2,2-1 0,-2 3-1,7-2 0,-1 4 0,1 3 5,3 1 1,-1 0 0,0 7 9,3 0 3,1 7 6,1 1 5,2 4 3,-1 3 2,-2 4 2,-1-2 5,0 4 5,-4 3-3,1-2 3,-3-1 2,-2 6 15,1 0 0,-6-5-3,2 3-1,-6-2-6,2-3-4,-2 8-2,-3-8-7,2 2-5,-4-3-4,0-3-3,1 2 0,-1-5-9,-2-3 3,2 1-1,0-4-7,2 0 2,-3-6-4,2 1 0,-1-2-10,8 0-1,-12-3 3,4-4-8,5 5 6,1-3-4,-2-1-5,4-1 5,0 1-6,0-2 2,2 1 0,2 2 0,2-4 3,1 4 0,-1 2 4,4-2 4,2-1 2,0 5 6,2-3 2,0 2 0,-1 2 6,1 0-22,1 2 5,0 3 5,-1 1-1,4-1 3,-2-1 2,1 2 2,-2 1-6,2 4-3,-3-4-5,2 1 10,-2-2-7,-1 1 1,0 0-21,0 0-26,-3-6-39,0 6-45,0-7-49,-3 7-50,3-7-46,-3 0-69,2 0-86,-2-7-140,-1 7-106,-2-7 49,0-1-458,0 1-544</inkml:trace>
  <inkml:trace contextRef="#ctx0" brushRef="#br2" timeOffset="-51097.26">10005 17278 2812,'-2'-8'34,"0"3"55,2 5 45,0-7 8,0 7 25,0-7 4,0 7 1,0-7-6,0 7-11,0-6-11,0 6-10,0 0-16,-2-6-15,2 6-14,0-3-38,0 3-55,0 0-61,6-6-55,-6 6-62,4-2-76,-2-4-77,0 3-179,-2 3-37,0 0 48,2-10-228,-2 8-223</inkml:trace>
  <inkml:trace contextRef="#ctx0" brushRef="#br2" timeOffset="-50753.76">10189 17023 2051,'1'-7'48,"2"2"36,-1 1 25,-2-1 13,2-1 10,0 0 13,-2 6-6,1-5 12,-1 5 7,4-4 3,-4 4-3,3-6-4,-3 6-3,0 0-12,0 0-9,0 0 3,0 0 4,3 13-3,0-3 0,-3 1-4,2 4-6,0 3 0,0-3-2,-2 5-11,4 0 25,-4-3-17,2 2-7,0 2-5,1 0-6,1-1-11,-4-3-7,2 1-1,2 1-6,-2 2-19,2-5-1,-2 2-2,3-3-31,-1-1 6,3 0-5,-1-7-2,2 6-4,0-6 1,4 0-5,-2-1 2,2-4-1,1-2-1,2 2-2,2-4-2,0 2-4,0 0-10,0-7-10,0 6-16,1-6-20,-3 7-22,1-7-24,-2 2-27,1 0-36,0 0-37,-2 0-29,-5-3-51,0-3-69,-2 2-70,2 2-169,-6-1-47,-1 1 80,-1 0-369,0 1-401</inkml:trace>
  <inkml:trace contextRef="#ctx0" brushRef="#br2" timeOffset="-50387.73">10478 17186 2630,'-7'-3'52,"7"3"30,-10-2 17,10 2 16,-5-6 0,5 6-10,0 0 5,0 0 3,0 0 25,0 0 9,-6 13 4,7-6 1,-1 6-4,3 0-7,-1-4-8,2 6-9,-3 5-15,-1-1-6,3-2-10,-1 1-10,0 2-6,1 1-8,-1 0-7,1 0-5,1-3-11,-2-1-21,0 3-26,0-1-48,0-4-40,4-1-56,-2 1-56,-2-4-57,7 4-81,-7-8-133,3 1-120,0-3 46,2 2-334,0-7-363</inkml:trace>
  <inkml:trace contextRef="#ctx0" brushRef="#br2" timeOffset="-49876.04">10732 17120 2236,'-1'-2'-97,"1"-4"37,-2-1 32,0 1 37,0-2 28,2 3 26,-2-4 20,0 2 22,0 2 15,2-3 23,0 2 6,0 6 9,-3-9-11,3 3 0,0 6-9,0-5-6,0 5 9,0 0 14,0 0 4,5 22 0,-1-9 0,0 0-4,3 7-8,1-1-8,1 3-2,-3-2-6,4 1-4,-4 0-11,4 0-13,-3 0 15,2 2-6,0-4-7,-3 1-12,3 0-6,-5-7-8,2 2-5,1 0-12,-3-2-3,0 1-5,-1-2-7,2-3 0,-3-2 0,2 6-17,-2-8-9,4 2-17,-5 1-19,2-6-27,-1 4-35,-2-6-53,2 5-57,-2-5-41,0 0-75,0 0-76,0 0-77,0 0-181,3-13 5,-3 5 86,0 3-378,0-2-405</inkml:trace>
  <inkml:trace contextRef="#ctx0" brushRef="#br2" timeOffset="-48951.53">11127 16988 2367,'0'0'-106,"-3"-7"43,2 3 31,1 4 23,-4-7 17,4 7 20,-5-6 14,5 6 9,-1-3 9,1 3 5,-3-7 10,3 7 3,-4-6 10,4 6 0,0-5 0,0 5 2,0 0 3,0 0 1,-4-4-17,4 4-1,0 0 4,0 0 10,0 0-19,0 0 3,0 0 19,0 0 11,0 22 6,0-10-3,1 3-1,2 4-4,-3 3-6,2-2-6,-2 1-4,-2 0-6,4 2-9,0-2-7,-2 4-3,0-4-7,3 0-3,-3 0-7,1-6-1,-1 5-2,0-5-5,3-2-3,-3 0-4,0-1-4,2-4-2,-2 1-1,2-1-4,0 3 0,-1-6 2,4 3-1,0-6 2,1 3-4,3-5 1,-4 7-3,5-7 12,2 0-3,-1 0-3,1 0 0,3-5-3,2 3-2,-2 2-2,1-5-2,2 3 0,-1-1-5,0 0-10,-2 1-15,-1-2-14,4 3-13,-6 1-19,0-6-23,-2 4-12,2 2-21,-1 0-22,-4-3-23,0 0-43,-7 3-48,8-5-40,-5 3-38,-3 2-99,0-12-103,0 12 26,-3-10-209,1 5-212</inkml:trace>
  <inkml:trace contextRef="#ctx0" brushRef="#br2" timeOffset="-48605.84">11343 17181 1983,'-6'-3'47,"6"3"47,-8-3 19,4 1 15,4 2 0,-9-4 4,9 4-7,0 0 18,-11 6 25,9 0 10,2 1 6,-2 5 1,4-2-1,0 4-13,3 3-11,-1 0-13,2 1-15,-1-1-10,-1 2-13,4 2-11,-4 3-8,2-2-10,2-1-26,-2-4-39,-2 3-44,0-5-63,2 3-52,-2-5-64,0 2-77,1-2-68,-3-6-179,0 2-24,0 3 45,-1-7-258,5-3-258</inkml:trace>
  <inkml:trace contextRef="#ctx0" brushRef="#br2" timeOffset="-47711.54">11739 17270 2024,'0'0'-49,"0"0"37,0 0 23,0 0 22,-4-5 10,4 5 18,0 0 9,0 0 10,0 0 7,-4-2 8,4 2 5,0 0 7,0 0 7,0 0 10,0 0 1,0 0-11,0 0 11,0 0 1,0 0-1,0 0-5,0 0-4,0 0-6,0 0 1,-8 10 9,6-5 0,0 8-2,-3 0-6,3 2-4,-2-1-5,-1 1-11,-2 4-6,4 3-9,-4-3 7,3 1-7,-2 1-21,0-1-46,2-3-52,-1 2-63,3 0-59,-3-6-76,5-4-90,-2 3-135,0-4-130,4-2 43,-2-5-343,0-1-376</inkml:trace>
  <inkml:trace contextRef="#ctx0" brushRef="#br2" timeOffset="-46624.19">12186 16844 2316,'11'-12'-78,"0"3"32,-5 1 19,0-3 3,-2 3 12,2 3 10,-1-1 14,-2 2 13,1-3 22,-2 0 16,2 3 20,-2 3 9,0-7 11,-2 8 4,4-6 5,-4 6 8,0-5-7,0 5 2,4-2 2,-4 2 3,0 0 0,0 0 5,0-8-8,0 8-6,0 0-7,0 0-8,-8 15 2,4-9-3,0 3-1,2 5 1,-2 2-1,1 0-2,3 5-2,-3 1-3,6-2 0,0 6-4,1 2-4,4-6-4,0 5-2,1-4-5,8 2-4,-2-4-3,3 0 1,4-2-10,-2-4-1,4-2 2,-3-3-6,3 0 2,3-2-2,-3-8-1,-4 0-3,2 0-6,-1 0-4,2-8 0,-4-4-6,1-2-1,-2-1 1,-2-6-9,-4 0 1,-2-5-6,-3-1-1,-4-5-3,0 1 0,-6-7-2,-2 2-11,-6 0-4,-3-5-1,-2 7 0,-2-2 5,-2 6-6,1 1 2,-4 8-1,-2 1-1,1 6 5,1 4-10,-3 1-9,4 5-12,0 4-19,-2 2-19,1 4-28,1 1-24,0 6-21,5 1-20,1-1-25,5 2-25,0 5-34,5-5-44,4 0-46,0 2-132,4-1-106,2-3 43,4 0-273,-1 0-296</inkml:trace>
  <inkml:trace contextRef="#ctx0" brushRef="#br2" timeOffset="-43543.79">13429 16927 2257,'0'0'37,"0"0"28,0 0 18,0 0 8,7-12 7,-7 12 3,0 0 4,0 0 12,0 0-6,0 0 14,0 0 3,0 0 3,0 0-4,0 0-7,0 0-9,0 0-6,0 0-8,0 0-8,0 0-9,0 0-7,0 0 12,4 20 3,-2-9 1,-2-1-1,0 4-4,2 1-4,-2 2-9,2 0-4,-2 0-9,-2 4-2,2-6-7,0 4-5,0-2-4,0-3-29,0-1-44,0 1-60,2-3-51,-2-2-62,2 0-80,-2-6-111,7-1-231,-7-2 66,0 0 63,16-8-288,-4-1-275</inkml:trace>
  <inkml:trace contextRef="#ctx0" brushRef="#br2" timeOffset="-42745.65">13908 16421 2166,'0'0'4,"4"-5"31,-4 5 22,2-5 14,-2 5 12,3-6 15,-3 6 5,0 0 8,0-5 16,0 5 3,0 0 5,0 0 6,4-4-6,-4 4-4,0 0-10,0 0-8,0 0-12,0 0-14,0 0 10,8 9 15,-6 0 1,2 3 1,-1 7-3,1-3 0,-1 9-7,4 0-5,-1-1-8,-1 5-7,2 0-6,-3 1-10,4 0-3,-2 4-7,0-2-5,-1-3-6,1-3-2,1 2-18,-4-6-30,4-1-42,-3-1-46,1-2-45,-1-3-41,0-1-39,0-4-48,3 1-54,-2-5-65,3-4-146,-2-2-24,-6 0 44,16-6-240,-6 0-240</inkml:trace>
  <inkml:trace contextRef="#ctx0" brushRef="#br2" timeOffset="-42374.38">14453 16712 2310,'-7'2'129,"0"0"7,7-2-2,-8 5-9,4 0-3,4-5 6,-6 2-7,6-2-5,-5 5-3,5-5 10,0 0 8,0 0 0,19 3-4,-6-6-10,2 3-13,1 0-12,4-4-6,-2 3-9,2 1-11,0-2-2,0-5-21,-1 7-35,0-3-41,1-1-50,-4 4-56,-1-6-64,0 6-81,-2-7-95,1 1-169,-3-1 12,2 1 65,-3-1-185,0-5-151</inkml:trace>
  <inkml:trace contextRef="#ctx0" brushRef="#br2" timeOffset="-42028.74">15096 16300 1952,'0'-14'127,"0"0"31,-2 5 15,0 0 13,2 0 3,0 1-4,-2-3-2,2 4-5,0-1-8,0 1-14,0 1-18,0-1-15,0 7-15,0-9-13,0 4-26,0 5-23,2-6-33,-2 6-42,0 0-45,0 0-35,12 11-48,-7-6-46,-3 6-51,0-3-68,-4 5-139,2 3-35,-2 1 41,2 3-120,-5 1-75</inkml:trace>
  <inkml:trace contextRef="#ctx0" brushRef="#br2" timeOffset="-41678.94">15111 16511 1711,'4'11'72,"-2"0"28,3-4 16,-1 2 12,0 4 5,2-4 8,0 3 4,-4-2 13,4 2 17,2 2 4,-2-1 7,-1 0 6,4 0-3,-2 2-3,-3-2-1,2 0-9,-1 0-6,-1 3-2,0-3-6,1 0-12,-1 0-8,-2-3-6,-2 4-17,0-3-7,-2 4-10,0-2-12,-3 1-5,-1-1-7,0-4-12,-3 3 1,0 1-12,1-6-20,-2 2-34,-2-4-34,0 3-48,0-6-50,1 2-58,-2-4-55,1-6-59,1 1-74,1-3-103,1-6-146,4 1 36,1-2-382,4-1-448</inkml:trace>
  <inkml:trace contextRef="#ctx0" brushRef="#br2" timeOffset="-41329.78">15728 16501 2717,'0'0'23,"-4"-7"38,0 3 25,4 4 14,-8-8 23,6 5 17,-2 3 6,4 0 5,-6-7 2,6 7-8,-4-7-8,4 7-10,0 0-4,0 0-1,-11 14-7,8-3-2,1-2 2,-2 6-7,2-2-2,2 9-11,0-3-4,-2 1-5,4-3-8,0 8-1,0-4-6,2 2-4,1 2-2,4-5-1,1-2 1,0-1-1,4-2 2,0 1-6,-1-5 0,2-5 2,2 1-8,-4-5-9,7 2 0,-3-10-5,2 3-5,-2-5-1,-2 1-4,0-2-3,-2-6-1,-3 2 3,-2 0-28,-1-2 2,-3-5 4,-4 1-6,-4 1 4,-3-3-4,-1 3 0,-4 0-4,-4 1-3,-1 5-7,-1-2-11,-5 7-17,2-1-19,-1 3-20,1 5-26,2 0-34,0 0-35,7 0-30,-6 5-39,4-3-45,3 4-45,4-4-52,3 3-117,2-5-113,2 0 68,0 0-334,10 10-365</inkml:trace>
  <inkml:trace contextRef="#ctx0" brushRef="#br2" timeOffset="-41297.86">15913 16588 2438,'9'0'82,"-3"-5"35,-2 1 22,0 0 25,1 0-1,-1 2-10,1-3-7,-2 3-18,-3 2-16,9-8-8,-2 3-19,-3 5-36,2-4-52,0 1-54,0 1-71,2-3-85,-2 3-97,0-2-215,0 2 14,2-1 70,0 3-135,4 3-76</inkml:trace>
  <inkml:trace contextRef="#ctx0" brushRef="#br2" timeOffset="-40929.75">16492 16514 1745,'-4'-3'79,"-1"-2"24,3 0 10,2 5 12,-7-7 6,5 3 9,2 4 3,-4-8 16,4 8 11,-3-3 6,2-2 4,1 5 1,0 0-1,-4-5-5,4 5-7,0 0-11,-5-4-14,5 4 7,0 0 18,0 17-4,3-5-3,-3-5 5,4 6-35,-2 2-3,-1 5-8,2-5 2,-1 4-3,0 1-5,-2 1-6,2-1-5,0 1-5,1 0-14,-3-1-8,2 2-8,0-3-7,-2-4 2,2 4-6,1-4-15,-3-2 3,2 1-2,2 0-4,0-2-3,2-4 8,2 0-4,1-1-7,4-1 0,0-4-3,1 1-3,2 0 20,0-3-9,4-3-4,-2 0-5,1 1 0,1-2-23,-2 2-14,4-4-33,-3 5-30,0-7-38,-2 3-48,-3-2-58,3 6-55,-4-6-52,0 0-61,-2 0-63,-8 1-97,4 0-146,-4-1 73,-3 1-491,6 4-576</inkml:trace>
  <inkml:trace contextRef="#ctx0" brushRef="#br2" timeOffset="-40579.93">16785 16673 2994,'-4'-4'16,"-1"0"41,5 4 37,-5-4 11,5 4 4,0 0 6,-5-3 3,5 3 26,0 0 25,0 0 15,0 16 10,3-4-5,-1-3-7,0 2-4,0 4-16,-1 1-7,4 1-35,-5 3-15,4-1-5,0-1-12,-2 3-7,2-1-7,-3 0-7,6 3-18,-5-3-33,2-2-44,-2 0-49,2-1-61,1-2-43,-5-2-64,2 0-75,2-3-76,-2 2-170,-2-7-48,0 3 48,5-3-364,1-3-410</inkml:trace>
  <inkml:trace contextRef="#ctx0" brushRef="#br2" timeOffset="-40206.43">17218 16469 2554,'-4'-4'4,"-3"-2"45,3-2 29,2 8 13,2 0 10,-4-6 31,4 6 13,-2-5 20,2 5 9,0 0 6,0 0-6,-4-6-9,4 6-18,0 0 12,0 0 13,2 21 1,2-7-7,0 3-6,2 0-5,1 4-11,-1 4-24,0-3 3,1 2-12,1 5-16,-1-2-5,1 0-9,-2 1-5,-1-1-11,4-4-7,-3 3-34,-2-4-35,2 1-47,-4-6-55,2 0-59,0 0-48,1-4-50,-4-6-64,4 3-64,-3-6-130,1-1-96,-3-3 42,0 0-378,0 0-437</inkml:trace>
  <inkml:trace contextRef="#ctx0" brushRef="#br2" timeOffset="-39843.58">17517 16383 2867,'0'-8'93,"2"3"15,-2 1 21,0 4 5,2-5 7,-2 5 3,0 0 4,0-5 6,0 5 45,0 0 13,0 0 7,12 14-18,-5 1-12,-3-4-6,1 7 12,-1-1-10,0 0-17,0 4-12,0 4-10,-2-5-15,2 1-9,0 2-8,-1-2-14,-2 2-9,5-6-6,-4 2-10,2 1-7,0-4-3,0 1-3,2-2-6,3-2-2,-1-3-4,3 2-2,2-5-6,-1-1-2,4 2-4,-1-8-3,1 1-3,1-1-3,0 0-4,-1-1-8,2 1-24,1-6-25,2 4-33,-2-4-54,1-1-67,-4-1-79,1 3-66,-4-7-77,2 4-64,-5-1-66,-3-3-129,1 3 19,-3 0 54,-1 1-418,-2-2-488</inkml:trace>
  <inkml:trace contextRef="#ctx0" brushRef="#br2" timeOffset="-39513.73">17915 16540 3029,'-5'-5'91,"5"5"39,-4-6 23,4 6 9,0 0 4,-4-2-3,4 2-7,0 0 23,0 0 15,0 13 0,0 1 6,4-4-13,-4 5-30,2 4-10,-2 0-9,2 2-15,1 2-15,-3-2-11,2 5-9,0 2-10,0-2-37,0 1-38,0-7-62,-2 3-71,2 2-69,-4-4-88,0-1-109,-2 0-205,0-3-57,-3 2 66,3-5-450,0 1-514</inkml:trace>
  <inkml:trace contextRef="#ctx0" brushRef="#br2" timeOffset="-20331.7">15269 9496 414,'0'0'29,"0"0"-20,0 0 2,0 0-3,0 0 3,0 0 2,0 0-4,0 0-1,0 0-2,11-11 5,-11 11-4,0-6-1,2 2 2,-2 4 1,0 0-4,5-7 1,-5 7 1,0-4-2,0 4-2,3-7 2,-3 2-2,0 5 1,3-8-2,-1 4 2,-2 4-2,4-7 2,-4 2 4,3 1 1,-3 4 6,2-8-1,0 5 3,-2 3-1,2-8-4,-2 8 1,2-4 3,-2 4-5,2-7 3,-2 7 0,0 0 1,0-5 1,0 5 2,0 0-4,0 0-1,2-4-2,-2 4 2,0 0-4,0 0-2,0 0 5,0 0-3,2-7-4,-2 7-1,0 0 9,0 0-7,0 0-3,0 0 1,0 0-3,0 0-2,0 0 1,0 0 2,0 0 1,0 0-2,0-6 0,0 6 0,0 0 4,0 0-5,0 0 4,4-5 4,-4 5-7,2-6 5,0 2-2,0-2-2,0 3 3,-2 3-4,2-9 5,2 6-3,-2-2 3,0 0-6,0 0 1,-2 5-2,2-8 3,0 5 3,-2 3-2,4-6-3,-4 6 2,2-8 2,-2 8-5,2-6 3,-2 6-4,2-5-3,-2 5 9,4-7-4,-2 5-4,3-3 7,-3 2-2,-2 3 0,2-7-1,-2 7-1,7-5 1,-7 5 2,4-6-3,-2 5 12,2-4-11,-4 5 4,4-3-3,-4 3 1,5-4-2,-5 4-2,4-4-1,-4 4 4,0 0 0,4-3-2,-4 3-2,0 0 3,0 0 0,2-7 2,-2 7 2,0 0-6,0 0 3,0 0-1,4-3-3,-4 3 4,0 0 1,0 0-6,0 0 6,0 0-4,0 0 1,0 0-3,0 0 5,4-5-3,-4 5 4,0 0 0,0 0-2,0 0-1,0 0 5,0 0-4,0 0 3,0 0-4,0 0 2,0 0-1,0 0 0,0 0-2,0 0-1,0 0 3,0 0-1,2-2 3,-2 2 0,0 0-4,0 0-2,8-5 8,-8 5-6,0 0 2,0 0 0,4-2 4,-4 2-8,0 0 2,0 0 2,6-3 0,-6 3-4,0 0 7,0 0-1,0 0-7,0 0 3,0 0 3,4-4-2,-4 4-1,0 0 4,0 0-1,4-4-1,-4 4 1,0 0-3,0 0 2,6-4 5,-6 4-4,0 0-1,0 0-2,3-3 3,-3 3-2,0 0 3,6-2-1,-6 2-2,0 0 1,0 0-2,4-4-2,-4 4 4,0 0-4,0 0 5,0 0 0,0 0 0,0 0 2,0 0-2,0 0-1,5-4 0,-5 4 5,0 0-7,0 0 2,0 0-1,0 0 2,0 0-2,0 0 2,0 0-2,0 0 4,0 0-1,4-4-6,-4 4 5,2-3-3,-2 3 4,0 0-2,4-4-4,-4 4 7,0 0-2,0 0-3,2-7 6,-2 7-2,3-3 1,-3 3-2,0 0 1,4-5-5,-4 5 3,0 0-3,0 0 4,0 0-2,0 0 4,0 0-4,4-7 0,-4 7 2,0 0 1,0 0-4,0 0 6,0 0-4,2-3 2,-2 3-6,0 0-1,6-4-3,-6 4 5,0 0 4,5-4-9,-5 4 3,0 0-6,0 0 7,8-3-5,-8 3 0,0 0-1,0 0 1,0 0 0,0 0 1,7-3 4,-7 3-5,0 0-1,0 0 4,0 0-3,0 0 1,0 0-2,5-3 1,-5 3 5,0 0-7,9-2-2,-9 2-5,8-2-3,-8 2-10,7-2-7,-7 2-8,6-2-11,-6 2-10,0 0-125,0 0 65</inkml:trace>
  <inkml:trace contextRef="#ctx0" brushRef="#br2" timeOffset="-19797.45">16312 5845 462,'8'-6'-40,"-6"4"3,2-2 4,-4 4 3,9-5 3,-7 2 2,-2 3 5,9-4 2,-9 4 5,6-1-1,-6 1 0,8-2 1,-8 2-2,0 0-4,11 0-30,-11 0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1:05:20.3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5335 958 1301,'-4'-3'203,"0"-4"-5,0 4-24,-2-2-12,-1-2-17,1 1-3,1 2-7,-1-1-9,0 1 14,1 0 4,5 4 8,-6-5 4,1 3 1,5 2-7,-5-4-1,5 4-18,-6-2-11,6 2-3,-12 6-3,8-3-9,-2 5-10,-1-1-8,2 7-8,-4 2-14,0 2-4,2 7-7,0 0-2,0 7-3,0 7-3,2-2-5,-2 3-3,3 2-2,-1 2-4,1-1-4,2-4-2,-2 2-11,2-3-20,-2-3-34,2-4-10,0-5-33,0 1-26,2-8-12,-2-2-40,-3-5-48,3-2-35,0-5-52,2-5-62,-6-3-142,6 3-15,0-18 51,-1 7-178,-1-6-137</inkml:trace>
  <inkml:trace contextRef="#ctx0" brushRef="#br0" timeOffset="356.58">4859 942 1767,'-11'-7'5,"2"-1"33,2 2 30,0-1 17,1 3 13,1-1 6,0 1 3,2 0-1,3 4-6,-2-5-7,2 5 1,5-8 0,7 4 1,3 1 4,3 3-1,7 0 5,8 3-1,10 2 0,-1 5-12,9 0-13,-3 5-10,5 0-7,-2 2-2,15 10-4,-5-3-5,-15 1-2,-5 1-7,-5-2 0,-4 4 0,-5 1-1,-7 0-3,-7-1 7,-6 6-3,-7-3 4,-4 5 3,-6 1-3,-8 6 0,-2-2-5,-13 13-1,-5-2-1,5-12-9,-9 3 2,2-7-6,7-6-1,-4-4-2,4-2-11,2-6-26,3-3-35,2-4-32,3-1-28,5-6-39,-2-4-54,8-2-52,6-6-45,-1-3-94,4 0-140,8-7 56,2 0-197,7-3-170</inkml:trace>
  <inkml:trace contextRef="#ctx0" brushRef="#br0" timeOffset="781.89">5772 1364 1936,'6'4'35,"-6"-4"26,2 3 35,0 2 16,-2-5 13,0 0 1,0 5-1,0-5-3,0 0-2,4 6-11,-4-6-6,0 0-4,5 3-16,-5-3-6,0 0-5,21-5-9,-10 1-5,8-1-9,2-3-7,2-1-3,-2-4 1,3 2-1,-3 0-7,0-3 1,-2 2-7,-2-5-1,-2 6-1,-5-2-4,-1 1 3,-1 2-8,-5-1-3,-1 4-4,-2-2-3,-2 3 3,-5 0 1,-2 2 0,1 1-3,-4 3-1,-4 3-1,2 1 1,-5 2 6,-1 3 5,2 4 7,-4 1 0,4 3-5,-4 4 10,3 1-5,0 2 0,4-2-4,2-2 3,3 3-4,0-1 0,5 0-1,3-2-2,2-1 0,2-1 2,3-1-1,7 1-3,3-3 5,1-5-4,6 0-18,-1-4-29,4-1-29,2-5-39,1-2-43,2-3-40,7-2-47,3-1-52,-3-6-97,8-3-107,-3 0 3,3-2-188,-3-2-166</inkml:trace>
  <inkml:trace contextRef="#ctx0" brushRef="#br0" timeOffset="1290.02">6691 1134 1871,'-2'-8'14,"0"1"35,-2 2 30,-3 0 24,0-2 12,1 2 7,-2-1 8,-1 3 4,1-1 4,-2 0-3,-2 2-2,2 0-5,-2 4-6,-4 0-8,0 2-4,0 3-3,0 3 2,-1 3-10,-1 0 4,2 5-6,1-1-3,3 1-8,-1 6-1,-1-2-6,7 4-6,-1-2-4,-2 1-6,5 0-8,4 0-1,1-3-2,1 3-7,4-2-2,3-2-4,0 0-2,1-4 1,7-2-4,-2-1-3,6-3-1,-2-1-2,4-7-2,-3-1-3,2 1 0,0-6-5,5-2 1,-3-2-3,0-6 0,1 0-2,0-4-1,1-4-1,-4 0-1,0-3-2,-2 0-1,-3 0 1,-2-1-2,-2 2-1,-1 3-1,-5-2 3,3 5-3,-5 1 3,-1 1 5,3 2 2,-2 2 1,0-1-1,-2 2-1,0 3-6,2-1-5,-2 5-2,0-1 0,-2 4 1,0 0 1,0 0-1,0 15 1,0-8-1,0 5 1,2 2-1,-2 1 1,2-3 0,0 6-1,2-1 2,-2-2 1,0 1-10,-2 1-16,4-2-28,-2-4-27,-2 1-33,2 0-32,2-3-35,-4 1-40,2-5-64,0 1-60,-2-6-91,2 0-131,-2 0 21,0 0-301,4-11-328</inkml:trace>
  <inkml:trace contextRef="#ctx0" brushRef="#br0" timeOffset="1462.84">6837 918 2311,'-9'-17'4,"-2"3"38,4 4 28,-3-1 12,2 2 5,0 1-8,1 3-8,-1-1-8,2-1-9,0 4-11,1-1-20,5 4-29,0 0-34,0 0-35,0 0-41,-2 16-39,8-8-52,-1-1-150,3 3-314,3 2-167</inkml:trace>
  <inkml:trace contextRef="#ctx0" brushRef="#br0" timeOffset="2194.6">7121 1066 2017,'0'0'67,"6"5"32,-6-5 14,6 2-6,-6-2-3,5 3-11,-5-3 3,4 6 1,-2 0 7,0-1 6,2 3-6,0 0 7,0 2-6,1 5-2,0-3-3,-1 6-3,2-2-9,-2 0-7,-2 3-7,0-1-7,2 1-9,-2-2-2,0-1-3,1 2-5,-3-5-1,0 1-6,2-3 0,-2-1 0,3-2 3,-3 2 9,0-3-2,0-4-4,0-3-4,-3 6-2,3-6-6,0 0-7,0 0 1,-7-21-4,5 11-4,0-3-2,2-4-4,0-1-2,0 0 0,2-1-5,-2 2 0,2-2-2,3 1-4,-3 3-3,3-3 4,1 5-2,-2-2-2,4 4-3,1-1 2,1 2-2,3 1 2,0 2 1,-1 3-6,4 0 2,-2 4 1,1 0-2,2 4 2,1 0 0,3 3 1,-3 5 3,1-1 3,3 2-2,-4 1 5,0 1-1,-4 0 1,1 2 2,-2 0 2,-3-1 0,-1-3 2,-3 1 1,2 1 0,-3-3 3,-1-3 1,1 0 4,-1 1 3,-2-3 4,-2-1 0,0-2-4,0-4 0,-2 5-2,2-5-2,0 0-2,0 0-4,-13-11 0,8 2-2,3-1-3,0-5-5,0-1-6,0 0-5,2-1-4,2-2 0,0 1-5,2 1 3,-2-1-3,5 2 1,-2 3 1,3-3-1,-2 2 3,4 3 1,2 2-2,0-1 3,1 1-1,1 1 0,4 3 3,0 0 2,0 2-4,-1 1 5,3 2-2,0 0 1,-4 4 1,2 2 4,-4-1 2,1 3 1,-2 1 5,-2 2 1,-1 1 2,-4 0 0,0 1-1,0 2-1,-4 0-1,0-2-6,-2-1-2,0 0-22,-2 1-30,2-4-24,0 3-26,0-2-31,0-3-36,0 0-49,0-2-45,2 0-20,2-1-34,2-2-85,2-4-67,5 2-19,6 0-185,3-4-168</inkml:trace>
  <inkml:trace contextRef="#ctx0" brushRef="#br0" timeOffset="2708.25">8582 1160 1879,'8'-6'18,"-4"0"28,-1 3 24,-6-3 19,3 6 10,-4-12 11,-2 4 9,0 3-2,0 0 7,-2-3-2,-3 0-5,2 0-1,-1 3-2,-2-2 0,0 0-1,-1 2-6,1 0-5,-1-2-12,0 3-6,-2 3-12,-2-1-2,3 2-12,-6 0-4,0 2-2,3 3-5,-7 2-9,3 0 3,-3 4-8,4 0-1,-2 3-3,3 1-1,0 2-4,2 3-1,5-2-6,-2 2 7,4 0-5,2-1 0,4-2-4,2 2 1,0-3-1,4 0 0,0-2-3,2-2 4,4-3-4,0-1-3,4-3-2,-2-5 1,2 0-1,1 0-4,2-7 2,2 1 2,-3-1-4,2-4 5,0-1 2,0-4 1,1 1-2,-5 0-3,0-2 2,0 3 3,-5-1 4,0 2 7,1 2 2,-3 1 6,1 0 3,1 1-4,-3 1-5,-1 5-6,2-3-4,0 2-3,-1 3-3,-4 1 3,0 0-1,0 0 0,12 11-1,-10-4-2,2 3-1,2 0 3,-3 0 2,2 4-4,1-2-2,-2 1 0,0 1-15,2-4-20,-1 0-15,1 2-20,1-3-30,-1-1-27,0-3-27,3 2-37,-3-5-43,2-2-48,4 0-36,-12 0-100,14-9-94,-2 4 36,0-5-226,-2-1-191</inkml:trace>
  <inkml:trace contextRef="#ctx0" brushRef="#br0" timeOffset="3005.65">8783 779 1940,'-4'-19'6,"0"1"49,-1 6 39,3 0 23,-4 2 12,4 0 15,-3 3 6,4 0 4,-1 1-8,0 0-4,0 3-14,2 3-11,0 0-5,0 0 9,0 0 7,-3 15 11,6-4-4,-1 7-3,2 0-5,2 4-7,0 4-8,3 4 3,-1-3-10,3 7-1,-3-3-7,3 3-9,-3 0-6,0-2-9,0 3-6,0-2-4,0-1-7,-4-3-5,2-3-5,1 0-2,-2-2-8,3-4-21,-2-3-23,-2-1-29,3-1-23,-3-5-38,4-5-37,2 2-38,2-7-38,-2 0-48,1-7-43,6-1-40,-7-1-100,1-2-113,-1-2 32,-2-2-275,0-1-285</inkml:trace>
  <inkml:trace contextRef="#ctx0" brushRef="#br0" timeOffset="3181.21">8845 1034 2111,'-20'-6'-10,"2"1"48,0 1 41,6 0 30,-1-1 15,3 3 5,4 0 5,-4-3-2,4 5-11,6 0-16,-10-5-8,10 5-12,0-6-10,0 6-8,14-5-27,-2 1-29,2 0-34,5 0-39,0 0-51,0-1-46,7 1-44,-1-4-51,-2 1-114,-1 2-76,5-2-176,-4 0-117</inkml:trace>
  <inkml:trace contextRef="#ctx0" brushRef="#br0" timeOffset="3319.51">9130 866 1670,'6'-1'45,"-3"-5"25,-3 6 32,0-8 22,0 3 12,0 5 1,0-10-10,0 5-1,0 5-18,-3-7-9,3 7-13,0 0-18,3-7-33,-3 7-36,0 0-30,7-2-37,-7 2-46,0 0-38,16 7-35,-12-2-100,3-1-122,-4 5-164,0-1-74</inkml:trace>
  <inkml:trace contextRef="#ctx0" brushRef="#br0" timeOffset="3503.26">9141 1030 1567,'-5'12'24,"1"0"29,2-3 33,-2 1 23,2-3 9,0 3 0,0-1 2,0-2 5,0 4-11,0-2-4,2 0-12,-2 2-9,2 1-9,-2-1-8,2 0-4,0 1-5,0 0-21,2-3-34,0 2-36,0 0-46,0-4-28,4 1-51,0-1-40,3-3-50,0-2-98,1-1-316,3-1-152</inkml:trace>
  <inkml:trace contextRef="#ctx0" brushRef="#br0" timeOffset="3877.89">9419 1097 1685,'8'-17'-22,"-2"3"33,-2 2 35,-2 0 37,0 2 29,-2 3 17,0-1 14,0 1 1,-2-2 1,0 4 10,-2-1-5,0 2-1,0 1-12,4 3-4,-12 0-5,12 0-1,-18 5-4,10 0-8,-1 3-7,1 1-5,-3 4-4,5-2-11,-3 4-9,2 0-4,4 5-9,1-3-5,0 1-7,2 2-3,0-1-3,2-2-5,3 0-2,0-1-5,3-1-1,1-3-3,2-2-1,-1-2-3,3-2-1,-1-2 0,2-4-2,-2 0 1,3-6 3,2 1 4,-4-4 2,1 1 0,0-4-1,-4 0-1,0-3-4,-2-1-6,-3 3 2,-4-2-6,-1 0-5,-1 2 1,-6-1-2,1 3-8,-4 0-12,0 1-17,-7 3-19,4-1-28,-2 4-23,2 1-26,0 1-36,1-1-32,-2 1-38,6 2-38,8 0-28,-8-2-34,8 2-114,0 0-70,0 0 27,0 0-189,19-5-166</inkml:trace>
  <inkml:trace contextRef="#ctx0" brushRef="#br0" timeOffset="4375.83">9876 994 1984,'3'-4'66,"-3"4"27,9-2 27,-8-1 10,-1 3 6,0 0-11,0 0-8,9-2-3,-9 2-5,0 0-5,0 0-1,0 15 15,-4-5-6,4 1 9,-2 0-7,2 6-1,-3-1-12,3 3-4,-1 0-9,1 1-11,-2 2-9,4-3-4,-4 1-7,0-2-5,0-1-3,2 1-8,-3-8 1,2 4-6,1-3 4,-2 0 14,2-3 18,-2 1 4,0-6-6,-1 1-7,3-4-7,0 0-4,0 0-6,-12-14-6,10 4-2,-4 1-8,3-6 0,1-2-4,-3-2-6,4-2 0,1-2-3,0 0-2,1-1-2,2-1-3,1 2-2,-1 0-1,7 4-4,-4 0-1,5 1-1,1 3-2,2 4 0,2 0 0,-1 1-1,4 6-3,2-1 1,1 5 2,0 0 3,4 1-1,0 3 7,3 2 3,-3 2-3,0 1 5,1 2 0,-5 1 3,2 0 1,-3 1-1,-1 0 1,-4 0-2,-3 1 1,0-1 1,-5 2-2,1-4 0,-3 4-2,-2-6-1,1 2-20,-3-2-25,0 1-35,0-2-34,0 0-34,0 0-48,-2-6-60,0-2-66,2 7-47,-2-7-143,5 0-89,-5 0 65,20 0-320,8-2-330</inkml:trace>
  <inkml:trace contextRef="#ctx0" brushRef="#br0" timeOffset="4603.49">11786 567 2349,'10'-19'64,"-5"-1"20,-3 8 30,0-3 30,-2 4 17,0 1 3,0 0-7,0 3-3,1 0-6,-1-1-8,0 2-16,4 0-18,-4 0-11,0 0-14,0 6-32,4-6-22,-4 6-27,0 0-26,0 0-28,14 14-36,-8-6-46,-2 3-50,4 4-55,-7 1-101,2-1-196,-3 4 57,-3 2 61,-2 4-140,-1-3-63</inkml:trace>
  <inkml:trace contextRef="#ctx0" brushRef="#br0" timeOffset="4806.66">11847 827 1558,'5'7'53,"-3"-1"18,0 0 29,-2-1 30,2 1 14,0 2 5,-2-1 6,0 1 7,2-1-7,-2 1-2,2 2-2,-2-1-2,0 0-9,2 3-15,-4 0-11,2-1-9,2 0-6,-2 1-11,0 0-10,2 1-13,-2-2-37,3 0-41,-1-1-43,-2-1-57,2 0-65,0 1-69,2-2-45,1-2-155,1-2-32,0 0 34,1-4-134,-1 2-80</inkml:trace>
  <inkml:trace contextRef="#ctx0" brushRef="#br0" timeOffset="5268.15">12091 897 1650,'6'-15'52,"-2"3"36,1 1 39,-4 3 22,2 1 10,-1 1 1,1 2-14,-1 1-13,-2 3-12,0 0-2,0 0 12,0 0 5,8 13 6,-5-2 4,2 2-3,-3 1 0,4 3-13,-1 0-12,0 0-4,-1 2-12,-1-2-7,2 2-5,-1-1-11,0-3-8,1 2-1,-3-1-10,0-4-3,-2 2-5,2-3-1,0-1-4,0-1 1,0 0 0,-2-4-3,-2-2-5,2-3-2,0 0-8,0 0-2,0 0-3,0 0-5,-13-17-3,13 8-14,3-2-11,-1-5-6,2-2-6,2-2-5,3-3-2,2 4 0,-1-2 4,0 3 2,2-2-2,0 3 4,3 2-3,-4 2 5,3 0 0,-1 4 0,0 1 4,4 3 7,-4 1 11,3 4 12,1 2 6,1 2 2,1 4 4,-1 2 2,1-1 1,-2 4 1,0 0 1,-2 3 2,0-2-5,-3 2-1,-1-3-3,-2 3-3,-3 0 1,-2-2 0,-2 1-4,2 0-18,-6-1-33,2 0-40,-2-3-45,2 0-42,-2 0-47,-2 0-57,2-2-57,0-4-70,2 1-111,4-2-54,2-2 54,7-2-277,8-2-265</inkml:trace>
  <inkml:trace contextRef="#ctx0" brushRef="#br0" timeOffset="5730.56">13608 761 2120,'0'0'15,"0"0"12,-7-8 37,7 8 38,0 0 17,-8-1 8,8 1-4,0 0-2,0 0 12,0 0-1,0 0 5,-7-4-12,7 4-7,0 0-5,0 0 3,0 0 1,22 0-4,-12 0-5,6-2-8,2-2-10,3 1-7,3-3-6,-2 0-7,2-3-8,1-3-8,-1 1-3,-4-4-4,6-2-2,-5-3-4,-3 1-4,-2 1-1,-1-1-4,-2-3-3,-3 2-4,-1-1-4,-4 3 4,0 2 0,0-1-4,1 3 0,-4 0-2,3 1-6,-1 4-3,-2-1-3,-2 5-5,0 5 1,0 0-2,0 0 2,0 0 4,-6 32-1,1-13-1,0 6 3,2 3 3,0 8 3,-1 3 3,1-2 6,0 6 4,1-4-1,0 3 0,-3-2-2,3 0-1,-2 0-4,2 2 2,-2-4-3,0 2-1,-3-3-22,5-1-30,-3-7-27,1 0-35,-1-5-29,4-2-24,-3-2-22,2-5-36,-2-4-44,4 1-37,0-5-8,-2-2-5,0-2-37,2-3-46,0 0-22,0 0-357,0 0-254</inkml:trace>
  <inkml:trace contextRef="#ctx0" brushRef="#br0" timeOffset="6080.47">13857 1198 1917,'-4'-11'-51,"2"1"31,0 0 33,-2-3 38,1 2 28,-1-2 23,0 0 13,2-2 2,2 3 1,0-2 2,2-1-6,2-1-7,0 3-3,7 0-4,-1-3-4,2 6 5,6-4 0,1 2 3,4 3-1,3 2 0,1 1-5,0 1-4,3 5-4,2 0-1,0 5-1,-2 1-6,5 1-6,0 2-7,-1 3-2,-1 2-6,-3 1-2,2 2-7,-4 0-3,-3 2-4,-2 0-2,-4-2-2,-1 0-5,-6-1-1,-2-3-5,-4 0 2,-1-2-2,-2 2 0,-3-6-3,0 0 0,0-1-1,-1-2-4,1-4-2,0 0 1,0 0 0,0 0-3,-11-15-1,11 8 2,0-3-7,4-4-3,3-3-1,2-5-15,1-2-18,5-2-22,0-1-20,2 0-32,-2 2-26,2 6-37,-5-1-40,0 2-59,-1 5-49,-3 2-58,3 1-127,-4 3-40,-3 0 68,2 6-202,0 1-165</inkml:trace>
  <inkml:trace contextRef="#ctx0" brushRef="#br0" timeOffset="6957.75">14721 979 1806,'5'9'-25,"-1"-1"35,0-1 38,-2 0 36,4 2 19,-2-3 12,5-1 11,0 1 11,1-2 6,4 0-4,2-3-1,3 1-5,-1-2-4,2 0-7,1-2-5,0 1-2,0-5-5,3 0-12,-1-1-3,-2-1-10,0-3-7,-1-1-9,-2 3 0,-2-3-1,-2 3-4,-3 0 0,-1-1-5,-1 0-6,-5 1-5,-2 1-6,1 0-9,-3 3 2,0 5-7,-9-8-3,2 8-2,-5 0-4,12 0-1,-25 6-2,5-3-2,2 5 0,-6 1 2,1 1-7,-1 2 1,1-1-3,2 2 2,2 1-4,0-1 9,4 1-2,1-1-3,2 0 2,4-2-1,2 1 1,4 0 0,4-3-2,2 2 3,4-3-2,6 2 1,0 0-3,3-5-6,6 1-20,2-1-24,1-3-14,8 0-32,2 0-14,6-4-20,5 0-26,2 0-14,6-6-16,-1 0-9,-3-1 5,-2-2 23,-9 0 9,-2-1 29,-5 0 34,-3-1 32,-4 4 29,-4-3 29,-3 1 20,-5 2 15,-4 0 16,0-2 13,-4 2 10,-2 1 15,-4 2 10,-2-1 0,-2 2 8,0-2-8,-6 4-3,2-2-8,-4 5-7,1 0-6,-3 0-6,-4 0-9,1 2-3,-3 3-10,3 0-3,0 1-4,0 0-5,2 1-6,3 1-1,-4-1-4,6 3-3,-1-3 0,3 0-2,1 2-6,1-3 3,4 1 0,-1-1-1,6 0 0,-1-3-2,4 1 2,3-1-5,1-1 2,3-2 0,2 0-5,2-2 2,-2-1-1,4 1 1,0 0 1,0-1 4,-2-1-4,-1 0 0,2 2 2,-5 0-1,1 0-4,-3 0-1,0 1-3,-1 1-2,0 0 2,1 3-2,-2 3 7,1 2 6,3 4 8,-1 3 4,2 4 5,-2 3 2,0 7 5,4 3 3,-1 10-2,3 2-4,2 3-3,-2 18-1,4 4-1,-1 0-4,-2-5-2,-6-9-2,-5-9-1,-2-8 0,-2-2-2,-2-4 1,-2-8 3,0-2 15,3-2 22,-3-3 9,0-6-3,-3-1-2,3-5-1,0 0-10,0-5-4,0 0-1,3-18-10,2 5-8,3-4-6,0-6-10,9-8-23,4-7-26,11-14-38,2-4-50,4-2-58,2 0-65,0-2-82,3 4-102,-5 1-182,-2 2-35,-7 8 59,-5 7-434,1 0-494</inkml:trace>
  <inkml:trace contextRef="#ctx0" brushRef="#br0" timeOffset="7513.97">17142 470 2937,'2'-7'-27,"-4"0"44,-1 2 25,3-1 14,-4 3 11,4 3-6,-6-8 10,0 6 5,6 2 2,0 0 6,-28 10 1,13 4 15,-3 3 18,-7 5 8,-1 9 2,-2 3 4,-8 17-2,2 1-7,5-7-7,5-5-8,-3 18-9,5-13-11,7-2-7,8-6-3,-3 1-11,7 3-4,6-6-4,9 0-7,0-1-4,7-3-4,5-1-19,10-5-27,-3-6-41,7-8-52,8 2-52,-1-6-54,1-4-55,5-3-50,11-3-37,-9-5-90,3-1-122,-2-5 26,-3 3-295,-2-8-310</inkml:trace>
  <inkml:trace contextRef="#ctx0" brushRef="#br0" timeOffset="7757.29">17735 817 2466,'-7'-10'81,"3"3"27,-1 3 27,4 0 14,-4 0-13,5 4-4,-4-5-15,4 5-13,-4-4-9,4 4-8,0 0 5,0 0 11,-2 19 12,2-8-2,2 7-5,0-1-4,1 2-15,0 5-4,3-1-10,-1 2 1,1 0-6,-1-2-8,0 2-6,2-1-13,-3 0-29,2-4-41,2 3-45,-4-5-39,0-4-55,-2 0-51,-2-5-57,4-1-51,-4-3-121,2-3-83,-2-2 25,0 0-225,0 0-222</inkml:trace>
  <inkml:trace contextRef="#ctx0" brushRef="#br0" timeOffset="8062.34">17757 846 2095,'-6'-15'46,"0"5"37,1 0 31,2 2 22,1 3 16,0-1-3,-1 2-8,3 4-7,5-7 1,-1 3-3,6 0 7,4 2 0,6 2 2,2 0 3,7 5-12,1-2-6,4 5-11,1 1-12,-1 2-9,-1 4-2,1 1-9,-6 3-5,0-1-9,-4 2-7,-3-1-2,-5-2-4,-4 3-6,-6-5-2,-2 2-1,-4 1-5,-6-2-2,-2 1-3,-6 3-5,-2-1-3,-6-1-3,-4 0-9,1 0-21,-2-2-26,-3-3-21,5-2-32,2-1-26,-1-2-26,5-4-25,1-1-39,4-3-40,2-3-47,6 1-34,2-5-91,2-4-114,6 2 15,2-6-258,6-3-256</inkml:trace>
  <inkml:trace contextRef="#ctx0" brushRef="#br0" timeOffset="8316.83">18277 777 2099,'4'-6'29,"0"1"32,-2-1 35,1-1 32,1 5 21,-4 2 16,4-7 4,-4 7 7,2-3-2,-2 3-1,4-4-10,-4 4-14,0 0-14,0 0-2,0 0 10,8 16 10,-5-3-10,1 2-12,-1 2-9,2 2-13,-1 0-11,2 4-8,-1 0-7,2 0-7,-4 2-8,4-3-5,-1 1-7,1 0-13,-3-2-32,1-2-43,1-1-50,-2-1-52,0-2-42,3-4-47,-5-1-61,4 0-62,0-8-92,3 1-118,-1-1 12,3-2-331,1-5-359</inkml:trace>
  <inkml:trace contextRef="#ctx0" brushRef="#br0" timeOffset="8722.2">18910 759 2457,'9'-8'10,"-5"-1"37,0 4 36,2-1 22,-5 1 20,4 3 13,-3-4-6,-2 6 11,7-5 3,-7 5 0,7-5 1,-7 5-8,2-3-10,-2 3-11,0 0-17,0 0-8,0 0-11,-20-4-8,10 6-5,-5 0-9,0 1-8,1 2-11,-3 0-12,1-1-10,2 1-11,-1 1-7,2 0-1,1-1 2,1 2-3,-2-2 1,3 0-3,-1 2 4,3-4-5,-1 3 1,2 0 0,1-1 1,0 1-3,-2 2 1,4 1-2,-1-1 8,-1 1-7,4 3 2,0-1 3,2 1-3,0 0 4,0 0-1,0 4 1,2-1 8,0 2-5,-1-1 7,2 0-4,-1 2 2,3-2-3,-4 0 1,2 1 0,1 0 1,-2-2-3,2 3-4,-2-5-23,2 0-37,0 1-38,-2-4-28,2-1-35,0-1-45,-2-5-64,2 1-51,-4-4-113,2 4-86,-2-4 31,0 0-205,0 0-186</inkml:trace>
  <inkml:trace contextRef="#ctx0" brushRef="#br0" timeOffset="8906.81">18717 1040 1814,'-4'-6'38,"0"2"31,-1 1 32,4-1 18,1 4 14,-7-6-6,7 6-8,-3-4-10,3 4-12,8-5-7,0 3-9,2-1-12,8 1-3,0-1-6,1 3-29,5-2-38,2-1-49,-4-2-53,6 2-65,-3-3-79,5 0-130,-2 0-51,0-3-147,1 2-81</inkml:trace>
  <inkml:trace contextRef="#ctx0" brushRef="#br0" timeOffset="9359.79">19073 512 1558,'-11'-6'-21,"5"2"22,0 1 26,1-1 23,2 0 21,-4 1 16,7 3 14,-9-6 15,5 4 11,0-2 9,4 4 1,-6-6 4,6 6 3,-4-4-7,4 4-8,0 0-8,0 0-9,0 0-12,0 0 5,0 0 0,18 12 3,-2-2-3,4 4 14,8 5-10,-1 3-3,9 7-4,-1-1-5,1 4-8,10 12-1,-1 0-3,-9-5-5,-7-6 3,1 2-9,-5-3-5,-6-4-5,-2 1-6,-4 2-4,-2-1-2,-7-1-5,-4-3-5,-4 5-1,-7-3-17,-4 2-29,-4-3-25,-5 0-33,2-2-34,-4-2-41,3-4-33,-1-6-42,2 1-43,2-5-48,3-3-62,1-5-115,5 2-40,4-3 34,7 0-210,-8-7-190</inkml:trace>
  <inkml:trace contextRef="#ctx0" brushRef="#br0" timeOffset="9775.81">20047 809 1881,'2'-3'25,"-2"3"34,2-8 29,-2 8 29,2-4 15,-2 4 15,2-4 8,-2 4 6,0 0-11,0 0-7,0 0-8,0 0-3,0 0 2,0 0 3,20 13-5,-12-7-3,0 6-1,4 1-6,2 1-1,1 3-8,0 0-8,2 2-8,1 1-9,-1-1-8,3 5-6,-5-5-5,-3-1-9,1 0-3,-5-3 2,-2-2-5,1 3-2,0-5-4,-5-1 1,2-3-4,-4 1 5,2-2 0,-4-2 4,2-4 4,0 0-2,0 0-1,0 0-9,0 0-2,-10-18-9,10 7 0,2-3-7,2-3-3,2-2-5,4-3-14,5-5-15,0 1-22,2 1-21,3 0-25,-2 0-34,-1 8-38,2 0-32,-2-1-40,0 5-35,-2 4-28,0 3-23,4 2-23,-4 0-28,-3 4-102,2 0-72,0 0 51,2 4-200,0 0-175</inkml:trace>
  <inkml:trace contextRef="#ctx0" brushRef="#br0" timeOffset="10224.54">20716 828 1842,'9'3'19,"-5"-3"39,-4 0 38,9 0 20,-9 0 11,0 0 13,6-4 12,-6 4 5,0-8-6,0 3 5,0 5 5,-4-11 5,0 8-4,-3-3-7,3 2-10,-3-1-13,-1 1-13,-1 2-13,-1 0-12,-2 4-8,-4 2-9,2 0-8,-4 3-5,-1 5-7,1-1-8,-2 3-5,4 1-2,1-1-5,0 3-1,2 1-7,3-1-1,1 1-2,2-3-7,1 0-5,3-2-7,2 0-2,1-3-5,1 2 8,6-3-2,0-1-1,0-1 1,2-3 0,1-2-4,4 0 3,-3-2 2,4-2-3,-1-2-1,0-2 2,2-1-2,-1-4 1,2 2 1,-2-7-1,-1 2 5,0 3 6,-4-2 8,0 1 12,1 0 9,-3 3 2,-1 1 2,1 1-4,-1 2-6,-1-2-5,-2 0-6,2 4-8,-2 1-2,-4 2 0,0 0-1,16 5-1,-12 0-2,0 4 0,0-2-1,-1 2-2,3 2 0,-1 1 1,1-3 0,-2 5-17,0-1-28,-2-1-37,4 0-38,-1-4-40,-2 1-35,0 0-33,1-1-54,-1-1-50,0-3-63,3 0-131,0-4-30,-6 0 40,14-4-254,-2-2-249</inkml:trace>
  <inkml:trace contextRef="#ctx0" brushRef="#br0" timeOffset="11045.81">21384 415 2242,'-3'-17'67,"3"3"28,-2 3 28,2 4 5,-2-1 8,2-1-11,0 5-6,0 4-18,0 0-1,0 0 18,0 0 4,4 24-3,1-5-1,-1 8-3,2 7-12,-2 1-10,3 2 8,-1 4-2,0-1-9,1-2-8,-3 0-11,1 0-3,1-3-8,-3-5-6,0-2-1,1-1-4,-2 0-7,-1-8-1,2 0-6,-1-2-2,0 0 8,-2-5-4,3 1 1,-2-4-2,-1 1-3,3-4-6,-3-1-1,0-5-3,0 4-6,0-4 1,0 0-2,0 0-6,0 0-5,-14-17-1,9 11-5,-3 1-2,0-1-1,-6 1-2,2-2 1,-3 4 0,-4-2-4,0 5 1,-2 0 1,2 0 1,-3 2-2,3 3 0,-1 0 2,2 1 1,-1 2-2,2-1 2,1 3-3,5 0 0,-3-2-1,4 1-2,2 2 1,1-4 4,4 3-1,-2-4 2,5 1-2,2-2 4,1 2-1,3-4 1,1 2-4,2-2-3,2-3 1,4 2-2,-2-4-1,4 1-1,2-3 5,-3-1-1,4 0 3,-4 0-2,4-4 1,-1 2-1,-5 1 2,4-1-3,-6 1 3,0 0 1,2 3-2,-6-1 3,3 1-4,-4 1-4,2 2 4,-9 0 3,16 0 3,-8 2 1,-2 5 2,2-4 3,2 5 0,-2-2 4,0 1 2,3 1-1,-1-1 3,3 3 0,-2-3 3,1 0 4,1 0 4,2-2 2,0 1 2,-1-4 7,4 0-2,0 2 1,0-4 2,0-2-1,2-2 1,-3 1-1,-2-2 2,5-2-4,-3 0-2,1-5-3,1-2-3,-3 1 0,2 0-4,-4 0-3,-1 1 6,-2 3 4,-1-1 5,1 1-4,-5 3-2,2 1-9,1-2-7,-2 6 1,-3-1-3,-4 2 0,10 6 0,-6-1-2,-2 3 2,2-1-2,-1 3 4,1 2-3,-2-2 1,1 2 0,-1 1-2,0-1-21,0-1-36,0 1-40,0 1-44,-2-4-40,2 1-43,-2-3-66,0 0-70,0-4-74,0-3-136,0 0-19,0 0 77,0 0-292,0 0-287</inkml:trace>
  <inkml:trace contextRef="#ctx0" brushRef="#br0" timeOffset="11208.5">21864 720 2257,'-6'-19'22,"1"3"40,-1 3 23,2 2 23,0 2 5,0 0-1,2 1-11,0 1-11,0 2-11,-2-1-17,3 2-33,1 4-29,0-5-34,0 5-39,0 0-55,0 0-48,0 0-65,23 11-175,-17-6-17,3 3-118,2 0-53</inkml:trace>
  <inkml:trace contextRef="#ctx0" brushRef="#br0" timeOffset="11719.8">22256 877 1617,'6'3'57,"1"-1"27,-7-2 18,10 0 11,-1-2 11,-9 2 3,16-3 0,-4 3 0,0 0 0,0 0 2,1-2-6,1 4-4,0-2-9,3 3-7,-2 1-15,0-1 2,4 2-11,-5 0-3,1 3-3,-3 1-12,2 0-10,-4 3 1,-2 0-1,1 1-5,-2 0-4,-5-1-5,2 1-3,-4-1-3,0 1-1,0 0-4,0-2 1,-4 1-8,2-2-10,-2-1-11,-1 1-3,0-3 3,1 0-4,0-3 1,2 0-6,2-4-4,-6 2 7,6-2-4,0 0-1,0 0 0,4-17 4,0 7-3,2-1 3,3-4-1,2-2 1,1-2 0,1-3 0,2 4-1,-2-3-1,-3 1 3,0 5 7,0 0 21,-2 4 6,0 0-4,-2-2 5,-2 6-9,1 0-3,-3 4 0,-2 3-2,3-1 7,-3 1 3,0 0 11,-1 18 8,-1-10 3,2 4 8,-4 1 2,4 3 1,-3 0-1,2 2-4,1-3-3,-3 3-1,3-1-2,0 1-6,3 1-1,1 0-2,-2-3-3,3-1-4,3-2-18,0 1-30,3-1-50,5-2-42,4-1-51,1-3-64,11 0-61,0-6-75,6-1-158,7-6-27,1 3 59,7-3-208,-2-4-191</inkml:trace>
  <inkml:trace contextRef="#ctx0" brushRef="#br0" timeOffset="11924.52">23357 912 1891,'-10'-3'45,"1"-1"43,2 0 34,2 2 19,0-2 14,5 4 5,-6-3 6,6 3-1,0 0-8,-7-5-14,7 5-15,0 0-12,0 0-10,0 0-10,30 0-11,-16 3-4,5-1-37,2-2-44,2 2-49,0-1-55,-2-2-67,2 2-71,-1-4-91,-2-2-160,-2 2 9,1-4 59,-1 5-115,0-7-44</inkml:trace>
  <inkml:trace contextRef="#ctx0" brushRef="#br0" timeOffset="12279.84">23713 735 1443,'0'-8'36,"0"-1"23,0 1 29,0 1 16,0-3 12,0 1 11,0 1 4,2 1 3,-2 1-4,4-2-6,-2 2-4,5 0-10,-2 3-6,3-2-4,2 2-3,0 1-5,6 2-2,-4 0-4,3 5-8,2-2 0,-2 2-11,1 4-3,-2 0-5,-2 0-2,0 5 2,-3 0-16,0 1 9,-3 2-1,-2 1-3,-4 0 5,-2 1-12,-4 2 4,-2 0-4,-1 0 0,-4-1-5,3 4-2,-7-6-5,6 2-3,1-2-1,-3-2 0,2-1-3,2-1-2,1-4 3,0 2 2,2 0-4,2-5 5,-1 3 1,2 0 5,3-5 6,3 2 2,4 1-6,-1-2-2,6-1-5,3 0 0,4-2-12,2 1-41,9-4-66,4-2-84,8 0-103,15-3-144,32-1-174,9-3 46,6 0-336,6 1-370</inkml:trace>
  <inkml:trace contextRef="#ctx0" brushRef="#br0" timeOffset="24703.65">8186 4396 1030,'-4'-5'36,"4"5"2,-4-6 16,2 2-3,2 4-2,-5-7 4,3 3 8,2 4-4,-3-10 8,3 7 16,0-4 11,-2 2 7,2 5 1,-2-12 3,2 9 2,0 3 1,-4-10 0,2 7-4,2 3-3,-4-8-5,4 8-7,-4-6-3,2 2-8,2 4-8,-8-3-9,8 3-2,-12-3-8,12 3-7,-12 3-2,3 0-5,1 3-5,0 2-3,-3 1 0,0 2-6,1 5-1,0 3 4,-2 1-2,2 2 0,-1-1-1,3 1-4,2 2 2,-2-2-3,7 0 3,-1-2-3,2-1 4,2 3-5,-1-4 1,7-1 1,-2 1 0,2-5 4,3 0 4,-1 1 10,6-5-1,-2-2 8,3 0-4,0-5 12,0-2 2,2 0 0,-2-2-1,-3-5 0,4 0-2,-3-2-4,-3-3-1,1-3 1,-2-3-4,-3-2-12,0-1 2,-4-1 0,1-4-5,-2-1-1,-1 5-4,-2 1-4,-2-4 0,-4 6 0,1 0-4,2 4-10,-3-1 7,0 3-14,-5 4-15,3 1-10,-5 3-1,0 2-4,1 3-20,-4 3-12,2 2-11,-4 1-19,4 1-22,-1 1-23,3 1-24,-1 2-17,0-3-22,5 4-14,0 0-25,0-3-60,2-2-132,3 0-19,3 0-93,0-1-49</inkml:trace>
  <inkml:trace contextRef="#ctx0" brushRef="#br0" timeOffset="25612.93">8358 4521 1366,'0'0'-72,"-12"0"14,12 0 16,0 0 9,-8-3 15,8 3 9,0 0 14,0 0 8,-12 0 8,12 0 10,0 0 5,-9-1 8,9 1 3,0 0 7,0 0-7,-8 0-1,8 0 3,0 0 3,0 0-2,-9 1-2,9-1 1,0 0-2,-8 3-2,8-3-1,0 0-2,-7 5 0,7-5 0,0 0-2,-4 3-1,4-3-3,0 0 1,0 0-2,-4 5 2,4-5 1,0 0 0,0 0-2,0 5 3,0-5 3,4 6 3,-4-6 3,6 4 2,-6-4 4,11 4 2,-2-2 1,-1-2 1,3 1-1,1-1-3,3 0-1,4-1-4,2 1-6,3 0-1,8-2 0,4-1-2,6 2-2,5-3 2,12 0-5,4-1-1,28-3-1,3-2-5,3-1 1,3-3-6,1-1 1,5-2 0,6-1-7,7 2 6,0-3-4,5-1-1,1 2 1,0 1-4,-4-1 0,-3 1-1,-7 0-7,-4 2 3,-6 0-1,-6 1 7,-6 3-10,-5-2 3,-3 4-3,-16-1 5,-8 2-7,-3 0 4,-3 2-4,-7-1 1,-2 3-3,-3-2 4,-8 1 3,-3 3 4,0-3 8,-8 2 9,-1 2 1,0-2 6,-2 0 6,-1 0-3,-4 2 3,0 1-4,-1-3-7,0 3 1,-3 0-3,1-3-4,-9 3-1,14-2-3,-5 2-3,-9 0-1,11-2-6,-11 2 2,10 0 1,-10 0-9,8-2 1,-8 2 10,7-2-8,-7 2-10,0 0-9,0 0-20,0 0-13,0 0-24,4-3-26,-4 3-30,0 0-33,0 0-40,0 0-38,-4-6-47,4 6-103,-3-8-136,6 7 58,-3 1-115,4-6-77</inkml:trace>
  <inkml:trace contextRef="#ctx0" brushRef="#br0" timeOffset="26113.63">11801 3996 1473,'-7'-5'-56,"3"1"19,-2 1 12,-3-4 17,3 4 22,-2-1 10,2 1 12,-4-4 3,4 3 7,-2 1 9,0-1 3,-1 2 5,0-2-2,0 2 1,2 0 0,-2 1 0,-1 1-1,10 0-2,-20 0 0,8 3-1,2 3 1,-6 0 4,4 3 0,-1 3 2,0 3 3,-2 0-1,3 4-3,-3 4 1,4-1-5,1 3 1,1 0-6,2 3-2,4-3-4,-1 2-3,4-4 0,2 4-7,2-3-2,4-3-4,1 0 1,3 0 4,4-3 4,0-5-1,3 0 1,0-4 3,4-1-4,1-1 5,0-7 9,-2 0 0,2-5 7,1 0 5,1-5-2,-5-2 5,0-2-1,0-8-5,-1 0-8,-6-3-5,-1-4 0,-7 3-3,0-9-6,-6 7-5,-2-3-8,-2 3 1,-5 1-1,-1-1-7,-4 2-2,-6 4-5,1-2-4,-2 10-17,0 0-19,-3 5-17,-1 1-15,2 3-17,2 3-28,-1 2-18,4 2-27,-2 2-24,5 1-25,3 2-13,1 3-18,4 0-10,3 0-28,0-3-88,4 2-103,2 1-139,2 0-95</inkml:trace>
  <inkml:trace contextRef="#ctx0" brushRef="#br0" timeOffset="26699.84">11873 4135 1583,'0'0'-44,"0"0"15,0 0 25,0 0 21,0 0 11,0 0 17,0 0 10,0 0 6,-23-1 7,23 1 6,-6-2 3,6 2 1,0 0 2,0 0-8,0 0-6,-12 0-7,12 0-5,0 0-2,0 0-3,0 0 0,0 0 2,0 0 2,26 5 1,-13-5 1,2 0 8,4 0-2,4-2 4,8 1 0,10-7 3,12 0-1,25-5 5,13-1 2,16-3-2,10-1 3,11 0-7,7-1-10,11 0-1,3 0-2,1-2-1,5 0-11,1 3 10,32-6-4,4 2-10,-34 0 2,-3 6-4,-5-1-9,-7-1 0,-10 1-2,-7 2-8,-5 0 6,-3 2-7,-7-2-1,-5 4 1,-7 0-6,-1-1 1,-7 0 2,-5 2-7,-5 0 4,-13 1 9,-9 1 3,-5 2-2,0 1 6,-8-2-1,-5 5-1,-3-5 2,-8 3 2,-2 3 7,-5-2 6,-2 0 3,-2 1-1,-3-2 1,-1 4-3,0-2-2,-2-1-2,-2 3-5,0-3-1,-1 2-5,0 1-2,-1-2-3,0 0-4,-9 2 0,14-2-3,-7 2 0,-1-2-3,-6 2-6,11-2-7,-11 2-14,6-1-17,-6 1-14,9-3-37,-9 3-33,4-3-22,-4 3-22,2-6-29,-2 1-29,0 5-28,4-5-22,-2 0-20,0-2-34,2 4-95,-2-5-76,2 3-150,-2-1-139</inkml:trace>
  <inkml:trace contextRef="#ctx0" brushRef="#br0" timeOffset="27084.1">16348 3465 1673,'0'-8'-46,"0"8"30,0-5 23,0 5 24,-7-6 25,5 2 18,-2 0 17,-3 3 6,3-4 10,4 5 0,-10-2 6,4-1-4,-4 1 0,10 2-9,-14 2 2,6 1-7,-3-3 0,0 7-6,-1-5-5,-1 6-8,1 2-3,-2 0 2,4 1-3,-5 4-4,4 2-4,-2 3-7,5-2-1,0 2-8,3 3-1,2-2-8,3 0 7,2-1-4,4 6 4,-1-4-6,6-1 1,2-1 4,3-3 3,0-2 7,6-1 4,-4-4 2,6 0 2,-1-5 2,1-2-3,1-3 1,0-3 6,-1-2 8,3-5 5,-3 0 3,-4-3-3,-1-3-5,-3-1-4,-4-5-8,-4 0-8,-4 1-7,-6-1-4,0 1-10,-8 0-4,-2 0-9,-12 3-24,-5 0-29,-7 3-38,-9 4-40,1 3-39,-3 4-53,-4 4-52,-7 4-65,-26 4-79,1 3-176,-4 6-17,-2 5 78,-2 4-221,-4 5-223</inkml:trace>
  <inkml:trace contextRef="#ctx0" brushRef="#br0" timeOffset="27995.81">8798 7250 1919,'-4'-7'-51,"-1"0"24,1 0 28,-2 2 8,-1-3 19,1 2 14,-2-1 15,2 1 7,-6-1 4,2 4 6,0-2 2,-3 2-4,0 2 4,0 1-1,-4 1 0,0 5-2,-3 4 2,0 2 5,1 5 2,3-1-2,0 6-1,2-2-3,1 6 3,4 2-19,3 0-2,2-1 2,2-1-11,4 3-4,2-2-2,2-2-6,8-1 0,-2-3 0,5-3 5,4-3-5,-1-2 6,7-6 4,0-1 0,-1-6 7,1-3-8,2-5 2,-1 0-2,2-3 1,-5-3 3,-3 2 0,-4-6-6,-6 1 2,-4 1-8,-4-1-4,-2 0-1,-6 1-7,-6-2-2,-1 1-1,0 2-7,-5-1 0,-4 6-4,-3-1-15,1 4-21,2 3-23,-2 2-32,1 0-22,2 2-28,0 2-26,4 0-26,2 2-33,3-1-26,4 4-23,2-6-45,1 3-101,3-4-55,3 5-169,-3-5-130</inkml:trace>
  <inkml:trace contextRef="#ctx0" brushRef="#br0" timeOffset="28636.49">8779 7378 1743,'6'4'-6,"-6"-4"18,0 0 13,0 0 19,4 4 14,-4-4 5,0 0 2,0 0 3,0 0-1,3 3-6,-3-3-2,0 0-5,0 0-4,0 0-6,0 0 0,6 4 11,-2-2 5,3 2 3,-1-3-2,2 2 0,2-2 6,6 1-2,-1 2 2,8-4 1,2 2-6,5-2-4,2 2 0,3-2-1,10-2-4,-1 0-2,4-2-1,9-2-1,2 1-6,21-7-1,3 0-7,0 2-5,4-6-5,1 3-1,6-3 0,1 2 5,2-2 3,3 3-3,2-2 5,-2 0-3,2-1 5,1 1-3,-4 0 6,2 0-1,4-1 0,2-1 1,1 2-1,6 1-4,-1-4-4,3 4 2,-3 0-6,-4 4-2,-4-2-3,-8 0-1,-6 3-3,-6 2 2,-17 1-4,-9-1 4,-2 2-3,-11 2 0,-3-1-2,-3 1 2,-6 0 0,-5 1 6,-3-2 14,-3 2 10,-4 1 8,0-1 5,-2-1 3,-2 2 4,-3-3 6,1 4-2,-3-2-2,2 0-1,-4 0-3,0 2-5,-1-3-6,-1 3-7,-6 0-5,11-2-5,-11 2-4,8-5-3,-4 4-2,-4 1-4,7-1-3,-7 1 1,4-6-3,-4 6-2,0 0-2,5-2-2,-5 2 0,0 0-2,2-5-1,-2 5-1,0 0-2,0 0 0,0-5-1,0 5 2,0 0-4,0 0-13,-7-6-17,7 6-21,0 0-27,-7-2-32,7 2-37,0 0-38,0 0-33,-2-6-55,2 6-62,-2-5-68,4 1-129,0-2-31,1 0 44,4 0-237,-1-1-244</inkml:trace>
  <inkml:trace contextRef="#ctx0" brushRef="#br0" timeOffset="29058.54">12862 6716 2128,'0'0'-10,"-7"-8"10,1 2 23,2 0 19,-3 2 19,1-2 15,-6 1 9,2 1 3,0 0 4,0 1-1,-1 0 5,1 1-6,-3 0-2,0 4-2,0 0 1,-4 2-7,3 2 4,-1 1 0,0 3-10,0 5 5,1 0-6,-4 3-3,6-1-6,-3 3-4,4 1-4,1 0-2,-1 3-11,3-4-2,4 2 3,0-2 1,4-3 2,2 2 1,2-1 3,4-3 1,3-2-1,1-3 1,6-1-1,2-1 0,6-3-2,-4-2-1,8-6 0,3 0 1,3-4 5,-3-4 0,-1-2 2,0-2 1,-5-1-4,-1-4-5,-7-1-5,-4 1-2,-7-2-5,-1-1-5,-7 5-2,-4 0-5,-7-1-5,-4 3-4,-8-1-12,-5 2-22,-4 4-20,7 3-27,-3 1-26,3 2-38,4 2-42,2-1-46,-1 4-40,8-1-38,2 2-22,3-1-34,7 0-80,-6 0-63,6 0 12,0 0-151,0 0-132</inkml:trace>
  <inkml:trace contextRef="#ctx0" brushRef="#br0" timeOffset="29712.27">12953 6718 1672,'6'3'-9,"-6"-3"16,9 2 9,-9-2 18,6 1 22,-6-1 16,0 0 9,0 0 6,4 4 6,-4-4 6,0 0 2,0 0-3,0 0-4,0 0 3,0 0-7,0 0-5,0 0-4,0 0-7,6 2-4,-6-2-8,0 0 0,7 2 7,-7-2-8,13 0 6,-13 0-3,16-2-5,-2 2-3,0-2 5,5-2-8,5 1-4,3-3 11,9 0-1,10-1 4,12-3 1,24-1-7,7 0 2,3-4-9,5 2-2,4-2-5,4 2 2,11-2-3,5-1-6,4 1-1,-1 0-1,1 1-6,0-1 0,0 0 0,-2 0 0,2 0 2,0-1-3,0-1-4,2 4 1,2-2-3,-2-1-1,-4 3 1,-5 0 1,3 0 2,-4 0 7,-5 2-1,-2 2 4,-8-2-1,-9 1 1,-11 1-6,-16 1 3,-15 0 4,-8 2 1,-6 1 9,-5 1 2,-2-2-1,-5 3-2,1-1-3,-8 0-2,2 1-7,-4 0-2,2-1-2,-6 3-1,1-4-5,-1 3 0,0 0-2,-2 2-6,-2 0 2,1-3-1,0 1-3,-3 0-3,-6 2 1,12-2-3,-5 0 3,-7 2 0,10-1-4,-10 1 0,9-3-1,-9 3 1,9-1-4,-9 1 2,0 0-1,10-2 0,-10 2 1,0 0 0,6-2 0,-6 2-2,0 0 4,0 0-3,6-2 0,-6 2-1,0 0 1,0 0-3,0 0-1,0 0-2,0 0-6,0 0-6,0 0-17,7-2-16,-7 2-29,0 0-27,0 0-20,0 0-23,0 0-21,0 0-32,0 0-31,0 0-39,0 0-38,0 0-28,0 0-64,-16-4-71,16 4-22,7-7-237,-7 7-223</inkml:trace>
  <inkml:trace contextRef="#ctx0" brushRef="#br0" timeOffset="30112.17">17161 6121 1950,'2'-5'-42,"0"2"19,-2 3 26,0-8 25,0 2 29,0 6 18,-2-7 10,-3 1 13,2 2 6,-2 1 3,-1-1 0,1-1 0,5 5 8,-12-4 0,2 4-5,5-3-10,5 3 1,-19 4-7,10-1 3,-1 2-16,-5 1 3,3 1-3,1 2-6,-2 3-1,1 2-5,-3 1 2,6 1-7,-1 1 7,4 3-3,1-3-8,5 4-3,0-1-6,5 0-2,-1 3-2,4-3-4,2 2-4,3-1-2,4-4-5,-3 0 4,8-4 1,-1 1 7,5-6 6,-1-1 6,2-3 2,3-2 0,0-4 7,0-5 6,0 3 2,0-9 6,0-2-1,-1-2-6,-8-4-4,-1-1-9,-5 1-6,-6-4-9,-3 1-2,-6-3-6,-2 0-1,-5 1-4,-4 2-10,0 4 2,-11-4-11,1 5-33,-8 2-45,-4 5-49,7 4-42,-11-1-59,-1 4-65,2 1-86,-6 2-129,3 2-137,-5 2 48,3 0-369,-1 5-433</inkml:trace>
  <inkml:trace contextRef="#ctx0" brushRef="#br0" timeOffset="33943.8">11784 4328 2336,'8'-6'-172,"-8"6"27,0 0 22,4-4 20,-4 4 22,0 0 18,7-1 14,-7 1 13,0 0 12,0 0 10,0 0 14,0 0 4,0 0 7,0 0 6,0 0 7,0 0-2,0 0 6,0 0 1,0 0 9,0 0 1,9-3-1,-9 3 0,0 0 4,0 0-4,0 0-1,0 0 0,0 0-6,0 0-2,0 0 0,0 0-6,0 0-4,0 0 1,0 0-4,0 0 6,8 6 4,-4-1 0,2 0 9,2 0 3,4 2 6,0 1 1,5 1 4,2 3 3,6 0 0,3 1 0,2 3-1,6-1 2,4 1-2,2 4-2,3-1 1,1 0-2,2 1 0,17 8-4,7-3 4,2 1-4,4-3-2,7 2 7,0 0-4,4 0-9,2-3-3,-2 4-2,2-2-4,-2 2-2,-1 2 1,-1 3-4,-2-6 9,-4 2 2,-3 1 0,-2 1-9,-3 2-2,3-3-1,-5 0 2,-3 3-2,4-2 0,-4-2-3,2 0 1,0-1 0,-3-1-4,1 0 0,0-3 3,-3 1-3,-7-4-5,-7 0 3,0-2-2,14 6 1,-9-2-8,-6-2 5,-1 1 10,16 4-12,-9-2 10,-8-4-12,18 5 2,-10-2-4,-6-4 0,19 5 5,2 0-2,-2-1-2,-1-1 4,4 2 1,-4-1-10,-9-3 6,-5-4 8,-6-1-7,1 3-4,-2-4 8,-7-2-5,0 2-1,-3 0-2,-1-3 3,1 2-5,-1-2 4,-1 1-2,2 0-2,-4-1 5,6 3-6,-1-5 5,2 3-2,-2 0 2,1-3-1,1 1-1,-5-1 4,1 1-4,-6-1-1,0-1-2,-3-1 5,-1 0-6,-7 0 5,0 0 0,2-3 1,-6 1-8,2 2 6,0 0-2,0-1 3,-2-3-3,0 3 3,5 0-3,-3-1 2,3 1 1,-1 0-3,-1 2 0,4-3 0,3 4 2,-4-4 2,2 4-4,-3-2 7,-5-1-8,4-1 4,-2 1-5,-3 0 2,2 0 4,-6-2-8,0 1 5,1 0-3,-2-2-4,-1 1-2,-1 0 8,1 0-2,0 0 4,-4 1 2,3-3-7,-7 0 3,11 2 1,-11-2-1,8 2-2,-8-2 2,0 0 0,10 0 2,-10 0 4,6 3-5,-6-3-2,0 0-10,0 0-9,9 2-3,-9-2-7,0 0-18,0 0-21,0 0-20,3-9-23,-3 9-33,-4-9-52,-4 3-90,4 1-159,-4-4-40,-4-1 39,-1-2-98,-4-3-48</inkml:trace>
  <inkml:trace contextRef="#ctx0" brushRef="#br0" timeOffset="35332.54">16209 3574 1381,'5'-4'-80,"-5"4"16,3-4 17,-3 4 15,7-3 15,-7 3 7,11 0 10,-4-3 8,1 1 8,-2 0 2,3 1 13,-3-1 3,-6 2 8,13-5 3,-13 5 6,10-2 0,-6 1 1,-4 1 7,8-2-4,-8 2-1,6-2 0,-6 2-5,0 0 3,0 0-9,8-2 2,-8 2-3,0 0-1,0 0-4,0 0-1,0 0-4,0 0-3,0 0 1,0 0-1,0 0-2,0 0-1,0 0-1,-28 7 1,18-3 0,-5 2 1,0 1 1,0-2-1,-3 2-2,-2 3 3,-1 1 1,-3 2-1,-2 2-2,-2 3 1,-2 1 1,1 0-4,-7 8 2,0-4-1,-1 3 0,-1 1 2,-2 0 1,3 0 2,-18 9 2,11-6-1,6-5-1,0 2 0,-3-2 0,4 1 0,-3 3 2,2-2-3,-3-1-3,3 0 0,2 1 0,-5 2-5,4-3 0,-1 2-3,-2 0 1,-11 6-4,7-3 3,3-6-6,-14 10 3,9-6-1,3-4-3,1 0-2,0-3 0,1 4-2,-1-4 3,0 1-3,-1 0 2,3-2-1,2 2-1,-1-1-1,5 1-3,-1 0 4,-1 0-4,2 0 2,-2 0-2,1-1-2,4-1 5,2-1 3,-1 0 6,3 1-2,-1 2 2,-4 4-2,5-4-3,-5 2 0,-3 1 1,2 1-3,-1-1 1,-2 3 0,2-2-4,-2-3 2,3 5 2,-1 0-6,-1-5 0,1 8 5,2-4-6,-1 0 0,3 1 1,5-6-2,-1 2 3,4-1 0,-4 0-3,2 2 5,3 1-4,-2-3 2,0 6-1,-3 3 1,-1-3-3,1 1 0,-2 0 3,7-6-5,-2-1 6,2 1-2,-3 1 0,4-2-3,-1 0 4,-1 0 1,0 0-7,2-2 4,-1 2 4,2-4-8,0-3 3,-1 5 1,0-1-1,-2-1 3,-1 1-2,-2 0 0,5 0 1,-3-1-6,2-2 3,2-1 2,0 0 3,0 3-5,2-5 2,-2 3-2,2-3 0,0 3-7,1 1-2,-2 0 0,2 0 5,2-2-1,-3 0 6,5 3-6,-6-1 0,2 2 6,1-2-1,-3-2-2,4 3-2,0-3-1,-2 1 0,2-1 0,-1 1 5,0 1-2,3-2-2,-3 2 4,0 0 0,2-2 0,1 1 0,1-1 1,0 1 2,3-5 1,-1 2-7,1-1 2,2-2 2,-3-1 4,5-2-3,-3 1 1,3-3 2,0 1-4,-1 0-1,2-2 2,-1-1-1,0 1 4,1-2-4,0 2-1,1-3 7,2-3-3,-4 7 2,2-5 5,2-2 1,-5 6 0,5-6 2,0 0 1,0 0-8,0 0 5,0 0-4,0 0-1,0 0 3,0 0-7,0 0-9,3-18 3,-3 18-12,4-10-12,-2 4-8,2 3-25,3-3-19,-2-1-26,-1 1-32,4-2-37,0 3-34,3-7-59,0 4-136,4-3-47,-1-3-130,6 4-79</inkml:trace>
  <inkml:trace contextRef="#ctx0" brushRef="#br0" timeOffset="35987.14">14723 6350 1617,'-10'-3'-6,"-1"3"11,-2-2 15,2 2 18,1 0 18,10 0 21,-19-2 11,11 2 4,0 2 8,8-2-3,-18 0 3,11 0 1,7 0-6,-12 2-4,12-2-5,-9 0-7,9 0-8,-7 3-1,7-3 1,-3 5 8,3 0-7,0 3 6,5 0 3,-1 0-1,4 1 1,5 2 5,4 1 0,2 3 1,4-4-2,5 4-8,-3-3-8,0 0-1,-1-2-7,1 2-7,-4 0-8,0-5 4,-3 0-8,-3 1-5,1 0-5,-3-2 4,-2 0-3,-3 0-1,0-1 2,-4 2 4,-2 1 2,-2-1-1,-2 3-1,-2 0-2,-4 4-6,0-3-2,-7 4-1,-2 0 0,-1 1-5,-3 0-2,-4 3-1,0-1 1,-2 1-4,1-2-2,0-1-3,3-2-17,2-2-24,2 1-31,4-4-26,0 2-23,3-4-36,1 1-38,3-3-45,1-1-60,5-2-35,2-2-111,0 0-87,0 0 31,0 0-171,21 2-157</inkml:trace>
  <inkml:trace contextRef="#ctx0" brushRef="#br0" timeOffset="36198.98">15043 7052 2007,'2'5'58,"0"2"1,2-2 17,-2 0 26,3-2 20,-1 1 10,3-3-6,1 3-9,2-4-13,2 2-5,2-2-11,5-2-10,-1 1-10,1 1-31,5-4-35,2-3-55,0 2-58,1 0-59,3-3-83,-6 0-143,2 0-80,-5 1-142,3-1-116</inkml:trace>
  <inkml:trace contextRef="#ctx0" brushRef="#br0" timeOffset="36398.03">15629 6869 1909,'0'-6'100,"0"1"6,0 5 19,-2-8 19,2 8 16,2-8-1,-2 8-9,0 0-18,0 0 11,0 0 6,0 0-9,0 23-12,0-10-11,2 4-10,3 1-9,1 5-9,-1-1-14,3 4-51,0 1-45,3 2-36,-3 2-80,3 0-99,-6-5-124,-1 1-188,-2 0 41,-2 0 57,-4 2-142,0 4-91</inkml:trace>
  <inkml:trace contextRef="#ctx0" brushRef="#br0" timeOffset="37651.86">10310 7033 1525,'0'0'-47,"0"0"16,0 0 10,0 0 15,0 0 19,0-5 17,0 5 14,0 0 11,0 0 2,0 0 9,0 0 4,0 0 7,0 0 4,0-8 1,0 8 0,0 0 0,0 0-4,0 0 0,0 0-1,0 0-3,0 0 3,0 0 0,0 0-2,-2-7 2,2 7-2,0 0-1,0 0-1,0 0 2,0 0 1,0 0-7,0 0 0,0 0-3,0 0 0,0 0-12,0 0-3,0 0-2,0 0-8,0 0-10,0 0 3,0 0-9,0 0 2,0 0-3,0 0 10,0 0-4,19 12 6,-11-6 5,3 2 3,2-1 7,3 1 6,6 4 5,1-4-7,7 6 5,2 0-3,2-3-1,-1 0-2,3 1-2,0-1-2,-2 1-6,-5-5 0,3 2-5,-4 1-3,-3-5-2,-3 4-6,-3-4 1,-2 0-2,-1 0 2,-1-1 3,-1-1 6,-4 1 4,0-2 7,-1 0 0,-1 2 3,1-2 2,-4-1-1,5 1-1,-10-2-2,10 5-3,-6-3 1,-4-2-6,8 1-4,-8-1-4,8 2-4,-8-2-5,0 0-3,0 0-4,-8 10 3,0-6-6,0 1-2,-5 3-2,-4-1 5,-4 5-7,-3 0-1,-5 3 0,-4 2-2,0-2-1,2 2 7,-1 1-3,0 0-12,2 0-13,3-1-13,-1-2-18,6 2-19,0-4-23,3 3-20,2-5-21,4-2-20,1 1-13,-1-1-17,2-1-25,2-1-27,4-2-31,-2 1-23,5-1-20,0-1-50,2-4-97,4 6-48,-2-3-222,-2-3-214</inkml:trace>
  <inkml:trace contextRef="#ctx0" brushRef="#br0" timeOffset="38528.28">10464 8351 1839,'-4'-5'-41,"2"1"9,-2 0 24,4 4 20,-6-6 20,4 2 16,-3 1 15,5 3 8,-6-5 6,2 0 11,4 5 11,-7-6 1,7 6-3,-3-3-1,3 3-4,0 0-8,-3-6-5,3 6-7,0 0-9,0 0-7,0 0 6,0 0 7,0 0 3,2 20 6,-1-12 2,5 6-5,0-1 1,-2 5-3,0-1-5,3-2-6,-1 2 1,1 4-15,0-4 5,5 2-6,-6-4-3,-1 2-9,4-2-2,-4-1-2,1-1-5,1-1 3,-4-3-7,2 1 2,-1-1-1,1-1 4,-3-3 4,2 1 13,-3 0 7,2-2-2,-3-4-8,0 0-3,0 0-4,0 0-5,6-14-2,-6 7 0,0-5-4,-2 0-5,2 0-1,0-1-4,0-3-3,0 1 1,0 1 1,2 4-5,0-5-1,-2 4 1,2 0-3,0 2 3,1-1-4,-3 2 0,1 0-2,-1 1-3,6 3-2,-2-2 4,2 5 3,2-1 1,3 2 7,0 2 2,3 1 0,3 1 3,0 4 1,2-3-3,3 4 2,1-1-2,-2 1-3,1 0 3,-1 0-1,-2-1-2,-1-1 0,-1 1 1,-2-3-4,-1 2 0,0-3 4,-4 0 10,1-1 15,-3 1 16,1-2 15,-1 0 9,-8-2-8,11-4-4,-11 4-10,8-7-3,-6-1-7,0-1-6,-2-3-2,0-2-3,-2-1-5,0-5-1,-2 0-7,0-1-1,-2-1-5,1 0-10,-3 2-8,3 2-16,-1 3-16,2 0-24,-3 2-31,3 0-42,0 4-38,-1 1-45,4 1-27,-3 3-22,2 1-29,2 3-30,0 0-58,0 0-127,0 0-35,0 0 70,16 9-193,-10-1-160</inkml:trace>
  <inkml:trace contextRef="#ctx0" brushRef="#br0" timeOffset="39163.52">11102 8405 1867,'0'0'-3,"4"3"14,-4-3 14,2 4 16,-2-4 28,0 0 11,5 4 9,-5-4 4,0 0-4,0 0 2,0 0-1,0 0-1,-3 8 3,3-8 3,-2 9 6,2-3-7,-2-1-1,2 4-3,0-2-9,-3 3-1,2-1 3,-1 2-3,2 0-8,0 3 2,-2-3-5,0 3-6,2-2 2,0-2-13,-2 2-5,2 0 3,0-3-10,-2 0-1,2 2-2,0-6-2,0 3 8,0-1 0,-2-3 8,2 2 8,0-6 9,0 7 7,0-7-5,0 0-9,0 0-5,0 0-8,0 0-4,0 0-3,-7-17-6,7 7-4,0 0-2,-3 1-4,3 0-4,0-2-1,0 1-1,0 3-2,0-2-1,3 1-4,-3-1 1,0 2-4,0-1 0,0 5-3,0-3-3,0 1 0,0 5-3,4-8 1,-4 8 0,7-2 3,-7 2-3,9 0 1,-9 0 5,14 3 2,-4 1 1,-1 2 2,2 0-1,1-1 1,3 1 1,-2 2-1,-1-1 1,3-1-2,-2 1 1,0 1-3,-1-4 0,-4 2 1,4 0-1,-4-3 2,0 1 1,-1 0 10,-1 0 7,0-2 13,1 1 12,-3-1 14,-4-2 5,0 0-8,13-2-8,-13 2-4,4-9-8,-2 3-3,-2-3-4,0-1-3,-2-1-7,0-5-11,0-3-13,-2 3-22,-1-4-27,-1 1-31,0 1-41,-1 1-42,1 1-42,-1-1-52,1 2-60,2 3-59,0 0-95,-2 1-148,4 0 34,2 1-350,-3 0-410</inkml:trace>
  <inkml:trace contextRef="#ctx0" brushRef="#br0" timeOffset="40924.19">11773 8243 1655,'-2'7'88,"0"0"-1,-1-2-9,2 0 7,1 2 16,0-7 13,-2 7 3,0-3-5,2-4-6,2 5-10,-2-5-11,10 0-8,-10 0-18,21-4-43,-9 1-57,6-3-75,4-1-72,-4-6-162,4 4-96,-1-2-144,0 2-91</inkml:trace>
  <inkml:trace contextRef="#ctx0" brushRef="#br0" timeOffset="41847.2">11773 8298 1628,'-7'8'-2,"0"-3"10,1 2 12,-2 0 12,2-1 14,2-1 18,-2-1 17,2 2 15,0-3 11,-1 1 4,1 0 6,2 0 3,-3-1 6,5-3-5,0 0-1,-2 6-7,2-6-2,0 0-13,0 0-2,0 0-12,22-4-6,-22 4-7,16-3-2,-4 1-12,-2-2-7,0 2-4,-1-2-9,1 2-22,3-1-22,-4 1-32,1-2-45,-4 0-51,6 3-39,-2-2-54,-2-1-63,3 3-126,-3 1-50,-8 0-172,13 4-136</inkml:trace>
  <inkml:trace contextRef="#ctx0" brushRef="#br0" timeOffset="42136.73">11858 8456 1744,'-4'4'-12,"0"1"12,0-2 9,0 2 18,0-1 10,4-4 13,-6 5 3,2-1-2,0 0 1,0 0-2,0 1 2,2-3 3,-2 4-1,4-6-1,-5 7-1,3-4-3,2-3 0,-2 6 3,2-6 0,-2 5 4,2-5 0,0 0-1,0 0 1,0 0 2,2 6-5,-2-6-3,0 0-4,0 0-5,0 0-5,0 0-2,25-8-1,-21 7-6,2-3-4,2 2-6,0-2-11,0 3-13,0-3-22,1-2-25,1 1-30,1-2-30,0 1-31,1 1-30,0-3-65,0 0-145,-4 1-276,3 0-157</inkml:trace>
  <inkml:trace contextRef="#ctx0" brushRef="#br0" timeOffset="42717.48">11094 7906 1728,'0'0'7,"0"0"24,2-7 13,-2 7 17,0 0 12,2-5 18,-2 5 7,0 0 0,0 0-5,0 0-4,0 0-11,0 0 6,0 0 11,0 0 3,4 14-3,-3-3-6,4 1-3,-3 0 0,2 5-10,1 0-2,0 1-8,0-1-8,0 3-10,4 0 2,-5-1-4,0 0-3,2-2-9,-2 0-5,-1 0-10,2-1-17,0-1-32,0-4-33,-3 0-37,0-2-31,2-1-34,0-1-51,2-3-27,-2-2-100,3-2-104,1-2-210,-8 2-153</inkml:trace>
  <inkml:trace contextRef="#ctx0" brushRef="#br0" timeOffset="43027.66">11351 7980 1803,'4'-8'-12,"-4"3"24,-4-1 16,2-1 20,0 2 11,-1-1 11,3 6 10,-5-5 4,1 1 2,4 4-6,-8-3 0,8 3 1,-13 1 0,6 3 0,1 2-8,0-3-9,-3 3 2,3 0-10,-2 1-1,1 1-7,0 0-5,1-2-5,2 1-4,-2 0-2,2-1-5,0 0 2,-1 2-3,3 0-5,-1-4-1,3 4 0,0 1-2,0-2-1,5-2 0,-3 3-3,2-2 1,5 0-6,-3-1 1,2-1-3,4 1 5,-2-2-2,2-1 1,3 2-9,3-2-16,-4-2-26,6-2-29,0 0-44,2-2-60,7-1-70,-1-5-176,4 2-54,1-3-177,-1 1-147</inkml:trace>
  <inkml:trace contextRef="#ctx0" brushRef="#br0" timeOffset="44180.36">10913 9099 1755,'-2'3'-23,"2"-3"11,-4 5 15,2-1 4,2-4 10,-2 6 9,2-6 12,-2 4 10,2-4 12,0 0 15,0 0 11,6 10 13,0-10 3,-6 0 2,20 0-2,-2-5-10,2 2-2,10-5-7,5-1-2,2-3-6,13-3-6,1 0-10,-1 0-3,2-3-3,-1 1-11,-1 4-7,-5 0-20,-5 1-27,-7 0-26,-3 5-36,-4-1-41,-1 1-46,-6 0-59,-6 3-110,-2 0-113,-2 2-184,-5 2-126</inkml:trace>
  <inkml:trace contextRef="#ctx0" brushRef="#br0" timeOffset="44388.14">11268 9162 1683,'-33'20'57,"6"-1"11,2-2 7,3-2 3,4 1 10,-2-1-1,5-1 8,3-6-3,-1 6 5,6-1 14,1 0 1,6-3 0,2 0 1,6-5-8,6-3-7,6-4-19,9-1-5,4-6-4,7-2-12,6-2-14,2-2-40,-1 0-43,-10 1-53,-1 1-51,-1-1-60,-2 0-82,-6-1-162,1-1 0,-9 5-146,0-3-94</inkml:trace>
  <inkml:trace contextRef="#ctx0" brushRef="#br0" timeOffset="48132.25">18713 4420 2051,'2'-10'147,"-2"3"-57,2 0 2,-2 2-1,0 5-20,2-8-5,-2 8-12,0-6-14,0 6-6,2-3 0,-2 3 14,0 0 11,0 0 7,4 19 2,-2-9 1,0 1-4,2 4 2,-3-1 0,4 4-7,-1 1-5,2 5 0,-2-2-5,0 2-6,1 0 3,-1 1-10,-2-1 0,2 3-5,1-2-21,-3-4-24,-2 0-38,2-4-47,0 2-47,0-6-44,0 1-51,-2-7-139,0 1-117,-2-3 59,2-1-128,0-4-65</inkml:trace>
  <inkml:trace contextRef="#ctx0" brushRef="#br0" timeOffset="48459.48">18545 4381 1596,'-8'-15'17,"0"4"35,2-2 23,2 4 23,-3 1 19,2 0 6,3 2 2,2-2-9,2 1-7,3 1-6,4 0-1,5 1 5,4-2 2,12 6-5,5 0-2,9 2-10,7 0-1,6 7-10,1 2-9,17 7-6,-15-2-7,-9 1-3,-3 1-5,-5-1-4,-5 4-5,-6-1 1,-7 0 0,-7 1 2,-6-2-3,-7 1 0,-6-1-2,-5 4-1,-10-1-7,-6 4-1,-13 3-5,-3 0 5,-4-4-3,-1 0-6,-1 0-6,1-4-26,1-1-24,7-4-29,1-1-18,6-4-30,1-5-32,1 1-42,10-4-42,0-2-36,4-4-82,6 0-125,1-4 1,5-3-140,3-2-109</inkml:trace>
  <inkml:trace contextRef="#ctx0" brushRef="#br0" timeOffset="48728.02">19359 4056 1717,'4'-6'30,"0"1"26,1-1 20,-3 4 21,-2 2 16,4-5 9,-4 5 1,2-2-6,-2 2-9,0 0-12,0 0 8,4 9 5,-2 2-1,0 2 10,2 4-11,0 6-4,2 2-8,0 3-10,0 1-9,0 3-3,2 1-8,1 1-8,-2-1-1,1-3-8,-2-2-25,1 0-28,-1-4-27,-2 0-28,2 0-46,-3-7-49,4 2-68,-1-6-59,-2-3-166,0-1-52,0-2 67,2-2-124,1-4-60</inkml:trace>
  <inkml:trace contextRef="#ctx0" brushRef="#br0" timeOffset="49056.02">19761 4084 1703,'-6'-10'79,"-3"3"26,5 2 18,0-1 15,4 2 9,-4-1 6,4 5 3,-7-5 3,7 5 1,-4-5-10,4 5-10,0-7-10,0 7-14,8-7-15,5 0-7,2-1-13,6-1-8,5-1-10,8-2-1,-1 2-12,5-2-5,-1 0 1,1 1-5,-2 0-8,-3 2-14,-1-2-15,-4 3-4,-4-1-8,1 3-18,-7 1-4,-1-1-6,0 2-16,-2 1-7,-4-1-14,0-1-13,-3 2-13,-4 1-18,2-2-18,-4 0-19,-2 4-21,5-4-7,-5 4-16,0 0-9,0 0-20,-17-3-76,9 3-78,-3 0-171,0 1-55</inkml:trace>
  <inkml:trace contextRef="#ctx0" brushRef="#br0" timeOffset="49278.29">20093 3889 1401,'-6'4'-59,"2"0"21,0 0 13,4-4 23,-6 5 13,4 1 21,2-6 20,-2 6 15,2 0 17,0-6 8,4 10 16,-2-3 10,0 1 6,2 3 8,2 3-2,0 1 8,4 8 3,-2 0-11,2 5-7,1 2-4,2 3-12,-3 1-8,1-2-12,-3 5-4,2-3-16,0 1-27,0-1-43,-5 0-51,0-2-28,0-1-60,-1-2-105,0-1-229,-2 0 5,3 3-171,-8-2-138</inkml:trace>
  <inkml:trace contextRef="#ctx0" brushRef="#br0" timeOffset="49505.06">20594 4705 2014,'4'-5'153,"2"1"28,-2-1 28,0 2 13,1-1 11,-5 4 2,8-6-11,-6 3-20,-2 3-20,7-7-18,-7 7-19,4-3-20,-4 3-44,4-4-63,-4 4-54,0 0-60,9-2-52,-9 2-66,6 0-88,-6 0-206,0 0-51,2 8 82,-2-8-232,0 0-200</inkml:trace>
  <inkml:trace contextRef="#ctx0" brushRef="#br0" timeOffset="50604.77">13467 5313 1811,'-8'-6'-37,"8"6"14,0 0 14,0 0 15,0 0 16,0 0 16,0 0 10,0 0 5,0 0 3,0 0 9,0 0 10,0 0 10,0 0 9,0 0 6,0 0 0,0 0 2,0 0-3,12 13 2,-7-9 0,0 0 6,-3 0 2,4 1 2,0-1-2,0 1 3,5 2-2,4-1 5,0-1-4,3-1-2,4 2-7,4-2-6,-1-1-3,2 1-7,-4 0-8,1-1-8,-1-3-5,1 3-5,-6-2-6,0 2-3,-4-2-7,1 1-5,-2 0-1,-3-2-2,1 3 0,-3-1 3,3-2 2,-11 0-2,15 0 1,-9 0-5,-6 0-1,10 0-5,-3 3-2,-7-3-4,0 0-2,7 4-3,-7-4-3,0 5-2,0-5 0,-7 10 0,2-3-5,-1 1 0,0 1 2,0 3-1,-4 0-4,-3 3 2,2 2 0,-2 0-1,1 0-1,-4 2-16,2 1-26,-2-1-21,0-2-25,4 2-21,-4-2-32,4-2-25,0-2-42,1-2-46,2 1-51,-2-4-57,5-2-142,0-3-61,-1 1 72,7-4-208,-6 0-191</inkml:trace>
  <inkml:trace contextRef="#ctx0" brushRef="#br0" timeOffset="51477.21">15229 5204 1843,'0'0'9,"0"0"23,0 0 22,0 0 15,0 0 21,0 0 15,0 0 8,0 0 0,0 0 0,0 0-9,0 0-5,0 0 3,0 0-7,0 0-8,0 0-2,0 0-11,0 0-10,0 0 11,-14 4 4,14-4 0,2 12 1,0-4 7,-1 1 2,4 0 0,0 4-1,2 1 3,3 1 1,0-1-5,2 2-2,3 2-3,3-1-5,-2-2-5,6 2-1,-2-2-2,6 1-6,-5-3-4,1 0-5,-2 0-8,2-1-1,-3-2-4,-5-3-7,3 3-3,-4-3-3,0-1-1,0 3-1,-5-7-1,1 5-2,-1-4 5,0 2-1,-1 0-1,0-1 5,-3-3-2,0 3 2,-4-4 1,8 6 4,-6-5-3,0 4 9,0 0 7,-2-5 0,-4 10-2,-2-3 1,-2 0-4,-5 5 0,-4 2-8,-8 3 0,-5 1-6,-5 6 0,-6-2-5,1 5-8,-16 4-28,10-2-45,5-7-61,3 2-59,7-7-66,1-1-82,6-3-97,4-4-194,2-4-25,8-2 90,1 0-390,5-3-419</inkml:trace>
  <inkml:trace contextRef="#ctx0" brushRef="#br0" timeOffset="52341.87">13279 3779 2416,'10'-5'-137,"0"-1"24,-6-2 19,0 3 19,-2 0 16,0 2 21,-2 3 9,1-8 12,2 4 8,-3 4 14,0-5 16,0 5 12,0-6 5,0 6 10,0 0 5,2-6 3,-2 6 4,0 0 2,0 0 2,0-8-1,0 8 2,0 0-3,0 0 1,0-5-1,0 5-6,0 0-4,0 0-5,0 0 5,0 0 4,16 9 4,-9-3 6,2 1 0,2 3 5,1 0 4,8 2-3,0-1 4,6-2-4,1 0 4,7 1-12,0 2-3,0-5-2,2 1-3,0 1-8,-2-3-8,-3 0 4,-1 1-6,-4-2-3,2 0-8,-8-1-3,2 0-2,-5 2 0,-1-5-4,0 3 2,-4 0-1,0-1-2,-3 3-3,-4 2 5,-3 3-6,-4 1 8,-7 5-6,-5 0-3,-3 7-14,-7 0-27,-8 5-40,-1-3-45,-1 3-55,-3-1-71,-1-2-70,2-2-206,-4-2-9,6-5 65,-2-8-143,0-1-101</inkml:trace>
  <inkml:trace contextRef="#ctx0" brushRef="#br0" timeOffset="53099.69">9514 4217 1677,'6'4'-18,"0"-1"7,-2-2 16,3 0 25,-3 4 12,-4-5 5,7 4 2,-3-3 5,-4-1 3,8 2 7,-8-2-1,7 3 0,-7-3-4,6 3-7,-6-3-4,5 2-5,-5-2 6,12 6 3,-5-5 7,1 3-3,2 0 2,3 2 2,4-2 1,0 2 4,7-1 4,4 1 3,9 4 1,3-3-5,2 1 2,9 1-3,2-1 1,0 1-8,0 1-5,2 0-1,-4-3-11,-1 1 2,-7-3-5,-3 1-10,-2 0-1,-8-2-1,-1-1 2,-3 2 4,-7-3-1,3 1 1,-8-1 2,4 2 5,-8-2 7,2-1 1,-1 2 0,-4-2-4,-1 3-6,-6 0-6,0-4-1,-13 13-7,-4 1-2,-9 1-2,-9 6-3,-5 1-25,-18 11-37,5 2-48,-4-4-60,0 4-76,13-8-79,6-2-223,2-5-6,6-5 73,5-4-179,3-6-138</inkml:trace>
  <inkml:trace contextRef="#ctx0" brushRef="#br0" timeOffset="57018.25">3739 11157 1374,'-2'-7'130,"-1"3"25,3 4-28,-2-7 2,0 3-15,2 4-3,-2-8 3,-1 3 3,3 5 11,-1-7 3,1 7-10,0-5-3,0 5-11,0 0-17,-2-6-7,2 6-13,0 0 3,0 0 8,2 29 1,-1-14 0,2 8-4,1 3-2,-2 7-5,1 5-6,-3 2-5,2-1-4,-2 6-1,-2-3-10,2-1-2,0 1-8,-3-4-16,3-4-23,3-2-30,-3-6-37,0-3-41,2-3-36,0-5-46,0-1-41,2-8-68,2-2-140,-1-4-68,-5 0 64,11-10-110,-7 3-60</inkml:trace>
  <inkml:trace contextRef="#ctx0" brushRef="#br0" timeOffset="57355.56">3685 11129 1553,'-1'-12'27,"-3"2"29,2 3 17,-1 1 9,1 1 7,0 1 1,2 4 1,0-6-5,0 6-4,7-6 8,0 5 8,4 1 2,7 0-3,0 1-2,8 4-1,3 2 3,7 2-7,7 7-4,-1 3-11,3 2 7,14 9-11,-13-1-4,-6-3-5,8 12-5,-11-1 0,-11-5 2,-8-2 4,-5 1 2,-8 0-5,-7-1 3,-5 3 0,-3-1-3,-11 4-4,-1-3-4,-7 1-6,-1-5-2,-6 0-7,0-4-3,0 0-3,-5-4-3,4-2-7,3-5-15,-2-5-27,6-1-24,3-2-19,-1-5-30,5-1-42,0-4-43,6-3-44,4 0-43,0-8-84,7 1-158,3-6 20,3 2-179,5-5-163</inkml:trace>
  <inkml:trace contextRef="#ctx0" brushRef="#br0" timeOffset="57620.28">4383 11182 1874,'6'-4'27,"0"2"38,-4-2 18,-2 4 9,7-1 5,-7 1 1,0 0-8,6-3-7,-6 3 4,0 0 9,9 10 1,-7 0 3,2 3-4,2 3-6,1 0 1,1 8-8,0 0-4,4 7-12,-2 1-4,0-1-5,1 4-8,-3-3-6,3 1 2,-2 0-9,-3-1-13,0-3-23,-2-2-37,0-1-36,-1-4-37,4-2-52,-3-3-53,0-4-76,0-2-161,2-2-26,-1-6-172,3 2-146</inkml:trace>
  <inkml:trace contextRef="#ctx0" brushRef="#br0" timeOffset="57953.99">5164 11129 1810,'11'-12'50,"-3"5"38,-2 1 24,-1 0 11,1 1 0,-2 2 0,-2 0-7,-2 3 0,6-6-16,-6 6-5,0 0-6,12 2 12,-8 4 4,-1 3-7,4 3-1,-1 0-4,-2 5-14,5 3-6,-2 3-2,-1 2-7,0 1-6,3 1-1,-5-1-6,2 2-6,0-2-5,1-2-5,0 2 0,-3-6-4,-2 0 0,2-2-8,-2-2-1,0 0-2,0-3 1,2-4-13,-2 3-13,0-3-17,0 1-10,0-3-12,-2 1-7,4-2-15,-2 0-22,-2-3-32,0-3-30,0 0-26,0 0-24,0 0-23,0 0-20,8-12-46,-4 7-90,-4-5-66,2 3-123,-2-3-70</inkml:trace>
  <inkml:trace contextRef="#ctx0" brushRef="#br0" timeOffset="58190.48">5185 11105 1651,'-5'-5'35,"2"-2"24,-1-1 14,2 1 1,2-2 5,2 0 2,2 0 6,2-3-4,1 1-1,9-3-8,2 1-10,-1 1-1,3-1-10,4 2-5,-1 1-20,0 3-29,1-1-40,-6 4-36,4 3-48,-3-2-61,-3 6-155,-2 2-293,-4 3-131</inkml:trace>
  <inkml:trace contextRef="#ctx0" brushRef="#br0" timeOffset="58359.88">5349 11308 1823,'-8'10'15,"4"-3"30,0-3 18,0 2 8,2-3 7,-2 1 6,4-4 0,-2 8 5,2-8 0,8 1-3,-8-1-7,20-4-8,-6 1-12,3-1-33,0-1-65,7-1-48,9 0-56,-1-2-113,11 3-202,-3-4-147,2 2-105</inkml:trace>
  <inkml:trace contextRef="#ctx0" brushRef="#br0" timeOffset="59057.57">9230 11388 1614,'0'-17'-28,"-5"1"21,1 3 18,-2 1 22,0 1 12,-2 2 12,-3-3 9,0 3 8,3-1 5,-5 0 3,3 3 6,-4 0 1,2-1-1,2 1-4,-4 5-6,4-3-2,-5 3-4,1 4-2,-4 3 4,-2 3 9,-2 4-4,-3 7 1,-1 5 2,0 5 5,2 5 2,0 1-6,3 3-7,5 3 0,-2 0 3,8 3-3,3-6-6,3 0-3,4 1-9,4-2 1,5 2-7,3-8 0,4 2 1,2-5-4,3-5 8,5-3 6,2-5 3,-5-5-3,7-5-1,-1-5-5,2-3-6,-3-5-2,4-4-6,-3-5-5,-1-4 0,-4-1-4,-3-7-6,-5-3 2,2-8-7,-13 3-5,0-2 3,-5-2-3,-8 1-5,-5 5-6,-8 0-16,-7 2-19,-3 5-17,-5 6-28,2 4-24,-3 7-21,3 1-30,3 6-36,-2 2-34,8 6-39,5 2-24,3 0-46,4 1-129,2 4-42,5 1 35,6-1-106,4 0-70</inkml:trace>
  <inkml:trace contextRef="#ctx0" brushRef="#br0" timeOffset="59752.19">9324 11508 1558,'-6'-6'-8,"2"2"19,0 3 16,0-3 11,4 4 8,-6-6 17,6 6 13,-4-4 12,4 4 7,-7-3 6,7 3 1,-6-7 2,6 7 1,0 0-5,-4-1-2,4 1-1,0 0-9,-5-4-7,5 4-6,0 0-7,0 0-5,0 0-5,0 0-5,0 0-9,0 0-3,0 0-5,0 0-4,0 0 13,0 0-2,0 0-1,0 0 4,9 15-4,-6-11 7,7 0-6,-4-1 6,2 0-12,6-2 4,-4 3-1,6-2-2,1 0-6,5 0 3,2-2-4,0 0-4,6 0-3,4-2-3,2 0 2,4 2-2,4-2 0,3 0 0,4 0-5,7-2 1,3 1 1,3-1-4,27-3 0,2 2 2,0-2 1,2-1-8,2 2 0,0-3 3,6 1-1,0 1-3,6-4-4,9 4 13,9 0 8,12-1-2,8-1-3,4 3 2,7-1-7,-1 1 3,6-2-1,1 2-1,4 1-2,-1-1 0,-1 2 1,-1-1-2,-4 0-2,-10 2 0,-10-3 2,-7 3 0,-11-1 5,-13-2 3,-6-1 5,-19 4 7,-16-1 6,-19 2 17,-9-4 16,-8 5 9,-5-3-4,-2 0-10,-5 0-6,-4 3-7,-5-3-6,-1 2-6,0-2-2,-1 0-5,-1 3-4,-1-1 2,1 0-8,-3-3-2,3 5-5,-1-1-7,-8 1-19,10-1-21,-10 1-27,9-6-34,-9 6-31,9 0-32,-9 0-41,8-2-43,-8 2-42,6-5-33,-3 3-24,1-3-68,0 1-107,2 0-21,1-2-217,-1 1-240</inkml:trace>
  <inkml:trace contextRef="#ctx0" brushRef="#br0" timeOffset="60210.27">14539 11067 1956,'0'0'-41,"0"-11"19,0 6 19,0 5 13,-4-8 18,-1 2 20,1 2 14,0-1 14,-2 1 10,-3-2 16,3 2 3,-2 1 2,-1-2 1,-2 0 2,3 1-5,-2 3-2,-2-3-8,2 1-3,-2 3 0,-1 3-1,-2 1-7,0-1 4,-1 3-10,-2 2 1,4 1-6,-4 2 3,1 5-2,1-1-3,0 2 0,4 0-6,0 2-1,-1 3 1,3-2-6,5 3-6,-1 0-3,5 0-2,1-4 0,5 2-1,1 0-2,2 0-1,5-4-1,2-2-2,0-2 2,5-1-2,4-4-5,2-3-1,0-3-1,3-4-2,-2-2 0,3-3-4,4-7 0,-2 1 3,-2-6 0,-1 0 0,-5-4-5,-2-3-3,-4-1-3,-4-1-4,-8 3-1,-4-2-2,-4 1-4,-6 4-1,-4 1-4,-6 2 1,-7 2-7,-3 0-21,-1 5-17,1 4-29,-2 3-33,4 1-33,0 4-28,-2 4-47,3 0-42,1 4-53,4 0-40,5 1-144,2 0-56,2 1 42,3 0-189,4-1-186</inkml:trace>
  <inkml:trace contextRef="#ctx0" brushRef="#br0" timeOffset="61224.24">14967 11168 1714,'-13'0'-99,"3"0"21,-4 0 24,0 0 21,1 0 12,-1 0 16,1 0 20,-2-3 14,3 3 11,-2-2 15,2 2 9,-1 0 4,0 0 5,1-2 4,1 2-2,1-2-2,1 2 0,-2 0-6,3-2-10,8 2 0,-17 2-5,8-2-3,9 0-2,-12 0 1,12 0 0,-11 0 0,11 0 2,-9 2-1,9-2-1,-7 0 0,7 0-2,0 0 1,0 0-2,-12 0 4,12 0 1,0 0 11,0 0 5,0 0 2,0 0 2,0 0 6,32 7-2,-15-7-2,3 3 0,2-2-3,8-1-9,4 0-1,13-1-2,10 1-6,32-6-7,8 2 0,12 0-2,6-2-1,13-1-5,5-1 2,-1 1-2,14-3-5,2 1 0,0-5-1,5 3-5,1-2 1,5 1 0,5-4-3,-4 2-4,-3 1 6,-7-1-1,-6 0 4,-11 0 8,-4 2 2,-3-3 4,-5 3 6,-5 1 2,-4 1 1,-1-1-1,-6 4 0,-6-5 3,-5 4-1,-11 0 5,-13 3 1,-16-1 3,-7 2 2,-3 1-2,-3-1-3,-7 2-7,-2-1-5,-2 0-6,-1 1-1,-1-1-1,-8 1-6,-1 0-5,1 2-3,-4-3-2,-2 3-4,0-1 0,-4-1-1,0 2-2,2 0 0,-4-2-2,1-1 1,-9 3-3,11 0-2,-11 0 2,9-1-4,-9 1-14,0 0-13,0 0-13,0 0-19,0 0-20,0 0-24,0 0-28,0 0-24,0 0-18,0 0-21,0 0-24,-22-6-34,22 6-40,-4-4-25,1 1-47,3-1-114,0 4-75,0-9 63,0 3-156,5 0-135</inkml:trace>
  <inkml:trace contextRef="#ctx0" brushRef="#br0" timeOffset="61606.75">19272 10662 1726,'0'-7'-25,"-2"0"32,0 2 21,-2 0 23,-4-2 16,3 2 14,-6-1 14,1 3 14,-2-3 4,-4 4 4,4 0-6,-3 4 3,-2 0-4,0 4 8,-1 1 4,0 2-3,1 6-6,2-1-2,0 3 0,2 2-9,3 1-4,1 2-4,5 2-4,2-4-9,4 1-1,4 4-2,5-2-7,2-1-3,6 2-10,4-4-3,0 1 0,5-4 2,4-2 0,-1-3-3,3 0 3,3-5 2,-5-4 1,1-3 1,1 0 1,-2-3 8,0-3 5,1-2 2,-3-5 3,-2-2-4,-4-3-3,-2-4-7,-7-2-7,-5-1-6,-6 0-5,-8 0-6,-4 0-8,-12-1-1,-4 2-5,-13 2-1,-9 3-31,-5 2-36,-25 0-48,8 11-44,6 2-42,-3 6-62,-24 8-71,2 2-86,-4 8-213,-4 1-8,-5 8 80,-5 1-319,-5 3-338</inkml:trace>
  <inkml:trace contextRef="#ctx0" brushRef="#br0" timeOffset="62625.81">9583 14260 2234,'0'0'-73,"-5"2"24,5-2 20,0 0 18,0 0 10,0 0 12,-7 2 17,7-2 9,0 0 9,0 0 11,0 0 5,0 0 5,-9 3 5,9-3 3,0 0 1,0 0-1,0 0-3,0 0-5,-6 1-4,6-1-7,-6 4-4,2 1-9,-4 0 1,2 2 1,-2 6 0,-2 1 4,2 5 2,-4 2 8,4 3 2,-2 0 1,3 8 7,-1-2-3,2-1 0,3 1-6,3-1-4,0 1 3,3-3-8,3 2-2,4 1 3,1-9-6,1 2 1,4-4 1,1-3 3,4-1 6,-2-6 3,-1-3-1,4-2 1,-1-4-7,2-3 1,0-2 0,-1-4-3,-1 0 0,-2-7-1,0-2-8,-4-1-5,-4-2-4,-3-5-2,-6-1-5,-2-2-2,-2 0-3,-2 3-4,-4 0-12,-5 3-15,-2 2-15,-2 4-30,-3 4-23,-2 3-26,-2 2-31,1 2-36,1 4-43,4 2-43,0 2-41,1 2-88,6 0-147,4 2 8,3-3-210,2 4-226</inkml:trace>
  <inkml:trace contextRef="#ctx0" brushRef="#br0" timeOffset="63246.17">9942 14616 1971,'-11'9'-37,"11"-9"34,-5 3 20,-2-3 18,7 0 10,0 0 16,0 0 14,-10 2 6,10-2 6,0 0 4,0 0-10,0 0 1,-5 3-5,5-3-8,0 0-1,0 0 4,0 0 1,0 0-7,25-5 4,-15 2-3,0 0-1,6 1 3,0 2 1,4-2-2,3 0-5,5 1 1,4-3 7,8 2-8,4-2 5,11-1 4,4 1-7,24-5-7,2-1 1,2 0-7,-1-3 1,5 2-4,5-3-2,5 1-11,5 1 5,8-5 1,13 2 2,9 0 7,9-1 4,2 3 2,11-2-6,4-2 2,38 1-2,-4 3-2,-28 0-4,1 4 0,30-6-2,-36 4-1,-4 0 1,0 2-1,-6-3-1,-1 2-9,-1 0 0,-8-2-3,-7 0 3,-9 3-8,-4-3-2,-11 2-2,-4 2-2,-6-2 0,-9 0-3,-7 3-2,-13 1 0,-18 1 3,-11-2-4,-1 4 6,-13 1 11,0-3 8,-4 0 7,-3 3 2,-3-1-4,-2 1 10,-3 2-6,0-4-8,-2 2-3,-3 0-4,0 0 0,2 0-6,-2 2-3,1 0-2,-3 0-1,1-2-5,-9 2 2,13-1-6,-13 1 4,12-2-6,-12 2 1,8-2-5,-8 2-8,10-2-15,-10 2-15,6-2-20,-6 2-37,0 0-32,6-4-28,-6 4-30,2-5-27,-2 5-43,0-4-42,0 4-48,2-8-44,0 3-106,-2-2-76,4 2 36,-2-1-224,1 0-244</inkml:trace>
  <inkml:trace contextRef="#ctx0" brushRef="#br0" timeOffset="64165.81">15518 13941 2149,'-2'-12'26,"-4"5"26,3-1 16,-3 0 13,-1 0 7,-1 3 6,-3-3 11,-1 3 1,-2 3-2,2 0 6,0 0-2,-6 4 2,1 4 6,0-1 5,-2 6 4,1 0-9,0 6-1,2 0-6,-2 1-10,1 5-1,3 2-10,0-1-7,5 0-7,-1-2-4,5 4-9,0 0-1,3-3-1,2 0-7,5 0-2,1-4 1,4 0-2,6-2-2,-1-4 0,7-1-4,2-5-2,-2-1-2,0-2-4,4-4-1,1-2-3,-1-2-2,-1-3-1,-2-2 1,-2-6-5,-1 0-2,-7-4 0,1-2-3,-8 0-3,1-4-1,-7 3-3,0-1-1,-4 0-2,-10 0-5,5 2 0,-4 4 0,-4 0-1,2 2 0,-4 1-1,1 2-2,0 3 1,2 1-2,2 1-1,-1 2 0,5-1 0,-1 2-6,0 0 2,5 1-1,0-1 0,6 4 3,-12 0 0,12 0 1,0 0 2,-6 7 4,8-1-5,-2-6 3,12 8 1,-4-3-3,0-1 2,5 3-1,2-1 1,-2 0 1,2 0 1,6-1-2,4 0 2,-1 2-1,5-3 2,2 2-2,12-3-3,1-1 1,16 2 0,4-4 4,30 2-7,4-1 2,10-1 0,14 0 0,3 2-1,9-4 0,8 1 1,9 2-2,12-1 0,-5 2-1,5-2-1,-1 3 1,-2-2 0,3 3 0,3-4 2,-4 4-2,4-4 3,-3 3-2,-2-3-1,-11 0 3,-4 0 0,-9 0 0,-11-3 1,-7 3 0,-16-5 1,-10 1 0,-21-2 6,-17 4 15,-11 0 17,-5-4-7,-8 2 2,-3 1-5,-2-1-1,-6 2-5,0-3-3,-1 2-3,-2 3-2,-4-2-4,-1 0-2,2 1-2,-4-1-3,0 2 1,-1-2-3,-1 2 1,-8 0 0,15-3-1,-6 3-1,-3-1 1,-6 1-3,12 0 2,-12 0-2,12-1 0,-12 1 1,11 0 0,-4-3 1,-7 3-1,13 0-1,-13 0 0,13 3 1,-13-3 0,12 0 1,-12 0-1,11-3 2,-11 3-2,8 0 2,-8 0-1,9-2-1,-9 2 2,0 0-1,11 0 0,-11 0 0,0 0-2,0 0 0,0 0-1,10 0-1,-10 0-9,0 0-11,0 0-14,0 0-20,0 0-20,0 0-35,8 2-26,-8-2-32,0 0-31,0 0-31,0 0-28,0 0-29,0 0-18,-2 4-18,2-4-71,0 0-65,0 0-49,0 0-172,4-10-175</inkml:trace>
  <inkml:trace contextRef="#ctx0" brushRef="#br0" timeOffset="64527.54">20034 13900 1776,'3'-7'-54,"-3"-1"52,2-1 25,-2 1 25,-2-2 27,-1 3 16,-1-1 19,0 1 15,-2-1 6,0 1 9,-1 3-3,-2-5 0,-1 9-12,-2 0 4,-2 0 0,0 5 3,-1 1-2,-2 7-1,-1-2-4,2 7-6,-1-1-7,2 3-2,5 1-10,-5 8-5,6-2-5,5-1-6,2 3-7,2-2-5,4 1-4,2-1-7,5 1-2,4-2-5,2 0-7,7-4-2,-3-2-2,9-5 3,5-4 4,1-1 4,2-3 5,-2-7 9,6-2 11,1-5 6,-3-4 13,2-6-7,-2-4 2,-5-6-2,-6-4-15,-5-3-5,-8 3 3,-7-6-14,-9 4-5,-5-6-7,-9 0-4,-10 0-12,-13-9 1,-8 6-14,5 9-26,0 9-37,-5 0-49,1 5-61,-1 8-70,3 2-66,2 2-82,-4 2-86,3 2-249,-6 3 71,3 0 84,-16 0-353,1 3-387</inkml:trace>
  <inkml:trace contextRef="#ctx0" brushRef="#br0" timeOffset="69606.09">9226 11869 1557,'6'-5'-16,"-6"5"8,5-4 13,-5 4 9,2-3 9,-2 3 12,2-6 11,-2 6 3,2-5 6,-2 5 3,0-7 10,0 7 7,2-6 2,-2 6 2,0 0 1,0-4 0,0 4-2,0-7-1,0 7 1,0 0 0,0 0-6,0 0-1,4-5-1,-4 5 0,0 0-4,0 0 1,0 0-4,0 0-9,0 0-3,0 0-4,0 0 0,0 0-6,0 0-8,0 0 2,0 0-7,0 0 1,0 0 2,0 0 11,17 12 9,-9-8 4,3 3 0,1 4 3,3 0-4,5 0 7,1 1 5,0 4 0,6-1 5,3-1 2,0 3 0,1 0-2,7 3-3,3-1-1,1 0-9,1 0-1,-3 0-1,6 1-5,-1-2-2,1 1-2,0-2-3,1 1-5,0 1 2,2-1-3,-3-2-1,4 1-2,-2 0 1,-1 3-1,4-3 2,-5 0 3,3 0-1,-3 0 2,3 0-2,-5 2-1,3 1-2,-1-2-2,1-1-5,-3 3 2,3-3-6,-4 1 1,1 0 4,-2 3 0,1-3-2,-3 2-2,0-1-3,1 2 1,-3-1-3,-4-2-3,-1-1 0,1-2-2,-1 3 0,7 1-3,-6-4 0,3 4-1,-1-4-2,-2 0 1,2-1 0,1 0-1,5 4-2,-7-4 1,8 0-1,-5 1-2,0-3 1,0 2-1,5-1-1,-3 1 1,-2-4 0,6 4-2,-5-2 4,0 0-3,2-2 0,-3 2-2,4-1-1,-1 1 2,5 1 0,-1-1-2,3 3 1,-1-2 1,1 2-2,-1-2 1,3 2-2,-2 1 2,1-1-1,-1-1 1,3 3 2,0-4-4,21 8 4,-13-4-5,-6-1 1,15 4 2,-9-5-3,-8 0 0,-3-3 4,4 0-4,-3 2 1,-1-2 3,3 0-3,-4-1 2,5 0-3,-3 1 5,-3 1-3,4-4-1,-11 2 2,4-2-2,-3 0-2,0 1 2,0-3 0,-1 5 0,1-4 1,0 1-2,1 1 1,7 1-1,-2 0 2,3 1 0,0 0 0,0-1-2,3 0 3,2-2 2,-1 1-4,0 2 2,-3-1-2,3-3-3,-4 3 3,2-2-1,-6 0-1,3-1 2,-3 1-1,-5-1 0,3-1 2,-1 0-2,-4 1 0,0-1 2,0 0 0,-3 0-2,-2-1 1,-4 0 3,3 1-4,-2-1 0,-4-1 3,3-1-1,1 3-1,-5-2 0,0-2 0,-3 4-1,5-2 3,-2-1-2,-1 1 2,0 1-2,4 0 3,0 2-4,-1-3 3,3 2-1,2-2-1,3 4-1,2-1 0,-1 0-1,2 1 3,0 0 0,1 3-2,-1-2 0,0-3 0,-5 1 0,-3-1 2,-2-1-2,-5 0-1,-1-3 0,-4 1 1,-1 0-2,-2 2 0,0-2 3,-3-1 0,2-3-2,-6 5 3,2-5 1,-2 2-1,2 1-2,-2-1 3,0 0-4,-8-2 4,10 2 1,-3 0-6,-4 2 8,-3-4-4,0 0 0,12 0 1,-12 0 4,0 0-1,9 0-1,-9 0 1,0 0-2,0 0 1,0 0 2,9 0 2,-9 0-4,5-4-1,-5 4-3,4-4-13,-4 4-17,1-7-21,2 0-30,-3 2-36,0-3-46,0 0-38,-3-1-53,0 0-66,-4-5-68,0-1-151,-8-2-85,-4-4 51,-6-1-355,-7-7-408</inkml:trace>
  <inkml:trace contextRef="#ctx0" brushRef="#br0" timeOffset="71108.1">14473 11255 2304,'4'-4'-136,"1"0"29,-1 0 24,-4 4 17,5-4 16,-3 0 19,-2 4 17,4-4 13,-4 4 12,4-3 14,-4 3 5,0 0 9,4-5 6,-4 5 4,0 0 0,0 0-1,0 0 4,0 0-5,0 0-4,0 0-1,0 0-1,-26 5 4,14 0 0,-2 1 1,-2 1 0,-3 4 1,-2 0 2,-4 6 1,-3 2 2,0 2 0,1 1 1,-6 2-3,3 2 1,-4 3-3,2-1 4,-2 1 0,-2 2 1,0-2-4,-13 12 4,2-1-2,-1 0 2,-3 1-2,0-4-2,1 4 4,-4-4-6,2 3 8,-2-4-3,0 3-4,3-5-6,-4 2 1,1-2-4,8-5-2,0-4 3,-7 8 2,4-9-4,7-2-13,-3 2 10,1-4-4,-15 11-2,10-5 6,5-3 0,-1 1 0,-15 7 6,12-6-4,4-1 0,-12 6-2,8-3 1,3-5-7,-12 13 2,-1-2-3,1-1 3,1-1 3,7-4 0,-9 4-3,10-4-1,3-5-1,-14 11 0,9-7-2,7-2-4,1-2 1,-1 1-4,1 0 0,0 0-4,1-2-1,3 1 2,-4 2-1,3-2-2,-1 1-3,2-2 0,-1 2 1,2 0-2,-1-1-1,0 2-2,-1-2 1,0-1 0,2 2-2,0-2-1,-2 2 1,2 0 0,0-1 0,-1-2-5,2 1 3,2-2 2,-2 0-2,-2 3 0,2-5 3,2 1-4,-5 1 2,2 0 0,-3 0 1,2 0-4,-1 1 3,3-5-1,2 1-1,1 1 3,1-2-6,0 2 3,-1-3-1,5 1 2,-5 2-3,3 0 3,2-1-2,-2 1 1,2-1-1,1-1 2,-1-2-2,5 1-1,0-1 2,-1 1 0,-1 1 0,-1 2 3,3-5-4,-3 5-3,4-5 6,0 5-3,3-5-3,-2 4 2,-2-1-2,3 0 0,2-1 4,-3 3-1,3-2 0,0-2-2,-1 3 2,2-2-2,2 1 3,-3 2-1,2-4-4,2 2 4,-4 0-3,4 0 1,1-1 0,-2 1 1,2 2 2,1 0-4,0-2 1,0 4 1,4-7-1,-3 0-1,2 2 2,1 3-1,0-5 1,-1 1 1,3 1-2,-2-1 1,-2 0-1,2 2 0,1-1 0,2 1 2,-3 0 0,0-2 0,-1 0-3,4 2 2,-1-4-3,-1 2 5,1-2-1,0 0-5,2-2 5,-2 0-2,0-1-1,4-1 2,-2 3-1,0-3 1,0 1-2,0 2 3,2-3-2,-2 3 0,2-3 3,-3 1-2,0 0 1,3 0-2,-2 2 2,1-6-1,0 2 2,1 0-2,0-1 0,0 1 2,0-2 2,0 0 4,2-4 4,-5 5 6,5-5 2,-2 5 2,2-5 0,0 0-4,0 0-2,0 0-3,-2-16-5,2 7-11,0-1-15,0 0-24,2-3-29,-2 1-41,4-2-51,-1-2-64,1 0-86,-2 0-111,4-3-201,0-1 65,6-6 69,0-1-286,2-7-265</inkml:trace>
  <inkml:trace contextRef="#ctx0" brushRef="#br0" timeOffset="73189.25">11979 14177 741,'0'0'277,"-4"-8"-101,2 5-31,-4-2-24,6 5-20,-3-7 4,3 7 1,-2-5-4,-1 0 8,3 5 9,-4-4 7,4 4 1,0-6-2,0 6 0,0 0 5,-4-3-2,4 3-5,0 0 5,-2-6-3,2 6-4,0 0-4,0 0-13,0 0 2,0 0-4,0 0-9,-2-5-2,2 5-8,0 0-2,0 0-5,0 0-3,0 0-6,0 0-4,0 0-6,0 0 7,0 0 8,0 0 6,23 14-2,-12-6 0,4 4-1,6-5 5,4 5-3,5 3-2,4-6 0,4 6-1,6-2-6,0 2-3,-5-4-4,-3 2-7,2 0 5,-2-3-3,-2 2-7,0 1 2,-7-6-4,1 2-10,-7-2-3,1 1-2,-4-3-5,-3 1 1,0-2 0,-2 2-3,-3-3-1,0 1 3,0-2-2,-4 1 0,2 1 8,-2-1-8,1-2 1,-3 3 5,0 1 5,-4 3-2,-4-1-3,0 0-2,-3 3-1,-5 1 10,-4 2-12,-4 4 0,-6 0 7,-3 4-16,-9 2-4,0 0 4,1-3 1,-1 4-7,2-3-3,5-3-23,2-1-20,7-8-30,0 2-32,4-2-38,0-1-40,6 0-31,2-4-59,2-4-49,2 0-53,6 0-48,0 0-127,-2-6-87,2 6 71,0 0-388,8-7-424</inkml:trace>
  <inkml:trace contextRef="#ctx0" brushRef="#br0" timeOffset="73499.82">12371 15407 2556,'-16'5'96,"6"2"28,2-3 21,0-1 1,0 0-7,4 2-6,0-5 6,4 0 14,0 0 11,0 0 16,0 0 8,0 0-6,0 0-7,28-11-12,-11 5-11,2 1-14,6-2-11,1 2-14,3 0-16,1 2-22,0-3-37,0 0-41,-1 5-49,1-5-57,0 4-50,-1-3-56,-5-1-61,6 4-65,-4-6-88,-1 2-139,-1-1 10,0-3-365,-4 1-403</inkml:trace>
  <inkml:trace contextRef="#ctx0" brushRef="#br0" timeOffset="73709.79">13095 14976 2604,'0'-9'104,"0"4"56,2-1 14,-2 2 0,0 4-17,4-7 5,-4 7 26,0 0 16,0 0 13,12 20 11,-7-2 21,2 3-20,-3 5 0,0 9-23,2 4-13,1 7-18,1 5-18,-2 3-10,7 16-20,0 3-39,1-3-56,0-9-68,-6-8-91,4-3-91,-4-1-122,1-4-141,4-1-234,0-9 76,-1 0 77,4-5-488,0-3-522</inkml:trace>
  <inkml:trace contextRef="#ctx0" brushRef="#br0" timeOffset="76934.24">13586 3250 64,'-10'-8'28,"1"3"20,0-1-8,-1-4 6,-3 2-4,3 0-7,-1 0 2,0-2 2,-1 2-6,-3-3 2,2 2 2,-2-3 0,-1 2-7,-2-3 3,2 2-5,-4-1-3,2 0-2,-2 2 0,1-2 0,-1 2-2,-2 1-7,1-1 3,0 3-4,2-1 1,-1 3-5,2-1 3,-4 1-4,3 2 0,0 1-3,-2 0 1,-3 2 1,0 2-1,-2 2-3,-1 2 2,-5 0 1,-5 1 0,3 2-2,-1 3 0,-1 1 0,-2 0 2,-1 2-6,-3-1 7,0 3-5,-2 0 3,3 3-2,0-2 1,8-3-1,-2 2 2,-2 5 1,4-5 1,5 2 0,-4 0-2,0 0 8,2 1 0,-3 2 0,-3 2 10,1 0-9,1 1 3,2-3 6,1 5 5,-1-3-5,2 5 3,1-1 1,1 1-2,1 2-4,4 1-2,-3 2 0,3-1 0,7-3 3,-2 1-2,0-1-4,4 3 3,2-2-5,-2 2 5,3 4-6,-3 0 9,4 0-4,0 5-3,1-3 0,-2 8 2,3 1 1,-1-3-6,3-6 1,0 4 2,4-3 0,-2 1 2,4 0-6,2-1 1,2 0-1,2 0 5,2 6-8,2 0-21,6-3 0,-3 1 1,3 3 9,2 2 2,5 11-3,-4-6 4,6 8 4,-1-1 2,1 1-2,1 0 3,-4-1-2,2 0 3,2 2 1,-1 0 1,-2-4 2,-2-8-2,-1-6 3,5 16-2,-5-11 2,0-4 3,-1-4-4,0-1 4,2 2-2,1-1 3,-4-1 2,4 0 0,-1 0 4,0 2-1,0-4-1,1 5-3,0 0-2,8 11 3,-5-9 0,1-6 0,7 13 2,2-1 3,3-2-5,2-1 1,0 0-1,1 1-5,-1 2 2,-3-3-1,9-3 2,-2 2 2,1-5 0,3-1 0,-1-2 4,1-2 0,-5-6-2,-3-6-1,13 8 2,-7-7-1,-4-5-3,3 1 1,1-5 1,1 2-3,2-1-1,3-2 1,-4-1-1,3-1-2,2 0 2,-3 1-1,21 7 2,-2-5 2,1 3 1,5 0-1,-2 0 5,6-1-4,5 4 1,3-2 1,2 2 2,0-4 0,-2 4-2,0-5 5,-2-5-2,-1 2 5,-1 0 0,0-5 0,-1-2 8,2-1-2,-8-4-1,14-7-3,-1 0 0,6-6-4,4-5 0,4-4-1,-4 0-5,2-4-6,-1-6 3,6 2-2,-5-3-5,0-1 1,-6-1 1,-6-2-3,-3-3 1,-6-1-1,-3-4-2,-5-3 2,-5-3-2,-3-5 1,-2-1-2,-3-8 1,-2-2-3,-4-2 1,-2-3-2,0-6-3,2-4 3,-2-1-1,-4 0-3,3-3-1,-6-2-3,1-3 1,-1-3 0,-1-3-3,-7-7 0,-3-1 0,-1-4 0,-2-1-1,-3 3 1,-3 2 2,-4 5 3,-2 3-6,-4 6 0,-3 1 0,-4 4 1,-3-2-3,-2 3 2,-6-1 0,-5-1 2,-6 3-1,-3 5 1,-10-4 4,-4 3-6,-11 2 1,-3-1-1,-5 4 3,-6 1-3,-5 4 1,-3-1-1,-3 6-1,-4 4-1,-6 2 2,-7 3-1,-10 5 3,2 1-1,0 4 0,1 2 0,4 4 2,-1 2-1,0 0 0,0 7 0,2-1-2,0 2 4,3 3 1,1 4-2,4 0 3,-1 4-3,1 1 0,-3 4-2,-2 0-13,-7 2 3,-5 0-2,-12 3 3,-6-1 0,-7 2-1,0 0 0,2 3 4,10-4-1,7 5 1,8 0 3,19 0-3,15 0 2,7 0 1,6 0-3,5 3 0,6-3 2,4 0 1,2 0-3,5 0 2,2 0 0,0 0 2,6 0 2,-2 0 0,4 0 2,0 0-1,3 0-6,-2 0-3,4 0-4,0 0-5,-1 0-1,2 0-3,3 2-2,6-2-2,-11 0 1,11 0-4,0 0-4,-11 0-1,11 0-4,0 0-4,0 0-8,5 9-20,-5-9-14,11 6-23,-3-2-18,-2-1-14,3 3-22,-2 0-47,-1-2-291,-2 1-9</inkml:trace>
  <inkml:trace contextRef="#ctx0" brushRef="#br0" timeOffset="77946.03">14999 3892 1319,'10'-6'-50,"0"2"6,2-3 12,-4-2 12,0-1 8,0-3 10,1 2 9,2-4 9,-3 3 6,1-5 4,-2 0-5,3-1 4,-2-1 5,1-5 2,-1 2 8,0-5 2,-2 0 3,4-5 0,-6-4 3,3-2-1,-2-1-6,-3-4-3,2-1-1,-4-3-2,-2-9-2,0-1-8,-5-17 4,-2-2-5,-5 0-5,-2-1 4,-1 3-5,-4 0 2,-4 1-4,-5 3-2,-2-1-1,-6 3-3,-7-1 3,-4 1-5,-1 1 1,-7-2-2,-5 0-1,1-1 0,-2 2-5,-3-2 6,0 2-1,2 3 2,1 1-1,1 4 2,1 5 1,2 2-6,1 6 0,3 1 3,-1 4-4,0 4 4,1 5 0,8 6-4,1 7 2,-6 3-3,-19-4 3,-5 2-4,-6 5 1,-5 1-2,-2 4 0,0 3 0,0-1 3,15 7-4,3-2-1,4 4 5,-20 1-4,15 2-1,-13 5 1,16-2 1,-16 3-2,6 2 3,-1 5 1,4-1-2,0 4 0,3-1 1,3 4-4,3-2 4,0 4-4,2-2 5,13-1-3,5-2-2,3 1 3,1 2 0,3 0 0,0 1 2,3 0-3,-3 1 2,5 3-3,-1 0 3,0 0 2,3 0-2,3 0 2,-3 2-1,3-1-1,0 2-2,2-1 3,0 2-4,-2-1 5,3 1-2,-1 2-2,-1 0 2,1-1 1,0 3-1,3 1 2,-11 13-1,8-7 3,3-2-3,-5 13 0,2-7-3,7-5 2,3 1 2,-8 15-1,8-7 2,-1-8-2,6 2 2,-4 4-2,6 0 2,-2 0 0,1 1-1,-2 0 1,4 2-2,2-3 4,-3 1-2,0 1 4,3-2-3,-1-1-1,-1-1 3,2-4-1,-3 2 0,2-7 0,3-1-1,-3-1-3,1-1 1,-1-2 3,1 0 0,2-5 0,0-3 0,-3 1 0,3-1 1,-2-4-1,3 2 0,-1-7 2,1 1-2,0-3 3,4 0-2,-3-1-1,2-3 1,-2-1-1,2 1 3,0-4-5,-1 3 3,3-5 1,-2 4-3,-1-4 4,3 1 0,0-6 0,-2 8-12,2-8-30,0 0-32,0 0-38,0 0-37,0 0-44,0 0-119,12-23-240,-12 11-45</inkml:trace>
  <inkml:trace contextRef="#ctx0" brushRef="#br0" timeOffset="78335.36">10003 3305 1477,'-10'-8'-44,"0"-1"16,6 3 22,2-1 5,0 0 9,0 2-2,0 0 4,2-2-5,0 7-1,4-7-3,0 5 1,3-2 2,4 4 0,1 2 6,3 0-2,6 6 13,2 0 3,3 2 4,4 8-4,1 1 5,3 4 4,0 4-2,0 2-3,-3 4-4,-1 0 1,0 5-1,1 15-1,-5-7-1,-7-7-2,-2 2-2,-2-1 0,0-5-3,-2-6 2,-1 0-3,-3-6 1,-2 0 13,5-6 15,-6-2 16,3-4 6,3-1-2,4-6-7,2-6-3,8-6-5,5-7-7,9-5 0,1-6-6,14-10-3,-1-1-7,2-2-30,1 0-39,-1 4-52,5-2-38,-2 2-78,1 0-207,-1 1-123,-9-4-44</inkml:trace>
  <inkml:trace contextRef="#ctx0" brushRef="#br0" timeOffset="80118.08">11682 4353 1324,'2'-14'-115,"0"0"12,1 2 15,-6-2 19,3-1 2,-2 1 16,0-4 6,-2 1 13,0-1 7,0-1 8,-2-1 7,-3-4 5,2 4 5,-1-3 6,0 0 3,-1 0 3,-2-3-3,1 4 0,-5-4 0,-4 2 4,0-4-1,-3 3-1,-3 3 1,-7-4-3,-3 0 8,1 2-9,-4-1 2,-3 2 5,-3 2 0,1-1 2,-3 2 0,-3-1 1,1 1-4,-18-2 2,1 1-2,-6 0 3,10 6-7,4 1-1,-15-2 3,6 2 3,7 4-3,2 1-1,-5 1-7,1 1 9,1 0 2,-1 0-7,0 3 1,-2 0-2,3 1 5,-1 1-4,-1 0 7,1 2-10,-1 0 4,-1 2-4,-4 0 7,-17 4-2,10-2-6,8-1 2,1 2-3,-18 4 2,15-1 3,7-1-7,-18 4 1,14 0-1,10 3 3,-17 3 6,15 2-7,-9 6 0,2 2-3,5 4 6,0 3-3,4 3 7,-4 5-3,8-2-1,-4 5 3,1 2 1,3 0 4,-1 1-4,1 6 3,0-1 0,3-1-11,-3 3 11,0-2 9,-1 0-1,0 1 1,1 2-6,3-1-4,-3-1 3,4 5 7,0 0-2,3 4 4,0 5-25,2 4 7,3 4 4,1 3 7,4 4 3,3 0 3,2 5 3,5-2 1,2 0 6,6-3 0,2 1 1,4 0-2,6-2-2,0-1 3,4-9-3,4 9 0,0 3 0,2-2 0,0 0-2,4 1 0,0 1-1,-2 0 2,1 0-4,-2-2 1,1-3-1,-2 4-1,0-18 1,3 9-1,-1-10 3,-2-10-8,6 18 4,0-12 0,5 8 2,4-2 3,6-2-3,7 1 2,3-3 0,7 1 1,7-4-1,1-2-4,8 0 2,4-1-1,2-1-2,5 0 1,0-2 2,9-3 3,5-1 2,6-1 0,2-2-2,6 0-3,5 1 0,2-1-2,0-3 0,0 2-2,-2-2-2,-1 2 1,-1-6-3,2-1-1,-3 1 2,5-8-1,1-2-2,2-5 3,2-6 3,9-4 6,-2-7 2,1-3 3,-3-6 2,1-3 1,-4-6-1,3-4-1,-2-2 2,-3 0-5,-6 0-4,1-4-1,-2-3-3,-3 2 0,-4 0 3,-3-3-4,-1-2 1,-6-1 4,-1-3-1,-3-6 2,-2-2 1,-1-7-7,-3-4-2,-2-11-2,2-5 1,-1-6 1,-2-8-2,0-8-3,-1-3-2,-6-6-2,-3-9 2,-7-3-6,-11-10-5,-5-4 5,-9-4-7,-14-4 3,-9 2 2,-9-4-4,-11 5 1,-7-1-3,-10 0-7,-4-4 1,-11-21 5,-5 2-5,-3-1 3,9 31 0,-5 2 0,3 4 3,-2 5-1,3 7 0,0-1-1,1 4 0,6 0 2,1 2-4,1 0-1,1 1 5,4 5-3,0 3-2,1 1 2,-1 8-2,3 2 6,0 11-5,1 4 1,-3 8 1,5 11 0,0 10-6,-5 0-5,-7 9-6,-4-2-8,-5 8-3,-5 5-8,-4 2-3,0 6-14,-4 2-4,3 5-10,-7 5-15,-14 12-10,-4 3-13,0 6-10,1 7-5,2 1-9,2 4-5,-1 2-11,4 6-6,1 3-16,0-3-24,2-2-106,0 0-211,5 1-17</inkml:trace>
  <inkml:trace contextRef="#ctx0" brushRef="#br0" timeOffset="81099.2">11465 8228 1382,'-5'-20'-35,"0"7"11,0 0 12,3 3 14,-3 3-8,2-1 0,3 2 4,-2 1 0,-1 0-3,3 5 5,0-8 7,0 8 3,0 0 12,0 0 6,17 13 6,-11-2 6,4 0 8,1 6 2,2 2 12,6 5 6,-1 2 3,4 3-1,3 3 3,5 4-1,10 11 4,5 1 0,0 3-2,9-3-1,2 4-2,-1 0 0,1 1 2,4 1-1,0 3-4,2-1-2,5 3 4,0 3 2,5-1-11,1 3 2,6-1-8,4 0-5,2 0-6,4-2 2,4-2-8,-2-2-1,2-3-5,3-3-3,-1-3-2,-2-3-1,0-7-5,-4-2 2,-4-7-6,-4-3 5,-3-4 6,-2-5-3,-14-8 13,-8-4 4,-3-2 8,4-6-9,3-6-7,15-10 4,2-6-3,-5-9-9,-1-12 4,0-7-10,-5-8-2,-4-7-7,-2-9 5,-6-5-4,-3-5 0,-5 0-7,-5-3-5,-7 3 2,-4-2-1,-6 4 2,-7-1 5,-3-1-8,-5 1-2,-4 2 0,-2 1-1,-2 15-1,-4 9 3,0 4-2,1 2 3,-2 3 2,2 10-4,-1 2 0,1 8 2,2 2-2,-3 2 0,4 4 0,-1 0-1,0 5-6,0 0 6,0 5-9,-1-2 1,3 2-5,-2 0-4,2 4-5,0-1 0,-2 1-2,2 1 0,0 7-1,-3-8 2,3 8 6,0 0 2,0 0 3,-18 10 0,10-5 3,-4 8 1,-6-1 2,-5 4-3,-7 6 4,-6 0-1,-7 2 1,-11 11-5,-8-3 6,-1 3-12,-3-4-3,2 1-3,-2-2-9,3-2-1,10-5-7,9-3-8,1-3-5,5-5-10,4 2-12,5-3-3,2-2-10,6 0-8,5-3-9,1-1-22,5-3-23,4 0-11,6-2-15,0 0-19,2-13-112,4 2-221,4-3-32</inkml:trace>
  <inkml:trace contextRef="#ctx0" brushRef="#br0" timeOffset="81294.79">14649 7703 1484,'8'-3'22,"1"-1"22,-4 2-5,-5 2-7,12 2 19,-6 2 32,5 5 24,4 4 14,6 7 8,3 4-2,7 11-6,13 14-10,5 7-13,5 5-4,4 4-11,4 3-11,2 0-57,1 1-91,7-5-106,-3 3-237,0-10-38,-6-9-121,1-4-79</inkml:trace>
  <inkml:trace contextRef="#ctx0" brushRef="#br0" timeOffset="85061.49">10290 12078 1168,'-10'-2'189,"6"-1"-22,4 3-42,-8-2-24,4-1-13,4 3-3,-7-4 1,7 4 4,-7-4 4,7 4 4,-6-4 4,6 4-4,-6-3-3,6 3-4,0 0 4,-8-5-7,8 5-2,0 0-3,-3-1-5,3 1-7,0 0-8,0 0 0,0 0-8,-8-2-3,8 2 4,0 0 13,0 0-1,-2 13 4,2-8 3,0 0-4,3 3 3,0-1 2,1 1-2,5 1-5,-1 3 2,1-1-9,2 0-7,-1 3-1,6-1-3,2 1-6,-3 0-3,2-2-5,0 2-2,-1-1-6,2 1-1,-2-1-4,-2-4 0,0 3-4,1-3 0,-5 0-5,1-1 0,0 2 1,-3-4-5,-2 1 6,3-1-4,-3 0-1,-1-1 4,0-1 5,0 1 2,-5-1 5,0-4-4,-6 11-5,-2-6 3,1-1-4,-8 1-3,1 3 2,-11-2 0,3 3-6,-6-1 3,-6 2 2,-2 0-2,-2 2-1,2-2-3,2 1-1,0-3 1,7-1-10,1 1-17,0-3-19,8 2-29,3-5-29,0 5-32,5-5-36,1-4-51,9 2-45,0 0-48,-4-9-48,10 1-140,3 2-39,1-3 43,3-1-184,2 2-168</inkml:trace>
  <inkml:trace contextRef="#ctx0" brushRef="#br0" timeOffset="85344.03">10862 12110 1905,'2'-6'67,"-4"0"31,2 6 20,0-7 13,0 1 12,0 6 1,0-5 11,0 5-1,0 0-24,0 0-11,0 0 13,0 0 2,0 0-4,-2 20-15,2-10-5,0 1-14,2 2-10,0 5-9,-2-1-8,2 1-40,4 0-43,-5 1-53,-1 0-78,5 0-90,-3 2-117,4 1-167,-2 0-7,2 1 60,1 0-153,-1 0-116</inkml:trace>
  <inkml:trace contextRef="#ctx0" brushRef="#br0" timeOffset="86187.59">10816 13379 1668,'-9'-4'-7,"1"1"23,1 3 19,0-5 11,0 3 10,0 0 15,7 2 9,-10-4 12,6 3 7,4 1-2,-8-3-4,8 3-8,-7-3-3,7 3-8,0 0 0,-6-2-1,6 2 7,0 0 8,0 0 0,0 0 6,0 0 9,0 0 7,-4 9 6,4-9 8,0 0 7,12 10-3,-5-7 2,1 0-5,0 1-5,3-1-5,0 2-7,2-5-6,3 5-7,1-1-6,0 0-9,1-3-8,0 3-18,1 0-5,0-2-6,0 2-3,-1-1-6,-2 0-1,-1 0-4,-2-1-2,-1 0-5,1 0-2,-3 1-3,0-3 0,-2 2 0,0 0-5,-8-2 1,12 3 0,-5-1-4,0-1 3,-3 1-2,-4-2-2,8 2 1,-8-2 0,8 3-1,-8-3 0,0 7-1,0-7 0,-4 7-1,0-3 0,-2 2-1,0 1-1,-4 1 0,-1 1 1,2 1-1,-8 4 0,2-2-1,0 5 1,-1-2 3,0-2-14,4 2-25,0-2-28,0-1-34,4 1-25,-2-2-23,2 1-34,3-5-31,0 3-32,1-5-38,4 2-40,0-2-113,2-3-130,-2-2 56,0 0-260,15 1-255</inkml:trace>
  <inkml:trace contextRef="#ctx0" brushRef="#br0" timeOffset="86433.82">11333 13612 2164,'6'0'87,"-6"0"31,5-5 15,-5 5 7,0 0 4,13-2 6,-13 2 14,0 0 3,0 0 12,0 0 6,6 7-8,-6-3-9,0-4-13,-2 13-13,0-4-15,2 0-11,-2 2-12,2 1-10,0 2-31,-2-1-59,4 0-67,-2 0-61,2-1-74,0 3-69,0-3-93,4 1-193,0 0 8,0-1 66,1-1-267,-1-1-236</inkml:trace>
  <inkml:trace contextRef="#ctx0" brushRef="#br0" timeOffset="88263.99">11655 11005 1907,'0'0'-34,"0"0"17,9 1 21,-9-1 19,0 0 15,0 0 18,0 0 18,0 0 10,0 0 6,0 0 4,0 0 7,0 0-1,0 0 9,0 0-1,0 0-1,0 0-5,0 0-12,0 0-3,0 0-15,0 0-6,0 0-6,0 0 11,-18 5 7,18-5 0,9 11-10,6-3 12,-1 1-3,7 3 0,7-2-5,5 5-4,4-2-3,6 3-7,1 1-7,1-3-2,-7-2-5,-4-1 1,3 1-6,-5-1-2,-2-3-6,-5 2 0,-1-3-4,-3 0-4,-5-3 0,2 1-1,-4 0 1,0 0 8,-4-3 5,-2 2 2,0 0 6,1-1-1,-4-1-3,-5-2-1,10 3-7,-8 1-4,-2-4-2,-2 5-3,2-5-4,-10 8 2,3-3-5,-6 3-2,1 3 2,-6-2-3,-2 5-3,-6 1 2,-3 2 1,-1-3-5,-2 4 1,3-4-3,-3 3-10,4-5-17,3 2-20,3-5-24,4 0-27,0 1-22,6-3-17,-3 0-16,4-2-24,3-1-35,-1-2-27,5 0-48,4-2-33,0 0-113,0 0-98,0 0 37,13-20-136,-5 9-123</inkml:trace>
  <inkml:trace contextRef="#ctx0" brushRef="#br0" timeOffset="88532.15">12394 10683 1662,'-5'-14'27,"1"0"51,2 6 34,-3 0 24,4 2 17,-3 1 0,2 1-5,-1 0-12,3 4 14,0 0 19,0 0 7,-6 18 4,6-5-9,2 4-9,0 1-6,3 7-13,1 4-13,2 2-12,3 3-19,1 3-9,4 3-8,-2 6-38,1-2-54,0 2-64,0 3-65,-3-2-87,-1 2-97,-4 5-198,-1-2-40,-2 2 55,0-2-214,-4-8-211</inkml:trace>
  <inkml:trace contextRef="#ctx0" brushRef="#br0" timeOffset="92221.81">17165 10721 1009,'-4'4'166,"4"-4"-23,-6 4-9,6-4-13,-8 3 7,8-3-2,-3 4-5,3-4-1,-7 2 3,7-2 0,0 0-3,-8 4-3,8-4-3,-4 2-3,4-2 1,0 0 2,0 0-7,-5 3-1,5-3 2,0 0-5,-4 4-4,4-4-4,0 0-4,0 0-7,-2 5-4,2-5-6,0 0-1,0 0 18,2 8 7,2-3 6,1-1 1,1 1 2,5 3 7,0-1-5,3 3-5,6-1-2,2 3-4,4-1-4,5 3-6,3-1-4,3-2-3,-1 3-7,-1-2-6,-1-3-2,-2 2-11,-7-2-3,-1-1 1,-1-1-7,-4-2-2,-2 1-1,-2-3-2,0 1 19,-5 0-5,1 0 2,0-1 2,-3 0 8,-1 0 10,0-1-13,3 2-3,-6 1-4,2-5-3,-6 0-8,0 7-3,0-7 0,-12 5-13,-4 0 1,-2 0-3,-8 1-4,-1 1-3,-7 1-18,-5 1-5,-1-1-7,0 3-15,-3-2-18,3 1-20,4 0-21,1-3-29,5 1-37,2-2-39,5-1-32,3-1-38,4-1-40,-1 0-39,8-1-59,-1-4-79,3-1-142,3-2 15,4 5-401,0-12-479</inkml:trace>
  <inkml:trace contextRef="#ctx0" brushRef="#br0" timeOffset="92520.81">17337 9956 2634,'-5'-12'-94,"1"4"47,0 1 33,2 0 26,0 2 24,2 5 20,-5-6 12,5 6 4,-2-4 0,2 4 1,0 0 11,0 0 18,0 0 9,9 25 1,-3-11 2,-2 5-8,7 3-8,-3 11-9,3 2-7,2 6-4,0 3-19,3 4-55,1-2-55,0 1-73,7 15-85,-8-12-92,-1-6-264,-2 2 66,-2 0 69,1 2-158,-1-1-88</inkml:trace>
  <inkml:trace contextRef="#ctx0" brushRef="#br0" timeOffset="93782.19">17150 13796 1795,'-19'0'87,"19"0"7,-2 4-2,2-4-13,-4 1 1,4-1 4,0 0 8,0 0 6,0 0 9,-8 4 0,8-4 0,0 0-8,0 0-7,0 0 1,0 0-6,0 0-9,0 0-1,0 0 6,0 0-3,0 0 8,0 0-7,0 0-2,0 0 2,0 0-3,0 0-1,0 0-1,0 0-5,0 0 1,-7 3-1,7-3-2,0 0 2,0 0 11,0 0 8,0 5-1,0-5 0,0 0 1,6 9 2,-2-5-1,1 4-4,-1-1 0,4 1 1,1-1-6,2 5 3,1-2 5,6 3-9,0-4-2,1 3-2,3 2-8,-1-3-4,4-2-6,-2 3-11,0-3-2,-3 3-6,0-4-5,0 5 3,-3-6-5,-3 2-3,1 0-6,0-1-5,-2-3 1,-3 0-2,1 2-5,-2-2 6,-1-1-7,-1 1-2,-1-1 1,0 0 3,0-2-3,1 1 1,-3-1 8,-1 2-2,-3-4 6,8 5-5,-8-5-2,6 3 2,-2-1 6,-4-2-11,2 5 7,-2-5-4,-6 7 0,0-4 2,0 3 2,-5 3-4,-4-1-1,-2 3 7,-7 3-9,-2-1-1,-6 6-17,-3-6-4,-5 5 3,0-1-1,-1 2-15,6-6-24,3 1-27,-2-3-42,7-2-59,5-3-65,-1-2-95,10-4-101,5-4-140,4-2-115,2-1 52,4-4-530,3 2-633</inkml:trace>
  <inkml:trace contextRef="#ctx0" brushRef="#br0" timeOffset="95030.31">16993 12847 2862,'0'-5'-195,"0"-3"25,-2 2 32,2-1 16,0-1 22,-2 2 24,2-1 26,-2 1 12,2-1 22,-2 0 9,2 2 13,-2-3 14,2 2 13,0 0 4,0 6 7,-2-11 10,2 8 10,0-4 6,0 7 3,-2-10 6,2 3 1,-2 2 5,2-1 0,0-2-2,-2 3 5,2-3 2,0 3-5,0-4 5,-2 4-8,2-3-1,0 3 2,0 5 1,-2-10 0,2 4 7,0 1 1,0 5 0,-3-7 6,3 7-2,0-8-1,0 8-2,0 0-5,0-8-7,0 8-10,0 0-6,0-8-8,0 8-10,0 0-5,0 0-4,0 0 15,7 17 12,-3-1 5,6 5 9,-3 4 3,8 7 1,-1 0-6,3 6 0,3 2-4,-5 2 4,3-1-9,1 0 0,-2-1-9,-2-2-1,0-5-7,-3-1-1,2-2-3,-2-2-1,-2-4-7,-1-2-3,-1-2-1,-1-3-1,1-2-3,-3-2-1,1 0 5,-4-2 13,2-2 8,0 0 6,0 0 15,0-6 5,-2-1-19,-2-2-8,0 0 0,0 0-11,10-10-4,-8 1-3,-2-3-1,2-3-5,-2-6-5,2 0-5,0-5-3,0-3-23,0 0-7,0 1 12,0 1-5,2 0 3,-1 3-2,-1 2 0,-1 2 0,2 1 2,-3 2 2,2 1-4,0 3-2,1 2 4,-3-2-3,0 4-3,2 2 1,0 1-5,0 1 2,2 3 3,-4 2 3,0 0 6,19 13 4,-8-2-2,4 5 4,-1-1 2,3 5 2,5 0 1,-2 3 0,2-1 4,-1 2-3,0-2-4,0 0 4,1 0-7,-6-5 5,2 0-7,-4-2 1,1-1 3,-4-3-2,-1-1 0,-1 0 3,-1-2 20,0-1 7,-1 0 21,0-4 0,-3-2-7,-4-1-7,0 0-5,9-13-2,-6 3-4,-3 0-4,0-8-4,0-2-4,-3-5-1,0-1-6,-1-5-1,-2-2 0,-4-6-7,3 1-8,0 0 8,-1 2 5,-1 6-11,3 3-3,-1 2-5,1 2-11,2 4-12,0 4-19,-1-1-15,1 1-22,2 4-4,-2 5-10,0 1-13,2 3-13,2 2-26,0 0-31,0 0-31,-16 7-18,16 0-19,0 1-28,0 1-35,2 2-43,4 2-32,2-2-96,-2 4-118,4 1 31,1 1-358,2 0-411</inkml:trace>
  <inkml:trace contextRef="#ctx0" brushRef="#br0" timeOffset="96199.66">17959 13326 2345,'0'5'-99,"0"-5"43,0 0 28,0 6 16,0-6 20,0 0 13,0 0 12,0 0 12,0 0 15,0 0 12,0 0 14,0 0 6,0 0 4,0 0 9,0 0 7,0 0 9,-12-11 3,12 11 1,0 0 5,0 0 2,-2-7 6,2 7 1,0 0 2,0 0-5,-5-5-2,5 5-3,0 0-3,-2-5-9,2 5-4,0 0-5,0 0-6,0 0-6,0 0-3,-5-3-8,5 3-7,0 0-4,0 0-7,0 0-1,0 0-5,0 0-4,-3-6-6,3 6-1,0 0-3,0 0-2,0 0-5,0 0 1,-3-3-4,3 3-5,0 0-2,0 0 2,0 0-5,0 0-2,0 0-2,-2-6-7,2 6-1,0 0 1,0 0-6,0 0 2,0 0-3,-4-6-3,4 6 3,0 0-4,-2-3-2,2 3 3,0 0-1,0 0-2,-2-6-1,2 6-1,0 0 1,0 0 5,-2-5-5,2 5-4,0 0 4,-5-7-2,5 7-3,0 0 3,-2-3 0,2 3-2,0 0-3,0 0 12,0 0-13,0 0 2,0 0-1,0 0 5,0 0-2,0-7-1,0 7 0,0 0 0,0 0 2,0 0-1,0 0-1,0 0 0,0 0 1,0 0-2,0 0 5,0 0-6,0 0 1,0 0 2,0 0-4,0 0 0,0 0 3,0 0-6,0 0 4,0 0-1,0 0 4,0 0 4,-10 17 3,8-10 1,2 0 5,-2 3 16,-2 1 0,1 2 7,-1 1-7,-3 1 4,3 2 5,0-2 0,0 3-4,0-1-1,-2-2 4,1 0-5,0 1-6,3-1-6,-2-3 6,0-2-8,2 2 0,0-4 0,-2 1 7,2-2-6,0 1-6,2-2 14,-3-3 8,3-3-3,-4 7-5,4-7 0,0 0-1,0 0-5,0 0-5,4-19 1,-1 9-7,-1-1-1,2-4-1,0-5-4,0-1 3,0-4 0,2 1-3,0-2-4,-2 2 6,2 2-4,-2 2 0,-2 1 2,2 2-3,0 3 0,-2-3-7,0 6 4,3 0-1,-5 1 1,4 1-6,-4 1 0,5 0-1,-3 7 3,-2 1-1,10-3 6,-10 3 1,13 7 2,-5-2 5,3 5 0,0 0 0,0 1 2,3 0 1,1 3 0,2-1 3,-3 0-5,4 0 5,-2 1-1,4-2-3,-2 1-1,-1-4 2,1 1 8,-4-3 2,1 3-1,-2-5-2,-1 2 0,-1-2 11,-3-1-1,1 1 12,0-2 8,-3-2-5,0-1-4,-6 0-4,11-4-2,-4 1-5,-5-3-4,0-2 4,0 0-9,0-3-1,0-2-4,-2-5-2,-2 1 0,0-2-4,0-5-6,-2 1-12,-3 0-8,6 3-8,-5-4-15,2 5-12,0 4-33,0-2-19,-2 2-23,-1 0-29,1-1-33,-1 4-38,3 3-38,0 0-33,-1-1-37,-1 3-41,4-2-47,-4 2-32,4-1-123,0 1-32,0 1 45,2-1-371,2-1-416</inkml:trace>
  <inkml:trace contextRef="#ctx0" brushRef="#br0" timeOffset="96777.4">18218 12593 2561,'-5'-17'-48,"1"5"37,0-2 23,-1 2 20,1 1 18,2 0 19,0 1 13,0 1 9,2-1 8,-2 0 4,0 3 10,-1-1 2,3 3 9,-2-3-5,2 2-5,-2 2-11,0-1-12,2 5-4,0 0 11,0 0 13,0 0 2,0 0 2,6 23-1,-3-10-7,1 4-5,2 0 3,1 8-7,-1 0-6,1 0-3,-1-1-6,0 1-3,2 0-7,-3-2-4,2-1-2,-3-5-3,0 1-6,0-1-4,-2-4-7,2-1-1,-2 0-4,0-3 2,2-1 4,-4 1 2,3-1 2,-3-5-4,0-3-8,0 0 0,0 0-6,0 0-17,-3-24-2,0 8-3,2-1 2,1-6-3,0-2-1,0-3 0,-2-3-2,2 1-5,3 1 5,0 1-4,0 2 1,-1 2-5,0 2 0,2 5 2,1-1-2,1 1-5,-1 6 2,6-1 0,-2 2 0,4 5 3,-2 3 4,3 0 4,1 6 9,2-1 4,0 5 0,3 4 6,-2 3 9,-1 0 10,2 6 18,0 2 0,-6-2 0,2 0-1,-5 2-2,1 0-5,-2-2-2,-3-4-8,0 0-1,0 0-8,-1-2-13,1-1-42,-1 1-50,-2-6-51,2-1-74,-1 2-73,-4-3-101,5-3-113,-8 0-192,3 0-33,0-4 72,0 0-534,0 0-633</inkml:trace>
  <inkml:trace contextRef="#ctx0" brushRef="#br0" timeOffset="102741.67">7896 11657 1298,'0'0'131,"10"0"-65,-10 0-28,9-5-10,-9 5 7,6-9-1,-4 1 6,3 1-1,-3-3 10,0-2 7,-2 2 11,2-4 15,-2 1 6,2-1-1,-2-3 5,0 5 0,0-6-1,-2 3 0,2 0-1,-2-1-3,-2 1-6,-1 0-6,-1 0-4,2-1-2,-5 3-2,1 0 4,-3-1-2,-1 4-5,0 1-12,-2-1-3,-1 5-1,-2 3-6,0 4-2,-1 3-4,-4 5-9,-1 9 1,-2 2 6,6 7-7,-2-1 4,6 4-1,-1 1-2,4 1-5,3 1-1,5 0-4,2-3 0,4 1-1,5-3 3,2 0-2,7-3-1,1-3-1,-1-4 4,2-4-3,3-3 2,0-6 2,0 0-8,0-6 8,1-6-2,1 1-3,0-4 1,-1 0-1,-4-6-11,2-2 5,-6-3 5,-1-3-4,-3-2-4,2 1-1,-6-2 2,-2 0 6,-1 6 10,0 0 10,1 3 0,-2 0 1,-1 3-4,2 4-11,0-1-2,-1 6 0,0 3-5,-2 2 2,0 0-1,7 11-5,-3-1 1,0 1 0,1 3 1,5 1 0,0 5 1,0-3-3,4 3 3,0 1-6,1 0-21,4 1-30,0 3-33,3-1-39,-4-4-58,4 1-72,-1-4-67,0 0-187,0 0-44,1-2 68,-4-1-195,4 1-168</inkml:trace>
  <inkml:trace contextRef="#ctx0" brushRef="#br0" timeOffset="103531.51">8383 13670 2080,'-2'5'101,"2"-5"7,-9 2-4,5 0-2,4-2-5,-8 5-12,6-2 2,-3 1 5,0 2-1,3 1 2,-2 1 1,4 3-8,-2 4 7,2 3 1,2 2-3,2 9 2,3 5-6,2 5-3,2 7-3,5 2-8,6 22-5,-4 0-7,6 2-6,-3-1-1,-2-1-5,0-2-2,-4-10-4,-4-11-5,-1-1-1,-5-7-5,5-4-1,-4-2-1,-1-7-3,-1 1-1,0-9-3,0-1-1,-2-2-1,3-3-2,-4-5-1,4-1-3,-3-6-2,-2 0 0,0 0-6,6-13-1,-4 4 4,5-4-6,0 0 0,-3 0 0,2-4-3,-2 2 0,2 1-1,0-1 2,1 1-2,0 1 3,1-1-5,0 2 4,3-2 2,-1 4-3,4-5 0,2 4 1,2 0 2,0 1 4,-1 2-1,2 3 5,0 1 2,1 2 4,0 2 1,2 2 8,-1 4 5,-3-1 7,2 5 3,-1 1 6,-2 0 2,-2 5 7,-3-1 8,-2 0 6,-2 0 7,-2 1 1,-6 1 3,0 2 0,-4-2-7,-6 5 1,-2-4-9,-2 4-3,-10 0-5,1-5-8,-5 2-7,-1-3-1,-3 0-15,-4-2-22,0-2-40,-5-4-52,1-3-61,7-2-57,-3-3-73,4-8-88,-3 0-108,7-6-176,4-7 38,5 1 79,2-9-379,6 0-391</inkml:trace>
  <inkml:trace contextRef="#ctx0" brushRef="#br0" timeOffset="105240.14">20958 10493 1760,'0'0'287,"0"0"-92,0 0-40,0 0-36,0 0-16,0 0-14,0 0-2,0 0-3,0 0 6,0 0 5,0 0 8,0 0 0,0 0 4,8-12-4,-8 12-7,0 0-9,0 0-5,-2-7-4,2 1 0,0 6 2,-4-9-5,2 0-6,2 2-4,-4-1-1,0-1-8,-1-2-5,-2 1-4,1-2-5,-2-1 5,-1-2-2,-4 0-1,1 0-2,-1-1-3,-3 1-1,-3 0-2,1 3-4,-5 3-4,0 3 0,-5 2-5,1 2 1,-3 4-4,0 2-5,-6 5-1,3 5-1,-1 1 2,-2 8 4,1 4 3,2-1 4,3 3-2,2 3 2,6 0 3,0 3 0,8-3 3,1 0-1,4-1-3,5-2 1,2 1-3,2-3 1,2 2-3,4-3 0,5 1 0,2-1-1,1-1-1,6-4-2,-4-2 1,6-4-1,-1-1-1,0-2-2,1-3-1,3-3-1,-2-3-1,-1-3-1,2-2-2,2 1-1,-1-5 0,-1-2-1,-2-2 1,2 0-1,-1-2-1,-1-2 1,-4-3 1,0-1-3,0-4-1,2 0 0,-7 0 0,-3-1 1,2 1 1,-2-1 0,-4 0 3,0 0 6,0 2 8,-2 2 2,0 2 2,-1 2 8,-1-1 4,0 4-4,0 2 3,1 0-6,-1 1-2,-2-1-5,2 4-6,-1 1-4,-1 5-1,0 0 3,0 0 0,0 0 2,3 25 6,-1-12 2,-2 2-1,2 4 1,1 2 2,5 2-3,-2 0-1,-2 0 12,4 1-34,2 2 1,0-4-3,2 1-4,1-2-26,2 0-36,2-2-48,2-4-71,2 0-78,1-3-137,1-3-242,4-2-54,-1-3 74,4-1-550,0-3-635</inkml:trace>
  <inkml:trace contextRef="#ctx0" brushRef="#br0" timeOffset="117979.17">13877 10398 580,'0'0'106,"4"3"-13,-2 1-24,-2-4-14,0 0-5,2 6-2,-2-6-7,4 3-4,-4-3 5,0 0-1,2 6-2,-2-6 0,0 0 5,2 4-8,-2-4-1,0 0 4,0 0-2,0 0 5,0 0-3,1 4 3,-1-4 2,0 0 5,0 0 4,0 0 0,0 0 6,0 0 1,0 0 4,0 0-1,0 0 5,0 5 1,0-5 1,0 0 1,0 0 0,0 0 0,0 0-1,0 0-2,0 0-4,0 0-1,0 0 2,0 0-5,0 0-3,0 0-6,0 0-4,0 0-5,0 0-3,0 0-4,0 0 1,-11-15-7,7 11-2,0 1-2,4 3-1,-11-10-2,8 7 2,-1-4-1,-2 2 1,0-1-1,-1 0-1,1 1-3,-2-1 1,3 0-2,-4 1 0,1 1-3,0-1 0,0 0-2,-4 2 0,4-4 2,-2 4-1,1-1 1,0 0-4,1 2 5,-3 1 1,1-2-9,2 2-1,-4 1-2,2 0 3,10 0-1,-19 0-2,8 1 2,1 3-4,-1 0 3,1 0-2,0 1 4,-5 3-3,5 1-3,1-1 8,-2 4-1,0-1-2,3 2 5,-1 1 3,1 1 1,2 2 4,-1 0-1,3 0-1,1 1-1,1-1 6,0 1 0,4-1-3,-2 1 5,5-3-11,-1 3 3,1-5-5,3 2 4,-2-4-1,5 0 1,-3 2 0,3-4-1,0-2 7,-2 1-2,1-2-3,1-3-2,1 1 0,-2 0-8,1-2 8,-1-2-1,-10 0 0,20-3 5,-10-4 0,-2 4-1,1-5-1,-2 1-1,1-1-1,-3-1 1,2-3-4,-2 1 2,-1 1-1,0-1-3,-2 1 7,0-2-10,1 1 3,-1 2-6,-1-1 6,-1-1-2,3 3-1,-3-1 1,2 1 0,-2 0-3,2 2 1,-2-1-4,0 2 0,3 1 3,-3-2-1,0 6-2,2-7 0,-2 3 4,0 4-5,2-6-2,-2 6 1,0 0-5,6-2 5,-6 2 10,0 0-2,12 12 0,-6-5 3,4 3 2,-2-3-3,2 4 0,1 0 0,0-1-1,2 4 4,-1-3-2,0 0 0,2 1 0,-3-2-9,9 3-29,-3-4-35,-3 1-35,4-3-44,-1 2-54,0-4-65,1-3-56,0 1-158,-1 0-56,0 1 39,-3-4-179,0 0-164</inkml:trace>
  <inkml:trace contextRef="#ctx0" brushRef="#br0" timeOffset="118815.04">9314 12139 1833,'0'-5'-37,"0"5"9,-2-8 8,2 8 7,0 0 0,-2-5-3,2 5 16,0 0 11,-3-6 2,3 6 11,0 0 5,-1-5 7,1 5 7,0 0 8,0 0 2,0 0 1,-2-6-2,2 6-2,0 0-5,0 0 0,0 0-7,0 0 2,-2-6-3,2 6-3,0 0 0,0 0-3,0 0 3,0 0-5,0 0 0,0 0-2,0 0-2,0 0 2,0 0-6,0 0-1,0 0 0,2-5-2,-2 5-2,0 0-2,0 0 1,0 0-2,0 0 0,0 0-1,0 0-1,0 0-3,0 0 0,0 0 4,0 0-5,0 0 1,0 0 1,0 0-3,0 0-1,0 0 3,0 0-2,-2-6-6,2 6-9,0 0-20,0 0-23,0 0-29,0 0-33,0 0-33,8-4-37,-6 1-120,2-1-352,4-1-151</inkml:trace>
  <inkml:trace contextRef="#ctx0" brushRef="#br0" timeOffset="120236.64">11670 11044 1658,'-16'0'-88,"8"0"12,8 0 17,-10 0 9,10 0 15,-13 0 6,13 0 9,-11 0 9,11 0 13,-10 0-2,10 0 15,-11 0 8,11 0 4,-8 3 7,8-3 6,0 0 4,-11 0 7,11 0 2,0 0 8,0 0 7,-11 0 5,11 0 0,0 0 7,0 0 1,0 0 1,-10 0 0,10 0-1,0 0 1,0 0-5,0 0-3,0 0-3,0 0-7,0 0-5,0 0-4,0 0-6,0 0-5,0 0 0,0 0 8,-2 4 5,2-4-1,0 0-1,14 9 9,-7-5-1,2 1-6,-1 2-2,5-2 8,-1 1-4,1 1-2,4-1 0,0 1-2,4 3 5,2 0-7,3-1 9,2 1-3,-1-1-4,6 4-1,2-5-3,-1 1 0,-1-1-6,-1 0-5,-2 0-2,-1 0-2,1-3-3,-3 1-2,-1 1-3,-1-2 1,-6 1-5,2-4-3,-3 3-3,-2-1-2,0-1 0,-4 1-1,-2-2-1,2 0 3,-2 2 5,-2-3-2,1 1 10,-1-2 2,-1 2 1,-1 0 2,-6-2 2,11 2-4,-11-2 1,7 2-1,-7-2-5,9 2 0,-9-2-2,0 0-1,10 0-4,-10 0 2,0 0-4,6 1-3,-6-1-1,0 0-2,0 0-1,0 0-1,0 0-1,0 0 0,0 0 0,0 0-3,0 0 0,0 0 1,0 0-2,0 0 0,0 0 0,0 0-1,0 0-2,0 0 0,-22-5-1,22 5 1,0 0-1,0 0-1,-10-2-1,10 2 0,0 0 0,0 0 0,-11 0-1,11 0 1,0 0 0,0 0-2,-13 0 2,13 0 0,0 0-2,-15 0 2,15 0 0,-10 4-2,2-1 3,-1 3-3,-2-2 1,-1 4-2,-5 3 6,0 4-5,-6 5 0,-1 1-1,-4 4 1,-1 1 4,-1 5-3,-2-4 2,3 4-2,-1-2 1,5-4 1,0-1 0,3-2 1,1-1 1,3-3-2,2-4 2,0 1-1,2-4-1,4 1 1,-1-2 2,2-3-2,4 1 5,-3-2 1,0 1-2,4-1 0,-2-1 0,2-1-1,-1 0 0,2 0-1,-1 1 0,-1-2 0,5-3-13,-4 4-25,4-4-34,0 0-39,-7 1-44,7-1-46,0 0-63,0 0-77,0 0-139,9-15-109,-9 9 49,2-1-291,-2-2-312</inkml:trace>
  <inkml:trace contextRef="#ctx0" brushRef="#br0" timeOffset="123071.41">13891 10395 2089,'3'-6'-109,"-3"6"25,0-3 9,0 3 11,0 0 10,0 0 11,-1-8 17,1 8 9,0 0 9,-4-4 10,4 4 13,0 0 8,-2-5 8,2 5 7,0 0 2,0 0-4,-4-6 5,4 6 3,-2-3 4,2 3-1,0 0-4,-4-7-4,4 7-3,-8-1 0,8 1-1,-6-4-7,6 4 0,-6-3 1,6 3 0,-8-2 5,8 2 2,0 0-1,-13-3 3,9 1-5,4 2-1,-9-2-2,9 2 2,-11-1-1,11 1-3,-10-5-1,10 5 1,-10-2-4,10 2-1,-14-2-3,8 2 3,6 0-6,-12-1 2,12 1-2,-16 0 3,8 0-4,8 0 0,-12 0-2,2 1 3,10-1-1,-13 0 4,13 0 3,-12 0 0,4 0 3,8 0 0,-10 0-1,10 0 5,-11 0 0,11 0-7,-11-1-4,11 1 1,-15 0-2,15 0-2,-12 0-1,4 0-5,8 0 0,-16 1-2,8 1 0,0 2-1,0 0-1,-1-2 0,-3 3 0,5 0-1,-4 0-1,3-1 0,-3 2 1,2 0-4,1-1 2,0 1 0,0 1-2,1 1 3,-2 0-3,3 0 2,0-1 6,-1 1-5,1-1 2,2 1-4,-1 0 3,1 2 1,2-3-5,0 3 6,0-1-1,0 0 1,2 1 0,-2 1-2,4 1 4,-2 0-1,2-1 3,0 0-3,0 5 2,3-3-1,-4 0 1,4 1-1,-3-2 0,2 2 1,0-2 0,-1 1-5,1-4 5,-2 3-1,2-3-2,-2 1 1,2 0-3,0-1 4,1-1-3,-3-1 0,3 0 2,-1 1-6,0-1 5,0 0 1,0-2 4,0-1 3,3 2-2,-1-2 4,1-1 0,1 0 1,3-2-1,-1-1-2,1 0-2,2 0 5,-1-4-3,3 3-4,-2-3 1,1 0 0,-1 0-3,0-1 6,2-1-1,-5 1-2,3-2 5,-3-1-3,0 3 5,0-1 2,-2 0 0,-2 1 3,0-4-5,1 5 5,0-4-8,-3 0 6,0 0-2,-2-1 4,0 0-6,-2-1 0,-2 1 1,0-1-8,0-2-1,0 1 0,-4 0-3,1-2 2,-2-1 1,4 0-3,-4 1-2,1 2 4,-1-2-1,0 4-7,2-2 1,0 2 1,2 1 0,-1 1 4,-1-1-6,0 3-1,3-3 3,-2 3-5,2 0 2,-3 1 1,4-1 4,1 5-3,-4-8-6,4 8 9,-2-6-2,-1 3-2,3 3 3,0 0-2,-1-6 2,1 6-5,-3-6-3,3 6 4,0 0 4,-4-4-5,4 4 6,0 0-1,0-6-2,0 6-2,0 0 9,0 0-4,-4-3 0,4 3 1,0 0-1,0 0-1,0 0 4,0 0 0,0 0-1,0 0 3,0-7 0,0 7-1,0 0-4,0 0 7,0-7-10,0 7-1,0 0 7,0 0-7,0-5 0,0 5 3,0 0 2,0 0-1,0 0-8,0 0 6,0 0 0,0 0-5,0 0 2,0 0-6,0 0 5,0 0-6,0 0 4,0 0 2,0 0 0,0 0 4,0 0-2,1 17 0,2-9-3,-1-1 3,0 3 3,2-1 5,-1 1-3,1-1 5,-1 4-9,2 1 11,1-1-6,-2 2 5,6-2-3,-5 2 5,2-1-4,1 0-1,1-1 3,-1 1-6,0-3 3,4 1-3,-2-3 0,0 0 2,2-1-5,-2 2 5,2-5-2,1 3-2,0-2 2,0-3-2,-1 3 2,4-4-4,-4 1 4,2-3 0,2 3 0,0-3 4,-1 0-7,-1 0 1,2-3-13,-4 3-19,4 0-27,-4 0-17,1-1-26,-1 1-23,-2-4-34,0 2-49,0 0-58,-2-3-50,1-1-134,-2-2-70,-3 3 41,0-3-154,0-4-126</inkml:trace>
  <inkml:trace contextRef="#ctx0" brushRef="#br0" timeOffset="127755.78">14638 11100 1673,'0'0'-22,"0"0"15,-1-7 6,1 7 7,0 0 10,-4-4 12,4 4 6,0 0 1,-7-4 2,7 4 3,0 0-3,-7-2 2,7 2 1,0 0 2,-6-2-3,6 2 1,0 0 0,0 0-2,0 0-1,0 0 3,0 0 4,0 0 2,-6-3 5,6 3 6,0 0 0,0 0 1,0 0 4,0 0-4,0 0-5,-11 0-4,11 0 4,0 0-4,0 0-3,0 0-4,-9-2 2,9 2-5,0 0-3,0 0 1,-7-3-5,7 3-2,-7-4-7,7 4-2,-7-1 1,7 1-2,-6-4-3,6 4-1,-8-4-4,8 4 2,-8-1-5,8 1 7,-9-5-7,9 5-1,-9-3 1,5 1-5,4 2 3,-10-5 0,5 4-1,5 1-1,-10-2 3,10 2 6,-11-2-12,11 2 1,-9-2 5,9 2-4,-12 0 1,12 0 3,-10 0 3,10 0-6,-14 2 5,8-2-3,6 0 0,-12 4 0,5-4 0,1 1 2,6-1-1,-15 5 0,8-3-1,1 1-3,0-1 3,0 3-3,0 1 3,-2-4 0,4 2-1,-2 1 0,0 0-3,2 1 0,0-1 2,-2 1-3,3 1 4,-1 0 2,0-2-4,-1 3 3,3 0 6,-2-3-2,2 1 1,-4 1 0,6-1-3,-3 0-4,1 0 5,2-1 2,-2 1-6,2 2 0,0-2-2,0-1-1,0 3 0,0 0 11,2-2-7,0 4 1,1-3 2,1 1-4,0 1 1,0 0 3,0-2 4,3 3-9,-3-1 1,3-5 4,-3 4-4,2 0 1,0-2 4,-2-1-3,2 1 1,2-3 6,-5 3-6,4-2 0,-1-2 9,2 1-6,1-3 2,-9 0 0,19 0-5,-10-3 9,1 1-11,1-2 3,0-2 3,1 1-5,1-1-5,-2-1 4,-3-1 4,3 0 0,-3-1-1,-1-1-9,3 0 3,-3-1 4,-1 1-3,-2 1 7,-1 0-4,0-1 3,-1 2-5,-2-1 5,0-1-2,0 2-1,-2-2-2,-1 0 3,0 2 1,-1-1 0,-2 1-2,-3 1-1,0-4-6,0 4 8,-1-1-1,-2 3-4,-1-3-2,0 3 4,1-1-5,-4 2 3,4 1 0,-1 0-2,1 2-2,-1 1 3,0 0-4,1 0 1,-2 4-5,2-1 2,-2 3-2,4-1 2,0 5 0,-1-3-2,2 3-2,2 2 6,1-2-1,-1-1-3,4 2 1,1-2 6,0 1-3,2 0-1,0-1 2,0-1 0,2-1-2,2 1 3,2-5 1,-2 2 3,2-2-1,4-3-3,-1 0 1,1-1 0,1-3-2,4 0-2,-3-1 3,4-3-1,-2 0 3,-1 0-5,2-3 6,-3 1 0,1-1-3,-3 3-1,2-1 4,-2 1-5,-2 1 3,-2 0-1,1 2 5,0 2-10,-1-4-3,-2 4 1,2 1 4,1 0-5,-1 0 6,-6 2 1,15 0-2,-15 0-5,12 4 6,-5-2-2,-1 1 2,0 1 6,-2 0-5,1 0-1,-3 2 6,1 2 0,-3-2-5,-3 1 0,1 0 1,0-1-1,-4 0 4,1 0-1,-1-1 3,0 1-4,0-3 3,-3 2-3,-2-2 0,3 0 0,-1-3 1,-1 0-2,-1-3-3,2 2 4,-1-3-2,2-2-2,0-1-2,0 0 2,2-2 0,0 0-1,2 1-5,2-1 6,0-2 2,0 4-12,2-1 8,2 1-5,0 0 1,2 1 1,0 0 3,2 3-2,1-2 0,2 1 1,-1 3 0,2 1-2,-10 0 6,20 1 0,-10 2-1,1 3 6,-1-3-7,-2 3 0,2 0 7,-2-1 0,-4 4-2,-1-1 4,0 2-4,-1-2-2,-4-1 0,-1 3 0,0-1 6,-4 0-1,2-2-1,-2-2 0,-2 0-2,-1 2 0,1-6 5,-1 3-5,-1-1 0,0-3-3,1-3 0,0 2-1,-2-3 0,2-3 4,0-2-2,1 1-5,1-3 2,1 0 4,3 1-4,0 1-2,1-1 3,1 0-5,2 3 2,0-3 2,2 5-5,1-1 1,-1 0 4,2 2-1,-4 4 1,11-1 3,-11 1 0,0 0-2,17 8 2,-11-3 0,-4 3 1,2-1 4,-2 2-5,0 1 5,-4 2-1,2 0-2,-4-3-2,2 2 4,-2-2 3,0 3 0,0-2-7,-3-3 4,1 3 3,-1-3-4,1-3 2,-1 0-1,1-3 1,6-1-3,-15-1-1,10-3-1,-1 0 3,0-3-1,2 0-6,2-1 4,0-2-4,0 3 2,0-3-5,2 2 3,2 1 4,0-1-5,0 2-3,2 1 7,0-1-5,6 3 3,-5 0 1,6 1-2,-1 2 0,1 2 1,2 1 3,0 0-1,-3 1 1,6 3 4,-4-1-3,0 2-1,-1 1 2,0 0 1,-3-2 3,-1 3 2,-3-3-6,-3 2 10,2-1-6,-3 1 2,-3-1-5,0 1 2,-4-1-3,1-3 3,0 2 0,-3-4-3,0 1-2,-1 0 7,0-4-8,-1 0 4,0-2-9,3-2 1,-3 1-6,1-6-2,1 4-2,0-3 3,3 3-1,0-3-5,4 3 0,-2-1 6,4-2-1,2 2-4,0 1 6,2-2-4,2 4 6,1 1 0,3-2 2,1 3 8,0-2-7,1 3-2,-1 3 3,2-3 6,-3 1-10,0 1 9,2 0 3,-2 3-4,-2-2 3,0 1 0,-3 0-2,-1 1 5,-3 1 5,-1-1-4,0 1-5,-1-1 7,-3 2-1,-2-4-2,-1 3 3,-1 1 4,2-5-10,-5 1-2,0-1-4,3-2 0,-2 0 2,-2-2 3,2-1-7,2-2-1,-3 1 0,5-2-3,-3 1 0,5-1 5,-3-2-5,5 3-2,2-1 3,0-1 2,5 1-3,-1 1-1,2 2 9,3-1-1,-1 2 1,3 1-2,-1-2-1,4 3 3,-4 0-3,0 0 2,3 4 6,-2-2-4,-1 2-2,-1 2 5,-1-1 1,0 3 3,-5 0-1,-1 1 1,0-1-2,-2 1 1,-2 3 5,-5-2-6,3 1-2,-2-4 6,0 3-6,-3-3 3,1-3 3,-2 1-6,2 0-4,0-3 10,0 0-4,-2-4-4,10 2 3,-16-7 0,10 4-4,2-2-2,0-3-2,-1 0 1,5 0-1,0 1-5,3 0 2,-1 0 3,2-1-6,0 3 4,0 0 3,4 1-1,0 1-1,-2 0-1,2 1 0,0 2 5,-8 0-2,14 0 2,-14 0-2,14 4 0,-10-3-1,-4-1-9,9 7-24,-7-6-33,-2-1-46,0 7-58,0-7-80,0 0-169,0 0-81,0 0 43,0 0-161,0 0-121</inkml:trace>
  <inkml:trace contextRef="#ctx0" brushRef="#br0" timeOffset="138728.76">19685 5357 739,'-4'-6'44,"2"1"-16,2 5 6,-6-7 4,3 4-10,3 3 3,-4-7-1,4 7 1,-2-5 4,0 1 5,2 4-2,0 0 11,-2-7 1,2 7-1,-3-4 3,3 4 0,0 0 1,0 0-1,0-6 1,0 6-2,0 0 0,0 0 1,0 0 3,0 0-2,0 0-4,16 19-1,-12-13-3,0 2-2,0 2-1,2 1-1,0 0-5,4 2 3,-2-2-4,0 4-5,3-2 1,-3-2-2,5 2-3,-2-2 2,-1 1 1,0 0 0,4-3 1,-2 1 0,1-3 2,2 1-1,0-3 0,1-3 5,4 1-1,2-3-2,8-7 1,6-2 0,7-4 0,6-6 3,18-12 1,4-4 4,5-8 4,-1-6 4,5-3-3,0-3-1,6-1-8,1 1 0,1 2-2,2 2 0,1 1-1,-2 3-7,-4 4-1,-5 2 0,-4 2-5,-2 5 1,-5 2-2,-9 3 1,-11 6-2,-11 7-3,-5 0 2,-9 4-6,0 1 1,-3 2-7,-2 1 2,-4 0 1,-1 1-3,2 1-8,-6 2-15,1 0-13,-3 3-14,-1 1-23,-7 0-24,10 3-42,-9 3-48,-1 2-50,0-3-133,-3 3-145,1 0-120,0-5-125</inkml:trace>
  <inkml:trace contextRef="#ctx0" brushRef="#br0" timeOffset="143611.19">14774 11014 731,'-2'-5'64,"2"5"-14,0 0-18,-2-6 3,2 6-5,0 0-2,-2-4 3,2 4 9,0 0 9,0 0-5,-4-6 0,4 6-3,0 0 1,-4-4 4,4 4 3,-5-3-6,5 3 3,0 0-4,-9-4-5,7 0 2,2 4-3,-8-3-2,2 0 1,6 3 1,-11-3 1,5 1 1,-3 0-1,1 0 1,-1 0-2,-1 2 0,1-1-5,-2 1 5,1 0-6,10 0 0,-21 0-1,8 0 0,3 0-2,10 0-1,-19 1-1,8-1-2,2 0-1,1 2 0,8-2-3,-17 2-1,8-2-2,1 2-1,2 0-2,6-2 0,-15 2 1,9-1 3,-3-1 2,2 3 0,1-2-2,-2 1 2,2 0-3,-2 2 4,-2-2 3,2 1 0,-2 1 4,3-1-2,-1 0 1,-3 1-1,2-1 0,1 2 0,-2-2-3,4 0-2,-4 1 0,4-1-2,-2 1-4,4-2-1,-6 1-1,5-1-3,0 2 6,-3 0-5,4-3-1,-4 4 0,5-2-2,-1 1 4,-2 0-1,2 3 0,-2-2 0,-1 1 1,4-1 2,-1 1-3,0 1-1,2 1 5,-2-1 1,1 4 2,2-2 2,-1 2 2,2 2-4,0 0 4,0-3-1,0 4-3,3 1 4,2-2 13,-1 0-5,0 1-1,2-1-4,2 0 6,-2-1-4,1-1-2,2-1 3,0-1-2,3-1 1,-2-2 1,4-3-9,0 0 2,2-3-3,-2-3 2,6 0-1,-3-1-1,-1-2 2,6-1-7,-4-4 3,2 2 4,-1-4-1,-3 0 4,2-2-1,-4-1-3,-1 1 2,0 0 0,-6 0-3,3 0 7,-4-1 1,0 1 4,-1 2 2,-3-1-9,-2 2 7,-2 1-5,-3 0-4,1 1-7,-3-2 9,-1 5-9,0-3 3,-2 5-5,-5 1 1,2 1 1,-2-1-5,0 4 1,-2 2-2,1 0-2,-2 1 4,2 3-7,0 2-2,0 2 6,3-1-4,2 2-2,1 3 0,3-2 2,3 5-4,2-3 4,4 3-1,0-2-2,4-3-2,3 1 10,2 1 0,-1-4-9,3-1 12,2-2-12,2-1 3,-3-2 4,4-1-1,-4-6-1,3 0 1,-1 2 1,-2-5 0,-3-1-4,4 1 2,-7-3-2,-4 1-5,-1-2 4,-3 2-3,-1-5-4,-5 4 6,0-3-2,-8 1-17,1 2-10,0 0-18,-5 2-21,1-1-35,1 5-42,-2-1-54,4 2-58,1 0-121,0 4-123,3-2 23,1 2-165,3 0-142</inkml:trace>
  <inkml:trace contextRef="#ctx0" brushRef="#br0" timeOffset="144938.54">9672 14718 1711,'6'-6'-49,"-6"6"5,0 0 14,3-4 8,-3 4 6,0 0-1,0 0 8,7-4 3,-7 4 9,0 0 7,0 0 7,0 0-1,0 0 6,4-3 1,-4 3 8,0 0 3,0 0 1,0 0 5,0 0 4,0 0 2,4-5 4,-4 5 7,0 0 4,0 0 2,0 0 4,0 0-2,0 0-2,0 0-5,0 0-1,0 0-9,0 0-5,0 0-4,0 0-4,0 0-1,0 0-10,0 0 2,0 0-6,0 0-6,0 0-8,0 0-8,0 0-8,0 0-9,0 0-8,0 0-9,0 0-8,0 0-7,0 0-7,4-3-3,-4 3-7,0 0-4,2-6-12,-2 6-17,4-4-14,-4 4-24,2-4-66,-2 4-332,0-5-39</inkml:trace>
  <inkml:trace contextRef="#ctx0" brushRef="#br0" timeOffset="147350.4">14223 10219 1481,'3'-5'24,"-3"-1"13,2 1 8,-2-1 8,2 1 12,-2-1 7,0 1 13,0-2 5,0 7 9,-2-8 1,2 3 5,0 5 2,0-8-6,0 8-1,2-6 3,-2 6-4,-2-5-3,2 5-8,2-6-2,-2 6-5,0 0-18,0 0 3,0-5-9,0 5-5,0 0 10,0 0 8,0 0 0,0 0 4,6 22-1,-1-11 3,-1-2 1,2 6-6,-1 0 5,0 1-8,7 8-2,-4-3-3,4 2-3,-1 1-5,0-3-3,0 4-4,1-2-3,0-2-8,0 0-1,0 0-4,-2-3-1,1 2-6,0-3-3,-3-1 1,1-3-5,-1-1-1,-2-1-10,0 0-21,2-4-17,-4 3-17,0-3-21,0 0-16,0-2-13,-2 1-35,0-4-33,-2-2-37,0 0-34,-2 6-21,2-6-45,0 0-92,0 0-94,0 0 24,-21-8-119,14 6-83</inkml:trace>
  <inkml:trace contextRef="#ctx0" brushRef="#br0" timeOffset="147618.16">14261 10532 1583,'-8'-1'-7,"0"1"19,-1-2 19,1 0 22,1-1 22,-1 1 16,8 2 12,-11-3 5,5 1 5,0 0-1,6 2 1,-6-4-7,6 4-10,-5-7-9,5 1-6,5-2-10,1-1-5,2-3-5,5 2-3,2-6-5,4 1-7,-1 0 0,10-3-3,-3 1-7,1-1-3,2 1-5,-3 0 0,3 2-19,-8 4-14,2 1-29,-3 0-31,-2 1-34,2 0-37,-2 1-34,0-1-43,-5-1-77,-1 1-120,-2-1-241,-1 2-147</inkml:trace>
  <inkml:trace contextRef="#ctx0" brushRef="#br0" timeOffset="148169.8">14582 10060 1750,'-2'-5'-15,"-1"-2"19,3 2 25,-2 2 19,0-4 17,2 7 15,-3-5 12,0 1 2,3 4 3,0 0-1,-3-6 2,3 6-5,0 0-13,0 0-5,-2-4-3,2 4 15,0 0 13,0 0-7,8 21 5,-3-9-12,2 1 2,1 2-1,-1 6 1,4 1 4,0-2-11,3 3 1,0 4-10,-2-5-5,2 2-9,-4-2-4,3-1 0,-1-1-9,-1 0-2,0-2-6,-3-1-7,0-4 0,1 0-4,-2-2 3,-1-1-4,-2-3-1,2 2 2,-2-2 0,-1-1-1,0-2-5,-3-4-6,0 0 2,0 0-2,0 0-4,5-14-2,-5 7-1,-2-5-1,2 2 1,0-1-6,0 0 5,0-3-5,0 1 2,2 1-1,0-2-2,3 0-2,-1 1 1,0-3 2,2 3-4,3 0 3,1 0 0,1 0-4,2-1 4,-2 2-2,5 3 0,1-1 0,-2 0-1,2 3 0,2 1-1,-2 1 3,0 1-1,0 2 2,-3 0 3,2 4-1,-2-2 6,-1 4 2,0 1 7,-1 2 6,-3 1 4,-5-3 5,0 7-5,-4-3 0,-4 6-1,-2 2-6,-7 2 1,-6 5-3,-4-2-6,-3 1-33,-3-3-42,-7 2-44,-2-2-50,1-5-68,4-1-87,7-4-157,-4-3-99,6-1 46,0-4-270,5-2-279</inkml:trace>
  <inkml:trace contextRef="#ctx0" brushRef="#br0" timeOffset="149385.41">13471 10365 2034,'-4'-5'-100,"0"0"12,2 0 10,-2-2 20,2 4 16,-2-2 14,1 0 9,-1 1 13,4 4 2,-6-7 10,4 3 10,-2 0 6,4 4 5,-7-7 5,3 3 7,-1 1 5,5 3 5,-6-7 5,2 4 7,0-2 7,4 5 0,-9-2 5,8-3 1,1 5-4,0 0-4,-10-4-2,10 4-9,-6-2-4,6 2-4,0 0-3,-10 12 3,6-4 2,-1 5-2,0 2 10,0 4-3,0 5 1,1 0-4,-2 3 0,2 1-7,1 2-4,0 1-3,0 1-4,5-1 0,2 0-7,3 3 2,6-4-3,2 1-12,5-2-13,12-3-25,2-3-30,9-6-47,3-2-55,9-6-47,-1-5-91,9-2-177,-2-4 38,5-2-106,17-3-43</inkml:trace>
  <inkml:trace contextRef="#ctx0" brushRef="#br0" timeOffset="149901.79">15148 9815 1477,'0'0'4,"-9"-4"19,9 4 11,-7-3 12,7 3 11,0 0 12,-6-2 8,6 2 7,0 0 2,0 0 3,-2-7 8,2 7 6,10-4-1,-10 4 3,16-4 2,-4 2-2,2 2-9,3 2 5,5 2-7,0 0 9,1 5-12,6 1-2,-4 0-8,3 5 3,1 0-7,-5 3-6,1 2 0,-6 1-9,-2 4 1,-6 0-8,-3 0-4,-6 1-4,-2 3-26,-4 1-33,0 4-32,-5-1-44,-1-6-53,3 3-66,1-4-55,-2-2-130,-1-4-109,2-2 31,3-5-144,0-4-113</inkml:trace>
  <inkml:trace contextRef="#ctx0" brushRef="#br0" timeOffset="150817.29">16932 10161 1658,'0'0'-16,"0"-5"27,0 5 22,0 0 10,2-7 12,-2 7 9,0 0 7,0-5 7,0 5 2,0 0 3,0 0 1,4-6-6,-4 6 3,0 0-10,0 0-1,0 0 7,0 0-2,-2 18-2,0-10-5,0 2-4,0 2-8,-2 3-2,0 0-4,-3 1-5,0 1-6,1 2-5,-2 0-19,0 0-24,-2 0-33,0-1-38,2-4-46,2 0-43,-1-1-35,-2-4-60,6-1-97,-6-3-299,2 2-155</inkml:trace>
  <inkml:trace contextRef="#ctx0" brushRef="#br0" timeOffset="151015.72">16746 10193 1834,'0'-12'29,"0"5"27,0-1 10,0 3 2,0 5 1,2-8 13,2 6 15,3 0 3,-7 2 7,16 2 4,-2-2-1,2 5-13,3-2-4,7 2-5,0-3-11,2 6-4,4-1-6,3 0-14,-2 0-29,0 3-50,-3-5-67,5 7-83,-12-7-100,2 2-185,-2 0 0,-5 1-154,-4-1-114</inkml:trace>
  <inkml:trace contextRef="#ctx0" brushRef="#br0" timeOffset="152387.3">21384 10166 1929,'0'-7'141,"0"1"4,0 0-9,2 1-9,0 1 1,-2-2-2,0 6 7,0-5 8,0 5-2,4-6-5,-4 6-2,0 0 13,0 0 12,11 10 3,-7-3-2,2 4 0,2 4-1,1 2-5,0 7-9,1 0-10,0 5-9,2 2-6,-2-1-11,3 1-11,-3-1-8,0-2-8,1 3-7,-2-4-6,-1 0-10,0-3-5,-1-2-3,0 0-8,-3-3-16,0-2-29,0-2-28,-2-1-37,2-5-39,-4 1-55,3-2-48,-6-3-55,1-1-60,-2 0-38,4-4-71,-12-4-110,5 0-12,-2-1-352,1-1-389</inkml:trace>
  <inkml:trace contextRef="#ctx0" brushRef="#br0" timeOffset="152610.67">21342 10468 2535,'-9'-8'43,"6"0"34,1 3 10,-2-1-3,4 0 0,2-1 11,0-1 13,2 1 18,3-1 17,2-2 3,3 1 5,5-5-3,6 2-9,7-3-12,4 0-9,6 0-13,-2 2-12,0 0-7,-1-1-16,-1 1-28,-4 2-34,1 1-39,-1-2-48,-9 2-52,-1-1-54,2 0-65,-4 0-57,-6 1-87,-1 0-122,-3 0 4,1 0-240,-2-1-242</inkml:trace>
  <inkml:trace contextRef="#ctx0" brushRef="#br0" timeOffset="153108.13">22053 9871 2261,'3'-7'80,"2"1"13,-3 0 6,1 3 14,0-2 0,-3 5 8,5-7 3,-5 7 0,3-4 2,-3 4 25,0 0 19,16 8 9,-7 0 8,-4 4 0,5 1-9,-1 7-6,5 8-4,-4 3-16,0 3-8,1 3-12,0 1-11,0 6-9,-3-4-13,0 0-8,-2-2 0,-2 0-19,6-3-6,-8-2-4,2-3-4,-2-3-8,0-1-3,0-6-4,-2-1-1,2-2-6,0-1 0,0-5-2,-2-2-5,2-3-3,-2 0-7,0-6 0,0 0-7,0 0-4,0 0-6,7-21-7,-3 6-1,0 0-6,1-4-4,1 2 0,3-5 2,-1 1 1,0 1 3,3 1 0,2-1-2,-3 3 2,3-1-8,2 2 2,0 3 3,1 0 0,4 1 3,-2 0 0,4 4 8,1 3 1,1 1 7,0 1 9,4 3 0,-2 0 6,1 1-2,-1 3 10,1 3 6,-1 1 6,-6 0 1,2 4 2,-3-1 3,-6 2 25,-2 1-1,-5-2 0,-6 2-5,-6 1-8,-9 4-3,-7 1-8,-8-1 0,-7 2-17,-10 0-27,-2-3-57,-18 6-59,-4-5-83,12-4-96,7-3-131,9-4-179,1-6-151,8 1 104,6-3-641,5-5-750</inkml:trace>
  <inkml:trace contextRef="#ctx0" brushRef="#br0" timeOffset="157057.36">14808 14790 1528,'0'0'113,"20"-7"-18,-15 4-24,-5 3-17,5-1-7,1-3 6,-6 4 5,0 0 10,7-2 4,-3-5 0,-4 7-1,3-4-1,0 0 1,-1 0 3,-2 4-1,4-8 6,-3 3-8,2 3 1,-3-8-3,2 4-4,-2 1-4,0-2 0,0-3-4,0 2 3,-2-2 0,2 1-5,-3 1-3,2-1 1,-3 2-2,-1-5 6,2 4-12,-3-2 1,-2 5-2,-2-5 1,0 3-7,-1-1-2,1 2-5,-5 2 1,0 1-3,3 1-3,-4-1-2,2 6 1,-1-1-1,-2 4-4,2-2 2,-2 5 4,2 0 8,-1 2-2,0 6-2,4 0 1,-1-5-2,1 9-4,2-3 2,2 1 0,3 3-5,2-5-1,3 3-1,0-4 0,3 1-2,2 1-1,0-3-1,5 2-3,0-4 2,3-5 1,2 6-3,0-7-2,2-1 0,0 2 2,0-8-4,2 0-2,-2 0 4,0-5-3,-1 2-4,2-5 4,-1-1-3,0-1-1,-2-5-1,-1 0 2,-1-2-1,0 0-3,-3-1 4,1 0 8,-3 1 8,1 2 8,-3 3 11,1-2 8,-3 1 1,0 5 2,-1-1-6,2 0-6,-1 2-5,-2 4-4,3-1 2,-5 4 6,0 0 5,0 0 4,11 17 0,-8-7-1,2 3-5,-1 0-5,2 3-2,3 0-1,2 2-4,-1 1-30,1-1-53,1-1-64,4 1-71,-4-3-108,3 1-118,0-1-245,2-1 64,-3 0 71,2 1-336,-2 1-345</inkml:trace>
  <inkml:trace contextRef="#ctx0" brushRef="#br0" timeOffset="158085.3">8859 14746 2233,'11'-4'-94,"-7"3"14,-4 1 17,11-2 0,-7-4 2,3 4 11,-7 2 7,8-4 5,-2 2-3,-6 2 6,5-3 2,-5 3 5,10-2 3,-10 2 4,0 0-6,10 2-7,-10-2-16,10 1-13,-10-1-28,9 4-77,-2-2-215,-3 2 105</inkml:trace>
  <inkml:trace contextRef="#ctx0" brushRef="#br0" timeOffset="159634.68">15308 14620 1154,'-2'5'51,"2"-5"10,0 0 6,-4 5 3,4-5 8,0 6 13,0-6 17,0 6 12,0-6 11,0 8 6,0-8 5,0 0 1,2 5 5,-2-5-2,-2 7-11,2-7-3,2 8-4,-2-8-2,0 4-3,0-4-9,0 9 1,2-6-11,-2-3-3,2 7 0,-2-7-5,0 6-2,0-6 4,4 5-5,-2-1-1,-2-4-1,6 6-2,0-2-4,2-4-4,-8 0-6,20 0-7,-7 0-4,6 0-7,2 0-6,3-6-4,3 5-5,3-3-4,-2 1-3,1-2-5,-3 1-3,1 0-3,-6 0-1,1 0-4,-4 4-1,-1-6-1,-2 5-2,-2-1 1,-3 2 0,0-2 0,0 0 1,-4 2-7,-6 0 1,0 0-1,0 0-3,0 0 1,0 0-2,-26-4 0,14 4-3,-8 0 1,1 4 1,-2-4-5,0 0 2,-2 0-6,2 2-3,0-2 0,-1 2-5,4-2-1,0 2-4,0-2-5,5 1-12,0-1-7,2 0-15,1 0-21,2 0-23,8 0-12,-16 0-26,16 0-33,-8-3-39,8 3-50,0 0-51,2-4-113,4-4-150,3 5 57,0-1-274,5-1-279</inkml:trace>
  <inkml:trace contextRef="#ctx0" brushRef="#br0" timeOffset="160202.07">15822 14461 2224,'-1'-4'30,"-3"-4"35,-2 5 13,4-4 10,-2 4 11,4 3 9,-6-6 13,4 2 6,2 4 14,0 0-2,-5-6-7,5 6-10,0 0-3,0 0 14,0 0 9,0 0 0,5 21-1,-1-8-5,0 3-8,2-3-7,0 2-8,-1 3-9,0-1-8,0 2-4,0-1-9,0-1-6,1 3-7,-2 1-6,0-6-7,1 4-5,-1-5-3,-2-1-6,2 2-5,-3-7-1,2 3-4,0-3-3,-1 2 3,-2-5-10,2 3 0,-1-4-3,-1-4-2,3 6-3,-3-6-2,0 0-4,0 0-3,0 0-4,4-20-2,-2 15-2,2-5-1,0 3-2,1-3 0,2 2 0,-3-1 1,2 1 1,2 0-3,1 1 2,2-1-2,-1 1 2,1 1-1,1 0 3,4 1-2,-2 1 2,0 1-2,4 0 6,-1 1-4,-3 2-2,2 0 2,-2 0 2,1 0-2,-3 5 5,-2-2 2,1 1 1,-2 1 0,0 1 3,-5 2-1,-2-1 1,-2 3-1,0 0 1,-5-1-3,-3 0 0,0 1 1,-6-1 1,3 2-6,-5-3-14,2 1-20,-3-2-24,2-1-32,-2-1-32,3-1-31,-2-2-36,4-2-43,0 0-51,0-2-55,2-7-76,2-1-137,1-2-9,1-1 56,3-4-261,2 0-252</inkml:trace>
  <inkml:trace contextRef="#ctx0" brushRef="#br0" timeOffset="160483.99">16132 14284 2178,'4'-4'57,"-2"1"33,0-4 15,1 4 2,2-2 8,1 1 19,1 3 22,2-1 21,1 2 14,3 0 10,-1 2 3,4 1-4,0 4-2,6 3-3,-1-3-11,3 8-25,2 4-2,2 0-8,4 6-6,-1 4 18,-1 0-8,0 2-12,-3 1-9,-1-1-13,-9-1-6,-5 1-7,-7-2-16,-5 0-9,-9 2-14,-3 1-36,-5-1-48,-9 6-48,-2-7-67,-4 5-70,-3-6-65,-20 6-76,11-7-79,-1-4-126,1-7-100,-1 0 44,1-3-432,6-3-510</inkml:trace>
  <inkml:trace contextRef="#ctx0" brushRef="#br0" timeOffset="161085.94">14423 14520 2644,'-2'-4'-116,"2"4"34,-5-7 28,5 7 25,-2-5 18,2 5 19,-2-6 18,2 6 17,0 0 12,-4-3 11,4 3 5,0 0 10,-4-4 3,4 4 0,0 0 6,0 0 10,0 0 4,0 0 4,-7-4-3,7 4 4,0 0 6,-9 10 4,3-3 3,0 5 4,0-1-4,-2 5 0,-2 3-1,2 6-4,0 3 0,2 2-4,-3 8-10,4-1-18,1 2-6,4 2-8,3 2-6,5 5-4,3 2-5,5-5-12,6-3-29,14 8-44,9-4-51,7-11-49,-1-11-50,-7-7-76,9-8-93,-8-2-187,5-10-74,-1 3 77,11-8-340,-1-1-355</inkml:trace>
  <inkml:trace contextRef="#ctx0" brushRef="#br0" timeOffset="162217.4">15378 13854 2196,'0'0'-137,"8"0"24,-8 0 19,0 0 12,0 0 10,0 0 18,11 0 12,-11 0 15,0 0 12,0 0 14,6 2 8,-6-2 7,0 0 9,0 0 8,0 0 2,7 0 4,-7 0 4,0 0 9,0 0 0,0 0 5,0 0 4,0 0-3,0 0 5,5 5-4,-5-5 3,0 0-2,0 0 2,0 0 4,10 2 0,-10-2-1,0 0 2,12-2-4,-12 2-10,8 3-2,1-3 2,-3 2 1,1 0-7,-1 1 1,1 2-6,1 1 2,-2-3-7,0 1-1,1 2 3,-4 1-2,1 0 2,-2-2-1,-2 0-2,0 2-4,0-7 2,-6 11-3,5-5-4,-1-3-1,2-3-1,-7 8-2,5-7-2,2-1 2,0 0 0,0 0 3,0 0-4,0 0-3,-12-7-7,12 7 3,0-7-2,0 7-2,4-10 0,-3 5-5,4 1 6,-1-2-3,0 4-3,1-3-1,-5 5-4,11-3 8,-11 3 1,10 3-2,-10-3 0,12 3-4,-7-1 10,-1 1 0,1 4 4,-3-5-1,0 5 4,-2 1-5,0-8 8,-4 9-4,-1-5-2,1 0 8,-1-1-1,-1-1 2,0 0 3,6-2-1,-12 0 4,12 0 1,-11-7-2,4 3 5,3-2-4,-1 1 5,4-3 0,-1 2-2,-2-1-4,0-1-3,3 3-4,1-4-2,-2 4-31,2-1-61,-2 0-93,4-1-138,0 2-260,-1 0 1,3 0 75,0 0-244,2-4-223</inkml:trace>
  <inkml:trace contextRef="#ctx0" brushRef="#br0" timeOffset="163633.29">17587 13994 1313,'12'-2'145,"-12"2"-38,9-2-31,-9 2-27,8 0-4,-8 0-1,0 0 4,8-3 2,-8 3 14,7 0 8,-7 0 4,0 0 1,0 0 4,11 0 2,-11 0-4,0 0-1,0 0-5,7 0-6,-7 0 0,0 0 0,7 3-3,-7-3-4,0 0 4,6 2-10,-6-2-1,0 0-5,0 0-1,0 0 1,0 0-3,0 0 0,0 0-5,12 2-1,-12-2-3,0 0-8,0 0 5,0 0-1,0 0-1,0 0-7,0 0-1,0 0-1,0 0-7,0 0 0,0 0-1,0 0-2,8 0 1,-8 0-17,0 0-25,0 0-38,0 0-50,0 0-58,6 4-63,-5-1-128,4 3-125,-3 2 36,2-1-132,3 4-86</inkml:trace>
  <inkml:trace contextRef="#ctx0" brushRef="#br0" timeOffset="165969.79">21307 13759 1588,'0'0'-24,"7"-1"20,-7 1 14,0 0 9,4-4 7,-4 4 11,0 0 6,6-2 9,-6 2 11,0 0 6,0 0 11,6-2 8,-6 2 6,0 0 5,0 0 3,9-3 1,-9 3-3,0 0-1,9-2-1,-5-3-6,-4 5-2,0 0-2,6-5-6,-6 5-8,4-8 4,-4 4-3,0 4-5,2-7-8,-2 1 2,-2-2-7,2 3-4,-4-1-3,0 2 2,0-1-4,-4 0-3,-1 3-6,0-3 5,-1 3-10,-3 2 2,-2 0-5,-2 2-1,1 3 0,-2-1 4,-1 1 2,0 6-4,0 0 5,3 2 3,-3 3 2,6 1 2,-4 2-4,6 1 4,0 0-7,3 3-2,0-3-3,3 4-2,2-5-1,1 0-1,2-2-2,2 2-2,3-1-1,4-4-2,-1 0-1,3-3-2,1-2 0,-1 3-2,4-9 0,-3 2-2,1-5-2,2 0-1,-2-3-1,-1 1-1,3-5 2,0-1-5,-1-3 2,-2 0 1,2-5-3,-1-1 4,-4 0-4,1-3 3,-3 3 6,-3-1 4,2 1 6,-2 1 12,-2 1 11,2 4 6,-3 0 2,2-2-1,3 6-4,-4-3-1,0 3-12,0 3 0,-2 4-4,0 0 3,0 0 1,0 0 4,0 0-1,8 21-2,-6-11-5,2 5-2,0 0-1,0 0-1,3 0-4,0 3 0,-1-3-4,2 0-14,3 1-22,-3-1-32,3-2-35,0-4-40,1 3-45,1-4-44,-3-4-50,3 0-58,2-3-51,-3-2-89,2-3-99,2 2-1,0-5-353,-2 0-391</inkml:trace>
  <inkml:trace contextRef="#ctx0" brushRef="#br0" timeOffset="166162.97">21728 13805 2452,'-3'-4'26,"0"1"48,3 3 26,-4-7 12,0 2 2,4 5 10,-2-6-4,0 2-3,2 4 1,0 0-3,0-7-11,0 7-5,4-4-6,-4 4-10,10-3-9,-2 0-9,4 2-22,-2-1-34,5-2-32,-2 2-33,0-1-39,3 2-49,2-5-50,-2 4-55,-1-1-82,0-2-136,-3-2-5,3 2-212,-2-1-179</inkml:trace>
  <inkml:trace contextRef="#ctx0" brushRef="#br0" timeOffset="166672.5">22036 13579 1843,'4'-11'19,"-2"2"40,-2 1 29,3-1 21,-3 1 8,2 3 10,-2-1 2,0 1 5,0 5 0,0-6 18,0 6 18,0 0 13,0 0 10,0 0 3,-2 27 4,4-15-1,-2 3-13,4-1-8,-2 6-1,0-1-18,2 2-12,-2 3-13,2 1-11,-3 0-12,2-4-10,2 2-8,-3-1-11,-1-1-9,2-1-1,-3-2-13,2-1-1,-2-2-9,0-1-7,0-2-1,0 0-5,0-4-6,0 1-5,0-6-11,-2 1-13,2-4-8,0 0 1,0 0-11,0 0-5,-11-17-4,11 7-3,3-1-6,-3-2-2,2 2 6,1-4-3,4 2 3,0 0 4,-2 0 4,5 1 0,0 3 0,0-1 2,1 0 2,4 1 2,-2 1 1,4 1 2,0 1 0,-1 3 4,2-2-1,0 4 4,0 1 2,1-2 4,-1 4 4,0-1 6,-2 1 5,0 4 3,-5 0 4,3 0 3,-8 1 2,2 4 3,-5-3 0,-1 1-1,-4 3-3,-1 0 1,-5 1-2,-2 0-3,-3-2-6,-3 6 2,0-6-2,-2 0-13,-2 0-19,1-1-24,0-2-32,2-4-36,1-1-38,-2 1-30,3-4-39,2-4-48,-1-1-46,5-2-51,-1-4-81,2-2-115,0-2 2,6-5-334,0-1-371</inkml:trace>
  <inkml:trace contextRef="#ctx0" brushRef="#br0" timeOffset="166965.49">22247 13415 2411,'2'-8'27,"3"2"41,-3 3 24,0-3 4,2 1 3,3 2 25,-1 1 24,5 0 13,0 2 24,3 2 16,3 0 10,2 3 14,6 4 8,10 2 13,6 6 6,7 2-24,13 6-13,3 1-19,1 1-11,-2 1-10,1-2-20,-13-2-11,-7-1-11,-6-1-13,1 0-9,-14-1-9,4 0 3,-12 4-10,-4-1-13,-12 1-9,-2 2-28,-12 3-31,-6 5-41,-13 1-30,-14 10-30,-11-4-42,-5 1-37,-5-3-40,-2 2-32,-2-3-43,-3-8-33,-3 3-59,2-6-55,-6-3-149,0 0-46,-1-9 42,-1-1-395,2-3-454</inkml:trace>
  <inkml:trace contextRef="#ctx0" brushRef="#br0" timeOffset="167384.09">20788 13616 2488,'2'-11'-102,"-1"2"37,2-3 32,0 3 23,1 0 28,-3-2 20,2 4 20,0-2 18,1 1 12,-2 2 8,0 1 9,0-3 2,-2 4 7,2 1-10,-2 3-6,0 0 21,0 0 23,0 0 7,-2 24-3,0-7 0,-2 5-1,-3 4-6,3 9-2,-3 3-4,1 11-10,4-3-10,-3 5-15,5 2-6,5 0-7,-1-1-10,7-2-8,4-5-18,1-3-33,11-4-37,2-4-54,21 8-59,-2-17-34,-4-8-66,9-1-81,0-12-97,10 1-192,30-10 60,5 1 63,7-12-256,6-3-228</inkml:trace>
  <inkml:trace contextRef="#ctx0" brushRef="#br0" timeOffset="168204.39">23150 13523 1923,'1'-3'-75,"-1"-4"26,0 7 28,3-8 26,-1 6 24,-2-5 19,0 7 17,2-8 22,-2 1 13,0 7 9,0-9 10,0 3 3,0 1 10,0 5 1,-2-11 17,2 8-6,0 3 4,0-5 0,0 5-9,0-7-5,0 7-10,0 0-11,-2-5-14,2 5-11,0 0 1,0 0 12,0 0 2,2 25 3,-2-12 0,2 4-3,0 3 1,1 0-19,-1 6-4,0 0-6,0 0-3,0 0 0,-2 3 3,2 2-5,-2-1-6,2-2-8,-2 0-4,0-5-6,0-4-3,0 0-6,0-1-1,0-1 2,2-6-1,-2 0 5,2-2 5,0-2-6,0-2-5,2-3-4,-4-2-3,0 0-4,18-12-1,-10 3-3,0-3 0,2-3-10,2-6 4,-2 2-5,-2-4 1,2 2-1,-1 2-4,-1 1 1,-2 4-1,0-1 11,0 3 0,-2 1 1,1 0-5,1 2-2,-1 6 6,-1-1 0,2 4 8,-6 0 8,15 7-1,-5 0 3,0 2 6,4 1-4,0-1 0,4 4-20,-2-1-3,3-2 3,3 1 0,-2 0 1,2 2 11,-1-2 2,1-1 9,-6-3 2,2-2 1,-4-1 2,2 0-1,-2-4 1,1-2-1,-4 0 1,0-4-2,1-2-7,-2 1-4,-4-5 5,3-3-9,-5 0-8,2-2 1,-4-2-4,1-4-5,-1 3-6,-2-2-11,-2 1-19,-1 1-20,1 0-17,-2 3-26,-2 1-32,1 1-38,-3 0-37,2 4-44,2 3-33,-4 1-12,0 0-43,-1 7-54,6 0-48,3 0-149,-10 2-46,5 5 51,2 0-368,3 3-419</inkml:trace>
  <inkml:trace contextRef="#ctx0" brushRef="#br0" timeOffset="168803.72">23848 13684 2541,'11'0'24,"-11"0"43,7 5 25,-7-5 4,4 3 9,-4-3 9,4 7 10,-4-4 16,0 3 19,0 0 17,0 1 0,-2 2 1,0-2-5,0 3 2,0 2-11,2 2 0,-4 1-15,4 0-2,-3 1-19,1 1-6,2 1-10,-4-1-15,3-3-8,-1 1-6,2-1-10,-2-2-5,0-1-8,2 0-6,-2-4 0,2 3-5,0 0-2,0-5 8,0 2-13,0-7 0,0 0-5,0 0-4,0 0-2,0 0-5,8-16-1,-3 4 2,0-1-6,1-2-5,0-2-1,0-2-5,0-2 1,2 3-1,0 3 2,-2-1 0,0 2 10,0-1 1,1 3 2,-3 3 5,-1-1-5,2 3 2,0-1-8,-3 3 3,2 0 4,0 3 14,-4 2 12,0 0 5,15 8 2,-11-4 3,2 2 0,-1 3 0,4 1-4,-3 1 0,2 4-2,-1 1 11,3 3-2,-1-1-4,3-1-4,-3-1-7,1 1-4,1-2-2,-2-1 0,-1-3-7,0 0-4,1-1 3,-3 0 3,1-3 3,-1 1 8,-2-4 5,3 0 0,-1-2 0,-6-2-5,10-2-1,-10 2-5,8-11-6,-2 3-3,-4-4-27,0-3-7,0 0 0,0-5 0,-2 1 0,-2-3 0,0 0 0,-2-2-20,-2-1-74,-2 2-32,0 0-29,0 1-28,-3 1-34,-2 0-42,5 1-42,-3 3-31,-3-1-36,2 0-45,4 5-47,0-2-73,2-2-139,3 1 22,2 1-509,1 0-626</inkml:trace>
  <inkml:trace contextRef="#ctx0" brushRef="#br0" timeOffset="169332.66">24187 12994 3352,'-4'-14'-7,"0"5"36,0 1 28,2 0 19,0 4 16,0-1 7,0 1 9,2 4 3,-4-8 3,2 5-2,2 3 13,0 0 17,0 0 10,2 20 3,4-10-5,0 8-6,0 3-10,2 1 3,1 2-3,1 0-16,-1 1-3,2-1-14,-4 2-6,2-6-6,-1 1 0,0-4-11,-4 1-2,2-5-7,-2 0-8,0 1 7,-2-4-11,2-3 13,-3 0-7,-1-3-8,0-4-8,0 0-3,0 0-4,0 0-7,4-18-2,-4 8-3,-4-8-6,8 0-4,-4-4 3,2-2-5,0-5-5,3 2-19,-1 1 2,2-1-5,0 0 0,1 5-1,-1-2 4,0 3-4,3 3 1,0 2 0,-1 1 1,4 4-2,1 0-1,2 6 7,2 3-5,0 2 4,2 5 12,2 2 7,0 5 3,0 0 6,5 8 4,-2-1 2,-4 2 4,-1 1 1,1 2 0,-6-4-1,4 4 1,-7-4-1,3 1 1,-2-1-3,-3-1-6,-1-3 2,1 0-4,-3-2-6,2 1-30,-1-3-37,0-2-45,-3-1-48,0-1-64,0-1-68,-2-4-100,4 1-109,-1-4-176,0 0-78,-5 0 96,0 0-552,24-7-661</inkml:trace>
  <inkml:trace contextRef="#ctx0" brushRef="#br0" timeOffset="169488.22">25038 13234 3632,'0'0'173,"6"-4"27,-6 4 6,0 0 5,8-2-10,-8 2 1,0 0-23,6-3-20,-6 3-17,4-3-30,-4 3-56,0 0-73,0 0-121,10-3-115,-3-1-140,-3-1-208,1 3-52,-5 2 97,10-5-418,-6 2-450</inkml:trace>
  <inkml:trace contextRef="#ctx0" brushRef="#br0" timeOffset="185290.29">4265 2326 1970,'0'0'48,"2"-9"-5,-2 9-5,-1-8-4,1 8-17,0-8-30,0 8-34,0 0-39,0 0-24,0 0-18,0 0-57,0 0-353,0 0-41</inkml:trace>
  <inkml:trace contextRef="#ctx0" brushRef="#br0" timeOffset="185421.7">4254 2444 1475,'0'0'-14,"0"8"27,0-8 16,-2 3 11,2-3-2,-3 6 3,3-6-6,0 0-4,0 6-4,0-6-5,0 0-19,0 0-29,0 0-38,0 5-32,0-5-50,0 0-125,3 6-116,-3-6 101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09:17:05.7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1047 1448 783,'0'0'97,"0"0"-39,0 0-16,0 0-2,12 0 2,-12 0 8,0 0 12,0 0 1,8 1 2,-8-1 5,0 0-3,0 0-2,0 0 5,0 0 2,0 0 0,0 0 1,10 0-5,-10 0 3,0 0-5,0 0 1,0 0-3,0 0 0,0 0-1,2 4-8,-2-4 0,0 0-3,0 0-5,0 0 0,0 0-4,0 0 0,0 0-2,0 0 2,0 0-4,0 0-1,0 0-1,0 0-5,0 0 0,0 0 1,0 0-2,0 0 3,0 0 2,0 0 2,0 0 0,0 0-1,0 0 3,0 0 3,0 0-1,0 0 1,0 0-8,0 0-1,0 0-3,0 0-6,0 0-3,-34-5 1,17 6-5,-4-1-3,-2 2-1,-5 2-1,-2-2 0,1 1-7,-4 1 5,3 0-2,4 0-4,-2 1 0,5-2 3,2-1 0,2 1-4,-1 0-1,6-3 1,-1 1-5,4 2 3,1-1-1,-1-2 3,3 1-2,0-1-2,-1 2 0,9-2 1,-13 0-2,13 0-3,-10 2 3,10-2-1,-11 0 2,11 0-2,-9 2 1,9-2-1,-8 2 3,8-2-3,0 0 2,-8 2-1,8-2-2,0 0 3,-7 1-7,7-1 5,-4 6-2,4-6 1,1 11 0,-1-4 3,3 2-1,2 3 0,-3 3 2,2 2 0,0 1 2,2 4-6,0 2 5,-1 2-2,1-2 2,1 3-2,-4-3 3,4 3 1,-3 0-2,1-3-1,-1 2-2,0-4-1,-1 0 3,-1-4-2,-1 1 3,2-1 0,-1-3 2,2-2-2,-4-2 0,2 1-2,0-2 2,-2-1 0,3 1-5,-1-5-6,0 3-2,0-3-10,-2 1-14,2-1-16,-2-5-20,2 4-22,-2-4-14,0 0-24,0 0-29,0 0-26,0 0-26,0 0-57,0 0-102,0 0-258,0 0-126</inkml:trace>
  <inkml:trace contextRef="#ctx0" brushRef="#br0" timeOffset="425.79">685 1813 1681,'0'0'-20,"-6"-2"13,6 2 19,0 0 6,-8-2 22,8 2 7,0 0 7,0 0 1,0 0-2,-12-1-5,12 1-3,0 0-5,0 0-6,0 0 2,0 0-6,0 0-1,0 0 3,-8 3 4,8-3 5,0 0 5,0 0 4,0 0 2,0 0 4,17 6 0,-17-6-2,17 2-1,-7 0-3,6-2-9,-2 0 2,3 0-5,3 0-2,0-2-7,2 0-3,-2 2 0,2-2-2,-1 0-4,1 2-15,-4-2-14,1 0-20,-4 2-19,-2-1-21,-1-1-28,2 2-37,-4 0-36,-2-2-64,1 0-136,-9 2-259,7 0-127</inkml:trace>
  <inkml:trace contextRef="#ctx0" brushRef="#br0" timeOffset="1195.99">1524 1472 1598,'4'-2'-55,"-4"2"15,0 0 15,4-3 10,-4 3 13,2-4 22,-2 4 11,0 0 10,4-4 4,-4 4 4,0 0 3,0 0 0,0 0 3,4-4 3,-4 4 1,0 0-1,0 0 3,0 0 1,0 0 0,0 0 3,4-4 0,-4 4-1,0 0-1,0 0-3,0 0 0,0 0-3,0 0-3,0 0-5,0 0-7,0 0-4,-20-2-5,20 2-3,-21 4-4,6 0-5,-2-1 2,-1 1-5,-1 0 3,1 0-4,1 1-4,0 0-3,-2 1 1,6-2-2,-1-2-2,0 1-1,2-1-1,1 2-2,3-2-1,0-1 1,1 2-2,0-2-1,1 1 2,0 0-2,6-2 0,-10 2 5,10-2-4,-9 4-1,9-4 1,-9 3 0,5-3-3,4 0 0,-6 4 2,6-4-4,-4 4 4,4-4 0,-3 8-2,3-2 4,0 0 1,0 1-1,3 1-2,-3 1 0,2 2 1,2 4-3,-2 1 1,0 1 2,0 5-1,0-2 0,2 6 2,-1-1-1,-1 0 1,2 3-2,-3-4 2,3 0 0,-2-2-2,2-2 1,-2-1 1,0-2 0,0 1 0,0-1-3,0-4 3,0 1 0,-2-5 0,2 1 2,0-1 1,0 0-6,3-5-19,-5 1-12,0-5-20,5 5-15,-5-5-15,0 0-18,0 0-26,0 0-21,0 0-31,8-12-58,-8 12-110,2-9-229,-2 1-77</inkml:trace>
  <inkml:trace contextRef="#ctx0" brushRef="#br0" timeOffset="1508.22">1299 1782 1552,'0'0'-4,"-6"-2"12,6 2 17,-6-3 10,6 3 17,0 0 13,-9-2 10,9 2 1,0 0 1,0 0-2,-7-3-3,7 3-2,0 0-6,0 0-4,0 0-3,0 0 3,14-9-1,-6 9 0,2-3-2,-1-1-3,6 0-6,-2 0-4,1-1-5,1 3-2,0-2-8,0 1-29,-1-1-33,-2-2-39,2 4-49,2-1-59,-5-2-133,-1 3-135,0-1-123,2-4-72</inkml:trace>
  <inkml:trace contextRef="#ctx0" brushRef="#br0" timeOffset="1934.87">1780 1446 1470,'0'0'-35,"-13"0"28,13 0 21,-11 0 15,11 0 14,-6 2 18,6-2 11,0 0 5,-10 1 0,10-1-3,0 0-3,0 0-3,-8 0-2,8 0-2,0 0-10,0 0 0,0 0 0,0 0 3,0 0 2,0 0 2,28 4 4,-12-2 4,3-2-1,6 2 0,4-2-3,6 2-8,-1-4-3,2 2-5,-3 0-4,-2 0-3,-1 0-6,-4 2-5,-2-4-1,-1 4-3,-5-2-15,-3 0-15,0 0-19,0-2-22,-4 4-31,-3-2-35,-8 0-33,11 0-40,-11 0-51,0 0-115,0 0-83,0 0-115,0 0-48</inkml:trace>
  <inkml:trace contextRef="#ctx0" brushRef="#br0" timeOffset="2374.09">2013 1518 1443,'0'0'-30,"0"0"14,0 0 20,0 0 5,0 0-1,-8 2 19,8-2-2,0 0 2,0 0 1,0 0-3,0 0 0,0 0-3,-9 3 8,9-3 4,0 0 1,0 0 8,0 0 3,0 0 5,0 0 3,-2 4 2,2-4 2,0 0 0,0 0 4,0 0-3,0 0-2,0 0-4,-2 4-7,2-4-2,0 7 5,0-7 6,2 9-2,0 0 1,-2 1 1,2 1-2,-2 6 2,2 1-4,0 2-1,-2 4-6,3 2-4,-3 1-1,2-1-4,-2 1 0,2 0-4,0-1-4,0-1-4,2 2 0,0-5 0,-2-2-5,0-2-1,0-1-2,2 1 0,-1-4-1,0-2-3,-1 0 2,0-3 0,0 1 4,-2-4-7,2 0-11,0-3-19,-2-3-22,0 0-25,0 0-42,0 0-44,0 0-53,0-17-139,0 12-129,0-5-174,-2 2-144</inkml:trace>
  <inkml:trace contextRef="#ctx0" brushRef="#br0" timeOffset="5176.02">3696 1433 1787,'0'0'4,"6"3"17,-6-3 17,5 2 21,-5-2 22,0 0 20,7 2 1,-7-2 3,0 0-3,0 0-6,0 0-7,0 0-7,0 0-6,0 0-9,0 0-9,0 0 2,0 0-13,0 0-7,0 0-24,11-4-26,-11 4-32,0 0-29,0 0-23,5 6-36,-1-2-33,-1-1-40,1 1-110,-2 2-103,0 2-125,0 0-43</inkml:trace>
  <inkml:trace contextRef="#ctx0" brushRef="#br0" timeOffset="5429.97">3832 1815 1591,'0'0'59,"0"0"4,-4 8 8,4-8 15,0 0 12,0 0 10,-3 3 0,3-3-8,0 0-10,0 0-11,0 0-10,0 7-8,0-7-6,3 5-8,-3-5-6,2 10-2,-2-5-4,2 3-2,-2 0-3,2 1-2,-1-2-3,2 4-4,-3-2 0,2 0-21,-2 3-18,2-3-30,-2-2-35,0 2-42,0-1-40,0 1-50,0-4-128,0-1-324,3 0-163</inkml:trace>
  <inkml:trace contextRef="#ctx0" brushRef="#br0" timeOffset="5948.19">4274 1806 1837,'2'-8'1,"-1"-1"17,-1 0 10,0 1 16,3-1 14,-3 2 11,0-3 2,0 1 1,0 2-1,-3-1-2,2 0-5,-1 0-4,2 1-8,-4 1-8,1 1-4,-2 1-2,5 4-3,-13-6-7,7 6-1,6 0-6,-16 4-2,8-2 0,0 2-4,0 1-1,-1 1-1,0 1-1,1 1-4,2 0 1,-2 1-2,1-1-1,2 1-1,0-1 1,2 1-3,1-1 1,0 1 0,2 0-1,2 0 2,0-3 2,1 1-3,7-1 2,-1 1-1,-1 0 0,4-2-3,2 0 1,0 2 1,0-2-3,2 1 1,-2-3 0,3 3 0,-1 0 0,-2-1-1,-1 2-1,0-1-1,0 1 0,-1-2 2,-2 2 1,0-2 1,-4 1-2,2 1 3,-4-1 7,-2 1 2,0 0 7,-2 1-2,-4-3 2,2 2-1,-4-1-3,-2 0 1,-2-2-3,2-1 1,-2 1-2,-3 0-3,2-2-4,-1-2-9,1 0-13,-1-2-15,-2-2-17,2 0-23,0-1-22,0-3-21,4 1-23,2 1-32,-4-4-30,7 0-84,-1 3-391,2 0-170</inkml:trace>
  <inkml:trace contextRef="#ctx0" brushRef="#br0" timeOffset="6647.89">5497 1770 1696,'0'0'-62,"4"-5"33,-4 5 25,6-3 16,-4-1 24,-2 4 10,3-4 19,-3 4 5,0-6 15,0 6 1,0-7 0,0 1 4,0 1-2,-1-1 4,1 1-2,0 5-4,-2-14 0,0 8-6,0-2-5,-1 2-8,2-1-6,-6 2-3,3-1-5,-2 0-5,-1 1-7,-1 3-2,-1-1-4,1 1-3,-2 2-5,-4 2-2,2 3-2,-1 2-2,1 1-6,-1 1 0,0 2 0,1 0-3,0 4 0,2 2-4,2-3-1,0 1 1,3 2-2,1-1 1,2-1 0,2 0-4,0-6-1,4 6-2,-1-6 1,5 1 1,-2-5-2,2 2 2,2-4 1,2 1-2,-4-4-1,2-3 0,3 2 1,-2-2-2,0-4 2,-1 0-2,0-1 4,0-3 0,-2-2-1,0-1 0,-4-1 2,2 0 6,-1 1 3,-2 0 10,2 2 5,0 0 4,-1 3 4,-2-2-8,0 4 1,-1 0-6,2 1-5,0 0-5,1 4 0,-4 2-6,0 0 1,0 0 1,6 14-4,-4-7 2,0 3 3,-1 2-4,2 0 3,1 2-1,4-1-9,-4 3-14,2-3-14,-1 0-20,2 0-19,2 1-22,2-4-28,-1-1-37,3 0-45,1-1-36,2-1-80,0-3-125,4 1 7,-2-3-120,1 0-55</inkml:trace>
  <inkml:trace contextRef="#ctx0" brushRef="#br0" timeOffset="7667.83">6189 1639 1437,'-2'-3'-12,"-1"-3"11,1 1 16,0-1 22,0 0 21,2 6 21,-2-10 5,0 8 11,2 2 1,-2-8-1,2 8-2,-2-7-5,2 7-7,0 0-7,-2-5-9,2 5-7,0 0-7,0 0 3,0 0 2,0 0 8,8 20-3,-2-8-3,-1 2-4,1 1 1,-1 2-4,1 0-1,0 2-8,-2-2-1,0 2-6,0-2-2,1 2-1,0-4-5,-2 1-1,0-5-1,-1 1-3,2 0-3,-2-3 1,0 1 4,-2-5 7,2 2 1,-2-2-2,0-5-2,0 0-9,0 0 2,0 0-3,0 0-7,-4-26 0,2 13 3,2-2-3,-2-4-1,2-2 1,2 0-1,0 1-7,0-2 3,0 3 0,0 0-5,3 1 2,-1 0-1,2 3-2,-2 0 0,5 1-1,0 1 0,-1 1 0,4 3-3,0 1 1,0 3-2,1 1 6,1 4 5,-1 2-1,2 4 7,1-1-4,0 5 2,-1 3 3,4 1-6,-4 3 5,-3 0-1,2 0 0,0 0 5,-4 0-3,1 2 0,0-2 0,-3 0 1,0-2 3,-1 1-2,-1-3-2,-2 1-6,0-5 11,1 2 1,-1-1-8,1-1 2,-3-2 7,2 0 10,-2-1 6,0-1-9,-2-1-6,0-4 0,0 0-1,0 0-2,0 0 0,0 0-8,-8-19 3,6 9-6,0-3-4,2-2 2,0-3-10,0-1-1,2 1 5,2-1-5,0-1-1,2 2 1,-2-1 5,4 1-5,-1 3-2,2-2 8,-1 4-15,1 0 9,-1 1 1,2 0-5,2 5 4,-4 0 1,2 0-2,-3 6 5,6-1 7,-3 4-10,0-1 7,1 6 4,0 0 0,0 2-1,-3 3 9,-1-1-2,2 3 3,1 1-1,-2 0 1,-2 3 2,0-1-5,1-2-4,-3 2 8,0-3-4,0 2-2,1 0 0,-3-4 2,2 2-3,-3-2 5,5-3-23,-4 1-18,0-1-23,0 0-20,0-2-32,0-2-34,0-1-36,-2 0-51,4-2-59,-4-2-126,0 0-94,10-8 48,-2 1-160,0-3-112</inkml:trace>
  <inkml:trace contextRef="#ctx0" brushRef="#br0" timeOffset="8104.05">7047 1664 1617,'0'0'15,"0"0"23,0 0 10,0 0 15,0 0 14,0 0 10,0 0 8,-7-3-4,7 3-1,0 0-4,0 0-5,0 0 3,0 0 2,0 0 0,0 0-2,21 0-7,-12 0-5,-2-2-8,3-1-1,-2-2-6,5 0-5,-3-2-3,0 2-8,2-4 3,-4 1-5,0-1-4,2-3-1,-4 2-1,0 1-6,-4-1 2,2 1 3,-2 2-1,0-4-10,-2 6-4,-2-3 0,0 4-5,-2-3 7,-2 5-10,-2 0 0,8 2-2,-18 2 3,8 4-5,-1-3 3,-1 5 1,0 1-1,2 3 5,-2 3 3,-2 2-1,4 2 0,0 1 6,-1-1-5,5 2-2,-3 0-1,3-3 0,1-1-4,1 3 5,4-3-4,-2-1 0,4 1 6,2-4 3,3 0-9,-1-2 9,5-2 1,2-1 0,-2 1-3,6-6-4,-1 3-10,3-4-25,-2-2-22,0 0-36,2-4-48,-2 0-53,2 1-59,0-9-92,-2 2-150,2-3 10,-2-2-206,0 0-173</inkml:trace>
  <inkml:trace contextRef="#ctx0" brushRef="#br0" timeOffset="8463.3">7429 1274 1788,'-3'-11'14,"1"3"25,-1 3 18,1 0 17,0 2 22,2 3 18,-2-7 8,2 7-2,0 0-5,-5-2-10,5 2-1,0 0-11,0 0-3,0 0 10,0 0 9,-1 15-8,2-4 6,4 2 2,-3 4-4,0 4-9,0 4-5,3 1 0,-3 3-1,-1 2-6,2 1-3,-1 4-5,0-2-10,1-2-2,-2-1-6,4 0-8,-1-1-1,-2-3-10,2 1-2,2-6 1,1 0-7,0-1-2,1-6 0,0 1-5,3-5-18,4-1-19,-2-3-21,1 0-26,4-5-34,-4-2-28,-1 0-47,4-5-49,-2 1-51,-1-9-64,1 2-143,-5-2-51,-3-3 62,1 3-185,-4-2-147</inkml:trace>
  <inkml:trace contextRef="#ctx0" brushRef="#br0" timeOffset="8667.62">7491 1566 1732,'-11'-2'44,"4"2"21,-3-2 11,4 0 6,6 2 19,-12-2 15,6 0 6,6 2-3,-7-4-11,7 4-12,0-5-8,0 5-9,11-8-7,-3 2-12,2 3-6,4-4-6,-2 4-27,3-3-34,-2 2-48,-1-1-56,3 1-60,-2-3-73,0 1-152,-1-2-29,1 3-124,0-3-58</inkml:trace>
  <inkml:trace contextRef="#ctx0" brushRef="#br0" timeOffset="9196.25">7811 1314 1571,'-2'-5'59,"0"1"26,0-3 12,2 7 14,-7-9 19,3 5 8,4 4 1,-4-5-1,4 5-21,-4-4-8,4 4-14,0 0-12,0 0 5,0 0-4,-6 15-2,6-3-1,0 3-8,0 4-1,1 3 2,2 6-13,1-1-1,-1 5-6,2 2-4,2 2-3,-1-1-10,0-2 1,0 2-5,-1-7-5,1-1 4,-1 1-3,-1-4-8,0-5 4,-2-1 0,2-1-8,-2-1-1,0-3 4,0-1 1,0-3-7,0-1 1,2-4 3,-4-4-10,0 0 10,0 0-6,0 0-9,6-19-5,-4 7-14,0-3-6,0-1-4,0-1 3,2 2 3,-2-2-4,2 3 2,3-1 3,-3-2-4,0 6 5,3 0-1,1-1 1,-1 5 6,-3-1-3,4 2 1,-2 3 1,3-1 2,0 4 3,-1 0 10,-8 0 5,19 5 1,-6 1 2,-4 2-2,2 1 5,-1 3 2,-1-1-5,2 4 3,-2-2-1,1 4-9,-1-2 6,-2-1 5,1 0-4,0 1-8,-3-3 6,1 1 0,-2-2-3,0-1-4,0 0 1,1-3-18,-4 1-9,5-3-23,-4-1-30,0 0-41,-2-4-49,0 0-47,0 0-64,0 0-129,16-15-83,-8 2 55,2-1-136,-2-1-72</inkml:trace>
  <inkml:trace contextRef="#ctx0" brushRef="#br0" timeOffset="9649.87">8510 1562 1571,'2'-4'43,"0"-2"12,-2 6 17,0-9 18,0 4 17,0 5 13,-6-11 8,4 7 1,0-1-6,-3 1-7,1 0 1,0 0-2,-2 3-5,6 1-8,-13 0-11,13 0-3,-19 4 2,9-1-13,0 3-3,-2 2 0,-1-1-7,3 5-4,-3-1-4,1 2-4,2 1-4,0 4-8,1-4-1,1 3-3,2 0-3,2-2-6,0 5 2,2-2-3,2-3 0,2 2-10,-1-3 5,4 0-11,0-1 8,2 1 2,1-5-3,6 1-2,-3-3 4,3-1-4,2-1-1,0-5-1,0 0-5,0 0 1,0-7-1,0 1 6,-2-3-3,3-3-3,-4-3 0,-2-2-4,-1 0 5,-5-4-4,0 4-2,0-3-1,-5 4-2,-3-2 1,-1 3-5,-2 0 1,-2 4-2,-2-1 1,-4 0 3,0 5-8,-1-1-7,0 3-15,-2 1-11,4 2-11,-2 0-12,1 2-13,1 2-16,0 0-22,2-2-26,-1 4-23,4-3-21,-2 3-28,2 0-21,1-2-20,7-2-66,-7 2-90,7-2-32,0 0-100,0 0-42</inkml:trace>
  <inkml:trace contextRef="#ctx0" brushRef="#br0" timeOffset="10417.02">8961 1165 1479,'-2'-11'-2,"-2"2"27,4-1 17,-1 5 22,-1-1 21,2 1 12,-2 0 9,2 5 3,-5-8-2,5 8-4,-1-5-7,1 5-10,0 0-7,-2-4-8,2 4 6,0 0 5,-4 13 0,1-6 1,3 3-6,0 4 9,0 3 0,3 2-8,-1 8-6,2 2-7,0 2 5,0 6-13,-1-1-1,5 4-5,-1-3-2,-3 2-6,0 0-8,2-1-3,-1-4 4,1 0-10,0-5 2,-2-2-3,0-5-5,2 1 1,0-3-4,-2-4 4,-3 0-1,4-4-5,-3-2 7,0-1-5,0 0 0,0-6-1,-2-3-3,0 0 1,0 0-6,0 0 0,2-19 3,-2 7-8,-2 1 1,-2-2-3,0 0 11,-1-1-6,0 1-2,-5 2-1,4-1-6,-4 0 2,-1 4 4,1-1-7,-5 1 4,0 3 0,-1 1-10,-2 2 12,1 1-3,-2 1 3,0 3-6,1 1 6,0 0-4,-1 4-5,2 0 10,0 2-11,1 2 3,-2 1 3,6 0 1,-1 4-3,4-5 4,1 2-1,3-1-1,-1 1 4,1-1-3,5-2 0,3-1 4,-1 1-5,3-2 2,1-2 6,0-2 1,5 0-3,0 0-1,1-3 5,0-2 0,1-2-2,2 0-5,0-4 1,0-4-1,0 3-2,-3-5 5,6-1-3,-8 0 2,3 0-3,-3-1 5,1 2 9,-2 1 7,-2 2 3,0 2 0,-1-2 0,1 4-10,-2 2 5,0 0-7,-5 3 0,13 3 1,-7 0 3,-1 2 4,1 4-7,3 2 1,-3 0 1,3 0-4,-2 0-1,0 1 0,1 2 3,2-3-8,-2-2-19,-2 3-27,2-3-22,1 1-33,0-4-42,-3 0-50,2 1-67,-1-5-115,-1-2-180,-6 0 52,15-2-258,-8-2-247</inkml:trace>
  <inkml:trace contextRef="#ctx0" brushRef="#br0" timeOffset="13211.24">9768 1719 1903,'13'-2'-63,"-13"2"28,0 0 13,6-5 15,-6 5 14,4-7 6,-4 4 6,2-4 12,-2 7 4,4-10 4,-4 5 5,1-1 1,2 1 3,-3-3 0,2 3-2,0-2 5,-2 2-3,4-1 4,-4-2 1,2 3-3,-2 5 2,0-10 1,0 5-1,0 5 3,0-9-1,-2 4 0,2 5-1,0-8 1,0 8-4,-6-5-1,6 5-6,-5-2-4,5 2-4,-9 0-6,9 0 0,-12 12-2,3-4-3,0 4-3,1 2-6,-1 1 4,1 4-2,2 0-5,0 0-1,-2 1 0,4-2 0,2-1-2,0 2 1,2-1-2,0-3-1,4 0 3,0-1-1,1-3-3,4-2 2,-3-3 3,2 0 1,1-3 1,1-1 2,3-2-1,0-2-1,-3 1 3,6-5 1,-2-2-2,-2-1 4,-2-4 0,2 1 0,-4-3-4,1-2-5,-1-2 5,-5 0-9,0-2 6,-3 1-4,0 1-3,-3 1 11,2-1-6,-3 1 0,-2 1 3,0-1-5,-3 8-2,3-4 2,-5 6 3,0 1-9,1 1-4,2 2-7,-4 4-8,2 0-14,0 3-6,-1 0-18,1 1-16,1 1-23,1 1-19,1 2-20,3-3-20,2 5-20,0-3-23,2 2-44,0-4-98,4 1-97,-2-1-103,4 1-42</inkml:trace>
  <inkml:trace contextRef="#ctx0" brushRef="#br0" timeOffset="13626.09">10045 1584 1517,'0'0'21,"7"-5"18,-5 1 18,-2 4 16,2-6 17,0 3 15,-2 3 3,2-6-2,-2 6-6,2-5-7,-2 5-9,2-4-11,-2 4-10,0 0-7,0 0-8,0 0-5,0 0-1,0 0-5,18 11-5,-10-4 3,0 3-4,0 4-1,4-1-2,-2 4-1,0-1-1,2 4-5,0-3 0,-1 2-3,-1 0 0,-4-2-1,0-2 0,-2 1-1,1-3-1,-2-1 1,-1-1-2,-2-1 0,0-3 4,-2 1-2,-5-5 3,4 1 0,3-4 1,0 0 1,0 0-2,-20-13-2,14 0 0,-1 0-2,2-6-1,1-1-4,2-2-1,-1-2-3,6 2 2,-1-3 0,2 2-3,1 0-2,-1 4-8,3 2-12,1-2-16,-1 4-18,2-1-26,2 3-26,-1 0-33,0 4-34,4-1-32,-3 0-59,-6 5-137,5-2-263,-4 2-156</inkml:trace>
  <inkml:trace contextRef="#ctx0" brushRef="#br0" timeOffset="14043.48">9666 1475 1743,'-4'-5'-55,"0"2"21,4 3 18,-7-4 11,7 4 13,-4-4 14,4 4 9,-6-4 6,6 4 4,-4-4-1,4 4-7,0 0 0,-7-2-4,7 2-5,0 0 7,-11 8 1,7-2 2,0 3 5,-2 3 1,-1 3 3,-1 0 0,1 9 4,-1-2 0,0 2-4,1 5-1,-1 4-3,2-1-4,-2 2-3,5-3-3,-2-2-2,5 1-4,-3-2-1,6 1-1,2-3-16,1 2-25,1-6-15,5-3-18,1 0-27,6-4-37,2-3-30,4-5-51,1 0-116,4-7-244,2 3-61</inkml:trace>
  <inkml:trace contextRef="#ctx0" brushRef="#br0" timeOffset="14503.85">10491 1327 1477,'-3'-3'-34,"-1"-1"16,4 4 7,-8-4 11,0 2 14,4-2 12,4 4 5,-10-1 13,4-2 1,6 3-3,-13 0 8,13 0 4,-11 0 1,11 0-2,-8 3-4,8-3-2,0 0-8,-9 1 8,9-1 4,0 0 2,-2 4 9,2-4 2,6 10 3,-1-4-2,0-1-2,7 4-2,3 3-3,-2 1-3,8 5-1,-2 2-8,4 6 0,-2-2-6,-2 4-2,0 1-3,-4 0 1,2 3-8,-7-1-1,1-1-3,-5-2-1,-4 1-4,-2-3 2,-2 1-4,0 0-10,-6-2-11,1-2-22,-3-4-24,0 0-29,-4-4-38,4-1-37,0-4-31,-4 1-45,2-6-105,2-1-308,-1-2-140</inkml:trace>
  <inkml:trace contextRef="#ctx0" brushRef="#br0" timeOffset="15522.03">11743 1619 1729,'3'-6'-17,"-3"6"10,7-3 17,-5-1 12,-2 4 9,0-8 11,0 8 6,2-10 7,-4 5-3,2-1 0,-2 0 5,2-1 2,-3 1 0,-2-1 3,3-1 1,-2-2 0,0 3-2,0-3 1,-2 3-3,-3-3 0,1 0 0,-1 1-2,-1-1-5,-1 3-4,-1 1-3,-4-2-6,2 5-1,-1-1-7,-2 2 0,0 2-4,-2 0-4,0 2 0,-1 2-5,2 1 0,1 3-4,2 0 0,-4 2 0,5 2-4,0 2 1,4 1 2,1-2 0,1 3-5,2 1 0,2-2-2,1 0-1,5-1 1,-1-1 2,5 0-5,2 0 3,1-4 1,3-1 2,1 1-3,2-4-1,-1-3 2,2 0-2,-2-4 0,3 0 3,3-2-3,-2-1 2,-3-3 0,2 1 1,0-5-2,-2-3 1,0 1-2,-1-1-4,0-4 4,-4 2 2,-2-2 2,1 3 6,-1-1 5,-2 4 5,1 0 1,-3 1 5,3 0 2,-4 3-8,2 2 0,-3-3-3,0 5-7,2-2 1,-2 4-6,-2 3-3,0 0 4,0 0-2,0 0-2,5 15-2,-1-7 1,-1 1 0,-1 3 0,0 0-4,0 2 2,2 2-2,-1-1 3,2 0 2,0 1-8,3-1 8,0 0 0,3 0-1,-2-1 0,1-3 0,2 0 4,1-1-2,0-3-1,2 0 5,0-2-10,0-2 6,-1-3-5,2 0 1,-4 0 5,5-3-2,-2-4-4,0-1 1,-3-2 4,-1-3-8,4-2-2,-5-5-2,1-1-5,-2-1-5,-1-5 7,-4-2-1,-1 0 0,2 2 2,-2-1 0,-1 2-1,-2 3 2,0 0 0,-2 4 2,-1 1-3,1-2 6,2 5 5,-4-1-3,2 4-6,0 0 8,0 0-6,-1 3 2,2-2-3,-1 4-2,-4 2 4,3 0 1,-2 2-6,5 3 2,-8-2 2,8 2-1,-10 6 1,6 1 2,0 2-1,-1 4 4,3 2 2,-1 3-1,3 2 0,0 3 2,3 2 1,1 2-7,-1 2 5,3-3-3,0 3 5,0-3-2,-1-2-1,5 1 2,0 0 1,-1-1-1,2-6 3,1 1-5,1-1-1,2-3 4,-1-2-9,2-4-17,0-1-10,-1 0-21,0-5-26,2-1-31,-5-2-33,4 0-49,-2-2-39,-1-5-71,0-1-127,0 1-27,-1-3-162,4 1-114</inkml:trace>
  <inkml:trace contextRef="#ctx0" brushRef="#br0" timeOffset="16272.01">12707 1470 1661,'0'0'20,"2"-6"19,-2 6 17,-2-7 14,4 3 18,-2 4 13,-2-9 3,0 3-2,0 1-6,-1-4-3,0 4-6,-1-2-3,-1 0-1,-1 0-9,1-1-5,-3 1-8,-1 0 4,-1-1-11,-2 1-8,-4 2-2,2 3 2,-1 0-9,-4 1-2,2 1-1,-3 3-4,2 2-1,-6 2-6,3 3-1,0 1-2,2 2-1,3 1 0,-3 3 0,5 0-7,4 2 4,1-4-7,2 0 5,3 0-7,2 0 0,4-2 1,2 2-2,3-4-4,4-2-8,0-1 2,0-3-2,5 1-2,1-4-7,-3-2 0,4-2-1,-1 1 5,1-4 2,-2 0-4,0-1 6,0-4 1,-2 3 1,-1-2 10,-3-3 0,1 0 6,0 1 8,-5 1 5,4-1 5,-4 4 2,-1-1 3,0 0-1,-1 3-1,0-2-6,0 4-1,-2-1-14,0 0 6,-2 4 1,0 0-3,0 0-1,0 0-1,4 14-6,-4-7 7,0 5 0,0 0-1,0 4-7,0 1 3,2 4 0,1 2 0,-3 4 4,0 0-8,2 2 3,0-1 4,0 2-7,-2-1-3,4 0 4,-4-1-3,0 0 4,2-2 2,-2-4-3,-5 2-5,4 0 8,-5-4-1,-1 4-4,1-5 1,-4 1-1,0-6 3,-1-1-2,2 1 1,-6-5-1,2 0-6,-2 0 2,1-5 0,-2-1 7,4-3-7,-3 0-4,-2-3 9,3-4-10,-1-3 7,0-2-3,-2-5 2,3-5-4,-2-2 3,3-2-2,5 0-2,0 2 3,1-4-1,5 6-1,0-2-5,2 2 2,2 1-3,5-1-4,0-2-8,4 4-10,4 0-14,-1 2-24,2 1-28,1 0-34,0 1-31,4 5-34,3-3-27,-4 2-69,6 4-130,1-4-44,-1 2-145,6 1-110</inkml:trace>
  <inkml:trace contextRef="#ctx0" brushRef="#br0" timeOffset="16665.99">13008 1446 1698,'6'-6'5,"-2"2"25,-2-1 22,3-2 18,-3 2 21,-2 0 14,0-2 1,0 2 2,0-3-2,-2 2 0,-2 1-5,3-1-5,-3 2-6,-2 0-9,-3 1-8,2-2-3,-3 3-9,0 2-3,-3 2-12,-1 3-2,1 0-2,0 3-10,-1 0 0,-2 3-2,4-2-7,-1 6 2,0 1-3,3-1-5,3-1 0,1 1 3,4 0-4,0 0-1,4-1 0,2 0 2,0-2-8,5 0 7,1-3-3,3-1-9,0-3 1,3 0 4,2-3-7,-3-4 5,6 2-1,-4-5-4,-1 0 10,0-3-7,-2 1-1,-3-4 2,0-1-5,-3-1 2,-1-1-3,-1 1 2,-4-1-1,-2 2-4,-2 2 1,-4 0-7,-1-1-9,1 3-1,-3 3-12,-2 1-13,1-1-11,-2 3-20,-3 1-18,4 1-25,-2 0-31,3 1-32,1 4-20,0-3-31,1 2-99,0 1-86,6-1-144,0 0-63</inkml:trace>
  <inkml:trace contextRef="#ctx0" brushRef="#br0" timeOffset="17488.03">13176 1543 1514,'4'4'-14,"-4"-4"22,4 4 32,-4-4 23,4 4 19,-4-4 6,0 0 0,0 0-1,0 0-4,14-8-4,-9 1-4,0 2 1,-1-3-6,0-1-6,2 0-1,0-3-9,1-1-4,-4-1-5,4-3-5,0 2-4,-3-2-3,0-2-2,1 2-6,-3 0-2,-1 0-3,2 3 1,-1 1-1,-2 2-3,0-1-2,-2 2-3,2 0-2,-4 3-1,0 0-4,-1 1 2,-1 0 0,1 3-4,-1-1 0,6 4-3,-11-5 2,11 5-2,-8 0-2,8 0 3,0 0-4,-10 5 3,10-5 2,-2 5-3,2-5 2,4 8-1,0-2 1,2-3-2,0 3 3,2-1-2,1 2-2,2 1 5,2-1-3,-1 3 1,2-1 1,-4 0 0,1 1 2,3 1 3,-1-2 1,-2 6 3,1-4 1,-2 2 2,1 1 0,-1-1 0,-1 0-3,0-2-1,-1 2 1,1 0-3,-3-2 0,3-2 1,-3 0-1,-2-1-2,0 1-1,0-2-1,1 1 2,0-3-1,-1 0 3,0-1 1,-2 2 9,2-4 7,-4-2-3,10 2-1,-10-2-3,11-2-1,-2-2 4,-3 0-6,2-3-1,1 0 0,3-4-4,0 0-1,-1-2 4,-1-1-3,5 0-1,-3-2 2,1-1 0,-2 2 7,-2 2-2,2 1 7,-2-2 6,-3 3-6,0 0 3,1-1 8,-2 2-3,-1 1 2,2 0 0,-4-1-8,0 3 1,0-1-1,-1 3-3,2-2-7,-3 2 5,0-1-3,0 6-5,0-8 5,0 8-8,0-6-1,0 6-3,0 0 5,0 0-10,0 0 1,0 0 4,-10 14-4,10-8 5,-3 1-5,6 3 1,-1-1-3,-2 1 4,4 1-4,-3 2 2,4 2 7,0-3-8,-1 4 4,0-3-4,2 1-3,0-1 3,1-2-13,0 0-6,-1 0-6,-2-1-17,0-3-23,2 1-21,-2-1-34,0-2-34,2 1-48,0-4-47,-6-2-91,8-2-110,-8 2 9,6-6-140,-3 1-82</inkml:trace>
  <inkml:trace contextRef="#ctx0" brushRef="#br0" timeOffset="17852.01">13610 1042 1606,'-7'-8'1,"0"2"20,3 1 10,0 1 14,2-2 19,-1 3 10,0-1 2,3 4-5,0-5-5,0 5-4,6-8-4,-2 5 1,2 1 4,-6 2-3,16-2-4,-16 2-1,18 4-3,-7 0-2,0 0-2,0 4-3,-1-1-6,-2-1-2,-2 2-4,1-1 0,-2 1-3,-3 1-3,-2 1 2,0-2-4,-2-1 1,-5-1-3,0 0-3,-1-1 0,-2-1-2,-1-2 0,-1-2-1,1 0 0,0 0-1,-1-4-2,0 0 1,2 1-2,0-3-5,1 0 0,0-1-1,1-1-1,4 1-8,-2 0-7,1 2-11,3-3-15,2 2-15,0 1-23,0 5-23,4-6-29,-4 6-31,13 0-33,-13 0-100,13 2-139,-13-2-147,15 6-76</inkml:trace>
  <inkml:trace contextRef="#ctx0" brushRef="#br0" timeOffset="18220.97">13955 1109 1600,'0'0'21,"0"0"27,-3-8 18,3 8 24,0-6 20,0 6 7,-2-5 10,2 5 3,0-6-2,0 6-3,0 0-13,-2-6-2,2 6 1,0 0-9,0 0-11,0 0-9,2-5-9,-2 5-8,0 0-6,0 0-1,0 0-8,0 0-5,-5 20 7,4-11-12,-1 3-5,2 1 4,-2 3-5,0 1 0,4 3-2,-2-2 3,-2 3-9,2 0-1,2 2-12,-2-2 2,2-2-1,0 2 0,2-1 2,0-5-5,-1 3 2,5-3 4,1 0 0,-1-1-3,2-2-13,1-3-23,2-2-12,-1-1-20,1-2-26,2-3-34,-2-2-41,-1-1-50,4 0-45,-4-7-77,1 1-128,-3-1-18,-1-3-156,-3 0-126</inkml:trace>
  <inkml:trace contextRef="#ctx0" brushRef="#br0" timeOffset="18414.38">13988 1255 1815,'-8'-2'41,"0"1"11,4-3 13,-3 1 11,7 3 9,0 0-3,-7-5-8,7 0-7,0 5-10,7-5-9,-7 5-1,14-6-3,-4 3-6,2-1-25,-4 0-29,5 0-33,-2 3-35,-3-3-44,2 0-44,-2 2-106,4-2-361,-4-1-135</inkml:trace>
  <inkml:trace contextRef="#ctx0" brushRef="#br0" timeOffset="18964.02">14188 1106 1682,'0'0'-4,"0"-7"28,0 7 19,0-6 22,0 6 19,0-8 11,0 8 6,0-5-4,0 5-9,0 0-6,-2-6-12,2 6-7,0 0-6,0 0-4,0 0 3,0 0 1,4 21 2,-4-10-5,0 2-2,2 5-1,0 1-5,-2 2-3,2 0-2,0 4-6,0 0-1,0-4-9,0 3 3,-1-3-2,3 0-7,-2 0 3,-2-4-3,0 2-1,2-4-2,0-1-2,-2-2 1,1-3-2,-1 0 2,3 0 7,-1-1-1,-2-1 4,0-5 0,0-2-2,5 5-5,-5-5-1,0 0 0,0 0-2,13-14-2,-9 6-1,-1-1-6,2-4 3,0 4-2,2-3-2,1-2 3,0 3-8,-2 0-3,4-1 7,-1 2-1,2-1-4,-1 2 0,1 0 4,-1 1-2,-2 2 0,5 0-2,-2 2 0,-1 1 0,1 1 4,2 2 1,0 0-2,-1 2 6,2 1 0,0 1-2,-2 4 4,2 1 0,-2 1-1,1 1 1,-3 0 2,1 1-3,-2 2 1,-1-3 0,-2 0-1,0 1 0,1-4-6,-3 1 5,3 1-1,-4-5-5,2 3-2,-1 0-4,0-3-18,1 0-16,-3 0-21,2-2-19,-4-3-47,4 4-49,-4-4-40,6-1-54,-6 1-101,6-11-87,0 6-206,-4 0-159</inkml:trace>
  <inkml:trace contextRef="#ctx0" brushRef="#br0" timeOffset="19794.04">14835 1303 1810,'-7'-5'2,"4"3"25,-3-3 16,1 2 21,-1-1 16,6 4 11,-8-6 5,3 2 1,1 2-2,4 2-7,-6-3-2,6 3-8,-5-5-9,5 5-8,0 0-2,0 0 2,0 0-3,-14 8 0,12-2 0,2 0-1,-2 3-1,0 1-5,2 0-2,0 1-1,0 2-7,0-2 4,2 0-10,-4 3 0,4-2-5,0-1-5,-2 0 0,2-1-4,-2 0 0,2-3 1,-2 1-3,0-1-2,2-1 4,-2-1 0,2-1 3,-2-4-9,0 0 4,0 0-1,0 0-5,0 0 1,0 0-5,10-16 4,-7 6-4,0 1-1,2-6 2,-1 3 0,1-3-5,1-1 1,0 1-2,-1 3-8,1-2 4,0 2-1,-2 0-5,2 4 2,2-2 0,-2 3-6,2 2 11,-3-1 0,5 3-3,-2 3-3,3-3 4,-3 8-2,3-4 3,-1 5 1,2-1-9,-2 5 9,0 0-1,1 2-3,-2 1 1,1-2 3,-2 3-3,-1-4-4,-1 5 6,2-4 3,-1 0-7,-2-2 7,-1 1 0,2 0-2,-4-3-3,2 1 4,-2-2 4,0-1-2,2 1 0,-2-2 7,-2-4-4,3 4-5,-3-4 3,0 0 1,0 0-1,0 0-1,0-16-1,0 7 4,0 0-6,-3-2-5,3-2 6,0 2-13,3-2 3,-3-3 1,2 1-5,0 2 4,3-1-1,-1 1-5,-2 2 7,2-1 0,0 1-4,2 1 0,-1 3 0,1-1-1,0 3 1,3-2 4,-2 2 0,3 2 1,-2 1 0,0-1-2,4 3 3,-2 3 0,-2-1 0,3-2 0,0 5 4,-3-2 8,1 4-3,-1-2 5,-2 1 6,2 3-10,0-1 10,-4 2 0,0 0 0,-2 2-1,2-2 3,-3 1-1,2 2-3,-1-5-1,0 4-3,0-3 3,1 1-3,-3-1-1,0-1-7,2-1 9,-2 0-3,0 0 0,2 1-1,-2-3-13,0-1-12,0-4-16,2 8-27,-2-8-47,0 3-54,0-3-69,0 0-95,0 0-162,0 0 7,-9-15 61,7 12-122,0-4-46</inkml:trace>
  <inkml:trace contextRef="#ctx0" brushRef="#br0" timeOffset="41903.29">16462 1114 779,'6'3'100,"-6"-3"-18,0 0-10,0 0-9,0 0-3,0 0 3,0 0-5,0 0-5,0 0 7,0 0 0,0 0-2,0 0-2,8-7-3,-8 7-3,0 0-1,0 0-1,0 0 0,0 0-2,3-5-1,-3 5 3,0 0 0,0 0-1,-5-8 2,5 8 1,-4-6-5,4 6-4,-5-6 5,2 3-3,3 3-2,-7-9 3,3 5-3,-3-1-2,4 0-3,-3 2-1,1-2-1,-1-1-3,-1 3-4,1-1-3,0 0-2,-2 0-1,-2 2-2,2-1-5,0 1-3,-1 0 2,-1 0-3,1 0-1,-1 2 0,1 2-2,-1 0 1,0 0-1,-2 2-3,2-1 3,-3 3-3,3 2 2,-3 2 0,0-1-1,3 2 1,-1 3 1,2 0 3,0 5-1,-1 3 3,4 2 2,0 3-3,1 2 3,1 1 1,2 2-3,2 3 1,0-1-1,0 0 0,0 2 0,2-1 0,-2-2 0,2-2 1,-4 1-3,2-4-2,0 1 0,0-3 1,0-5-2,0 0 2,-2-2-1,0 1 2,2-4-3,-2 0-1,-1-5-14,2 0-15,-4-2-32,-1 1-39,0-4-51,-2 0-31,-2-4-46,-2-4-96,2 0-108,-3-4-141,-2-1-67</inkml:trace>
  <inkml:trace contextRef="#ctx0" brushRef="#br0" timeOffset="42145.01">15835 1613 1609,'-4'-5'38,"4"5"6,-4-5 4,4 5 8,0-5 8,0 5 8,0 0 0,0-7-8,4 2-7,0 2-6,3-1-9,5 0 0,3 0-6,4 0-3,3-1-4,0 1-1,6 1-4,1-1-5,3 0-19,-2 2-19,2 0-23,1-1-24,-1 2-35,3 1-19,1-1-35,-3-2-73,9-1-349,-8 3-79</inkml:trace>
  <inkml:trace contextRef="#ctx0" brushRef="#br0" timeOffset="42593.29">16759 1468 1490,'0'0'-11,"0"-8"11,-4 5 3,4 3 15,-3-8 7,-1 3 5,0 1 13,-5 0 3,3 2-16,-1-1 2,-1-1 4,2 1-2,-7 0-2,6 3-1,7 0 0,-18 0-1,7 1-2,0 4 5,-2-1 0,1 3-1,-1 3 4,0-1-3,3 2-4,0 3 3,-2 1 1,2 2 0,2 2-5,-1 0 3,3 0-3,2-2-3,1 3 4,3-1-5,0 0 4,5-2-4,-3 0 1,4-2 0,0-1-2,3-1 4,-1-4 2,3 1 5,2-5 2,-1 1 2,4-4 3,-4-2-1,-2-2 6,5-4-2,-2-1 3,2-2-4,-5-2-3,2-3-2,-2-3-5,0-2-4,-5-3-1,3 3-4,-6 3-4,-2-3-3,1 3 2,-2-1-6,-1 4-4,-6-1-1,3 4-1,-5-1-2,0 2-10,-2 3-11,-2 3-18,1-2-14,2 4-21,-1 1-16,-1 1-20,1 4-24,2-2-19,0 5-14,4-3-18,0 1-31,-1 1-89,5 0-290,2-2-91</inkml:trace>
  <inkml:trace contextRef="#ctx0" brushRef="#br0" timeOffset="43216.21">16943 1752 1611,'4'2'12,"0"2"18,-2 0 25,-2-4 12,4 3 20,-4-3 8,0 0 7,0 0-1,0 0-5,0 0-6,11-11-7,-11 3-4,5 3-2,-3-5-10,2-2-1,-2-1-4,4-2-5,-2-3-5,0-6-4,3 2-6,2-4-6,-1-2-1,-1 2-2,1-1-7,0-1-1,-3 0 1,3 2-4,-4 2 1,1 0 0,-3 5-2,2 2-2,-4 0-4,0 2-5,0 2 0,-4 0-4,-3 1 2,-2 2-2,1 3-2,-5 1-5,1 2 4,-1 2-5,0 2 0,1 0 0,-4 2 0,6 0-2,0 0 3,-3 1-4,5 2 0,-1-2-1,2 1-2,3 0 4,0 1 2,4-5-1,2 11 1,2-9 2,5 5 0,-3-3-1,5 1 2,2-1-1,-1 0 1,4 0-1,-2 1-1,-3-1 2,8 2-2,-5-3 0,-1 1 1,2 0-3,-2 0 2,1 1-1,-1 0 1,0 0-1,0 1 0,-1 0 3,-1 1-6,0 1 4,-3-1-1,0 2-2,0 4 4,2-4 0,-2 3 0,-2-1 0,0 0 2,1 3 0,-1-3 0,1 4-1,-3-2 0,0 2 0,1-1 2,-1 0-3,2-1-1,-2 1 4,-2-4 0,2 0-3,2 2 2,0-3 0,-2 1 0,0-3-6,2 1-4,0-3-10,0 4-13,3-6-19,0 1-26,3-2-24,-1-2-31,8 2-38,-3-4-43,2-2-125,1 0-108,-2 1-133,2-5-80</inkml:trace>
  <inkml:trace contextRef="#ctx0" brushRef="#br0" timeOffset="44944.82">18274 1173 1510,'0'0'-44,"0"0"12,-3-6 12,3 6 18,0 0 6,0 0 10,0 0 10,0 0 6,0 0 4,0 0 0,-3-5 5,3 5 4,0 0 5,0 0 9,0 0 3,0 0 0,-6-4-1,6 4-5,0 0 0,0 0-1,-6-2-1,6 2-6,0 0-3,0 0 3,-20 6-3,14-3-1,-2 1 1,-1 2 0,-1-1-1,-1 4-5,-2 0 3,3 1-4,-3-1 2,2 4-5,-1 0-2,0 1-3,2 3 0,0 0-1,1 1-3,-2 0 0,6-1 0,-1-2-1,1 3 4,0-1-4,3 1-1,0-1 0,4-2 0,0 0 0,3-2-3,1 3 0,3-5-4,-1 0 2,3 2 1,1-5-5,2 0 3,0 0-9,3-3-19,0-1-26,0-2-32,2 0-28,0-2-29,3-2-31,-4 0-25,6-6-42,-4-1-69,2 0-362,-1-3-153</inkml:trace>
  <inkml:trace contextRef="#ctx0" brushRef="#br0" timeOffset="45332.29">18542 1298 1728,'0'-9'-63,"0"1"24,-1 3 22,-1-1 16,0 0 19,2 6 14,-8-7 15,4 2 6,-2 1 3,-1 1 0,0 0 1,1 1 2,6 2-7,-15-2 1,15 2-1,-19 5-2,10 2 1,-3 0-1,1 0 0,0 3-5,1 4-1,2-4-2,-1 5-1,1-1-5,2 0-1,1 1-1,1-2-4,0 1 0,1-3-2,0 0 2,3 1 1,3-2 4,2-3 5,-1-1-5,4 0 2,1-3-4,2-1 2,-1-2-3,0 0 2,1-3 1,2-3 1,-3-2-4,4 1 5,-6-6-5,0 4-3,1-6-3,-3 2-3,0-3-5,-4 1-1,-2 2-1,0 2-3,0-1-5,-4 0 5,-2 3-8,-4-2-2,1 3-5,-1 1-10,-4 1-5,0 2-13,2 3-14,-2-1-13,2 4-18,-1-1-18,1 1-21,1 2-20,0 0-23,3 3-15,1-1-21,2-2-56,2 4-93,0-5-238,3 4-79</inkml:trace>
  <inkml:trace contextRef="#ctx0" brushRef="#br0" timeOffset="46186.14">18745 1269 1581,'0'0'2,"2"-8"17,-2 8 9,0-6 12,0 6 15,0-5 7,0 5 10,0 0-2,2-7-9,-2 7-4,0 0-7,0 0-5,0 0-4,0 0-1,0 0 0,0 0 3,4 20 0,-4-13 1,2 3 0,0 1 0,0 1-3,1 3 1,-3 0-1,2 0-7,-2 1 0,2-1-4,0 0-3,-2-2 0,2 1-2,-2-1-2,2-1-2,-2-3 0,0 0-4,0 2 2,2-4 3,-2-1 5,3 0 6,-3-1-4,0-5-4,0 0-2,0 0-2,0 0-2,0 0-6,0 0 2,-9-22-2,7 13-3,0-4-1,2 0 0,0-2-3,2 0-1,-2-3 1,2 3-2,0 0 0,2-1-2,-1 3 1,1 0-2,0 0-1,3 2-2,1-2 2,-2 4 0,4 2-2,2-1-2,-4 4 2,2-1-1,3 3-2,0 2 4,0 2-1,-1-1 0,3 3 3,0 2-1,-1 1 1,0 1 0,-2 2-1,1 0-1,-3-2 0,1 4 5,-2 0 1,-1-3-1,-2 3 3,0-2 5,-1 0-5,-1 2-1,-1-3 5,-1 1-1,-1-3 1,-1 1 1,0-1-1,-1 0-1,1-2-1,-2 1 1,-1-2 1,3-4-5,-7 3 4,7-3 1,0 0-1,0 0-3,-17-11-2,16 4-2,-1-2-3,0-1 5,2-2-6,0-1-3,2-3 2,1 1-2,2-2 0,1 2-1,3 0 0,0 2 4,1-2-5,-2 4 3,5 0 0,0 0 1,2 1-3,-3 2-1,4 1 2,-2-1 2,-1 4-2,-1 1-1,-1 1 1,2 2-2,-3 0 4,4 2 0,-4 1 0,0 1 3,-3 2-2,4 1 1,-3 0 6,0 6 0,-1-2 2,-1 0-1,-2 0-1,0 4 0,0-2 1,-2-2-2,0 2 2,-2-2 0,2 1-2,-2-2 2,0 1-1,2-1-3,-2-1-5,0 0-19,0-2-19,4 0-30,-8 1-26,8-2-27,-4-6-31,2 7-38,-2-7-62,0 0-119,0 0-55,0 0-119,0 0-50</inkml:trace>
  <inkml:trace contextRef="#ctx0" brushRef="#br0" timeOffset="46468.01">19515 1206 1477,'1'-4'2,"-1"4"17,3-6 8,-3 6 12,5-7 16,-5 7 5,3-2-3,-3 2-8,0 0-4,0 0 5,0 0 5,8 9 6,-6-3 6,0 3-3,-2 1 2,2 2-1,0 5-2,0 0-6,-2 1-5,0 6-5,1 0-4,-1 2-2,-1 3-4,1-3-2,-2 4-5,0-4-3,2 3-1,-2-2-8,2-5-10,-2 1-22,2-3-24,0-1-26,0-2-36,0-2-26,0-1-32,0-3-61,2-4-116,-2-1-239,0-2-76</inkml:trace>
  <inkml:trace contextRef="#ctx0" brushRef="#br0" timeOffset="46792.59">19519 1255 1592,'0'-10'-4,"0"5"14,0-2 12,0-2 13,0 4 4,3-1 9,-1-1 2,3 1-3,-1 0 8,4 1 0,-3 1 4,3-1 0,2 0 1,1 2-1,-2-2-6,1 5-2,0-2-3,2 4-3,-1 0-2,-2 2-3,2 3-1,-1 0-2,-1 2-2,-5-1-2,3 1-4,-3 2-2,-2 0 3,-2 2-5,0-2-3,-2 2 1,0 0-1,-7 0-4,3-1-1,-3 0-3,-1-1-8,-1 0-14,-1-3-24,0-1-29,2 2-32,0-6-25,-1-1-29,-1 1-31,5-6-55,-4 1-438,5-1-167</inkml:trace>
  <inkml:trace contextRef="#ctx0" brushRef="#br0" timeOffset="47329.44">19759 1182 1701,'5'-2'-33,"-5"2"29,6-5 22,-2 2 24,-4 3 24,6-7 15,-6 7 13,2-5 7,-2 5-1,4-4-6,-4 4-7,0 0-9,4-4-11,-4 4-8,0 0-6,0 0-4,0 0-6,4 13-1,-8-5 0,4 1-6,0 1-4,0 2-1,0-1-4,0 2-2,-3 1-3,6 3-3,1-2 1,-2 0-1,2 1-4,-2-3-1,2 0 2,0 0-2,2-3-3,0-3-2,0 1-5,2 0-6,0-2-3,-2-4-2,2 1 0,1-4-2,-9 1 2,18-4 3,-12 0-4,1-2 3,0-1-1,-1-3 0,3-2 1,-2-1 0,-1-2 4,-2 2 1,2-1 7,-1 3 5,-1-3 6,0 5 3,0-1 2,-2 0 4,2 3-5,-2 0 0,3 1-4,-2 0-7,-1 3 1,-2 3-3,1-4-3,-1 4 4,0 0-4,0 0 2,0 0 4,5 15-5,-5-8 5,2 2-1,-2-2-1,0 3 1,0-1 0,0 1-2,0-1-1,0 1 1,2 0-2,-2 1-2,2-2 1,-2 0-10,2-1-16,0 1-21,0-2-30,2 1-32,-2-3-40,3 0-46,-1-3-62,-4-2-135,15 0-56,-15 0-142,15-3-85</inkml:trace>
  <inkml:trace contextRef="#ctx0" brushRef="#br0" timeOffset="47658.84">20269 1017 1610,'0'-7'16,"0"7"15,0-7 12,0 2 13,0 5 17,0-5 4,0 5 0,0 0-2,-2-7-13,2 7 3,0 0 6,0 0 6,0 0 3,0 0-3,2 17-1,-2-10 1,0 2-1,0 0-4,0 3-5,0 2 2,-2 1-6,0 1 0,0 0-5,0 2-8,0 2-3,0-1-1,0 0-4,2 0-3,-2 0-3,-1-1-5,3-1-3,0 0-1,0-3 0,3 3-8,-1-5 0,2 0-10,0 1-16,0-4-15,2 1-23,4-5-26,-3 2-39,2-4-40,2-1-44,-1-2-50,1 0-119,-2-3-85,-1-4-191,0 2-135</inkml:trace>
  <inkml:trace contextRef="#ctx0" brushRef="#br0" timeOffset="47858.03">20219 1192 1751,'-10'-3'23,"5"1"15,-1 0 12,6 2 13,-8-5 6,8 5 2,-6-3-5,6 3-8,0 0-7,10-8-6,-5 6-3,5 0-5,1-1-15,0 1-22,2-2-31,2 2-39,1 0-35,-1 1-39,-2-2-69,2 0-407,-4-1-119</inkml:trace>
  <inkml:trace contextRef="#ctx0" brushRef="#br0" timeOffset="48017.76">20460 1015 1737,'5'-5'11,"-3"3"12,0-3 3,-2 5 2,4-5-5,-2 1-2,-2 4-6,0 0-4,0 0-17,4-4-32,-4 4-35,0 0-36,0 0-71,0 0-327,6 11-11</inkml:trace>
  <inkml:trace contextRef="#ctx0" brushRef="#br0" timeOffset="48236.72">20480 1134 1391,'0'5'-1,"-1"1"14,1 0 23,0-1 22,-2 1 14,2 1 12,0 1 8,0 0 3,0-1 0,0 1 0,2 1-7,-2 1-4,1-1-6,-1 3-5,3-2-6,-1-1-9,-2 1-3,2-1-6,0 1-4,-2 0-4,0-3-15,1 1-26,-1-3-38,0 3-47,4-3-55,-4 1-68,0-6-140,-4 7-290,4-7-135</inkml:trace>
  <inkml:trace contextRef="#ctx0" brushRef="#br0" timeOffset="48789.93">20706 1180 1796,'0'0'36,"2"-5"19,-2 5 8,0 0 9,2-6 8,-2 6 3,0 0-4,2-4-2,-2 4 4,0 0 4,0 0-1,0 0 2,9 15-5,-7-6-2,0-2-4,-2 1-4,0 1-8,2 2-4,-2 3-1,-2-2-9,2-1-5,0 0-3,0 1-5,-2 0-4,2-2 0,-2 2-4,-1-3-1,3 1-3,-2-3-1,2 1-6,-2-1 1,0 0 8,0-2-2,0 0-6,2-5-4,-7 3 1,7-3-2,0 0-4,0 0-2,-16-11 0,12 2-4,2-2-4,0 2-6,-1-4 2,6 1-2,-1-4-5,0-1 6,2 3-3,0-1 0,2 1 3,-2 0 0,3 3-4,-1 0 4,3-2-1,-1 4 0,1 1-2,1-2 2,0 2 4,2 2-1,-4 1-1,2 1 2,1 2 3,0-1 0,-1 3 2,1 0-3,-1-3 2,-2 7 1,4-2-3,-4 4 4,0-1 0,-2 1 1,1 2-1,0-1 4,-3 4-3,0-2 2,0 2 4,-1-2-1,3 3 0,-4-3-3,0 1 2,0 0-2,0-1-1,-2 1 7,2-3-5,-2 1-5,2-1-20,0 0-27,-2-2-32,-2 1-39,2-6-64,2 7-53,-2-7-100,0 0-133,0 0 17,0 0-140,0 0-89</inkml:trace>
  <inkml:trace contextRef="#ctx0" brushRef="#br0" timeOffset="49581.21">21447 1180 1678,'2'-3'48,"0"-2"11,0 0 12,-2 5 16,1-7 8,2 3 10,-3 4-2,2-5-5,-2 5-4,0-8-3,0 4-11,0 4-5,-2-5-8,2 5-8,-6-7-1,6 7-5,-7-6-6,2 4-4,-1 2-4,6 0-1,-20-2 0,10 4-3,-5-2 3,0 2-3,-2 4-3,0-2-2,-2 4-3,2-2 4,-2 5 1,2 0-9,1 2 6,0 1-4,2 0-8,3-1 2,0 1-4,5-1-3,-1 0 3,1-2-3,4 1 0,2-3-4,2 1 4,1-3 0,2-1 1,2 0-9,1-2 0,2-3-1,1 2-5,2-6-3,1 2-2,-2-1-3,2-4 4,1 1-1,-2-3 3,0-1 1,-1-2-4,4 2 1,-8-3 3,4 5 1,-4-2-2,2-1 3,-2 0 5,-2 5 3,0-3-6,1 2 3,-4 3 0,2-3 3,2 2-7,-5 0 2,-2 4-4,9-3 4,-9 3-2,0 0-2,0 0 1,4 13 3,-2-6 1,-2 3 3,-2 4-4,2-4 7,-2 10 2,0-2-8,-2 7 6,1 2 2,-1 1-6,1 3 2,-1 4 1,-1 2-5,0 4 6,3-1-4,-1-2 1,-1 0 0,0-3-6,0 2 4,2-6 1,-2-3 4,-3 0-2,1-4-4,-1 0 3,-3 0 2,2-6 2,-4 0-3,-2-3-3,-1-2 1,-2-2-4,0-3 9,1-2-4,-4-1-1,4-5 0,-2 0 1,-2-4-4,5-3 4,-5-4-8,4-4 4,-3-6 2,3-4-4,2-3 14,1-1-1,0-4 4,5 6 4,2 0 1,-1 1 3,5 0-6,0 1-3,0 2-3,4 2-11,5-2 5,-1 0-6,4 2 0,2 4 9,2-2-11,0 4 7,3 2-4,-2-1-24,0 3-20,-4 2-23,4-2-28,-5 3-37,0 1-41,-1 2-38,0 1-35,-2 0-53,1-2-129,-2 3-29,-2-1-168,0 0-122</inkml:trace>
  <inkml:trace contextRef="#ctx0" brushRef="#br0" timeOffset="52281.48">22241 1245 1681,'-12'0'-22,"12"0"20,-10 3 17,10-3 13,0 0 23,0 0 15,-14 0 8,14 0 6,0 0 1,-8 0 3,8 0 1,0 0 1,0 0-3,-7 2-3,7-2-2,0 0-3,0 0-6,0 0-2,0 0-3,0 0-4,0 0-8,0 0-4,0 0-4,0 0 0,0 0-6,25-5-4,-11 3-3,2-1-1,1 1-7,2-1-2,-3 3-17,5-5-22,-3 1-26,2 2-24,-4-1-29,0-1-31,-2 2-43,-1 0-41,-3 0-113,-4 0-111,1-1-161,-2-1-95</inkml:trace>
  <inkml:trace contextRef="#ctx0" brushRef="#br0" timeOffset="52620.22">22245 1095 1704,'-8'-4'27,"2"3"23,0-4 23,-2 4 15,8 1 13,-12-4 5,8 2-7,4 2-7,-8-4-10,8 4-8,0 0-8,0 0-5,-13 4 2,13-4 2,-3 10 2,3-1 1,0 3-1,0 0 0,0 4-6,3 3-5,-1 2-2,-2 6-8,2-1-2,-2 1 0,2 1-3,-2 1-5,1-2-6,-1 1 0,3-1-4,-3-2-3,3-2-5,-1-4 3,2 2-4,-2-4-11,2 0-9,2-4-18,2-1-21,2-3-30,0-3-36,0-4-41,3 0-45,2-2-45,0-4-100,-1-2-121,2-3-202,2-3-158</inkml:trace>
  <inkml:trace contextRef="#ctx0" brushRef="#br0" timeOffset="53324.05">22518 1088 1860,'-4'-6'18,"-2"0"31,4 1 23,-2 0 9,0 0-3,4 5-9,-5-5-6,5 5 6,0 0 8,-9 17 7,9-8-1,-2 6-4,2 2 0,-2 4-3,4 4-7,-2 4-4,2-1-8,-2 5-1,3-3-7,-2 3-2,2 2-5,-1-4-6,3-1 0,-5 1-5,2-3-1,0-2-6,0-4-1,0-3 0,-2 1-5,2-6 5,-2 1 1,2-3-3,0-2-1,-2-4-2,2-3-1,-2-3-7,0 0-4,0 0-5,0 0-7,20-17 1,-14 5-10,0-3 1,2 0-5,1-2 2,-1 4-1,1-3 3,0 3 0,-1 1 2,0 2 1,0-2-3,0 4 4,-2-1-3,-2 3 3,2 0-3,0 5 3,0-1 4,-6 2 0,16 3 3,-10 1 6,1 4 0,-1-1-1,2 3 2,-1-1-1,2 3 2,-1-1-1,-2 0 0,1-1 1,3 1 0,-2 0 3,-1-4-4,1 3 1,0-5 7,1 1-6,1-1 0,1-3 3,2 0-4,-1-2 1,1-2 0,0-2 2,2-1-2,-3-3-4,0 0 5,0-5 0,-2 1-5,-3-2 3,1-1-2,1-2 6,-5-1-1,0 1-1,-2 2 6,-2 2 2,0-1 8,-2 2-3,2 1 2,-4 2-4,0 0-1,0 4-2,-3 2-2,0-2 4,-1 5-3,8 0-1,-16 8-1,7-1-4,0 3-2,3 2 5,-2 1-1,3 0-1,-1 2 2,4 3 0,0-3-7,2 0 6,2 1 0,2-1 0,3 0-4,-1-2-4,4-1-1,6 0-10,-2-5-17,7 2-24,3-3-30,-1 0-43,3-5-49,4 1-40,-2-4-83,6 1-136,-4-3-28,2-2-188,3 0-145</inkml:trace>
  <inkml:trace contextRef="#ctx0" brushRef="#br0" timeOffset="53591.74">23700 1213 1752,'-4'-7'29,"1"-1"24,0 2 22,1 1 15,0-2 12,-1 2 7,3 5-2,-1-8-11,-1 5-12,2 3-10,0 0-5,0 0-2,0 0-2,0 0-2,0 0 3,2 21-9,-2-10 5,1 2-5,-1 2-10,3 1-4,-3 3 1,2-2-7,-2 3-4,2-2 0,-2 1-3,0 0-30,0-2-17,2 1-33,-4-3-45,2-3-49,0 1-36,0-4-74,2-3-141,-2 0-46,1-3-161,-1-3-100</inkml:trace>
  <inkml:trace contextRef="#ctx0" brushRef="#br0" timeOffset="53917.83">23603 1185 1651,'-6'-8'9,"2"0"18,-1 3 19,2 1 20,0 0 10,3 4-4,-1-8-5,1 8-5,1-5-5,7 3-3,-8 2 2,17-2 3,-4 4 0,-1 0 5,6 0 4,-2 1 0,6 1-3,-2 4-6,4-1-2,-1 3-4,-1 0-1,-2 1-4,0 2-4,-3 0 1,-3 1-6,2 1 2,-8 1 2,0-1-7,-6-1 3,-2 2-3,-4 3-5,0-1-1,-6 0-3,-4 1-2,2 0-6,-5-2 2,0-1-5,0 1-11,1-4-17,-4 1-21,2-3-18,2-1-26,1-5-20,1 3-28,0-3-29,2-5-20,2 0-24,0-3-48,5-1-100,-2-2-293,5-3-137</inkml:trace>
  <inkml:trace contextRef="#ctx0" brushRef="#br0" timeOffset="54408">24337 1189 1673,'7'0'9,"0"-2"26,-7 2 13,5-7 18,0 7 16,-5 0 6,4-5 0,-4 5-2,2-6-2,-2 6-6,0-5-10,0 5-7,0 0-6,-8-6-5,8 6-5,-10-4-4,0 2 0,0 2-8,-4 2-1,3-2 0,-9 0-1,4 2 0,-7 2-1,2-2-1,1 0-4,-1 1-2,1 2 0,2 0-3,-1-2-5,2 2-1,2-1-2,1-1 1,0-1-3,2 2 3,2-2-4,0 0-4,4 2 1,0-2 0,0 1-3,-1-1 2,2 2 0,2 0-1,3-4 1,-7 5 0,6-1 2,1-4 1,-4 8 1,4-3 0,0 2 1,0 0 2,0 3 1,0 1 2,2-1-2,0 3-2,-2 4 2,1 0-4,-1 0 3,3 2-1,-3 2-2,4-1 2,-2 1-1,-2-1 0,1-1-3,-1 1 1,3-2 0,-1-2-4,0-2 2,-2 2-2,0-5-14,3 1-19,-3 0-27,2-5-26,-2-2-46,2 2-54,2-4-48,-4-3-103,0 0-113,0 0-190,19-12-134</inkml:trace>
  <inkml:trace contextRef="#ctx0" brushRef="#br0" timeOffset="54633.14">24100 1405 1754,'-10'-2'14,"10"2"21,-8 0 16,8 0 15,-10-1 16,10 1 8,0 0 1,0 0-4,-8-2-8,8 2-10,0 0-5,0 0-5,0 0-4,0 0-8,0 0-1,22-6-6,-12 4-3,3 0-10,2-1-25,0 1-32,3-2-41,0 0-48,-2 3-45,4-6-64,-3 4-145,0-4-243,3 4-114</inkml:trace>
  <inkml:trace contextRef="#ctx0" brushRef="#br0" timeOffset="54885.46">24592 1310 1626,'-9'0'35,"9"0"26,-14-4 9,5 3 17,2-1 18,-1 0 8,8 2-3,-10-3-5,4 3-6,6 0-6,0 0-12,-13-2-10,13 2-5,0 0-8,0 0-5,0 0-4,27-7-6,-15 7 0,2-1-8,2-2-3,1-1-4,0 3-8,2-1-19,-5 0-26,0 0-30,-4 0-35,3 2-37,-2 0-30,-1 0-32,-1-2-36,-3 1-79,-6 1-347,0 0-146</inkml:trace>
  <inkml:trace contextRef="#ctx0" brushRef="#br0" timeOffset="55076.95">24687 1288 1723,'0'0'1,"-9"1"39,9-1 23,-8 2 16,8-2 9,-8 5-2,8-5-1,-5 2 10,2 5 4,1 1 6,-2-1 0,2 4 3,0 2-9,0 2-4,2-1-9,0 3 0,0 0-14,0 0-3,2 3-8,-2-4-7,2 4-28,0-3-39,-2-2-50,0-1-66,4 3-77,-4-5-154,-4-3-114,2 2 32,-2-2-115,0 1-60</inkml:trace>
  <inkml:trace contextRef="#ctx0" brushRef="#br0" timeOffset="57067.63">583 2767 636,'0'0'170,"3"-5"-55,-3 5-31,0 0-1,-3-10-10,3 10-6,-1-7-5,-1 3-3,2-2 7,0 6 2,-3-7 2,1 2 3,2 5 0,-3-5-4,3 5-14,0 0 0,-4-5-5,4 5-6,-2-4-9,2 4-3,0 0-3,0 0 0,0 0-2,-6 12 0,2-5 4,1 3 1,2-1 4,-1 4 1,0 0 1,-4 3-3,5-1 0,-1 0-6,2 0-1,-2 3-2,0-5-4,2 2 0,0-2-1,2 1 0,0-1-5,-2-2 0,2-1-1,-1-1 2,5 1-3,-2-5-2,2 2 1,0-6 0,0 1-3,4 0 3,-10-2-3,13-2-1,-6-1-3,2-4 2,-3 2-1,1-3-1,1-1 0,-2-3-1,1 1-2,-5-2 2,2-2-1,0 1-1,-2-1-2,0 4 1,0-2-2,0 4-4,-2 0 7,3 0-2,-3 1 6,0 2-1,0-1-2,0 0 0,0 7-4,0-5 0,0 5 0,0 0 0,0 0 4,-9 15 0,7-7 1,0 2 1,2 3 1,2-1 2,-2 5-1,2-2-4,2 1 4,1-1 2,2 2-5,-1 1 4,2-3-2,0-2 2,2 1 1,2-2-2,0-3 0,-1 0-2,4-3 1,0-1 2,-3-4-2,1-1 0,2-1 2,-3-1-5,1-5 2,-3 0-2,4-1 4,-4-1-5,-2-3 2,-1-1 0,0-1-3,-3-2 2,-3 0-1,2 2-1,-3 2 0,0-2-2,0 3 0,-3 0 0,2 1-3,-3 2 2,-1 1-5,-2 1-5,-1 2-7,2 2-15,-3 0-11,-2 2-16,11 0-24,-16 6-11,9 0-34,-1-3-29,2 3-41,-2-1-94,3-2-346,0-1-137</inkml:trace>
  <inkml:trace contextRef="#ctx0" brushRef="#br0" timeOffset="57594.22">1037 2697 1723,'6'-9'-12,"-2"-1"16,0 2 11,-2 1 17,-1 1 8,2 0 6,-1 1-7,-2 5-2,3-8-6,-3 4-16,0 4-22,0 0-14,0 0-15,0 0-38,0 0-30,0 0-47,0 0-105,0 0-194,5 19 43</inkml:trace>
  <inkml:trace contextRef="#ctx0" brushRef="#br0" timeOffset="57602.2">1077 2873 1275,'0'5'27,"0"1"8,0-1 15,0-5 4,0 11 9,2-6 0,-2-1-4,0 1-4,0 1 7,2 0 1,-2 3 4,2-1 2,-1 1-3,-1 2-2,3 1-5,-1-2-7,-2 1-10,2 2 2,0-1-5,0 0-1,1-1-6,-1-2-3,0 2-17,-2-1-18,2-3-27,1 4-24,1-4-36,-2-1-25,-1-1-44,-1-5-100,3 4-312,-3-4-76</inkml:trace>
  <inkml:trace contextRef="#ctx0" brushRef="#br0" timeOffset="57881.45">1331 2709 1529,'-4'-4'-39,"4"4"25,-5-4 17,5 4-1,0 0 17,-4-4 4,4 4 3,0 0 1,0 0 6,0 0 2,0 0 9,0 0 7,0 0 1,-10 9 4,10-2 8,-3-2 3,1 5-1,2 0 0,-2 4 3,2 3-3,0 0-2,2 5-5,-2-2-3,2 1-6,1 4-5,-1 1-6,2 0-3,0-2-3,0 1 0,1-2-4,1-2-2,-1-2-3,1-2-3,-2 0-1,2-1-1,-2-3-2,2 0-4,-1-3-4,2-3-11,-3-1-17,2-1-21,0 0-21,1-3-29,-7-2-30,0 0-48,17-7-95,-13 0-146,0 2-158,-3-5-69</inkml:trace>
  <inkml:trace contextRef="#ctx0" brushRef="#br0" timeOffset="58074.93">1335 2970 1583,'-6'0'13,"-3"-2"17,9 2 13,-10-3 18,3 1 8,7 2 3,-8 0-5,8 0-4,0 0-11,-6-7-6,6 7-6,0 0-11,8-10-13,-2 7-22,1-3-22,3 3-27,3-3-30,2 2-35,-3-3-50,2 0-117,0 2-201,-1 0 7</inkml:trace>
  <inkml:trace contextRef="#ctx0" brushRef="#br0" timeOffset="58585.57">1494 2812 1391,'-4'-8'16,"-1"4"17,5 4 12,-6-4 17,6 4 8,-4-3 1,4 3-3,-6-2-4,6 2 4,0 0 7,-6 11-1,6-3 1,0 1 2,0 4 3,2 2-1,-1 3-4,4 1-6,-1-1-3,0 8-8,2-4-1,1 3-10,1 0-3,-2-2-7,3-2 0,-2-1-3,-1 3-4,-2-7 1,2-1-5,-2 1-3,4-6-2,-4 1 3,-1-2-2,2-2-1,-3-1 1,2-2-2,-2 0-2,-2-4-4,0 0-1,0 0-2,15-14-1,-13 7-1,3-2-3,-3-4-5,4 2-4,-2-4-1,0 2-1,1 2 1,-1-2 0,0 3 0,0-2-2,2 5 0,-1-1 1,2 0-1,-1 0 2,0 3-3,2 2 1,1 1 3,2 2-2,-3-3 0,-8 3-2,21 6 0,-11-2 9,2 4 3,-2-1 2,0 3 3,1-1 4,-2 3 2,1-1 1,-1 1-2,-1 1 0,-2 0-1,1-1 1,-1 0-1,1 1-2,-1-4 2,-2 0-4,0 1 3,0-2-3,0 1 1,1-4-2,-2 3-6,1-2-12,0 0-13,-2-2-22,2-1-23,-2 2-26,-2-5-30,8 3-42,-1-3-60,-7 0-121,13-2-134,-5-2-117,1-1-97</inkml:trace>
  <inkml:trace contextRef="#ctx0" brushRef="#br0" timeOffset="59491.15">2849 3162 1592,'2'8'-36,"-2"-3"11,2-1 18,-2-4 22,3 8 21,-3-3 25,0-5 10,0 6 8,0-6-3,2 4-1,-2-4-5,0 0-5,0 0-1,0 0-5,0 0-6,0 0-5,2-15-5,-2 7-4,0-1-6,4-1-2,-2-3-1,0-4-5,5 0-2,-1-4 0,3-4-6,-3 2 0,0-2-3,0 0-2,-3 1-3,0 2 2,1 0 0,-4 3-3,0 0 1,0 0-4,-7 2 1,4 2-1,-3 1-4,0 3 1,0-1-3,-5 5 2,2 0-1,1 2-2,-3 1 0,3 0-1,0 4-1,8 0 0,-16 3 1,8 0 0,2 2-1,0 0 2,4 0-1,0 1-1,-2 0 3,8 1-1,0 1 4,0-2-4,2 1 2,6 1 1,-1-1-2,6 3 2,-2-2 1,7 3-2,-4-1 0,2 2-2,-3-3 4,4 2-4,-2-1 4,-3 1 4,4 0-7,-5 0 5,2 3-1,-1 0 3,-3-5-1,-1 3-1,1-1 2,0 0 0,-3 1-3,2-1 3,-2-1 0,-2 2-4,3-3 2,-3-1 1,1 3-1,-2-4 0,1 1 0,-2 0-3,2-3 6,-1 2-3,2-2 5,1 0-3,1-2 0,1-2-1,-1 2 1,4-2 0,0-2 1,4 1-2,-3-3 0,3-1-1,-2-1 3,0 0-4,1-2 3,-4-1-1,1-1-5,0-2-6,0-2 0,-3-2-5,-1-1-2,0 1-1,-3-2 1,0 2-1,-1-1 3,-3 1 3,0 2-1,-4-1 1,3 2 0,-3 1 4,-3 0 2,-1 1 3,0 3 6,-1 0-1,-1-1 5,0 1 0,0 4-1,0-1 0,-2 2-3,8 2 3,-14 0-3,8 4 5,-1 0-1,1 4 1,0 0-2,1-1 5,-1 6-3,2 1 2,-1-2 0,3 5-2,0-3 1,2 1 0,0 2 1,2-1-2,0 1 1,3-4-2,-1 3 2,2-3-1,1-1-2,1 1 3,1-4-1,1 0-4,3-1-17,-2-1-25,3-2-25,1-1-31,2 0-53,2-3-47,-4-2-85,2-2-165,-1-2-164,2 0-102</inkml:trace>
  <inkml:trace contextRef="#ctx0" brushRef="#br0" timeOffset="60981.17">3868 2562 1565,'-4'-3'-46,"2"-1"21,2 4 25,-4-4 12,4 4 18,-5-7 4,5 7 3,0 0-1,-4-2-5,4 2-4,0 0-3,0 0 5,0 0 6,4 17 1,-2-8 12,3 4 7,1 3-2,2 1 3,-2 7 1,4 1 0,2 4-4,-2 0-3,3 0-6,-2 2-3,-3 0-1,3-1-3,-1-5-3,-4 0-4,4 0-3,-2-1-1,-2-2-5,0-2 0,0-3 0,1-1-5,-3-1 0,1-4 0,-2 0 0,0-1 1,1-1 4,-1-2 1,1-2-4,-2-2-1,2-2 1,-4-1-3,0 0-2,0 0 0,4-14-2,-4 7-1,0-3 0,-2 1-2,0-1-3,-2-2 0,-2 4-2,3-3-3,-4 4 3,-1-2-2,2 3-1,-5-2 1,1 4-2,2 1 4,-6 1-6,1 2 2,1 0-1,-1 2-3,-3 1 4,5 4 2,-3-2-5,2 4 2,0 1-2,1 2 2,1 0-3,0 2 3,3-1 1,0 3-2,1-3 1,2 2 0,0-1 1,2-3 0,2 2 1,0-3 0,0 2-1,2-3 2,0-2 2,4 1-2,-2-3 3,5 2-1,-3-5-1,2-1 1,1-1-2,-9 0 3,17-1 0,-10-4-2,2 0-2,-1-3 0,0-1 0,-3-2-2,2-1 2,-4-4-2,3 3 1,-2-2 2,0 0-4,-2 3 3,1-3 3,-3 4 3,2 1 5,-2 1 0,2-1 0,-2 2-5,0 2 2,0 3-3,0 3 1,0 0-1,0 0 1,0 0-2,0 0 0,0 21 4,0-12-1,2 3-1,0-3-1,0 5 2,3-3-2,-1 3 1,-1-1 1,2 0-1,0-3 1,2 2-2,-1-3 1,1 0 2,2-3-2,-1-1 4,1-1-2,2-2 0,-1 0-1,1-2 1,-1-2-2,1-2 0,2-3-1,-3 1-3,0-3-1,-1-5-3,0 1-3,-3-1-2,0-2-1,1-4 2,-3 3-1,-2-3 1,0 2 3,0-1-2,-2 0 3,-2 3-1,2 3 4,0 0-1,-2 2 3,2 0-5,-2 4 0,0 2 0,0 0-2,2 5 2,0 0 2,0 0 0,0 0-1,-9 17 4,9-10 2,0 4 3,2 0 0,1 3-3,-1-1 1,0 3 0,2-1 2,0-1-2,2 1 1,-1-2-1,2 0 1,-1-1-1,2-3 0,-2 0 2,-1-2 1,3-2 0,3 1 1,-5-3 0,2-3-1,3 3-1,-11-3-3,17-6 3,-8 2-4,-1-3-6,0-1 1,-3-4-5,3 3 0,1-5 0,-6-1 0,4 0 1,-4-1 1,3 0 0,-2-2 0,0 3-2,-2 2 4,0 2-3,3-1 1,-3 3-2,0-2-2,1 2-1,-3 1 0,3 3 0,0 1 2,-3 4-1,0 0 1,0 0-1,0 0 3,0 0 2,14 13-4,-12-5 3,2 0 1,0 1 0,0 1 2,2 1-2,-2-1 2,0 3-2,0-1 2,0-1 1,2 2-2,-1-3 1,-1-1 0,0 1 3,3-2 0,-3-2 1,2 1 1,-1-1-1,1-3 1,-2 1 1,2 0-1,1-4 0,-7 0-1,15 0-5,-9-4 3,0 0-5,0-1 0,1-3 0,-1-1 2,-1-1-2,1-2-1,-2 1 1,0-2 1,2 0 0,-3-1 2,-1 2 2,2 1 10,-4 2 3,1 0 3,2 1 4,-1 1-2,0 0-6,0 1 0,-2 1-2,0 5-3,1-8-3,-1 8-1,0 0-1,0 0 3,0 0-3,0 0 0,0 0 1,4 24 0,-4-17-1,3 3 1,-3-1 0,2 2-1,-2-2 1,2 3-1,2 0-6,-2-1-20,0-1-21,2-1-22,0 3-26,-2-5-26,2 0-34,1 1-25,1 0-38,-1-4-91,-1 0-121,0-1-111,-1-1-40</inkml:trace>
  <inkml:trace contextRef="#ctx0" brushRef="#br0" timeOffset="61900.7">4696 2767 1383,'-2'-3'-33,"2"3"17,0-12 15,0 7 27,0 5 14,-2-9 17,2 5 9,0-2 4,0 6 8,-3-7 1,3 7 6,-1-8 0,1 8-1,-2-7-3,2 7-4,0 0-5,-2-5-3,2 5-8,0 0-7,0 0-5,0 0-5,0 0-2,0 0 0,0 0 2,-16 12 2,12-4 2,0-1 2,-2 0 0,-2 5 1,3-1-4,-2 0-2,1 4-4,0-3-2,0 2-1,1-1-2,-1 3-6,2 0 2,-3 0-4,5 1 2,-2 0-7,2 0-2,-1-2-1,3 3-2,0-1-3,3 0 4,-1 0-3,2-2-4,1 1 0,1-3 2,2 0 1,0 0-3,3-1 1,0-1 0,0-1-2,1-3 0,3 1-1,-2-2 3,4-1-5,-1-1 1,2-1 0,-2-1 2,2-2-1,-4 0-1,3 0 1,0-2-2,0-1 3,-3-1-3,4-1 4,-3-3-2,-1 0-1,-1-1 1,1-2 1,1-3-6,-1-2 1,-2 2-2,1-3-1,-2 0 4,-3 1-4,1 1-1,-3 0 2,0 1 1,0-1 5,1 2-2,-5 2 3,3-1-1,-3 2 2,0 0 1,-2 3 0,0-2-4,0 3-3,0-2-1,-4 5 2,4 3-6,-7-8 5,0 6-5,7 2-1,-12 2 2,3 1 2,3 2-6,-2 2 4,-1 1-2,0 1 5,1 3-5,-1 0 4,4 2 2,-2 2-3,0-1 3,3 0-6,2 0 0,0 1 6,2-3-5,2 1 2,2 1 1,0-4 2,3 2-1,0-3 1,3 2 0,0-3-4,6-1 3,-2-3-24,1 1-31,2-3-22,2 1-16,-2-2-56,-2-2-58,4-2-45,-5-2-114,2 1-140,-5-3 22,3-1-108,-3-3-86</inkml:trace>
  <inkml:trace contextRef="#ctx0" brushRef="#br0" timeOffset="62590.86">5341 2531 1627,'0'-5'32,"0"-1"16,-2 2 5,2 4 7,0-9-1,0 9 0,-2-6-10,2 6-2,0 0 12,0 0 8,2 17 3,0-5 1,0 2-2,2 4 4,0 3-4,0 6-5,0-1-3,2 6 2,0 3 2,3 0-4,-1-2-5,1 2-3,0-2-3,-1-1-5,-2-3-8,0-3 1,4-4-5,-4 2-3,-2-5-2,2-3-5,-2 0 0,0-1 1,0-3-3,-1-1 3,1-1 4,-3-2-3,4-3 1,-2-1-9,-3-4 2,0 0-1,0 0-6,0 0 2,8-14-3,-10 7 1,0-1-6,-2-3 1,-1 0 1,-1-1-3,-2 0 0,1 1-1,-1 0-5,-2 1 0,-2 2-1,2 3 0,-3 0-1,0 5 1,1 0-1,-1 0-4,-3 5 7,0 0-2,4 3-3,-3 3 4,2 1 1,0 0-1,3 0-3,2 2 3,-2 1 1,6-1-3,-2-1 3,4-1-2,2 1 1,0-4 2,2 0-1,-1 1 5,6-3-5,-3 1 4,5-4-2,0 0-3,1-2 0,1-2-3,-1-2 1,0 1 2,2-3 0,0-2 2,0-1-2,0 0-1,-2-3 3,1 1-2,0 0 3,-1 1 3,1-2 6,-5 5 1,2 0-2,2-2-1,-4 4-4,2-2 4,-2 4-4,5 1 1,-11 0-1,17 4 7,-7-2-1,1 1-4,-1 4 4,-1-2-1,-1 0 1,2 2-1,0 2-12,2-1-33,-4-3-47,1 1-59,0 0-70,-3-2-71,0 1-157,-2-2-48,-2 2-179,2 0-162</inkml:trace>
  <inkml:trace contextRef="#ctx0" brushRef="#br0" timeOffset="65678.95">6958 2813 1703,'0'0'-26,"0"0"27,0 0 18,6-3 5,-6 3 19,0 0 20,0 0 14,0 0 5,0 0 8,0 0-4,0 0-3,0 0 0,0 0-7,0 0-5,-10-8-4,10 8-9,0 0-6,0 0-4,0 0-7,0 0-4,0 0-6,-5 13-1,5-3-3,0 2-1,-2-2-2,2 6-3,-2 1 0,2 0-4,-2 0 4,2 3 4,-2-4-7,2 2-3,-2-1-2,0-2 6,2-2 0,-3 0-3,3-1 1,-2 0 2,2-3 3,-2 1 2,2-3 11,0 1 9,-2-3 7,2 2 19,0-7 4,-2 7-14,2-7 0,0 0-5,0 0-7,0 0-9,-11-16-5,9 5 0,2-1-7,-2 0-2,2-6-1,2 2-4,0-4-5,0-1-5,0 0-3,3 2 3,1-1-6,-2 0 3,1 1-2,1 4 1,0-2-5,3 1-2,-3 3 2,2 0-1,2 2-3,0-1 3,0 4-4,3-1 5,0 3-7,-3 0 8,3 4-5,-3-1-3,4 3 4,0 2 0,-2 1-2,3 3 2,-2 2 1,2 2-2,-5-2 5,3 4-4,0 2 0,-3-1-3,2 1 8,-2 1-4,-4 0-3,1 2 4,-1-1 1,-2-2 0,2 2 4,-3-1-5,1 0 6,-2-2 0,-2 1-8,2-5 0,1 2-3,-1 0-16,-2-3-12,2 3-13,0-4-16,0 1-20,-2-3-21,2-1-19,0-1-25,-2-3-28,6 7-26,0-7-18,-6 0-20,12-7-79,-4 4-88,0-3-194,1-1-98</inkml:trace>
  <inkml:trace contextRef="#ctx0" brushRef="#br0" timeOffset="66211.19">7445 2844 1561,'-5'-5'-17,"4"-2"33,-4 2 16,3-1 21,-1 2 22,2-1 17,1 5 9,-7-8 2,5 4 1,0 0-4,2 4-9,-4-5-10,4 5-8,0 0-7,0 0-3,0 0-1,-11 11-3,7-5-2,2 1-1,0 5-1,0-2-4,2 2-3,0 4-5,0-1-3,2 2-4,0 3-3,1-2-4,2 2-4,0-3 1,1 2-1,0-3-2,1 2-3,1-3-3,1 0 1,-1-1-2,2-2-5,2 1-3,-2-6-6,2 1-6,4-3-5,-4-3 1,1 0-2,-1-4-1,6 0 3,-2-2 3,0-3-2,-2 0 1,-1-2 2,-1-4 1,-1 2 7,-1-4 6,0-2 4,-1-1-3,-2 3 9,0-2 5,-3 1 6,-1 1 5,2 2 8,-1 2 0,-3 2 2,3-1-4,-2 3-1,0-1-7,1 0-7,0 2-3,-3 2-6,0 4-3,0 0 0,0 0-6,0 0 4,11 11 0,-11-3-7,2 1 5,0 3 0,-1 0-3,-1 3 1,4-1-3,0 1 6,-1 0-6,0 0 1,3 1-5,-2-1-26,0-2-16,1 0-19,0-3-26,-2-1-33,4-1-35,-4 0-23,6-1-49,0-5-89,-1 0-128,1 0-19,2-2-150,-1 0-110</inkml:trace>
  <inkml:trace contextRef="#ctx0" brushRef="#br0" timeOffset="66974.82">8032 2902 1711,'-1'-2'44,"-1"-5"21,2 7 15,-2-8 13,2 8 13,-2-5 3,2 5-4,0-6-11,0 6-8,0 0-11,0 0-7,0 0-8,0 0-2,0 0-5,0 0 2,7 21-3,-4-11-4,-1-1 0,0 3 0,3-1-3,-2 2-6,-3 0-3,2-1-2,0 0-5,-1-1-4,2 0-3,-1-1 1,-2-1-4,2 0 3,0-2-2,-2 1-3,0-3 6,1-1 5,-1-4-3,0 6-2,0-6-4,0 0 6,0 0-8,0 0-2,0 0 2,0-25-8,0 16-1,0-5 0,3-1-2,-1 0 2,-2-1 1,2 1-5,2 2-2,-2-2 2,3 2 0,-1 1-3,3-1 2,-3 1-5,2 5-5,3-1 3,-1 2 2,3 2-1,-2 3 3,3 1 0,-2 1-2,6 3 4,-4 0-3,1 4 2,-2 1-3,3 0 0,-1 2 1,-1-1-4,0 4 3,0-3 3,-2 0-4,1 1 5,-4 0-1,5-1-1,-5-3 2,-1 1 1,-1-3-1,2 2 4,-3-2 1,0-1 8,1 0 0,0 0 5,-3-1 3,-2-4 0,3 1-6,-3-1 1,0 0-5,0 0 1,0 0-1,-3-17-9,1 9 3,2-3 0,0 0-1,0-3-2,0 0-1,2-3-5,1 1-2,0-1 1,1 1 1,2-1-3,1 0 1,-1 3 3,5-1 2,-3 0-6,1 4 3,3-3-4,0 4 4,0-1-2,0 4-3,1-1 4,0 5 0,-2-2-3,-1 5 4,1 2 0,2 1 3,-5 0-2,1 5-3,2 2 3,-1-2-1,-2 4-2,0 2 2,1-3 0,-4 2 1,2 0 3,0 2-1,-2-3 0,1-1 0,-4-1 0,1 0-1,2-1 4,-1 1-2,0-3-9,0-1-8,-1 2-13,-1-3-17,3 0-20,-2-2-33,-3-3-39,5 5-51,-5-5-32,4 0-65,-4 0-84,4-8-94,-2 3-168,3-2-128</inkml:trace>
  <inkml:trace contextRef="#ctx0" brushRef="#br0" timeOffset="67524.79">8750 2610 1674,'-8'-13'-7,"2"-1"26,0 4 25,2 1 21,-2 4 23,1-2 14,4 1 2,1 6-12,-5-4-9,0 1-13,5 3-5,0 0-2,0 0 2,5 20-4,-3-8 3,2 4-3,3 2 1,-1 2-4,0 3-2,0 2 1,-1-3-7,2 4-4,1 0-4,-4-2-4,2-1-1,-1 0-5,-1-3-3,-2-2 0,2 1-3,0-4-1,-1-2-1,-1-1-4,0 0 7,0-3-6,0-1-4,0-3 2,-2-3-2,0-2-3,0 0-2,0 0 0,0 0-3,0 0 5,5-19-5,-3 10 2,2 0-8,-2-4 2,4 1 0,-2-2-2,2 2 1,2-1-3,0 3-5,0-2 6,1 2-4,2 1 2,1 1 0,3 1-4,-3 0 3,4 5-4,-1-1 4,1 3-1,1 3-2,1-3 7,0 2-3,-1 5-5,-3 0 4,4 1 0,-3 1 1,-1 1 3,-3 0 1,2 0-1,-5 2 2,-2 0 5,-2-3 11,-2 3 2,-2-2 0,-4 1 3,0 2-4,-2-4-1,-4 2 0,-4-1-4,2 2 6,-5-5-5,2 1-7,-2 0 6,1-3-13,-2 1-16,0-1-21,3-3-16,-3 1-27,0-2-29,-1-2-33,6-2-40,-2-2-31,2 1-38,0-5-62,5-1-92,0 1-36,2 0-107,6-2-48</inkml:trace>
  <inkml:trace contextRef="#ctx0" brushRef="#br0" timeOffset="67934.73">9116 2895 1483,'8'5'-19,"0"-3"24,-1 3 27,2-2 29,-3 1 21,2-1 17,1 0 12,-4-1 8,5-2 1,2 2-1,-1-2-6,1-2-8,2 0-7,0-1-14,3 0-7,-2-1-6,0 1-9,-1-4-3,2 0-7,-2 2-3,-1-3-2,-1-1-7,-1 0-1,0-1-6,-3 0-3,0-2-2,-1 1-2,0 2-2,-3-1 2,-2 3-2,0-2-2,0 1-1,-2-1 0,0 4-2,0 5-5,-6-7 5,0 7-2,6 0-1,0 0 3,-22 5-3,12 1-1,-1 1-2,0 4 2,3-1-2,-3 2 2,3 1 2,1 2-1,1 0 1,-1 1-1,5-1 0,0-2-1,4 3-2,-2-3 3,4 0-2,1 0-2,4 2 1,-2-5 0,4 0-1,2-1 1,2-3-13,2 2-20,-3-5-36,6 1-50,-3-4-57,2 3-62,0-6-81,3 2-138,-4-4-28,4 0-197,-1 1-163</inkml:trace>
  <inkml:trace contextRef="#ctx0" brushRef="#br0" timeOffset="68495.4">9797 2970 1781,'0'0'43,"-8"2"32,8-2 21,0 0 20,-8 0 15,8 0 11,0 0 3,0 0 3,-4-9-5,4 9-24,0-5-9,0 5-6,0-10-11,2 5-14,2-3-5,0 1-8,0-1-13,0-3-3,2-1-9,2-1-4,-2-2-4,-2 1-1,0-2-4,0-4 5,-3 3-15,2-1 6,-1 0-3,-2 1-3,0-1-5,-2 3 0,-2 0-7,0 2 3,0 0 1,0 1-7,-2 4 0,-2-1-3,0 1 3,2 2-3,0 3-3,-3-1-2,3 0 3,-1 2-8,7 2 4,-8-2 1,8 2-1,0 0-2,-11 8-2,9-4 2,2-4 0,2 11 4,2-5-6,3 1 4,1 0 3,1 3-5,2 0 8,1 2-3,2-3-4,0 3 5,2-2 4,-2 5-5,0-4 4,1 2 0,-5-2-7,4 2 4,-2-1-2,-2 2-2,-1-3 8,2 0-2,-3 2-4,0-1 2,1 0 5,-3 1-4,0-2 3,2-1-2,-4 2-3,0-3 4,0 0 0,0-1-4,0-1 9,-2 1-4,2-1-6,1 0 3,-3-2 0,5 1-1,-6 0 4,6-3 1,-3 1-6,2-2-9,3 0-10,-3 0-20,-6-2-20,18-2-24,-8 2-51,-2-4-51,2 0-56,2-1-108,-4-2-129,3 0 20,0-3-115,1 2-77</inkml:trace>
  <inkml:trace contextRef="#ctx0" brushRef="#br0" timeOffset="69537.49">11083 2756 1471,'0'0'-25,"4"-4"30,-4 4 12,3-3 19,-3 3 11,4-4 11,-4 4 5,4-7 8,-4 7 9,0-4 1,0 4 0,2-4 4,-2 4 1,2-7 3,-2 7 0,0-5-3,0 5 2,0-8-2,0 8-3,0-5-1,0-1-4,0 6-7,0-10-5,0 5 4,0 5-1,-2-9-4,0 2-3,0 2-3,0-1-10,0-2-1,0 3-2,-4 1 0,2-2-8,0 1-8,-2 1-4,0 2-2,-2 0 1,-1 0-6,9 2 0,-23 4-3,12 0-3,-4 1 1,2 1-1,-1 2 0,1 1-5,0 3 0,3-4 2,-3 5-4,4 0 2,1 0-4,1-2 4,1 2-3,4-1-6,0 0 7,2-3-1,2 1 1,2 0 0,3-3 0,-1-1-6,3 0 5,1-3 1,1-1-4,1-2 3,2 0-2,-2-2 4,2-1-8,0-3 6,0 0-4,-1-1 1,-1 0 3,2-6-1,-2 4-3,-2-3 4,4 0-5,-6 4 7,0-1 4,1-2 8,-3 4-5,0 1 5,1 1-1,-3-1-2,3 0-2,-3 1-3,-4 5-5,6-2-1,-6 2 3,0 0-4,0 0-2,7 9 5,-4-2-1,-3 3 14,2 1 2,-2 2 7,2 5-5,1 1 6,-1 2-3,-2 0 1,3 4 1,-1 2-7,1-1 2,0 1-3,-1 1 1,2 0-4,-3 0 1,4 0-7,0 1 0,1-3 0,-2 1-1,2-3-2,1 0 2,1-2-1,-3-5 3,3 2-5,-2-3 5,0-1 3,2-3-3,-2-2 1,2-2-1,-2-1-2,1-4 4,-1 1-3,0-4-2,-6 0-1,13-4-5,-8-1-14,-3-1-4,0-2-4,-2-3-3,-2 1 1,-3-3 4,-1-2-1,-3 0-3,1 1-3,-3-1-2,1 1 2,0 1 2,-4 1 3,4 1-1,0 0 1,-4 2 8,6 0-1,0 1 3,-2 0 2,5 0-2,-1 2 0,-1-1 11,2 1-1,3 0-4,0-1 0,2-1-2,0 1-3,4-2 10,1 2-12,2-1 11,-1 1-13,-1-1-18,5 1-19,-2 0-18,-2 0-20,0 1-34,-1 1-41,1 1-46,1 0-48,-1-2-59,-2 3-133,2-1-30,-2 0 38,6 1-104,-6 0-45</inkml:trace>
  <inkml:trace contextRef="#ctx0" brushRef="#br0" timeOffset="70593.46">12576 2710 1501,'0'0'13,"2"6"19,-2-6 18,0 0 8,0 0 8,0 0 14,0 0 7,0 0 3,0 0 0,0 0 3,0 0 4,0 0-1,13-10 3,-13 10 0,4-3-6,-4 3-2,5-6 0,-5 6 1,2-5-7,0 1-1,-2 4-6,2-8-4,0 3-5,-2 0-4,0 5 1,0-10 1,0 7-5,-2-3 5,2 6-10,-4-7-3,-3 3-8,0 2-7,-1 0 0,8 2-6,-21 2-8,9 2 0,-4 0-8,2 3 4,-2 0-2,-2 6-2,1 0-2,-3 2 1,3 2 1,0 3-2,3-2-7,-1 3 3,3 2-1,0-2-4,1 2 5,6 0-1,1-5-5,2 2 6,2-1-2,2-2 1,4-2-1,2 1 0,3-3-11,2-2-15,2 0-16,3 0-21,0-6-22,5 3-23,-2-5-27,0 0-43,3-2-49,1-1-32,3-1-14,-1-2-87,-2 0-99,5-2-1,-2 2-107,-1-2-59</inkml:trace>
  <inkml:trace contextRef="#ctx0" brushRef="#br0" timeOffset="71414.35">13018 2928 1554,'7'-6'23,"-3"1"32,1-3 30,-3 1 22,0 0 15,0 0 10,-1-3 4,-1 3 7,3-2-3,-3 1-1,0-2-2,0 3-10,-3-3-2,2 2-7,-1 1-12,-2 1-9,-3-2-14,0 3-10,1 1-6,-2-1-6,-2 5-4,-5 0-12,4 2-2,-4 3-3,-2-2-4,2 5-5,1 2 0,-2-1-5,0 2-3,1 3-3,4-3 0,-2 3-3,5-1 1,0 0-5,0 0-1,0 1 2,6-3-2,-2 0-8,2-1 0,2-1 0,2-1-6,0 0-4,2-2 4,6-2-6,-4-1-2,4-3 3,1 0 0,-11 0-7,25-5 6,-12-1 3,-1 0 0,4-3 2,-4-1-4,3-2 5,0 0-1,-2-5-3,-1 2 4,1 2-1,-2 0 5,-3 2 12,0 1 8,1 1 4,-3 2 4,-1-2-4,0 4-2,0-1-3,-1 0-7,1 3-2,-5 3-2,0 0-3,0 0 0,0 0 4,10 13-5,-10-6 7,2 2-7,0-1 1,0 2-1,0 2 3,3-3-3,-2 5 3,3-4-2,-1 2 1,4 0 1,1-1-3,1-2 2,2 1-2,2-3-1,2 2 2,0-4-1,1-1-9,0 0-15,1-2 2,0-2-11,-2 0-5,0-2-8,2-2 10,-2-2-2,-3-1-3,1-3 5,2-2-1,-1 0 6,-3-5 3,0-3-7,0 1 7,-2-4 5,0 0 2,-3-1-5,-2-3 10,0 1 2,1-1 9,-2 0-1,-1 1 11,-2 0 12,0 6 8,0 1 6,-2-1 1,2 3 8,-2 0 2,0 3 5,0 2 6,0 0-5,0 1-3,0 0-6,0 3-8,0 1-8,0 0-2,0 7-5,0-5-1,0 5 0,0 0 0,0 0-8,-8 15 4,6-3-4,0-1-3,-3 4 5,3 2 3,-1 3-6,3-2 6,-2 3-2,4 0-2,-2 2 0,0-2-4,3 0 4,-1 1-1,1 0-2,-1-1-1,2-3-3,2 4 5,0-5-1,0 0-9,3-1-18,2-1-23,-1-2-31,7 0-32,-6-4-44,2-1-55,1 0-62,4-3-44,-3-1-128,-1-1-100,-2-3 25,3 0-235,0 0-235</inkml:trace>
  <inkml:trace contextRef="#ctx0" brushRef="#br0" timeOffset="71793.09">14073 2747 1976,'0'-6'-3,"0"6"29,2-10 23,-2 4 23,0 6 24,0-9 15,2 6 7,-2-4-1,0 7 5,0-9-5,-2 6-12,2-3-4,0 6-1,-2-10-9,-2 7-5,2-2-3,-2 0-6,4 5-8,-11-5-5,4 2 3,-1 3-9,0-2-3,8 2-7,-21 5-2,7-2 3,2 4-7,-2-2-3,0 6 1,0-2-8,1 1 0,0 1-4,2 3 0,2-1-3,2 0-5,1 0-1,2 2 1,-1 1-4,2-1 0,6-2 1,0 1-9,3-1-7,2-1-24,0 1-17,5-4-22,2 2-21,0-4-27,-1-1-33,4-2-41,-2 1-40,4-1-33,-2-6-42,1 2-93,-1-4-73,0 1 22,0-4-87,1-1-34</inkml:trace>
  <inkml:trace contextRef="#ctx0" brushRef="#br0" timeOffset="72541.85">14259 2779 1370,'2'-6'7,"2"0"34,-3 3 31,4-3 28,-3 0 21,-2 6 18,2-7 10,-2 3-3,0 4-3,4-6-12,-4 6-18,0 0-11,0 0-6,0 0 0,0 0 1,0 0-8,0 17-7,0-9-2,0 1-4,0 3-8,0-2-4,0 3-1,0-2-11,2 2-8,2 1-2,0-1 0,2 1-11,1-1 5,1-2-10,1-2-9,-2 2-3,7-4-11,-2 1-9,2-2-3,-4-3-3,2-1-7,1-2 6,0-2 0,0 0 2,-1-2-2,2-1 0,-2-1 6,-2-4-3,2 0 3,0-1 4,-4-4-5,2 3 2,-1-4 0,0-3 0,0 4-1,-3-1 7,0 4 2,-2-3 8,2 4 5,-2 2-4,-1-2 2,1 4 8,-1-1-1,-1 1-2,0 1 1,0 1-10,-2 5 2,1-4-1,-1 4-2,0 0 1,0 0-1,0 0 5,-1 15-5,-1-10 2,0 5 5,0 0 0,-1-1-9,3 3 6,-2-1-3,2 0 3,0 3 1,2-2-4,1 1 4,1-2 4,-1 2-5,6 2 0,2-6 5,-1 2-5,6-1-1,0-2 4,1-1-6,4-1 0,-2-2 5,3-1-7,-2-1 0,0 0 2,0-4-2,0 0-2,-1-4 5,-2 1-8,2-4 7,-3-3-5,2-3 2,-3-3-4,-1 0 7,-1-4-5,2-4-2,-5-3 2,-1-3-3,0-1-2,-3 5 3,-2-1 4,-2 1 7,-2 3 16,2 2-2,-4 3-3,2 0 6,-2 3 2,-1 0 6,2 1-6,-1 3-3,0 2-2,0 1-5,-2 5-2,-1-2-4,1 7 1,4 0-5,0 0 0,0 0 0,-17 9 1,13 4-3,2-2-3,0 4 1,2 0 0,-2 5 3,2-3-8,2 3 6,0 0 0,0-1-3,-1 1-16,4-2-18,-1 1-18,0-1-19,5 4-11,-1-3-19,1-4-25,2-1-33,-1-1-35,0-1-43,4-1-26,-2-1-30,1-5-44,2 0-85,-1 0-32,1-2-181,-2-1-128</inkml:trace>
  <inkml:trace contextRef="#ctx0" brushRef="#br0" timeOffset="73066.02">15304 2703 1752,'4'-8'19,"0"5"32,0-3 23,0 0 23,0 1 20,0 0 18,2 0 7,-2 0 2,2-2 0,-2 3 5,0-1 2,-2 1 4,2 0-6,-2-1-2,-2-1-8,0 6-4,3-8-10,-1 3-9,-2 5-11,0-7-9,0 7-14,-2-8-9,-1 3-10,3 5-7,-8-2-5,8 2-7,0 0-6,-22 4-2,14 2-7,-2-1-6,0 2 2,-2 0-6,2 3-7,-1 1-1,1 0-11,4 1-9,-2 0-5,0 2-6,4 0-6,0-1-3,0 1 2,2-3-5,2 0-2,0 1-7,4 0 3,-2-4-1,2 2 0,2-4-6,4 2-5,-2-3-5,2-1 5,-1 0 5,2-2 1,1-2 5,-1-2 1,1 0 3,0-4 7,-4 3-2,4-5 6,1 0 0,-2-2 2,-1-1 6,-1 2 0,-1-3 7,2 3 3,-2 0 14,-2 0-3,0 2 7,-2 2 2,2-2-7,-2 2-1,1 1-1,-1 2-5,-4 2 3,0 0-1,0 0 1,13 6 0,-11-2-2,0 1 2,0 1 2,0 1-4,-1 1-2,3-1 8,0 2-2,-2 0-4,-1-1 3,4 1-12,-3-1-24,1-3-20,0 3-37,0-2-40,-1 0-47,3 0-42,-1-5-50,-4-1-135,6 4-68,-6-4 30,0 0-99,12-2-43</inkml:trace>
  <inkml:trace contextRef="#ctx0" brushRef="#br0" timeOffset="74088.18">15653 2419 1444,'-2'-6'-4,"2"6"31,0 0 27,0-6 23,0 6 26,0 0 19,0 0 13,0-7 4,0 7 6,0 0-6,0 0-6,0 0-9,0 0-15,0 0-9,0 0-9,0 0-12,0 0-2,0 0 5,0 23-2,0-13-9,2 5-3,-2 0-3,0 3-2,0 4-5,-2-3-6,2 1-5,0 4 1,0-3-7,0 2-1,0-2-9,0-1-2,0 2 3,0-1-1,2-5-20,0 2-26,0-3-20,-2-2-28,4-2-27,-4 1-37,0-5-44,2 1-45,3-2-41,-3-4-74,0 0-96,-2-2-34,0 0-134,0 0-96</inkml:trace>
  <inkml:trace contextRef="#ctx0" brushRef="#br0" timeOffset="74548.57">15561 2663 1567,'-5'-6'25,"0"2"24,1 0 19,2-1 20,-3 1 11,5 4 12,-4-8-1,4 5-10,0 3-6,6-6-3,1 2-6,2-1-3,3 5 0,3-2-2,1 0-4,4-3-7,1 5-6,3-3-4,1-2-4,-2 2-3,3 1-8,-4-2-4,0 3 1,-4-3-1,2-2-2,-3 0-6,0 3 6,-1-3-3,-2-1-4,-2-2 1,2 5-10,-4-4 5,-2 1-4,1 2 0,-3-1-5,2 0-1,-3 1-1,1 1 0,-1-1-1,-1-2-6,-2 6 2,2-3 0,-4 4-2,6-6 0,-4 2-1,-2 4-4,0 0-1,0 0-4,0 0-1,0 0-1,0 0 0,2 15 8,-2-8-11,-2 6 9,0-2-1,2 3-4,-2 3 6,2 0 3,0 0-5,0 3 0,2-4 1,-2 3 0,2 1-2,0-5 1,0 2 5,3 0-7,-2-5-14,-1 2-19,0-2-23,0-1-28,0-2-36,0 0-41,0-1-57,0-6-82,2 5-130,0-7-29,-4 0-176,0 0-132</inkml:trace>
  <inkml:trace contextRef="#ctx0" brushRef="#br0" timeOffset="74756.56">16076 2455 1711,'2'-13'40,"1"2"30,-3 1 22,2 0 20,-2 3 14,2-1 9,0-1-3,-2 2-9,2 3-8,-2-2-10,3-1-13,-3 7-16,2-7-25,-2 7-27,0 0-29,0 0-44,4-1-49,-4 1-49,0 0-43,2 15-95,-2-9-147,0 1-180,-2 2-110</inkml:trace>
  <inkml:trace contextRef="#ctx0" brushRef="#br0" timeOffset="75211.01">16224 2640 1571,'0'0'6,"11"-2"22,-11 2 26,9-2 19,-9 2 22,8-5 13,-4 3 9,1-2 6,-5 4 2,6-4 1,-6 4-1,4-4-3,-4 4 0,5-3-5,-5 3-10,2-4-11,-2 4-1,0 0-24,0 0-1,0 0-11,0 0-6,0 0-6,-22 11 5,16-5-12,0-1-5,-1 5-2,1-1-3,-1 0-3,2 4-8,-2-2 5,2 0-8,3 0 1,0 1 1,2 0-9,2-1 6,0-2-7,3 3 2,2-3-3,-2-1-1,4-1 6,2 1-5,1-2 5,-1-2-8,2 0 3,-1-2 3,2-2-2,-2-2-2,3-4 8,0 0 0,-1-1 7,-2-3-4,1-3-1,-1-1 4,0-3-3,-4 3-1,-2-4 0,1 3-2,-2-3-4,-5 3-6,0 2 4,-5 0-3,-2-2-16,-1 6-15,0-2-20,-2 4-21,-5-1-21,4 2-29,-2 1-42,-1 1-43,1 4-42,2-5-59,1 5-120,-2 0-49,2 0-200,10 0-168</inkml:trace>
  <inkml:trace contextRef="#ctx0" brushRef="#br0" timeOffset="75749.01">16488 2581 1845,'7'-2'30,"-7"2"30,9-2 18,-9 2 14,8 0 8,-8 0-1,12 0-6,-12 0-3,8 2 0,-5 2 3,2 0-1,2 1-1,-3 3-2,2-1 0,-2 3-6,3 4-8,-3-1-6,1 0 0,-3 0-12,2 1-5,-2 1 1,0-1-12,0-2 0,0 1 2,0-4-11,-2 0 0,0 1 1,2-3-7,-2 1 4,2-3-1,-2 0-6,0 0 2,0-5-1,0 0-9,0 0 1,0 0-1,0 0-5,0 0-8,4-15-2,-4 7-6,2-1 5,0-3-4,3-2-4,0-3-7,1 1-7,0-3 0,5-4-3,1 4-3,6 0 7,-6 1 2,2 1 1,2 3 0,-1 0 2,6 1 0,-4 3 1,-4 2-2,4 1 5,-1 3 9,1 2 6,-2 0 6,2 4 4,-1 2-3,2 1 3,-2 3 7,4 1 0,-5 3-5,1 2 8,0-1-7,-4 2 4,0 1 1,2 1 5,-6-4-1,0 3 2,0-3-4,-3 2-4,0-2 6,1-1-5,-2-2-3,1 1 5,-3-2-4,1 0-13,0-1-17,-3 1-38,2-2-32,-2-2-52,-2-2-71,4-1-69,-2-2-137,0 0-103,0 0 54,8 5-172,-8-5-129</inkml:trace>
  <inkml:trace contextRef="#ctx0" brushRef="#br0" timeOffset="75951.66">17472 2665 1857,'4'-5'136,"2"5"27,-6 0 27,11-3 28,-6 1 33,-5 2 20,6-6 1,-2 5-7,-4 1-19,9-2-24,-9 2-21,6-4-18,-2 2-19,-4 2-20,0 0-24,8-2-53,-8 2-73,0 0-87,9-2-89,-9 2-120,2-4-171,-2 4-142,0 0 55,0 0-372,-17-7-411</inkml:trace>
  <inkml:trace contextRef="#ctx0" brushRef="#br0" timeOffset="89848.28">1170 4668 373,'0'0'168,"0"0"-60,0 0-32,0 0-13,0 0 5,0 0-3,0 0 9,0 0 4,0 0 3,0 0 9,4-3-2,-4 3 2,0 0 2,0 0-1,0 0 1,0 0-6,0 0-3,0 0-7,0 0-7,0 0-8,0 0-7,0 0-4,0 0-5,-28 3-6,20 0-7,-2-1 0,-4 1-2,0 1-1,-3-1-6,1 0 0,-4 2-5,-1-5 1,0 5-2,0-1-3,1-1-1,0 1-1,-2-2-1,3 2-5,3-2 5,-2 1-9,2-1 8,3 0-4,0 0 1,2 0-1,1 0-4,-2 0 3,4-2 3,0 2-2,2 0-3,6-2 5,-15 1-2,15-1-3,-11 2-2,5 0 3,2 0-4,-3 3 0,7-5 2,-10 7 2,4 1 1,-1 1 1,3 2 2,-3 4 3,1 3 2,0 3 1,0 6 2,2 1-1,-1 10 2,-2 0 1,5 6-1,0-3-4,0 3 3,0 0-5,2 2 2,0-3-1,0-2-3,0-1 2,0-5-3,2-5 2,-2 0-5,0-1 3,2-5 1,0 0-1,-2-6-2,0-1-1,0 0 1,2-3-6,-2 1-11,0-3-12,0 0-13,-2-3-21,2-1-24,-2-1-25,2-1-24,-2-2-44,2-4-51,0 0-118,-8 0-248,8 0-91</inkml:trace>
  <inkml:trace contextRef="#ctx0" brushRef="#br0" timeOffset="90112.38">626 5199 1629,'0'-8'4,"2"2"11,-2 0 5,0 1 12,2 1 15,-2 4 5,2-10 2,0 4-6,3 2-7,-1 1-3,2-3-2,2 1-6,3 1-4,0-2 1,3 1-6,2-4-3,0 6-2,1-2-21,0-2-15,2 3-23,3 1-26,-2 1-21,2 0-24,-1-2-25,0 0-65,2-1-296,-4 1-6</inkml:trace>
  <inkml:trace contextRef="#ctx0" brushRef="#br0" timeOffset="90682.28">1392 4882 1322,'7'-5'-36,"-3"0"11,2 0 16,-2 1 7,1-2 23,-1 1 10,3 1 6,-3 0 9,-1 1 4,2-3 2,-3 4 5,1-2 6,-3 4 2,5-5 8,-5 5 5,4-7 1,2 6 6,-6 1 4,2-7-1,-2 7 0,2-2-2,-2 2-10,0 0-7,-2-8-9,2 8-5,0 0-5,-10-7-6,6 6-4,-4-1-7,-2 2-1,-3 0-7,0-2 2,-2 4-8,-1 0 3,-3-1-1,4 2-7,-1-3 0,0 4-3,3-4-2,-2 1 1,4 1-6,1 0 3,0-2-2,1 3 0,-2-1 2,5 0-1,-3 1-5,3-1 0,0-1 1,2 3 0,-3 0 0,5 0-3,-3 0 2,1 1-1,2 1-1,-1 2 2,0-3-1,1 5-1,0 0 2,2 1-1,0 0-2,0 6 4,0 2-1,0 3 2,0 0 1,2 7 1,-2-1 0,2 5 2,-2 0 1,2-1-1,-2 6-1,1-4 2,-1-2-2,-1 3 0,1-5 2,0 1-3,-2-2 1,2-3-1,-2-3 1,2-2 0,0-2-5,0-1-18,0-2-23,0-3-25,0 1-22,0-2-21,0-4-24,2 1-38,1-4-50,0-3-104,-3-2-340,0 0-159</inkml:trace>
  <inkml:trace contextRef="#ctx0" brushRef="#br0" timeOffset="90912.16">1219 5210 1807,'-5'-4'-20,"1"0"18,4 4 14,-6-6 18,6 6 22,-4-5 11,4 5 0,-2-4-6,2 4-9,0-8-6,0 8-3,7-5-3,2 1-3,0-1-11,1 0-18,1 2-27,2 0-30,1-2-36,4 1-38,1 0-44,2-5-123,0 1-226,1-2-25</inkml:trace>
  <inkml:trace contextRef="#ctx0" brushRef="#br0" timeOffset="91120.07">1706 4960 1479,'0'0'26,"0"0"10,-7-3 15,7 3 15,0 0 11,0 0 0,-4-4-7,4 4-7,0 0-10,11-10-2,-1 7-7,3-2-6,2 0-7,1 0-12,4 0-19,-2-1-23,4 1-19,-3 1-28,0 0-19,-2 1-17,0-1-40,-6 0-79,-3-2-279,1 2-8</inkml:trace>
  <inkml:trace contextRef="#ctx0" brushRef="#br0" timeOffset="91346.02">1898 4871 1334,'-10'4'-14,"6"-2"14,4-2 18,-7 3 14,7-3 6,-6 6 14,4-2 21,0 2 10,0 3 8,0 0 12,0 5 2,2 0-4,0 3-3,2 2-7,-2-1-4,2 6-10,0 0-7,0-1-6,0 3-5,2 2-7,0-4-3,1 3-7,-1-4-19,2 2-26,-2-4-31,3-3-34,-3-1-36,3 3-32,-1-5-28,0 0-40,0-4-108,2 1-268,0-2-79</inkml:trace>
  <inkml:trace contextRef="#ctx0" brushRef="#br0" timeOffset="91921.36">2479 5322 1478,'-13'-4'-40,"6"3"13,3-1 14,4 2 11,-12-4 15,6 0 24,-1 2 11,0-1 6,7 3 10,-10-4 3,6 2-4,4 2 1,-11-5-8,11 5-1,-4-3-5,4 3-2,-6-2-4,6 2-5,0 0-2,0 0-4,-9-2-1,9 2 2,0 0 7,0 0 7,0 0 3,0 0 1,0 0-2,34 2-4,-20-2-3,8-2 0,6-1-1,3-2-2,7 0 2,5-5-2,8 1 2,29-5-1,3 1-1,6-2-1,1 0-3,6-2-3,-3 1-1,-4-3 0,0 4-4,-9-1 1,-15 6-5,-13-2-2,-9 2 2,-5 3-3,-1 0-1,-7-1-1,-4 1 0,-1 2-1,-6 1-1,-2 0 0,0 0-2,-2 1-7,0 1-16,-5 0-24,1 0-27,-5 0-45,1 0-41,-7 2-35,4-4-33,-4 4-48,0-5-112,0 5-298,-8-8-167</inkml:trace>
  <inkml:trace contextRef="#ctx0" brushRef="#br0" timeOffset="92249.57">3512 4859 1759,'-10'-2'-6,"2"-3"19,-2 3 20,4 0 20,6 2 24,-8-2 13,8 2 2,-9-2-9,9 2-8,0 0-10,0 0-4,0 0 6,-2 11 6,2-11 5,15 12 1,-5-4 5,4 1 7,4 5 4,2-1-12,1-2 2,2 9-7,0-3-6,3-1-2,-1 2-2,1-1-10,-8-2-5,2-2 0,-1 5-9,-3-3-4,2-2 9,-6 0-8,1 1-1,-4-1-1,-1 1 2,-4-2-3,-2 5-2,-4-5 1,-2 2-8,-2 1-3,-8 2-23,-2 0-27,-1 0-37,-9 0-53,-1-2-65,0 1-75,-5-5-144,-1-1-159,7-4 69,0-1-182,3-5-166</inkml:trace>
  <inkml:trace contextRef="#ctx0" brushRef="#br0" timeOffset="93550.17">4969 4816 1882,'0'-7'-15,"0"0"18,0 1 15,0 1 21,0 5 17,2-8 5,-2 8 8,0-5-7,0 5-4,0-6-6,0 6-3,0 0-6,0-6-2,0 6 11,0 0 17,0 0 6,0 0-1,4 15 9,-2-5 2,-2-1-2,5 7-3,-5 1-5,2 0-5,0 4-2,0 4-8,0 1-6,1-1-6,-1 3-2,0 0-1,0-2-9,-1-1-2,-1-1-3,3 0-6,-3-3-18,2-3-15,-2 1-28,2-4-29,-2-1-31,-2-3-34,2-1-42,-2 1-43,-1-7-75,2 0-129,-3-3-46,4-1-121,0 0-86</inkml:trace>
  <inkml:trace contextRef="#ctx0" brushRef="#br0" timeOffset="94003.29">4741 4821 1638,'-7'-4'7,"1"3"20,6 1 19,-13-5 12,9 3 20,-3 0 9,7 2 2,-8-3-1,8 3 0,-4-4-3,4 4-8,0 0-6,0 0-2,8-11-2,3 7 2,1 2 1,6-1-3,0 1-1,6-1-5,-1 3 0,9 0-5,-1 3-3,1 0-4,6 3-1,0-1-3,1 5-3,-1 4 0,4 3-4,-1 2-7,-3-1 3,-3 4 1,-5-1-5,-4-1-1,-3 4-3,-2 0-4,-2 1 3,-9 0-1,2 0-2,-8-1 1,-4 3-2,-2-2 2,-4 1-2,-6 3 2,-4 0-8,-6-3 2,-4 1-6,-4 0 6,-3-5-5,2-4 0,-3-1-1,0-4-1,0-1-4,5-7-14,-1 1-4,2-3-10,3-3-15,1-3-17,1-1-18,2-2-15,2 1-21,2-3-26,4 1-36,5-3-30,2 0-40,4-3-104,2 2-129,2-1-167,4 0-137</inkml:trace>
  <inkml:trace contextRef="#ctx0" brushRef="#br0" timeOffset="94220.44">5507 4896 1788,'4'-6'42,"-3"0"15,2 2 11,-3-1 9,0 5 7,2-10 1,-2 7-5,0 3-5,2-7-11,-2 7-10,0-7-8,0 7-19,0 0-18,0-6-20,0 6-29,0 0-31,0 0-37,0 0-47,0 0-75,0 0-430,0 0-157</inkml:trace>
  <inkml:trace contextRef="#ctx0" brushRef="#br0" timeOffset="94469.37">5512 5086 1882,'0'0'61,"0"7"10,0-3 10,0-4 7,0 7-1,0-7-5,3 7-8,-1-1-6,0-2 0,0 3-1,4-1-2,-4 3-4,4-2-7,-2 1 1,-1 1-8,2 2-3,0-2-3,1 0-6,0 3-2,-1-3-5,-2 2-12,4-2-27,-4-4-38,3 3-43,0-1-44,-2-1-54,-2-2-114,2 0-153,3-2-179,-7-2-133</inkml:trace>
  <inkml:trace contextRef="#ctx0" brushRef="#br0" timeOffset="94833.74">5747 4942 1876,'-2'-9'54,"-1"4"13,3-1 12,0 6 9,0-8 2,0 8-5,-2-5 1,2 5 4,0 0 3,0 0 1,0 0-8,25 13 0,-17-3-5,5 0-4,-2 1 0,4 2-8,-1 2-5,2 3-12,0-1 4,-1 1-9,3-1-3,-4 1-1,2-1-9,-2 1 1,-2 1 0,1-4-11,-2-3-5,-3 0 8,1-2 0,-3 2 5,0-5 4,0-2 18,2 1 7,-4-2-5,2-2-9,-6-2-4,0 0-3,10-12-6,-6 7 0,-2-4-6,1-3-1,-3 0-3,1-3-4,-1-2-23,0-2-8,0 0-24,-1 0-26,1 0-23,-3 0-28,1 0-36,-2 2-42,4 1-53,-4-1-66,0 4-144,2-1-52,2 4 71,0-2-122,0 0-57</inkml:trace>
  <inkml:trace contextRef="#ctx0" brushRef="#br0" timeOffset="95003.76">6263 4743 1697,'0'0'77,"4"-6"5,-2 3 4,-2 3-2,5-6-9,-5 6-9,4-4-21,-4 4-24,4-4-29,-4 4-41,0 0-39,0 0-37,13 6-48,-13-6-111,4 6-229,-4-6-16</inkml:trace>
  <inkml:trace contextRef="#ctx0" brushRef="#br0" timeOffset="95224.59">6323 4905 1403,'2'4'26,"-2"-4"11,6 5 11,-4-1 12,2 0 17,0-1 12,-2 4 5,5 1 1,-3-3-2,0 3-8,3 1-3,-3-1-6,2 3-11,-1-1-1,0-1-9,0 3-5,0-3-5,-2 1-4,3 1-2,0-2-13,-4 1-27,0-2-29,2 0-33,-2-1-41,2 1-38,0-3-41,-2 0-74,2-3-379,-4-2-134</inkml:trace>
  <inkml:trace contextRef="#ctx0" brushRef="#br0" timeOffset="96245.02">6850 4541 1783,'0'-7'10,"0"1"23,0-1 20,0 3 23,0 4 21,0-12 3,0 8-10,0 4-10,0-5-8,0 5-2,0 0 5,0 0 5,0 0 0,4 22 2,-2-11-5,5 3 1,-5 3-6,4 3-4,0 4-2,0 2-9,0 1 4,4 0-7,-4 2-3,0-3-7,0 3-9,1 3-9,-1-5 0,-2 1-1,3-6 1,-3 0-5,0-1-3,1-3-1,-3-3-2,0 0 1,2-4 2,-2 1-2,0-4 0,0-1-2,0-3 1,-2-4-3,4 4-4,-4-4 0,0 0 5,0 0-8,0 0-1,0-19 3,-2 12-2,-2-2-1,0 0 0,0 1 1,-2 1-7,-3-1 0,1 3 0,-3 1 0,0-2-3,-1 4 2,-2 2 0,2 2 5,-2-1-4,-4 6-2,3 0 2,1 3 2,-4 1 2,4 2-1,2 2-6,-4 1 2,6-1 2,0 0-4,3 1 1,1-1 3,2 0 6,4-4-9,-2 2 7,4-2-2,0 0-3,2-4 4,2 1 3,2-4-9,0 0 2,1-3-1,1-2-5,1 1 2,2-3 0,0-2-4,1-1 9,-1-1-8,0-3 4,0-2-1,0 2 1,-3-4 0,0 1-1,2-3 0,-4 4 4,0-1 6,-1 0 7,-1 2 0,1 2 7,-3 1-3,2 1 1,-2-2-1,1 5-5,-3 0-2,-2 4 12,0 0-6,0 0 8,0 0-3,6 12 4,-6-4 3,0 0 6,2 1-3,0-1-4,0 1-3,0 0-4,2 1 5,-3 0 2,8 2-1,-1-3 1,0 0 1,2 0-2,4-3-3,-2-1 2,3 2-6,2-4-2,-2 0-3,1-1 4,4-2-3,-1-2-4,-1-4 1,2 2-6,-1-4-5,2 1-2,0-3 1,-1 1-2,-2-3-1,2-3-1,-4 0 2,-1-2 0,-2-2 0,-2 2-1,-1-4 3,-3 2-2,0 1 2,-1 1-2,-2 0 2,-2 2 3,-1 1 6,-1 3-1,-1 0 0,-1 1-1,-2 2 1,-4 2-1,2 2 0,-3 1-2,2 3 1,-4 0 1,-1 5-2,2 2 8,0 2-6,0 2 7,-1 1-3,2 2 0,3 1-2,0 2-3,2 0 7,0 0-3,4 2 2,0-4 3,2 2-2,2 0 6,2 1 1,2-5-3,4 1 3,0-4 5,3 0-10,2 0 4,0-3-2,3-1-3,2-2 3,-1-4-11,-2 2-23,4-2-35,-3-2-43,-2 0-52,-3-4-71,5 1-91,-8-3-162,1 0-84,-2 0 46,-3-1-240,0-2-242</inkml:trace>
  <inkml:trace contextRef="#ctx0" brushRef="#br0" timeOffset="98662.86">8641 4642 1846,'0'0'-129,"0"0"20,0 0 15,2-4 15,-2 4 13,0 0 15,0 0 15,0 0 10,0 0 6,0 0 9,0 0 14,0 0 7,0 0 13,0 0 7,0 0 9,0 0 3,0 0 6,0 0 4,0 0 2,1-6 5,-1 6 0,0 0 3,0 0-6,0 0-6,0 0 3,3-4 1,-3 4-1,2-7 1,-2 7-2,0-8 1,0 8-1,0-7-1,0 1-1,0 1-1,-2-1 0,2 1 3,-3-4 2,3 1 3,-1 1-1,-1-3-2,0 1 0,0 0 0,-1-2 2,2-1 4,-1 0-4,0 1 1,0-2-3,-1 1 7,2 1-2,-2-3-1,1 3 1,0 2-3,-1-2 5,3 2 0,-2 1-4,0-1-5,2 4-4,-2-3-7,2 8-2,-3-9-10,3 5-3,0 4-1,0 0-9,0 0 5,5 18-1,2-1-2,-3 0 0,3 5-5,0 2 1,2 5-3,-1 2 3,4 1-2,-4 0 0,0 3-6,1 0 1,-1-4 1,-2-2-4,1 0 1,-1-2 1,-1-3-4,-1 2 4,0-1 0,0-6-1,-2 1-1,2-5 2,-2 0 1,0 0-1,1-5 4,0 2-2,-1-7-3,-2 1 0,2-2 1,-2-4-2,0 0-2,0 0-6,0 0-5,8-12-7,-8 5 1,-2-6 4,2 2-10,0 0 4,-3-4 3,2-2-3,-3 1 3,-1-3 5,0 3-8,1-2 4,-2 3 6,-2 0-5,0-1-5,-4 6 12,2-1-5,-5 2 1,-1 1-1,-4 5 0,2-1 0,-2 4 0,-3 2-1,3 0 4,-2 3 5,2-1-1,-1 2-3,4 1 0,0 2 1,1-1 1,0 1-2,4 0 2,1 0 3,3 1-2,-1-1-1,3-2 3,2 0-1,1 0 5,3-3-2,0 2-3,5-2 8,1-3 0,3 1-8,1-2 1,3 0 3,7-2-2,-4-1 5,3 1 0,2-4-3,2 1 0,-1-4 0,0 2 0,2-1 5,-1-1-3,-1 2 0,-4-3-3,4 3-4,-5-2 2,0 6 0,0-5-1,-1 4 1,-1-1 0,0 1-1,-2 2-4,0 0 7,0 2-7,-1 2 5,0 2-2,2 1-1,-4 1 3,1 4-1,-1 0 0,-1 1 1,2-2 9,-4 4-10,0 0 1,1-1 3,0 2-1,-2-1 0,0 2 2,-2-1-1,2-1 2,-2-4-2,1 5-10,-1-5-23,-2-1-33,3 0-26,-1-1-38,2-1-43,3 0-41,-2-4-73,4-1-122,3-1-57,-2 0-180,5-1-142</inkml:trace>
  <inkml:trace contextRef="#ctx0" brushRef="#br0" timeOffset="99356.82">9678 4673 1942,'10'-6'59,"-6"0"8,2 1 13,-2-1 20,0 1 21,2-2 7,-1 1 1,-3 4-2,3-5-3,-1 3-7,-2 1 5,2-2-5,-4 5-4,4-5-7,-4 5-14,2-6-9,-2 6-10,0 0-7,0 0-2,0 0-12,0 0-3,-28 11-3,20-3-7,-2 1 1,-1 0-8,0 2 0,1 2-10,-1 4 5,1 1-4,-1-1 1,4 0-4,-1 2-2,4-2 0,1 2-3,2-2-2,1 1 3,4-2-1,0 0-4,2-3-1,3 2-2,-1-3-17,5-1-21,0-1-18,1-1-26,4-3-24,0-2-34,2-4-35,1 0-24,3-2-26,-5 0-14,6-4-5,-2-2 7,-1-1 22,-2 0 16,1-5 31,-4 2 28,1-3 30,-2 1 36,-3-2 28,0 2 27,-4 3 24,1-2 24,-4 1 23,0 1 17,-1 1 11,-1 2 9,-1-1 5,-2 2 1,2 1-2,-3 2-6,0 4-7,-4-7-4,4 7-7,-7-2-1,7 2-6,0 0 2,-15 13-4,9-7-5,0 3 0,0 1-4,0 2-9,2 1-1,2-2-2,-2 3-10,4-2 4,-2 1-4,4-1-1,0 0-7,0-1 0,4 1-3,1-3 2,2 1-2,1-2-4,3-1 4,0-3-7,-1-2 2,1 0 0,2-2-4,0-2 1,-1-2 2,0-4-6,0 1 3,-1-1 2,-5-5-11,3 1 0,-2 1 1,-5-2-3,-1-2 2,0 2-4,-3 1-1,-3-2 1,0 3-12,-6 0-3,0 1-12,0 0-13,-3 3-14,2 1-25,-3 0-26,2 3-37,1-1-40,2 2-46,-1 0-36,0 0-100,3 2-104,6 0 12,0 0-94,0 0-47</inkml:trace>
  <inkml:trace contextRef="#ctx0" brushRef="#br0" timeOffset="100024.15">10244 4665 1502,'6'-4'57,"3"2"18,0 0 12,-9 2 11,14-1 12,-8-1 2,-6 2 2,16 0-6,-10 2 1,2-1-6,1 5 1,-1-2-3,3 4 1,-2 0-3,1 2-4,-2 2-6,1-2-3,-2 3-3,-1 0-10,2-1-5,-2 1-7,1-1-6,-2 1-2,1-2-9,-2 1-3,-2-2-8,2-1 0,0-1-1,-1-1-2,-1 0 6,0-3 2,0 2 4,-2-1-3,0-5-4,0 0-2,0 0-5,0 0-4,0 0-1,0 0 1,0 0-9,-9-15 2,9 4-8,0 2 1,3-2 0,-1-2 2,2 1-7,2-2-2,-1 3 0,2-2-2,3-2 2,-2 4-1,0 2-3,-1 0-2,4-1 3,1 1-2,-1 2 3,1 0 6,1 3-1,-1 0-1,1 3 3,0-1 7,0 0 1,-1 2 1,3 2 0,2 1 7,-2 1 0,-3 2 2,4-1 5,-2 4-2,-1-2 2,-2 3 1,-1-1 0,1 0 0,-3 2 0,-1-1 0,4 2-1,-7 0 1,1-3-2,-2 2-2,1-2-1,-1 3-1,0-2-2,-1 0 0,1-3-6,-1 2 0,-2-1 1,1-1-5,-1 0 0,0 0-2,3-1 2,-1-2-1,-2 1-1,0-5 3,2 8 1,-2-4-2,0-4 0,2 3 1,-2-3-3,0 0-2,0 0-1,0 0-4,7 2-8,-7-2-8,0 0-10,0 0-6,0 0-10,0 0-9,0 0-5,0 0-9,0 0-5,8-7-15,-8 7-5,0 0-6,0 0-7,0 0-15,3-6-15,-3 6-15,0 0-17,0-6-28,0 6-32,0 0-26,-5-9-40,1 3-98,2 1-87,-2-2 19,1 0-86,-1-1-40</inkml:trace>
  <inkml:trace contextRef="#ctx0" brushRef="#br0" timeOffset="100984.18">11476 4746 1462,'0'0'30,"0"0"18,0 0 11,0 0 14,0 0 10,0 0 10,-2-9 4,2 9-2,0 0-3,0 0-4,0 0-4,0 0 0,-2-7-3,2 7 1,0 0-2,0 0-6,-2-6 6,2 6-6,0 0 2,0 0-2,-2-6-3,2 6-4,0 0 1,0 0-8,0 0-6,0 0-5,-4-3-8,4 3-5,0 0-4,0 0-3,0 0-1,0 0-2,0 0 1,0 0-12,0 0 3,0 0 0,0 0-2,0 0-4,0 0 4,0 0-6,0 0-2,0 0 3,0 0-3,0 0 0,0 0 3,0 0-2,0 0-3,0 0-1,0 0-1,0 0-1,0 0 4,-2-6-5,2 6 2,0 0-2,0 0 1,0-9-3,0 9 2,0-4 1,0 4-4,0-8 2,0 8-1,-4-10 2,1 5 1,2-1-3,-3 0 0,2 1 3,0-1 1,-1-2-1,-2 3 0,1-2 5,0 2-4,-2 1 2,-4-1 1,5 0-5,-3 4-3,-3-1 6,0 2-7,-1 0 1,-4 3 5,0 2 0,1 0-2,-2 4 2,0-1-7,1 2 4,-2 3 6,1 1-8,2-1 2,3-1-1,-3 5-2,6-4 6,-1 0-5,3 0 3,1 1-7,2-4 4,1 1-4,2-2 5,1 0 1,1-1-2,4 0 5,0-2 1,5-2-3,-1-1-4,1 0 6,3-2-6,-1-2 7,1-2 2,0 1-1,-1-3 1,4-1 7,-2-2 1,-1 2 7,0-1 0,0-2-4,-1 1 8,-2 2 3,0 0 7,-2 3-2,0-3-8,-2 3-6,0 1-4,1 0 0,-7 2 2,0 0-1,13 9 1,-11-2 0,2 1-1,-2 1 1,-2 3-7,1 1 8,3 1-8,-2 3 2,2 0-3,-3 0 10,4 0-6,-3 0 3,1 2 0,2-1-3,1-1-15,-2-1-17,0-2-21,0 3-23,0-5-24,2 1-25,-4-4-31,4-2-45,1 1-51,0-5-45,-2-1-90,4-2-92,0-2-4,-1-1-199,0-4-163</inkml:trace>
  <inkml:trace contextRef="#ctx0" brushRef="#br0" timeOffset="102184.18">11753 4668 1780,'0'-7'9,"2"0"25,-2-1 22,0 3 22,0-1 18,0 6 9,0-10-5,0 6-7,0 4-10,0 0 1,0 0 5,0 0 1,0 0-1,0 0-6,-2 20-4,-1-11 1,3 2-7,3 1 0,-3-1-10,2 3 2,-2-1-10,2 0-4,0 2-2,2-1-8,-1-1-6,2-1 3,0-1-8,1-1 4,-1 0-5,2-2-3,2-1-2,0-2 0,1-1-12,0-2-4,2-1-6,0-1-12,0-3-3,-1-1-6,4-1-3,-2-3-2,-3-1 0,3-2-7,-2 0 3,-1-2 7,1 2 2,-3-4 2,1 4 4,-3 0 5,0 0 11,-1 1 6,-1 3 5,0-1 9,-1 0 0,0 3-2,-1-2-1,0 2 2,1-1-4,-1 3-1,-2 3-2,0 0 0,0 0-1,0 0 3,-5-6 0,5 6 3,0 0 2,0 0-1,-7 13 0,6-7-2,-1 0 4,2 1 6,-2 4-2,0-2-1,2 0-2,0 2 2,0-1-2,0 1 4,2 1-5,0-1 2,1-1 3,2 1-8,2 0-1,0 0 1,-1-2-2,-1 0 1,5-1-3,0-3 1,0 1 0,0 0-3,1-4 3,2 1-5,-2-1 3,2-2-5,-1 0 4,2-2-3,-2-1 0,3-1 0,-3-2-5,4 0 0,-4-3-11,0-1 6,2 2-11,-2-5-6,1 0-2,-4 2 0,3-2 2,-3 0-1,0 1 2,0-2 4,-3 1-1,2 2-1,-2-1-1,0 1 6,-2 1 0,0 1 5,0 0-5,-1 1 7,-2 1-3,-1-2 1,3 1 2,-3 3-10,2-1 15,-4 0-6,2 6-4,-7-5-2,3 3 5,4 2-1,0 0-2,-16 0-2,8 4 1,-1-2 3,2 2-2,-1 1 0,-1 1 10,1 1-7,-1 1 2,3-1-2,-1 3 5,1-2-1,2 1-5,0 0 0,2 3 4,0-1-3,2-2 8,2 2 1,0 0-6,2 1 6,2-3-4,3 2 7,-1-1-4,3 0 2,4-3-1,-3 1 5,6-2-1,-3-2-4,1-1 0,3 2-1,-3-3-1,4-2 6,-3 0-1,0-2-1,-1-3 0,2 2 0,-1-4-3,0 2 0,-5-2-1,4-3 6,-2-1-3,-1-2-6,-3 1-8,4-4 2,-6-2-13,0 4 4,0-4 1,-4 4 3,1-2-7,0 3 4,-3-2-1,-2 4 1,0-1 3,-2 2-6,-3 0 4,0 1 4,1 1-7,-2 3 1,0-1 7,0 1 4,0 3-8,-1-2-3,7 4 3,-11-2-2,11 2 10,-12 2-11,12-2 5,-9 6-2,7-2-4,0-1 5,2-3 1,2 9 1,0-3 2,2 0 2,3-1-5,-1 3 4,0 1 1,3-4 1,0 2 7,-1 1-6,0-1 3,2 3 4,0-1 0,-2 2 5,0-4-2,1 2-4,-3 2 9,2-1-3,-1 3-1,-3-4 3,3 4-1,-3-2-3,0-1 0,0 2 3,-1-4-3,2 2 3,-3 1-3,3-3-6,-2 0 8,-1 0-11,0 0-10,-1-4-16,4 2-12,-5 1-21,2-4-31,-2-3-37,2 6-44,-2-6-46,4 0-46,-4 0-94,0 0-111,2-9-4,0 2-133,0-1-104</inkml:trace>
  <inkml:trace contextRef="#ctx0" brushRef="#br0" timeOffset="103454.89">13912 4443 1575,'0'0'-19,"11"3"30,-11-3 22,0 0 20,6 3 18,-6-3 16,0 0 8,0 0 2,11 0-1,-11 0 0,5 1-4,-5-1-5,0 0-4,0 0-2,0 0-7,0 0-1,10 0-4,-10 0-5,0 0-1,0 0-3,9 0-2,-9 0-5,0 0 1,0 0-2,0 0-2,10-1 2,-10 1-6,0 0 15,0 0-17,0 0-2,8-3 4,-8 3-6,0 0-4,0 0-5,0 0-4,3-6-1,-3 6-4,0 0-3,3-6 2,-3 6-6,2-3-1,-2 3 0,2-4-5,-2 4 0,2-6 3,-2 6 0,5-7-3,-5 7-4,2-6 1,-2 3-8,0 3 6,4-7 2,-4 7-2,3-5 1,-3 5-3,2-5 1,-2 5-9,2-5 11,-2 5-3,2-4-3,-2 4-2,0 0 3,-2-8-1,2 8 2,0 0 1,-4-7-3,4 7 4,-5-5-1,3 1-6,2 4 1,-7-5 5,7 5-4,-6-5 0,0 2 0,6 3-2,-10 0 0,10 0 1,-18 0 2,8 3-1,1 1-1,-5 2 8,1-1-4,-2 3 2,-1 3 3,-2 3-5,1-1 4,-1 2 6,2 0-5,-2 2 5,2 1 0,2-1-7,1 0-2,0-1 4,0 2-10,5-4 6,2 0 3,2 1 2,0-2-1,4-2-3,0 0 1,4 0-2,0-2 2,2 0 5,2-1-3,3-1 0,1 0-2,2-2-1,0-2 0,0 1 0,0-4-4,1 0 5,-2-2 2,4 0-2,-5-3 0,3-1-1,0-2 2,-3-1-4,1-2 2,-2-1-1,4-2 3,-3-2-6,1-2-4,-4 3 9,1-4-3,-2 4 4,1-1 6,-3 3 9,1 0-2,-1 0 9,-2 3 2,0 3 0,1-3 0,-1 4-6,-2-2-2,2 3-7,-2-1 1,2 5-2,-4 1-1,0 0-3,0 0 1,0 0-1,5 12-1,-5-4 0,0 2 1,-2-1-1,2 5 6,0-3-5,2 2 0,0 1-3,-1-1 0,3 2 5,-2-1-4,2 0 3,0-1-1,2 0 2,-2-2-15,2 1-19,1 0-20,0-5-27,-1 3-32,0-5-43,1 1-55,1-1-57,-2-3-72,5 0-136,-4-2-36,-7 0 38,16-2-153,-3 0-114</inkml:trace>
  <inkml:trace contextRef="#ctx0" brushRef="#br0" timeOffset="105122.02">14325 4427 1564,'-6'-2'-43,"6"2"22,0 0 25,0 0 10,-9-2 16,9 2 14,0 0 11,0 0 6,-6-2 5,6 2 6,0 0-2,0 0 5,0 0 6,-2-5 5,2 5 2,0 0 2,0 0 2,0-6-2,0 6 0,0 0-4,0 0-2,0 0-6,0 0-6,0 0-7,2-7-3,-2 7-6,0 0-10,0 0-6,0 0-2,0 0-6,0 0 1,0 0 5,12 14 4,-7-6-2,0 5 1,3 2 3,-2 3-4,2 0-2,0 7-1,2-1 0,-2 0-5,0 1-2,-2 1-3,1-1-5,-1 2-5,-1-1 5,1 0-8,-2-2-1,-4-2 8,5-2-8,-3-1-10,0 0-13,0-4-19,0-1-17,0-2-21,-2-3-19,2 0-24,0-3-29,-2 2-35,2-3-27,-2-3-19,0-2-29,0 0-64,0 0-69,0 0-246,0 0-125</inkml:trace>
  <inkml:trace contextRef="#ctx0" brushRef="#br0" timeOffset="105493.83">14273 4403 1662,'-8'-10'-22,"6"0"15,-5 2 25,4 1 28,1 1 24,0-1 11,-1 1 9,2-1 3,-1 3-5,2-4-6,0 8-8,2-10-2,2 7-2,0-1-4,4 0-2,4 2 4,0 0-4,3 0 1,1 4-5,4-2 0,0 2-6,2 2-5,4 2-3,-1-1-4,-1 3-3,-2 1-3,2 1-2,-3 0-3,-2 1-4,-4 2-5,-3-1-2,-1-1-1,-2 0-3,-5 1 4,-4-1-5,0-1 3,-4 1 0,-2 1-4,-4-1-1,0-2-4,-3 2 0,1-3-6,-1 1-6,0-2-13,-1 1-10,1-3-20,2 1-19,-1-3-17,4 2-29,-4-5-30,4 1-28,8-1-20,-10-1-26,3-4-62,7 5-81,2-9-227,-2 9-86</inkml:trace>
  <inkml:trace contextRef="#ctx0" brushRef="#br0" timeOffset="105841.82">14897 4345 1560,'4'-3'9,"-4"3"31,7-4 21,-7 4 20,4-5 20,-2 2 14,-2 3 15,4-5 1,-4 5-4,0 0-6,4-3-4,-4 3-10,0 0-6,4-4-11,-4 4-11,0 0-3,0 0-9,0 0-4,0 0-6,12 7 1,-8 1 7,0 1-2,-1 4 9,4 2-1,-1 3-5,1 2-7,2 1 0,-3 1-10,2 4-2,1-2-2,-1 1-5,-2 2-5,3-3-2,-2 3-1,-1-1-4,0-2-13,-2-2-17,0-2-16,0 1-20,1-4-17,-1 0-23,-1-2-29,-1-1-34,0-5-39,2 1-49,-2-2-33,0-6-58,0 3-79,0-5-45,-2 0-167,0 0-111</inkml:trace>
  <inkml:trace contextRef="#ctx0" brushRef="#br0" timeOffset="106158.03">14973 4362 1630,'-4'-9'-2,"-1"1"21,1 2 18,2 0 25,0 1 20,0-1 11,2 6 4,0-9-3,0 5-6,4 0-2,0 0-3,5 1 2,2-2 3,-1 4-3,3-1 2,1 2-6,4 2-1,0-1-7,2 4-3,-1 0-3,2 1-5,-2 3 2,1-2-17,-2 6-1,-3-4-1,-2 1-7,0 1 1,-3 0-6,-3 1-2,0 2-1,-1-3-3,-6 0 1,-4 0-7,2 0-1,-5 1 0,2 0-11,-5-1-23,1 1-20,-4-4-37,3-1-36,-4 0-42,3 1-39,1-5-40,-2 0-57,6-1-102,-4-2-53,10 0-153,-14-6-92</inkml:trace>
  <inkml:trace contextRef="#ctx0" brushRef="#br0" timeOffset="106528.24">15255 4345 1611,'5'-3'25,"2"0"23,-2-1 19,1 1 20,0 1 19,3 0 13,-3-1 5,3 3-4,-9 0 1,18 0-4,-6 0-3,-2 5 5,2 0-12,4 2 0,1 1-10,-1 4-8,2 1-5,-2 0-2,1 2-11,-2-1-12,1 3 1,0-1-3,-2 0-7,-1-2-8,-2-1 1,0 1-4,-6-3 1,4 0-9,-4-1 1,-1 0-5,0-3 4,-2 1 5,0-2-10,-2-1-4,0-5 0,0 0 6,-6 5-10,6-5 3,0 0-1,0 0-5,-10-16-1,9 7-3,-1-3 1,2-2-3,-2-3-1,4 1-14,-2-3-5,3 0-18,1-1-1,0 2-7,0 1-14,0 2-19,0-2-31,1 3-33,-1-1-40,3 5-31,-1 0-34,2 1-32,-2 1-87,3 2-56,2 3-32,-1-1-103,3 0-50</inkml:trace>
  <inkml:trace contextRef="#ctx0" brushRef="#br0" timeOffset="106912.01">15852 4257 1556,'6'-2'53,"1"0"27,-7 2 24,6-3 20,-6 3 16,7-4 6,-7 4-4,0 0-3,5-2-11,-5 2-12,0 0-11,0 0-6,0 0 2,-3 15-6,-2-4-1,1-2-8,-2 2 2,-1 4-10,1 0-4,-1 3-18,3-3 6,0 2-5,2 1-15,-1 0 4,2-1-4,2 0-8,2-1 3,1 1-4,2-2-1,1-2 1,2 0-3,2-3-6,0 0-1,4-3 2,0-1-1,2 0 0,3-4-2,-4-2-5,3-2 1,1-2-2,-2-2 1,0-1-5,1-3 6,-1-4-2,-2 1 0,-2-4-2,-4-2-2,0-2-2,-5 0 0,-2 5-2,-3-4-7,0 1 3,-6 2-2,-3 1-4,-4 1-3,-1 2-15,-4 1-12,4 3-9,-3 2-15,-3 1-11,2-1-20,-2 4-24,2 1-34,1 2-33,-1 2-42,2 1-27,0 0-71,8 1-112,0 2-50,2-3-182,1 5-158</inkml:trace>
  <inkml:trace contextRef="#ctx0" brushRef="#br0" timeOffset="107536.07">16316 4416 1743,'10'0'4,"-1"0"20,2 0 23,-3-2 16,-8 2 23,15-2 15,-7 0 1,-1 0 5,1 0-4,-1 1-5,1-1 5,-4-3 2,2 2 0,1 1-1,-1-3-5,-1 2 2,-5 3-5,9-8-1,-4 5 4,-3-1-1,2-2-13,-1 1-4,-3 5-4,2-10-7,-4 3-5,2 0-7,-5 2-12,1 0 0,-1 0-11,0 2 1,-4-1-11,-2 0-1,1 4-2,-2 0 0,-2 0-3,-2 4-1,-1 1-8,2 2 3,-4 0-3,1 3 1,2 3 2,-1-2-4,2 2-3,0 3-5,4-3 2,4 2-5,-3 0 9,4-2-3,4 3-8,0-1 5,2-4-4,2 1 1,2 1-2,2-2-5,4-1 0,0-2 3,0 0 2,3-3-2,0-1-1,0-1-3,-1-3 5,2 0-2,0 0 0,-2-3 1,4-1 0,-4-1 1,1-3-5,-1-1 9,0-3-2,0 0 7,-2-1 7,-2-2-3,2-2 3,-4 1 1,0-1 5,0 1 7,-1 1 10,-1-2 0,-1 4 4,2 4 1,-3-2-3,0 1-5,0 3-5,1-1-3,-1 3-8,0 0 1,-2 5-5,2-3-1,-2 3 2,0 0-6,7 15 1,-7-8 4,2 3-4,2 0-1,-2 1 1,2 0 1,0 1-3,2 1 4,-1-2-3,1 1-18,1-1-18,-1 0-22,3-1-24,-3 2-24,2-5-33,-1 1-39,4-3-36,1 3-62,-2-4-114,2 2-147,0-5 40,-2 1-261,3 1-241</inkml:trace>
  <inkml:trace contextRef="#ctx0" brushRef="#br0" timeOffset="107914.05">17002 4293 2068,'0'-7'-5,"0"0"24,0 0 30,0-1 25,-3 1 18,3 2 12,0-3 0,-3 0 8,3 3 2,-1-1 0,-1-2-3,2 2 4,-2 1-6,0-3 11,0 5 0,-2-3-3,0 0-5,0 3-6,-3-3-8,2 3-5,-3 0-11,0 3-8,-3 0-6,1 2-6,-5 2-3,0 3-7,1 1-3,-4 3-3,0 5-5,5-1-2,-5 2-2,4-1-8,2 6 3,-2-3-5,5 1-2,2 0 0,2-1-2,3-2 0,2 2 0,2-2-6,3 0 0,1 0 2,0-1-7,4-3-13,5 3-17,0-5-19,4 0-28,-3 0-32,4-2-22,-2-6-40,0 3-49,2-4-50,-4-1-47,3-2-106,-1-1-117,-2-4 30,-1 1-224,2-3-215</inkml:trace>
  <inkml:trace contextRef="#ctx0" brushRef="#br0" timeOffset="108535.43">17254 4027 2052,'-4'-10'24,"0"3"31,2 1 25,-1 1 24,1-2 16,-2 4 12,4 3 1,-2-8-3,2 8-16,-2-4-11,2 4-9,0 0-17,0 0 1,0 0-4,0 0-2,4 27 0,0-12 1,-2 4-2,3 5-6,-1-1-2,0 6-1,0 0-8,0 2-5,0-1-12,0 1 6,2-2-7,-2 0-7,0 0 1,0-4-3,-2-1 0,2 0-1,-2-3-6,0-5 1,2 2-5,-1-5 2,-1 1 0,-2-3 0,4-2 7,-2 1 9,0-5-2,1 1-2,-1-3-4,-2-3 0,0 0-3,0 0 0,0 0-5,18-12-3,-11 4-4,-1-4-4,1 0 1,4-2 2,-2 0-6,0-1 1,2 2-3,-1 0 2,-1 1 0,2 1-4,-3 1 1,2 3-4,-1-1 3,2 3-5,-1-1 7,1 2-3,0 1 0,-1 3 3,3 3-6,-1-1 1,1 4 3,2 1-3,-3 1 2,2 1-2,-4 2 5,3-1 2,-5 4-3,3-3 6,0 2-2,-3 0 4,-2-1 2,2 0-3,-1-1 6,0 1 3,-1-1-3,0-1 2,-2-3 1,0 1-1,0-1 9,1 1-4,-1-2-2,-3-1 2,5-1-1,-4 1-5,2-2 4,-2 1-1,-2-4-2,6 8 1,-3-6-14,-3-2-18,4 3-20,-4-3-25,0 0-23,6 2-26,-6-2-24,0 0-45,0 0-51,4-12-56,-6 7-91,0 0-148,-2-4 5,0 1 63,-3 1-203,1-2-156</inkml:trace>
  <inkml:trace contextRef="#ctx0" brushRef="#br0" timeOffset="111312.01">18582 3947 2009,'4'-8'77,"0"3"6,-1-1 10,0-1 11,0 0 0,1 5-3,-2-5-9,0 1-10,3 2-9,-5 4-8,4-7-7,-2 3-5,-2 4-9,4-6-9,-4 6-17,1-1-14,2-1-17,-3 2-13,0 0-21,0 0-25,0 0-24,0 0-24,10 7-28,-8-1-37,-2-2-70,0 3-131,3 0-208,-6 3-95</inkml:trace>
  <inkml:trace contextRef="#ctx0" brushRef="#br0" timeOffset="111579.7">18688 4221 1698,'0'5'57,"-3"2"24,3-7 15,0 8 18,0-8 17,-2 5 5,2-5-4,0 6-13,0-6-13,2 7-10,-2-7-15,0 11-3,0-7-5,3 6-10,-1-1-2,0 3-7,-1-3 5,2 7-12,-1-4-1,1 3-7,-1-4-3,-1 4-2,-1-2-1,3 1-6,-1-3 0,0 2-7,0-1-17,0 0-24,-2-3-23,0 1-36,0-1-37,0 1-41,2-2-44,-2-1-35,2-1-88,0-2-92,0-1-245,2 1-158</inkml:trace>
  <inkml:trace contextRef="#ctx0" brushRef="#br0" timeOffset="112090.05">19218 4423 1854,'8'-6'13,"1"1"23,0-1 29,0-2 29,0-2 21,-1 3 13,1-4 1,-2 1-5,0-1 5,1 0-4,0 1-2,-1-1-10,0 1-3,-4 1-2,4-1-7,-5 2-4,3-1-9,-3-1-6,-2 2-9,0 3-9,-5-2-4,1 1-12,-3 0-4,-3 3-3,-1 1-10,-3 2 2,2 0-5,-5 1-3,0 3-6,2 0-2,-3-1 6,4 5-7,-1-2-3,4 1 2,-1 3-5,1 0-5,3 1-1,2-1-4,2-1-4,1 2-1,3-1 6,5 1-8,1-1 3,4 1 11,1 0-7,4-1 1,2 2 3,-1 0-4,4-3-1,1 0 7,-2 0-12,-1-1 1,-1 2 3,-1-2 0,-2 0 5,1-1-3,-2 0 1,0 1-2,-3 0-5,1-3 7,-4 3 0,1-3-3,-4 2 1,0 0 16,-4 1-1,0-3 1,-2 3 5,-4-2-3,-2-1 1,-4 2-2,0 0-2,-3-4-7,0 4 5,-2-4 1,-1-1-3,-2 0 3,1 0-12,0-2-19,4 0-21,1 0-30,-4-2-18,4-2-40,-1-1-39,4-2-45,3 2-47,1-3-69,5-1-139,0 1-23,4-1 53,2-1-134,3 2-70</inkml:trace>
  <inkml:trace contextRef="#ctx0" brushRef="#br0" timeOffset="117198.66">19968 4229 1529,'0'0'-19,"3"-5"15,-3 5 23,5-6 15,-5 6 18,2-7 17,-2 7 10,4-5 5,-4 1 3,0 4 0,2-6 2,-2 6 3,0-5-2,0 5-6,0 0-4,2-6-8,-2 6-4,0 0-4,2-5-5,-2 5-2,0 0-3,0 0 0,0 0-3,0-6-1,0 6-2,0 0 2,0 0-8,0 0-4,0 0-2,0 0-7,0 0-1,0 0-5,0 0 2,0 0-6,0 22 1,0-9 2,0-4-1,-2 9 3,0-1-2,2 1 0,0 1-3,2-2-2,0 1 2,0-1-6,0 3 1,2-3-1,0 0 0,0-3-1,3 1 0,-2-4-3,3 3 5,-2-5-1,3 1-1,-1-1-5,0-3 2,4-1 0,-4-1-3,0 0 4,2-2 2,2-2-3,-2 0-3,-10 0 9,19-6-4,-11 1-4,3-3 5,0-1 2,-1-4-10,-2-2 8,4 3-3,-4-5-1,-1 1-4,3 1 6,-4-2 4,0 4 7,-1-1 6,1 0 6,-2 6 0,0-2 6,1 1 1,-3 1-2,2 0-6,-2 0-1,0 4-9,2-2-4,-2 3-4,-2 3-4,0 0 1,0 0 4,0 0-8,9 18 2,-9-9 3,3 2-9,-3 3 7,2-2-4,0 2 2,0 2 1,-1-1-2,2 0 3,-1-4-5,2 5 7,2-3-4,-1-2-3,1-1 4,1 0-2,1 0 3,1-5-8,3 2 8,-2-3-1,4-2 4,-2 0-5,1-2 2,2-2-3,0 0 2,1-3-1,0-3 0,-2-2-3,-1-3-4,6-1 2,-8-2 3,3-4-3,-1 1-4,-2 1 4,-3-2-2,-2 3-4,0 0 4,-1 0 0,-5 1-1,2 3-1,-4 0 1,-1 2-3,1 1 2,-2-1 0,0 1-7,0 2 3,-1 3 1,0-1 3,-1 1 0,1 3-4,5 2 0,-7-4 0,7 4-2,0 0-4,0 0 7,0 0-3,0 15 5,5-9 3,2 1 2,3 2-2,2-2-1,1 4 1,0-2 2,4 3-1,-1-1 0,4 0 2,-4 1-1,0-3-3,-2 5 1,1-4 0,-2-2 1,0 5-9,-3-2 7,0-1 1,0 1-6,-2-2 3,-4 0 5,2-1 3,-4 2-2,0-2 2,-2-1-2,-2 3-1,-2-5-3,0 2-1,-2 0 9,0-1-9,-6-1-5,4 1-16,-2-2-22,-1-2-14,0 2-22,1-4-33,-1 0-36,1-2-46,4 0-42,-4-2-56,4-2-121,2 1-102,4-4 55,4 0-161,4-2-119</inkml:trace>
  <inkml:trace contextRef="#ctx0" brushRef="#br0" timeOffset="117627.51">20905 4364 1684,'4'2'-21,"-1"2"18,-3-4 21,8 5 27,-4-3 21,-4-2 14,6 4 16,-2 0 9,-4-4 1,11 3 0,-4-3-4,-7 0-5,16 0-1,-8 0-6,2-3-5,2 1-9,-1-2-4,2-1-7,1 1-5,-1-4 1,-1 1-2,-1-1-1,2-1 5,-3-1-8,1-1-5,-4-1-2,3 3-6,-3-3-4,-1 0 0,-2 3-5,-2-1-3,2 1-6,-4 1 1,0 1-6,0 2-2,-4-1 1,0 2-3,4 4 2,-13-3-9,5 3 10,8 0-6,-20 10 3,8-5 7,-1 5-5,0 0-3,1 3 3,-1-1-5,1 3 3,5-2-2,-4 2 7,5 1-4,0-1 1,2 0-2,4 0 2,-2-2 1,4 2-3,2-2 0,2 0 3,2-2-1,1 0-5,3-1-1,2 0-8,-2-3-20,0 1-16,4-5-38,0 1-39,-1-1-50,0-3-50,1-3-42,4-1-49,-1-1-127,0-1-47,3-3 35,-2-1-103,4-3-45</inkml:trace>
  <inkml:trace contextRef="#ctx0" brushRef="#br0" timeOffset="118353.38">21528 3980 1580,'2'-13'56,"-2"4"24,2 0 14,-2 3 20,0-2 12,0 5 6,0-3 3,0 1-11,2 0-6,-2 5-14,0-4-8,0 4-8,0 0 0,0 0 7,8 14 0,-4-5 0,0 5-11,3 4-2,-2-1-3,1 7-8,0 0-6,-2 6-4,3-1-4,-3 0-2,0 0-9,0 2-2,0-2-4,1-2-5,-3 0-1,0-2-3,3 0-5,-3-5-5,0 2 4,0-6-4,2 1-5,-4 0 4,2-6-2,0 0 2,0 0 0,0 0 2,0-4-4,0-2 1,2 1-5,-2-4 0,-2-2-1,0 0-1,0 0-3,0 0-9,12-10-1,-12 2-5,-2 0 2,2-3-6,-4 2-1,-1-2 3,0-1 0,-1 0 0,0 1-5,-4 2 2,1 0 3,-4-1-1,3 3-1,-3 3-5,-2-1 5,0 2-2,1 3 1,-2 0 5,4 2-1,-4 1-1,0 4 4,1-2 1,1 3-13,-2 1 13,0 1-1,3 1 2,0 0-9,2 1 6,1 1 4,2-2 0,0 3 1,0-2 6,4-1-6,2-2 1,2 2 4,0-3-2,3 2 0,3-3 1,1 0-1,3-2-1,-2-2 2,2 2 2,4-3-8,1 0 6,-4-2 2,5-2-2,-2-2-1,1 0-2,0-3 2,2-2-1,-2 1-4,-2 0 2,4-6 3,-5 3-7,2-1 9,-4 2-3,0-1-4,1 2 13,-3 1 1,-1 1-1,0 1-3,-1 1-4,-2-2-4,2 6 3,-2-1-6,-4 2 1,0 0 4,8 7-2,-7-1 2,-1 0 2,5-1-6,-3 3 8,0 1-1,2-1-3,-2 1-2,2-1-4,0 2-15,2-1-18,-1-1-27,-1-1-37,-1-1-47,5 0-59,-2 0-68,3 0-163,-3-2-88,2-1 63,0 1-193,2 0-151</inkml:trace>
  <inkml:trace contextRef="#ctx0" brushRef="#br0" timeOffset="124185.89">22320 3858 1716,'0'0'-9,"-4"-5"10,4 5 17,-2-5 20,2 5 14,0-6 15,0 6 9,-3-8 5,3 8 4,0-9 3,0 5 2,0 4 4,0-5-4,0 5-4,0 0-7,3-8-1,-3 8-9,0 0-6,0-6-6,0 6-6,0 0-4,0 0-6,0 0-5,0 0 0,0 0-2,0 0-1,0 0 3,0 21-5,-3-7 9,3 2-4,-4 6 1,3 4 3,-1 3 0,0 3-3,2 6-4,0 1-8,0 2 4,2-1 1,0 0-6,-1-4-7,6 1 4,-5-7 5,2-1-13,2-3-1,0 1 2,-1-4 0,5-3-3,-4-3 8,3-1-3,-1-3 0,0-1-2,2 0 5,4-4-8,-3-1 10,-1-3-3,0-3-5,4 1 3,-4-4 1,1 1-1,1-5-6,1-2 3,0-2-7,-3 0 5,1-2-6,-2-2 5,-1 2-8,0-2 3,1 0 3,-1 3 2,-4 2 7,3-1 8,-3 2-2,1-1 2,-1 4 4,0-3-2,0 2-1,-2 0-3,2 2-5,-3 1-5,-1 3 2,0 0-3,0 0-3,0 0 5,0 0 0,-5 20-4,3-10 0,-2 1 0,2 0 3,-2 3-4,2 1 2,0 1 3,2-1-1,0 0-3,0-2 1,2 2 1,2 1-3,-2-3 3,4 1-1,0-3 1,2 0 0,2-1-2,0-2 4,-2-1-4,3-1 0,0-5 3,2 4 6,-3-5 9,0-2 5,1-2 1,-1-2-1,0-3-3,0-4-1,-2-1-7,1-1 1,-3-6-7,-2 1-4,0 1 3,-1-1-6,-6 3-9,2-1-5,-6 1-10,-1 4 0,-3-1-14,-4 3-16,1 2-8,-4 1-18,1 4-15,-3 1-11,0-2-14,2 4-32,-4 1-30,3 1-35,4 2-33,0-1-39,1 1-75,-2-1-116,6 2-9,2-2-197,-1 0-172</inkml:trace>
  <inkml:trace contextRef="#ctx0" brushRef="#br0" timeOffset="124450.5">22466 4211 1910,'0'0'49,"-9"-2"22,9 2 22,-4-5 15,4 5 8,0-6 2,0 6-2,5-9-11,3 5-6,0 0-14,2 1-7,4-4-8,2 4-8,4-2-12,-2 2-39,1-1-46,3 2-69,-2 1-74,0-2-99,1 2-182,-2-2 21,0 3-123,-3 0-64</inkml:trace>
  <inkml:trace contextRef="#ctx0" brushRef="#br0" timeOffset="126451.78">6043 5987 1598,'1'-12'32,"-1"12"16,0 0 18,0 0 23,5-5 20,-5 5 16,2-6 2,-2 6 0,3-7-4,-3 3-8,0 4-7,2-7-10,-2 7-9,0-4-1,0 4-16,0 0-6,2-6-23,-2 6-21,0 0-38,0 0-44,2-4-31,-2 4-38,0 0-37,0 0-38,0 0-78,6 14-118,-4-9-211,3 1-111</inkml:trace>
  <inkml:trace contextRef="#ctx0" brushRef="#br0" timeOffset="126687.83">6123 6128 1782,'0'8'43,"0"-2"4,-2-1 10,2 1 21,-2 0 19,2 1 11,-2 1 5,2 2-4,0 1 0,2-2-6,-2 1 4,2 1-3,0 0-9,-1 2-12,4-1-7,-3 0-9,1-1-4,1 0-8,1 3-2,-4-2-4,2-1-9,1-2-17,-2 3-27,-1-2-30,2-1-44,-1-2-49,0 3-47,1-4-53,-2-1-95,4 1-126,-3-1 0,-2-5-96,8 0-47</inkml:trace>
  <inkml:trace contextRef="#ctx0" brushRef="#br0" timeOffset="127185.92">6476 6125 1527,'3'-4'84,"-1"-1"22,-2 5 8,4-5 5,-2 2 10,-2 3 0,0 0-1,4-5 0,-4 5 1,0 0-5,8 13 1,-6-6-2,2 2-13,0 1-11,0 2-9,-1 0-10,0 3-9,1 1-2,1-1-6,-1 0-8,0 0-9,-1 1 2,-1-3-6,0 3-4,-2-3 1,2-2-6,-2 0-5,0 1 1,-2-3-3,2 1-3,0-3 3,0 1-3,-2-4 1,-3 0-6,5-4-5,-4 3 0,4-3-5,0 0 0,-13-11 0,10 3-4,2-2 0,-1-2-5,0-4-3,2 1 5,2 0-1,-2-2 5,2 2-5,2 0-4,0-1 7,1 1-6,1 1 2,1 2 2,1 2-7,0-2 0,3 5 5,1-1-5,2 2 6,-2 3 2,0 1 3,2 2 2,2 2 2,-1-1 0,3 5 1,-4-1 9,0 1-4,2 2 2,-5 2-7,3-2 3,-1 5-1,-2 0-2,-1-4 2,-2 2 11,0 2-3,2-2-9,-4 0 7,0 0-5,-2 1-11,-2-2-20,3-1-25,-3 1-40,0-3-41,0 3-48,0-3-37,0 0-28,5-2-43,-1-2-88,3-1-109,1-2 19,2-2-171,4-1-127</inkml:trace>
  <inkml:trace contextRef="#ctx0" brushRef="#br0" timeOffset="127478.91">7252 6138 1816,'0'-6'54,"0"-1"20,-2 0 19,0 2 19,2 5 17,-7-10 13,3 4-2,0 1-7,0 1 2,-3 0-15,-1 2-14,8 2 2,-17 0-6,6 4 1,1 0 2,-3 3-9,0 1 2,1 3-4,-1 1-3,3 0-7,-4 5-2,4-3-7,2 3-2,0-1-6,-2 0-6,6 0-2,0 0-11,4 1-2,0-4 0,0 2-6,4-1-3,2-1-3,4-1 1,-2-3-8,4-1-13,1-1-17,2-1-28,2 0-30,-1-2-47,2-4-52,-4 0-69,6-4-75,-3 0-144,-1-4-125,4 3 71,-4-3-267,2-1-258</inkml:trace>
  <inkml:trace contextRef="#ctx0" brushRef="#br0" timeOffset="127846.04">7428 6195 2182,'-4'-2'25,"4"2"19,-11-5 23,7 3 24,-1-3 14,5 5 9,-5-5-2,4 0-5,1 5-6,0 0-4,4-9-5,0 7-6,-4 2-2,13-3-5,-4 3-8,-9 0 2,19 5-6,-9-1-6,3 1-6,0 3-5,-3 1-3,3 2-3,0-2-5,-2 0-4,-1 3-1,0 0-9,-1-1 4,-2 0-4,-3 1-2,0-3-2,0 2 1,-2-4-3,-2 0 3,0 1-1,0-3-2,-2 1 3,2-6-1,-4 4 9,4-4-5,0 0-4,0 0-1,-10-10-2,8 3-1,-1-4 1,1 2-9,2-4-9,0-2-12,2-3-24,1 1-18,1 2-26,0-3-23,2 3-31,2-3-37,1 3-39,2 2-38,1 0-36,-3 4-101,1-2-103,-1 5 21,-3 1-117,4 3-85</inkml:trace>
  <inkml:trace contextRef="#ctx0" brushRef="#br0" timeOffset="128242.3">7832 6168 1646,'7'6'27,"-3"-2"21,0-1 26,0 2 28,0-5 25,-4 0 19,4 5 8,-4-5 6,8 4 0,-8-4-15,8 2-6,-8-2-8,12-2-5,-12 2-8,17-2-19,-8-3-8,-1 3-9,5-3-11,-3 2-2,2-4-9,-2 0-4,0 0-5,1-3-3,0 3-10,-5-3-5,1-2-7,1 3-5,-5-1-4,2 3 4,-1-3-11,-3 3-2,2 2-2,-3-3-3,-4 1 5,2 5-9,-5-3 0,2 1 2,-4 2 4,9 2-2,-19 4 1,8 0-5,-3-1 8,0 6 4,0-1 3,1 1 1,1 2-1,-1 0 4,2 1 0,3 0-1,0 1-3,2 0 0,-2 2 2,8-3-6,0-2 3,2 2 3,6 0 0,0-1 0,0-2 0,5 0-24,0-1-12,1-1-37,3-2-35,1-3-32,-2 1-44,2-2-53,1 1-51,1-4-35,0 2-118,0-1-67,0-4 30,1 4-126,-1-3-88</inkml:trace>
  <inkml:trace contextRef="#ctx0" brushRef="#br0" timeOffset="129139.5">8447 6118 1703,'2'-5'53,"0"0"22,-2-4 18,-2 4 22,2-1 16,-2-1 8,2 1 0,-4-2-2,4 1-3,-2 0 1,-4-2-10,2 1-10,0 3 0,0-2-7,-2 1-7,2 0-10,-6 1-15,5 0-7,-4 3-8,-2 1-3,3-1-10,-4 4-2,0-1-3,-1 3-5,0 1-5,0 6 0,-1-2 1,2 3-9,-2 0 1,2 2-8,2 0 1,0 1-4,4-2 1,-1 3-2,0-1 0,3-1 0,2 0-3,2-3-6,0 1-7,0 0-10,3-1 0,0-4-7,4 4-4,-3-4-8,3-4 1,1 1 1,0-1 1,0-3 5,-8 0 2,16 0 3,-8-4 3,1-2 2,-1-1-2,-3-2 2,4-2 6,1-1 0,-4-2 5,2-1 4,-2 3 5,-2-4 5,3 3 10,-2-1 13,-3 3 13,1 0 11,0 1 6,1 3 0,-2 0-8,-1-1-5,2 1-8,-1 5-7,1-3-5,-3 5 0,0 0-1,0 0-1,0 0 5,0 0 2,12 14-1,-7-9-3,-3 3-2,0 1-1,2 3-2,1 0-3,-1-2-2,0 0-2,0 2 0,2-1 1,0 0-3,2-2-2,-2-1 2,0-1-2,2 2 0,1-4 0,-1-1-2,1 0 2,1-2 0,1-2-4,-1-2 0,2 0-1,0-1-1,-3-1-1,5-4-4,-3-2 1,-1 0-11,1-2-1,-3-2-3,1-1-4,-2-2-1,-3 0-4,2 0-2,-5-2 2,2 3 0,-3-1 2,0 4-1,-3-2 4,2 3-1,-1 0 1,-2 1 0,0 1-1,1 2 2,-1 1-4,-1 0 4,3 4-3,-3-2 1,5 5 2,-7-4 2,7 4-1,0 0 2,0 0 1,0 0 1,-4 14 1,5-9 2,2 2-2,1 0 4,-1 1 0,6 3 0,-2-2 0,4 2 1,-3-1 0,2 0 0,4 2 0,-4-1 0,2 0 2,1 0-2,0-1 3,2 0 0,-5 1-6,4-2 4,-2 2 1,-2-3 0,1 1-3,0 2 0,-3-4 4,1 3-4,-3-4 0,2-1 6,-4 2-5,4 1 1,-4-1 5,-2 0-2,-2-1 2,0-1-3,-2 3 2,-2-3 0,-4 1-1,2-2-5,0 1-12,-2-3-21,-1 0-19,1 3-28,-3-4-31,0-1-37,1 0-45,0-1-56,-2-4-51,0 1-94,6-3-126,-3-1 5,0 3-231,5-3-237</inkml:trace>
  <inkml:trace contextRef="#ctx0" brushRef="#br0" timeOffset="129592.01">9001 6179 1972,'6'2'50,"-6"-2"21,7 5 19,-2-5 18,-1 2 24,-4-2 10,0 0 8,8 3 14,-8-3-5,0 0-6,6 2 0,-6-2-12,0 0-10,0 0-12,13-5-15,-9 3-10,3-3-6,-1 2-11,2-1-12,-1-2-4,3-2-4,1 1-7,0-1-2,1-1-8,-4-2 0,4 2-9,-4-4 0,2 2 0,-3 0-8,-2 0-1,2 3-1,-4-1-4,3 0 0,-4 0-3,0 1-3,-2 2 0,-4 1-4,2 1 0,-5-1-1,-1 5 6,-1-3-4,9 3 2,-20 3 6,8-1 1,-2 5 5,1 1 6,-2-1-1,3 4 0,-3 0 1,2 2 0,2 0 0,-1 0 2,4 0 2,1 3-1,2-1 2,1-2 3,6 4 0,2-4 3,4 3 1,4-1-2,5-2 0,4 0-5,2-3-1,5 0-3,0-5-3,3 0 0,-1-4-18,2 1-54,-6 0-68,7-4-74,-6 0-119,-1-4-101,-5 5-219,-4-3 24,-3 0 81,-4 1-380,-2-4-383</inkml:trace>
  <inkml:trace contextRef="#ctx0" brushRef="#br0" timeOffset="142091.04">10658 5913 2255,'0'0'-127,"4"-8"20,-2 5 22,-2 3 17,2-8 16,0 5 16,-2 3 14,4-8 7,-4 3 15,0 5 4,2-7 9,-2 7 12,2-6 8,-2 6 5,0 0 12,0-6 9,0 6-1,0-5 5,0 5 2,0 0 3,0-6 0,0 6-1,0-6-1,0 6-2,-2-7 4,0 2 2,2 5 0,-2-9 0,0 6 3,0-2 2,2 5 5,0-11-3,-2 8 5,2 3 2,-2-8 1,0 4-6,2 4-2,0 0-8,-2-5-4,2 5-2,0 0-3,-3-7-7,3 7-6,0 0-6,0 0-6,0 0-1,-11 14 9,9-4 3,-4 1-4,0 4 3,1 2 3,-1 4-1,-1 4-3,2 0 6,0 1-1,-1 3 2,1 0-5,-1 5-4,2-5 0,2 1-4,-2 1-2,4-1-4,0-2-2,0 1-5,2-3 2,0 0-5,2-2-2,-2-4 1,4-2 0,1-1-1,0-1-1,-1-1-5,2-3-15,1-1-21,-1-2-31,3 0-30,0-2-31,-1-1-34,0-6-49,1 1-63,0-2-52,-3-3-126,3-3-113,-3-2 37,-3 4-224,1-5-228</inkml:trace>
  <inkml:trace contextRef="#ctx0" brushRef="#br0" timeOffset="142332.59">10500 6210 1999,'-12'-6'6,"2"1"6,-2-1 8,6 1 11,0 3 19,2 0 19,0-3 6,4 5-9,-2-8-8,2 8-7,6-9-4,0 4-6,6-1-4,4 0-3,0 1-3,4 1-4,2-4-9,5 1-18,-3-1-22,2 0-28,-1 0-32,1 3-38,0-1-33,-1 1-41,-2-3-109,-5 2-292,3 1-94</inkml:trace>
  <inkml:trace contextRef="#ctx0" brushRef="#br0" timeOffset="143102.03">10967 5937 1640,'0'-8'5,"0"8"17,-2-5 19,2 5 12,0-6 19,0 6 12,0 0 1,0-5-7,0 5-10,0 0-6,0 0-5,0 0 6,0 0 9,0 0 1,-2 23 0,4-10 0,0 2 0,-2 2 3,4 2-1,-2 6-4,2 0-4,0 0 10,-2-1-9,2 2-10,1-2-1,-1-2-1,1 2-11,-3-3-7,2-3 5,-2 2-13,0-5-1,2 0-1,-4-4-2,2 1-2,0 0 3,1-5-8,-1 3 6,-2-5-10,2-1-4,-2-4 1,2 5-3,-2-5 3,0 0-6,8-14 1,-6 6 1,5-5-4,-3 0 2,1-1-7,-1 1 4,0-1-5,2 2 2,-2-1 1,0 0-2,3 2 1,-6 2-6,5-1 6,-2 1-10,0 3 4,0-1 1,0 2-1,0 1 1,3 2 3,-7 2-4,0 0 7,14 6 4,-7-1 4,-2 3 4,-1 1 4,2 3 5,0 2-2,-2-3 2,0 5 3,3-3 0,-2 2 0,0 0-2,-2-2 7,1 1-6,-2-1-2,2-1 0,0-1-6,-1-1 3,1-2 7,0 1-2,0-4 3,3 5-3,-1-8 4,0 2 2,5 0-2,-1-4-1,2-3-3,0 2-2,0-5-2,3-1 0,-2-1-6,0-1-4,-2-6 5,4 3-9,-5-5 1,2-2-6,-3 1-3,0 0 2,-3 1 0,0 0 0,-3 1-1,3-1 2,-4 4 0,0 1-6,-2 0 3,1 1 2,-2 3 0,-1 1-4,0-1 2,-4 5-1,3-1 2,3 4 3,-16 2 4,11 3 3,-4 0 4,3 2-1,-2 2 4,0 2 0,0 0 1,1 2 1,4 0 0,-1 0-3,0 2 0,4-4 2,2 2-4,-2 1 2,4-2 1,1 1-2,2-1 0,5-3-5,-2 1 2,2-1-9,4-3-20,1-1-27,3 1-35,4-1-35,-1-5-52,1 0-63,8 3-65,-3-3-105,3-3-170,0-4 70,6 3-248,0-3-240</inkml:trace>
  <inkml:trace contextRef="#ctx0" brushRef="#br0" timeOffset="143515.04">12727 6031 2014,'6'-10'-29,"-2"3"20,2 0 13,-2-1 14,0-2 17,1 2 21,-3-1 15,0 0 5,2 0 5,-2 1-1,-2-2 3,3 3 3,-3-4 3,0 4 5,0-1-9,-3 1 2,1 2-2,-2-3-5,0 3-2,-5 1-3,2 1-1,0 1-1,-1 0-2,8 2 4,-22 7-4,8-5-1,2 6 3,0 2 3,1 1-11,-1 4-5,0-1-1,1 1-8,4 0-1,1 4-4,-3-2-4,5 3-6,-1-2-1,3 1-3,0-1-2,2 3-4,0-4 6,2 2 0,5-2-8,-3 0-16,5 1-17,1-5-33,2 0-21,4-2-32,-2 0-36,3-7-40,3 1-43,-2-1-33,4-3-28,-3-1-50,4-1-64,-2-2-18,3-3-301,-3-1-202</inkml:trace>
  <inkml:trace contextRef="#ctx0" brushRef="#br0" timeOffset="143879.91">13006 6113 1937,'8'-14'-20,"-2"3"44,-5-2 27,3 4 27,-4-2 18,0 2 22,0 1 11,-4 1-1,3 0 5,1 1-2,-2 0-7,-2 1-6,1 0-7,3 5-16,-7-3-1,7 3-5,0 0-3,-15 5-8,7 3 7,3 0-7,-1 1-4,2 3-1,-3 0-6,3 2-7,2 1-4,-2-1-5,2 3-3,2-5-2,0 3-2,2-1-8,2 3 1,0-4-6,3-2 2,0-2-5,2 1 0,2-4-3,2-3-1,-3 1-4,5-4 1,-3-2 0,4 0-2,-2-4-2,2 1 0,-4-4-3,0-3 1,-1 0-4,0-1-4,-3-4-1,-3 0-3,-1 1-8,-4-4-2,-2 3-4,-3 0-3,-1 3-6,-4-1-7,-4 3-9,0 3-10,-4 1-16,2 1-9,-3 2-13,0 5-18,0 0-29,2 0-26,-3 3-29,6 1-39,2 4-26,1-6-55,0 5-113,5-2-66,0 1 30,2 0-88,4-1-45</inkml:trace>
  <inkml:trace contextRef="#ctx0" brushRef="#br0" timeOffset="144670.08">13137 6012 1483,'9'-5'36,"-1"2"23,-2 1 25,1-1 20,-3-1 22,3 1 13,-3 0 7,-4 3 0,8-4-12,-8 4-14,8-4-11,-8 4-14,6 0-2,-6 0-7,10 6 7,-8 2-6,4-1-2,-2 3-8,0 2-1,0 0 0,1 5-14,-2-4 0,0 2-7,1 0-7,1 0 1,-3-1-4,0 3-7,0-6 1,0 0-7,-2 1 1,2-2-7,1-1 1,-3-1-1,2-1-3,0-1 5,-2 1-2,1-3 1,-1-4-4,0 0 0,0 0-8,0 0 2,0 0-2,7-13-5,-5 3 0,-1 1 1,2-5-5,1-1-2,-2-2-8,2 0-6,2-2 1,-2 0 7,0 2-4,-1 2-5,2-3-2,-1 5 7,3 0-3,-3-1 1,2 2 9,3 3-10,-4 1 0,5 3 2,0-1-2,0 3 3,1 1-2,-1 2 1,1 2 1,2 1 0,-2 1 1,2 2-3,-1 1 5,-2 4 0,4-3 1,-4 4 1,0 0 8,-1-1-3,0 2 3,-3-1 2,2-2 7,-3 2-4,1 0 1,-3-3 4,2 1-7,-3 0 5,1-3-4,1-1 4,-4 1 1,0-1 0,0-1-4,0-5 3,-2 8-2,2-8-2,-7 4-1,7-4-4,0 0 3,0 0 1,-14-7-3,9 1-4,1-2-5,0-1-6,2-2-7,0-1-7,2-2 2,-2-1-2,4-2-1,0 3 6,0-1-6,2 2 17,3 0-7,-1 1-5,2 1 2,1 0 4,2 1-7,1 3 11,1 0 0,0 2-7,1 2 10,-1-1-3,-1 4 1,4 0 6,-4 2 5,4 0 0,-2 3 4,1 3 1,-3-1 4,-1 1 5,2 1-5,-5 0 0,2 1 4,0 0 3,-2 2 0,-2-1 0,0 0-1,-1-2-5,-3 3 5,2-2-2,-2-1-6,-1 2 5,3-3-2,-4 3-3,2-2-19,-2-2-30,2 1-14,0-3-30,-2 1-18,2 0-28,-2-6-42,0 7-56,0-7-24,2 2-47,-2-2-95,0 0-91,0 0 25,0 0-100,7-15-60</inkml:trace>
  <inkml:trace contextRef="#ctx0" brushRef="#br0" timeOffset="145160.05">13952 5942 1525,'2'-5'24,"-2"5"17,1-5 16,2 2 15,-3 3 15,5-7 11,-5 7 9,1-5-2,-1 5 0,4-4 0,-4 4 0,0 0 0,4-4-1,-4 4-6,2-4-7,-2 4 1,0 0-7,4-3-11,-4 3-2,0 0 0,0 0-12,0 0-1,0 0-2,0 0-4,0 0-17,0 0 14,6-2-8,-6 2 0,0 0-3,0 0-11,0 0 4,0 0-3,0 0-2,0 0 2,0 0 1,0 0-2,0 0 4,0 0-4,0 0 3,0 0-5,0 0 2,0 0-4,0 0-2,0 0-2,0 0-3,0 0-3,0 0 1,0 0-8,-4 15 6,4-6-2,0 1 1,0 5 6,0 0 0,-2 4 3,2 0 5,-3 4-2,3 2-3,-1 0 2,1 1 2,0 1-2,-2-1 0,2 1 0,0-4-1,0 0-3,0-1-3,2-2-3,-1 1 5,-1-4-4,3 0-5,-1-2 0,-2-1-18,2-2-14,0-1-16,-2 0-20,1-3-28,2-3-31,-1-3-33,-2-2-30,7 4-32,-7-4-41,6-7-34,-1-1-79,-3-1-88,2-1-2,-3-4-165,4-1-121</inkml:trace>
  <inkml:trace contextRef="#ctx0" brushRef="#br0" timeOffset="145483.29">14008 6033 1597,'-3'-9'-28,"1"-1"20,2 0 28,-2 3 14,2-3 22,-2 2 14,2 1 12,0-1 12,0 1-2,0 1 9,0-1-1,2 0-1,0 2-1,0-1 0,5 0-2,-4 1-1,4-1-2,0 0-1,1 3-4,0-1-4,2 2-6,2-1 3,0 3-12,1 0-2,0 3-3,2 1-6,-1 0-6,2-1-5,-2 3-4,1 1-3,-2 1-5,-3 0-1,1 0-9,-1 1 1,-1 1 0,-5-1-5,1 0 1,-5 1-11,0 0 2,-2 0 0,-3 1 2,1-2 0,-3 3-8,-1-3-20,-3 1-20,3 0-20,0-3-24,-5-2-29,4 1-30,-1 0-36,2-3-37,-1 1-30,0-4-57,3 0-99,0-4-50,-1 1-147,1-1-93</inkml:trace>
  <inkml:trace contextRef="#ctx0" brushRef="#br0" timeOffset="145990.39">14342 5903 1558,'4'-1'24,"-4"1"28,6-6 19,-2 4 13,-4 2 19,6-3 8,-6 3-2,5-3-9,-5 3-14,0 0-6,0 0 0,0 0 1,7 10-1,-7-3 1,0 1-5,0 1-5,0 1-6,0 2-4,0-3-5,0 2-4,0 0-1,2 1-10,-2 1 1,4 1-5,-2-4-4,0 1-5,2-2 3,-1 0 0,3 0-6,-2-1 5,3-3 3,-1 1 1,3-5-7,-1 1-1,0-2-13,-8 0 5,18-3 5,-10-3-5,0 1 2,1-3-5,-4-4 3,5 0-6,-2-1-3,-1 0 10,-2-2-1,2 1 0,-4-1 12,2 1 4,-2 4 8,-1-2 3,3 2 0,-5 1 0,2 1-4,0 1 2,-1 0-12,2 2-4,-3 5-6,0 0 1,0 0-1,0 0-8,0 0 0,-8 16 1,8-7 3,-3 0 2,1 3-9,2 0 5,0-2-3,0 6 1,0-5-2,0 3 3,2-2-3,1 1-1,-1-2-10,1-1-24,0 2-24,1-3-23,-1-1-31,4 1-37,-4-4-49,5 1-64,1-4-69,-1 0-132,0-2-53,-8 0 38,15-4-144,-6 0-110</inkml:trace>
  <inkml:trace contextRef="#ctx0" brushRef="#br0" timeOffset="146272">14752 5760 1772,'0'-10'53,"3"1"27,-3 2 24,0-1 17,0 3 16,3-1-1,-3 0-5,2 1-10,-2 5-12,4-5 12,-4 5-4,0 0-2,10 12 3,-6-4-3,3 1-8,-4 4-2,4 3-6,-2-1-7,1 2-3,-2 0-9,0 2 1,-1-2-15,1 4-3,0-3-6,-1 1-10,2-1 2,-1 0-6,0-1-3,2 0 0,-2-4-8,0 3-20,2-3-26,0-1-30,-2-3-34,3-1-32,-1-3-48,1 2-54,0-5-56,0-2-45,-7 0-114,13-2-78,-7-3 28,-2 1-151,1-2-126</inkml:trace>
  <inkml:trace contextRef="#ctx0" brushRef="#br0" timeOffset="146446.49">14853 5917 1705,'-9'-4'33,"2"0"19,-2 0 22,4 2 19,-1-1 10,1-1 5,1-1-3,0 2-11,4 3-9,2-7-13,-2 7-4,11-7-10,-5 4-20,2-1-28,2 0-42,0 2-47,2 0-45,-2 0-47,1-1-68,2 1-119,-2 2-219,-1-2-77</inkml:trace>
  <inkml:trace contextRef="#ctx0" brushRef="#br0" timeOffset="146994.07">15290 5918 1548,'12'0'31,"-12"0"23,0 0 24,12-1 20,-10-3 15,-2 4 12,4-4 5,-4 4-5,4-7-3,-4 3-9,0 4 2,2-7-10,-2 7-9,0-8-3,-2 1 0,2 7-6,-6-7-12,2 3-9,4 4 2,-12-6-14,5 4-3,-1 2-4,-1-1-7,9 1 1,-21 1-1,11 1-9,-4 2-3,1 2-3,-1-1 1,1 5-4,0-3-1,1 4 1,2 0-9,-2 0 1,2 2 1,2 1-1,0-1-1,-1-2 5,4 3-6,1-1 1,1-1-2,2-2-3,1 1-9,1-4 15,2 4-13,1-7 1,3 2 5,0-2-7,-1-1-3,2 0 6,2-3 1,2 0-5,-4-3 1,2 0 3,1-2-1,-1-2-4,3-2-1,-2-1 6,-1 1 0,-2-4-7,4-1 12,-4 1 0,0 0 7,1 2 13,-3-3 4,1 4 10,-1 0 10,-2 1 4,1 2-4,-1 1-4,0 1-12,-2-1-4,0 1-5,-2 5-3,0 0 1,0 0-4,0 0 0,10 12-6,-10-4 0,0-1 2,2 4-3,-2-1-2,0 0-1,2 2-1,0-1-2,2-2-14,0 2-24,-2 1-19,2 0-23,0-3-24,-2-1-34,0 1-38,4-1-48,-1-1-53,-1-4-79,2 0-127,1 0-25,-7-3 58,0 0-160,15-4-102</inkml:trace>
  <inkml:trace contextRef="#ctx0" brushRef="#br0" timeOffset="147316.02">15490 5632 1713,'0'-11'70,"0"2"24,0 0 21,1-1 18,-2 3 15,1-1-1,0 1-4,1 2-8,-1 5-25,3-6-2,-3 6-3,0 0 2,0 0-1,13 15 1,-10-2 8,5-1 0,-6 5-5,4 0-4,-2 5-3,0 0-5,0 2-9,-2-2-3,3 4-4,-3-4-10,0 2-5,0 1-8,1-4-6,-3 0-3,2 0-7,0-2-2,0 0-5,-1-2-1,4-2-5,-3 1-3,1-1-15,3-3-20,-2-2-26,2-1-26,0-1-30,2-1-32,0-3-35,-2-3-42,0 1-44,2-2-42,1-3-61,0-3-119,-5 1-40,2-1 40,-2-5-144,-2 3-109</inkml:trace>
  <inkml:trace contextRef="#ctx0" brushRef="#br0" timeOffset="147500.65">15524 5839 1771,'-10'-4'63,"-3"-1"24,8 3 16,0-3 22,5 5 10,-5-5 1,3 3-3,2 2-12,0-8-9,0 8-16,6-6-11,0 3-5,-1-1-12,4 2-5,2-2-24,-2 2-35,1-1-43,-1 1-48,2-2-61,0 1-56,-1 0-128,0-2-146,-1 3-180,2-3-153</inkml:trace>
  <inkml:trace contextRef="#ctx0" brushRef="#br0" timeOffset="147701.78">15801 5644 1896,'4'-8'84,"-2"3"27,0-3 18,1 2 23,2-1 8,-3 3 11,0-2 4,-1 1-9,2 1-13,-3 4-21,4-5-16,-4 5-12,2-7-16,-2 7-35,0 0-10,6-1-23,-6 1-23,0 0-30,5 10-24,-2-7-38,0 5-40,-1-1-43,-2 3-43,0 1-82,-2 1-139,-1-2-30,0 7-145,2-3-116</inkml:trace>
  <inkml:trace contextRef="#ctx0" brushRef="#br0" timeOffset="147870.82">15839 5810 1653,'2'11'-9,"-1"-2"38,2 0 30,0 0 23,-1 0 22,0 1 12,2 1 6,-2-1 1,2 2 4,-1-3-4,1 2-10,-1-2-13,3 4-8,-4-4-8,1 3-7,0-1-7,1-2-16,-2 0-35,0-1-37,0-1-49,0 0-57,0 0-59,0 1-74,4-4-131,-4 1-49,0-1-129,2 0-68</inkml:trace>
  <inkml:trace contextRef="#ctx0" brushRef="#br0" timeOffset="148282.93">16172 5920 1621,'1'-5'58,"4"-1"18,-3 0 23,1 1 29,-2-2 19,2 2 8,-3 0 5,0 5-12,4-7-6,-2 4-8,-2 3-14,0 0-9,0 0-13,0 0 1,0 0-8,0 0-2,0 0-8,-17 17-12,11-7-3,-1-3-6,1 5-1,2 0-13,-3-2-4,1 4 2,2-3-3,0 0-8,4 1 2,-2 0-8,2-4 1,0 1 1,3 0-5,2-1 2,0 0-5,3-5 3,2 3-4,-1-3-3,4-3-2,-2 0 1,2 0-3,3-5-1,-4 1-1,3-4 3,-2-1-1,0 0-1,-3-2-1,-2-4-2,2 1-4,-6-1-1,0-2-3,-2 3 3,-2 0-2,0 1-1,-6 2 0,-2 0-2,0-1-3,-2 4-4,-1 1-13,1 3-26,-3 0-20,2 2-32,-2 1-33,1 1-35,-3 1-56,5 1-41,-1-2-60,2 4-117,1-2-47,2 0 30,-1-1-110,3 3-68</inkml:trace>
  <inkml:trace contextRef="#ctx0" brushRef="#br0" timeOffset="148818.38">16377 5835 1597,'6'-5'65,"1"3"16,-2-1 20,1-1 18,-6 4 13,8-5 2,-4 2-8,2 3-7,-6 0-6,11 0-3,-11 0-2,13 3-7,-7 2-3,3 2 2,-3 2-5,0 0-7,0 4-7,1 2-2,0-3-10,-3 2-7,0-1-7,-2 0 1,2 0-5,0 1-6,-4-1 0,2-1-4,0-3-7,0 3-2,-2-4 1,3 1-5,-1-1 1,-2-3 1,2 1-1,-2 0 10,0-6-2,3 5-4,-3-5-2,0 0-4,0 0-2,0 0-5,0 0-2,4-19 0,-4 12-7,0-4-9,2 1-2,0-4-9,0-1-9,4-1-7,-2 1 0,3-2 4,-1 2 0,0-1 4,3 3-2,0 0 1,-1 0 1,2 2-1,1 0 5,2 2 4,2 1-2,-3 3 7,3-1-6,0 3-2,-3 0 1,4 3 6,-4 0 4,3 4 1,0 2 2,0 1 2,-4 3 3,4 0-2,-5 2-3,0 0 1,-1 2-5,-1-1 5,-3 1 1,-2-1-1,2-2-12,-1 3-26,-3-4-26,5 1-33,-4-2-42,-2 0-48,2-1-42,2 1-48,-4-4-98,4-2-97,0 1 1,0-1-133,4-1-100</inkml:trace>
  <inkml:trace contextRef="#ctx0" brushRef="#br0" timeOffset="149681.63">17214 5918 1628,'4'-3'10,"0"-1"20,-2-2 24,2 3 23,-1-3 24,1 1 17,-2-2 9,0 1 7,0 2 5,3-3 1,-3-1 1,-2 3 0,2-1-5,-2 0-15,0-1 4,0 0-18,-2 2-3,2 5-8,-7-10-11,3 7-13,-2-1-6,-1 2-7,-1 0-3,8 2-8,-19 4-7,9-2-1,-4 3-5,-1 2-5,3 1-5,1 1 3,-1 0-8,-1 2 4,3 1-4,-3 3-2,6-1-1,-1-1-1,2 0-4,2-1-1,1-2 0,1 3-4,2-2 1,2-2-1,3 1-2,-2-2-2,4-3-5,1 0-7,0 2-1,2-5-11,0 0-2,0 0 1,1-4-2,2 0 3,-2-2 4,-1-1 0,2-2 6,2-1-1,-2-1 2,-1-2-1,1 0 4,-1-4-1,0 1 0,-1 0 0,-1 1 4,2 2 15,-3 0 9,-2-1 8,0 2 4,-2 3 0,2-1 0,-1 3-6,0-1-1,-1-1-9,0 4 3,-4 3 0,9 0 0,-9 0 2,0 0 1,8 10 1,-4-4 1,-3 1 3,4 1 4,-1 1-3,3 0-1,-2 1 4,1 2 3,0-1-4,0-1 1,3 2-4,2-4 2,-3 1 1,5-1-1,-3 1 0,5-4-4,0 1 1,-1-2-4,3-1 1,1-1-1,-4-2-4,6 0 1,-4-4 0,2 0-4,-2-3 0,-1 0-1,0-3-4,2-4-2,-3-3-7,2-1-10,-2-8-7,1-2-1,-3-2-5,-1-3-1,-1-2 3,-1-3-3,-1-1 5,2-2-1,-4 4 4,-4 1-2,0 2 4,0 7 4,0-1 8,-2 0 1,0 7 1,0 0 4,-2 4-4,0 2 0,0 1-1,-3 4 1,2 3-2,-4 2 2,0 5 1,7 0 9,-13 9 4,6 3 3,-2 1 3,3 6 3,-3 5 3,3 0 3,-1 3 0,5-1-1,-3 4 2,5-1 0,0 1-1,3-1-1,-1-1 1,0 1-2,5 0-1,-3-2 1,2-3-5,3 2-2,-1-4 1,1-1-1,1-1-1,1-2 0,-1-1-17,1-1-32,0-3-37,-1-2-46,3-1-39,-2-3-65,-3 0-85,2-7-76,-2 5-162,-2-5-50,-6 0 54,12-5-309,-10 0-328</inkml:trace>
  <inkml:trace contextRef="#ctx0" brushRef="#br0" timeOffset="156841.55">18854 5774 2183,'0'0'-71,"-4"4"22,4-4 18,-4 6 17,4-6 22,0 0 19,-2 3 13,0 1 11,2-4 3,0 0 1,0 0 3,0 0 0,-4 5 3,4-5 0,0 0-3,0 0-5,0 0 1,2 6-3,-2-6 6,4 4-4,-4-4 2,10 2-2,-1 0-3,0-2 2,2 0-2,0 3-5,3-6-7,1 3-1,-1-2-3,-1 0-6,4-2 2,-2 2 0,-3-2-3,4-1-4,-2-1 2,1 0-5,-2-3 0,-3-1-3,3 0 3,-3-1-5,-1-2 1,0-1-5,-1 1-2,-4-2-4,2 2 5,-1-2-2,-3 0-2,1 3 1,-3-1-3,-3 1 0,1 3-1,-3 0 4,-1-2 1,-2 4-1,0 3 1,-3 0 1,-4 4 3,0 2-3,-1 4 2,-2 0 3,-1 6-2,-2 2 1,1 2 0,1 4 1,3 0 5,-3 2-7,3-1 3,7 1 4,-4 0-8,4 0 4,0-2-5,5 1 7,0-4-5,4 2 4,2-2-5,3-2 2,3 2-2,1-3-1,6-1 3,3-2 0,2-1-5,1 0 2,2-2-3,0-2-1,1-3-7,-3 1-17,0 0-24,-2-3-22,0-1-29,0-3-31,1 1-34,-4-2-34,3-1-33,-4-3-32,0 1-71,-3-5-90,2 0-21,-4 1-104,0-4-45</inkml:trace>
  <inkml:trace contextRef="#ctx0" brushRef="#br0" timeOffset="157867.77">19351 5564 1414,'0'-15'-29,"0"4"20,0-2 26,0 4 19,0-4 19,-3 4 17,3-1 14,0 1 11,-2 1 4,2 1 7,-2-1 3,2 2-2,0-2 0,0 3-2,0 5-5,-2-9-7,4 5-6,-2 4-4,-2-8-11,2 8-8,0-5-4,0 5-9,0 0-4,0 0 1,0 0 4,4 14-2,-2-2 8,1 5-5,-1 3-2,0 6 1,-1 3 2,2 0-1,1 10-5,-2-1 1,-2 2-2,2 0-14,1 2 7,-1 0-11,0-4-6,-2 0-3,4-2 4,-2-6-9,0 1 7,2-2-5,-2-2-6,2-3 6,-1-5-5,2 0-4,-3-4 1,2 0 0,0-1-4,0-4 5,2-1-6,-2-4-3,3 1-2,-3-4-10,-4-2-1,13 0-3,-13 0-6,6-8-8,-4 1-2,0 0-1,-4-5-5,0 0 0,-2-1 1,-4-2-2,-1 2 6,-2-5 2,-1 3 4,-3 2 1,0-2 2,0 3 0,3 2 4,-1-3-1,-1 4 1,3 0 4,1 1 1,0 1 3,4 0 1,0 0 3,-2 1 0,5 0-1,3 1 1,0-3 1,2 3 5,3-6-6,2 4 4,4-3-2,3-1 4,1-2 0,3 0 0,1-3 0,0 1 4,1 0 1,-2-1 0,2-1-2,-2 2 2,-1-2-2,1-2 2,-6 2-3,2-4 3,2 1-4,-5 0 3,0-1-3,-2 1-2,1-2 1,-2 1 2,-5 4-4,2-2 3,-3 0-3,0 1-1,-2 1-1,0 4 4,0 0-1,0 0 6,0 4-5,0-2 3,0 2-5,0 0 3,0 1-4,1 2-1,-2 1 0,1 5 3,-2-6-3,2 6 2,0 0 2,0 0 2,0 0 1,-4 21 2,4-8 4,0 4 3,2 3 1,-2 2 8,2 7-2,0 1 6,2 7-5,-2 0-2,2 1 1,0 3 1,-1-2-2,1 3 3,-1-3-6,1 1 6,-2-2-2,-1-3-3,2-2-2,1 0 2,-2-5-5,-1-1-2,5-1 3,-4-7-3,2 1-6,0-1 9,0-4 1,-1-1-6,3-1 9,1-4-11,-1-3 1,0 0 8,0-3-8,2-3-1,-8 0-5,16-3-9,-10-5 0,0 0 1,-2-3-9,3-5-10,-5 1 0,0-2 1,-4-1-1,0-4-5,-2 2 2,-3-4 2,-3 2 1,-2 1 4,-2 1 2,0 1-1,-3 4 2,0 0 3,0 1 0,-1 5 2,4 0 4,-1-1-5,3 3 3,1-2 2,1 4-2,3 0 9,1-2-2,2 2-3,4-1 5,2 0 2,2 1-4,4-2-2,3 1-14,2-2-26,4 1-45,-1-3-63,8 4-61,-8-2-86,6 1-191,-3-1 20,-1 3-130,2-2-102</inkml:trace>
  <inkml:trace contextRef="#ctx0" brushRef="#br0" timeOffset="158447.81">20257 5820 1661,'4'-7'-25,"-2"2"19,0 1 12,0-1 21,0 1 13,-2-2 8,0 6 4,2-5-2,0 0-4,-2 5-8,0-5 3,0 5-2,0 0 1,0 0 6,0 0 2,-20 5 3,9 3-1,-2 1 5,-4 8 12,-5 0-1,-6 7-1,-5 8-3,-9 11 0,-4 0-1,-3 3-4,3 2-3,-3 2 7,2-2-2,1 2-5,1-4-5,9-9-4,4-4-9,3 0-3,1-1-1,4-6-5,4-2-10,1-2-15,2-5-18,2 1-20,3-3-22,0-3-14,2-2-18,2-2-15,2 0-42,3-2-33,-1-4-59,4-2-123,0 0-288,0 0-147</inkml:trace>
  <inkml:trace contextRef="#ctx0" brushRef="#br0" timeOffset="158648.02">20067 6402 2010,'2'-3'104,"-2"3"3,0-8 11,2 4 9,-2 4 1,2-8-18,-2 8-13,2-5-15,-2 5-34,0 0-33,4-2-35,-4 2-44,0 0-56,0 0-64,0 0-126,12 7-153,-12-2-144,-2 2-107</inkml:trace>
  <inkml:trace contextRef="#ctx0" brushRef="#br0" timeOffset="158841.24">19885 6806 1770,'-8'2'132,"2"0"9,6-2 4,-10 2 7,10-2 17,-11 2 7,11-2-10,0 0-17,-10 0-15,10 0-20,0 0-27,0 0-30,0 0-33,0 0-42,0 0-50,0 0-59,0 0-76,0 0-105,15-15-179,-13 11 27,2-2-134,-2 1-93</inkml:trace>
  <inkml:trace contextRef="#ctx0" brushRef="#br0" timeOffset="173042.24">2025 8521 581,'0'0'99,"0"0"4,0 0-25,0 0 1,0 0-14,9 0 4,-9 0-3,0 0-3,0 0 0,0 0-1,0 0 0,0 0 3,0 0 3,0 0 0,0 0-4,0 0 1,0 0 2,0 0-2,0 0-1,0 0-2,0 0 1,0 0-3,0 0 0,0 0-2,0 0-3,0 0-3,0 0-3,0 0-6,7 4-4,-5-1 7,-2-3 3,-2 12 3,2-3 2,0 3 3,0 7 0,0 0-1,0 7 5,0 5-4,0 3 4,0 7-7,0 0-8,0 3 2,0 0-9,2-1-2,-2 0-4,2-3-1,0-2 0,-2-6-9,1-3-4,-1-3 3,3-3-5,-1-4 4,-2-1 3,2-1 11,-2-4 7,2-4-6,-1-4 7,-1 0-10,0-5-5,0 0-5,10-14-1,-6 3-4,0-4 0,1-5-5,1-6 2,-2-4-4,3-5 6,-3-3-10,2-1-4,-2-2-2,0 0-4,-2-1-3,3 0 3,-5-1-1,2 4 3,-2 1-3,0-3-1,-2 9 2,2 0-1,-2 1 1,2 6 1,-3 3 5,3 0-6,0 6 5,0 1-4,0-2-4,0 7 0,0 0 0,0 4 0,3 4 1,-3 2 3,0 0 7,17 11-1,-5 4 5,1-1 9,6 9-6,4 3 4,5 5 3,2 6-5,8 11 2,5 0-1,-4 0 0,-5-6-7,-4-8 6,0 3-4,-1-1-4,1-1 2,-2-3-2,-7-8 3,2 2 4,-4-4-5,-6-5 1,6-1 0,-8-1-2,0-4 7,-1 1 1,-2-5 4,1-2-4,-1-3-5,-3-4 2,0-5 1,1-1 0,-1-5-5,-2-3 3,-2-10-8,2 0 4,-3-5-5,0-4 0,-3-6-7,-1-1-2,-1 1-2,-3-9-5,2 0-7,-2 0-1,-2 4 2,1 7 2,4 5-6,-1 3 6,0 6-5,1 1-13,1 5-13,0 1-22,0 5-9,0 2-4,-1 7-14,3 0-24,-4 1-31,6 3-25,0 0-19,-3 15-21,5-6-27,-1 1-135,3-1-92,0 2-66,1 3-40</inkml:trace>
  <inkml:trace contextRef="#ctx0" brushRef="#br0" timeOffset="173309.02">3090 8785 1615,'2'6'56,"-2"-3"1,0-3 15,3 8 14,-3-8 12,3 7 1,-3-7-11,0 5-5,0-5-7,4 4-9,-4-4-7,4 4-3,2-2-3,0 0-4,5-2-8,-11 0 0,23 0-6,-8 0-2,0 0-5,6-2-1,-1 2-9,2-2-7,1 0-25,1 0-32,2-2-40,-1 4-55,3-1-59,-6-3-131,-1 4-134,1-5-75,-1 3-42</inkml:trace>
  <inkml:trace contextRef="#ctx0" brushRef="#br0" timeOffset="173644.06">3900 8721 1441,'0'0'11,"-2"-10"20,2 5 10,-2-1 22,0 2 22,0-2 19,2 1 11,0 5-1,-2-7-5,-3 2-7,5 5-7,-1-8-8,1 8-9,0 0-8,-2-4-8,2 4 1,0 0 11,0 0-1,3 17 0,-3-5 0,5 4-1,-1 4-7,0 3-2,0 4 1,2 6-5,1 1-5,1 4-3,0-1-3,1 2-8,0-1 0,-2 3-7,2-2 0,-1 0-16,0-4-12,-3 0-30,2-6-28,-4-3-34,4-4-39,-3 2-41,1-5-46,-1-4-44,1-2-106,-3-1-104,1-5-162,0-2-128</inkml:trace>
  <inkml:trace contextRef="#ctx0" brushRef="#br0" timeOffset="173958.04">3915 8787 1784,'-5'-13'1,"0"2"23,4 1 18,-3 1 22,2 1 14,2-2 1,2 3 4,0-1-10,4-1-1,0 2-3,5-2 0,2 1-2,2 3-2,1-1-4,4 3-4,1 0-3,-5 3-4,6 3-4,-4-2-1,2 5-1,-1 1-6,-2-2-4,-2 5-2,-1-3-1,-2 4 1,-4 2 12,-4-1-1,0 1-4,-6 1-7,0-1 1,-2 2-6,-4-2 1,-6 3-1,2 1-13,-5-2-11,0-2-21,-2 1-21,1-3-26,-2 2-27,3-6-30,0-2-36,1 0-38,1 0-55,0-5-118,5 0-97,3-2-81,2-2-50</inkml:trace>
  <inkml:trace contextRef="#ctx0" brushRef="#br0" timeOffset="174365.02">4404 8719 1577,'4'-2'36,"0"-2"12,-2 1 13,-2 3 22,2-6 22,-2 6 11,0 0 2,-6-8-1,6 8-11,-9-3 0,9 3-12,-12 0-10,12 0-1,-14 3-5,4 3-3,0 2 3,4-3-8,-6 4-11,5 3-4,0 0-2,1 1-6,2 0-1,1 2-7,3-2-5,3 3 3,1-1-11,0 0 2,7 1-3,-3-3-4,5-1 0,-1-1 0,1-4-4,2 1 6,2-3-7,0-2-4,2-3 5,-1 0-5,-4-4-2,0 0 2,-3-4-6,0-1 4,-5-3 0,-1 1-4,-3-2-2,-4-3-5,-3-1 0,-1-1-5,-7-2-2,0 1-4,-1 3-2,-3 0 7,2 2-2,-2 1-5,-2 4-4,2 1-6,3 2-7,-4 2-13,4 4-17,1 0-20,0 3-30,2 1-27,2 1-35,4 1-36,-2 0-51,5 1-128,-1 0-81,6 1-83,1 1-55</inkml:trace>
  <inkml:trace contextRef="#ctx0" brushRef="#br0" timeOffset="174546.44">4648 8700 1546,'4'-5'6,"-2"-1"12,2 2 11,-2 0 13,0 1 1,0-4-3,-2 7-15,6-4-25,-6 4-8,0 0-22,0 0-29,0 0-30,0 0-31,0 0-74,11 9-231,-11-9 65</inkml:trace>
  <inkml:trace contextRef="#ctx0" brushRef="#br0" timeOffset="174743.2">4709 8765 1127,'2'3'15,"-2"-3"20,2 6 7,0-2 9,-2-4 12,4 5 14,-2-1 14,0 3 9,0-4 5,3 4-3,-1 2-3,-1-2-5,1-1-8,0 1-5,0 3-9,2-1-7,-2-1-7,0 1-3,1-1-5,0 0-14,1-3-33,-2 1-37,0 1-46,0-3-44,3 2-45,-3-4-105,-4-2-347,7 3-120</inkml:trace>
  <inkml:trace contextRef="#ctx0" brushRef="#br0" timeOffset="175243.29">4908 8756 1707,'1'-8'19,"2"4"18,-1-1 8,-2 5 11,2-7 3,-2 7 12,7-4 12,-7 4 0,0 0 6,12 6 4,-6-1 0,-2-3 3,4 5 2,-4 1-5,2 1-6,0-2-3,-2 3-6,3-3-3,-1 3 1,1 0-11,-3-1-7,-1-1 0,2 1-3,-1-4-6,-1 1-5,1 3-2,-2-7-1,0 5-3,0-3 6,0 0 4,-2-4-14,0 0-5,0 0 2,0 0-6,0 0-1,0 0-5,-8-15-2,6 6-2,0 0-8,-1-2-4,3-4 2,0 1-3,0-3 1,0 2-5,3-1 2,1 4-1,-2-1-2,2 0-1,2 2 4,0-1-5,4 3 1,-2 1-3,2 0 5,3 3-1,-2-1 0,-1 4-4,3 0 2,-2 4 1,4 0-2,-5 0 3,2 3-1,2 3 4,-2 1 6,-1-2 3,-1 4-1,1-1 5,0 1-5,-3 0-2,-1 1 7,0 1-3,0-1-2,-1-3 7,1 2-4,-4 1 1,2-2 5,1-3-10,-1 5-23,-3-5-17,4 0-36,-4 1-32,2 1-26,-1-6-34,-1 2-46,2-2-43,-4-3-66,0 0-104,9-6-45,-9 6-145,6-12-109</inkml:trace>
  <inkml:trace contextRef="#ctx0" brushRef="#br0" timeOffset="175578.01">5403 8401 1728,'-2'-8'12,"2"3"25,-2-1 18,2 6 21,-2-8 15,2 8 0,-2-8-4,2 8-11,0 0-4,0 0 5,0 0-2,0 0 2,0 0-2,0 0 1,-9 20-1,9-13-1,0 3 5,0 1 3,2 2-3,1 1 3,-1 1-6,0 4 4,2 0 1,0 2 1,1 0-5,1 3-4,-2-2-9,2-1-6,0 1 0,4 2-4,-4-4-10,2 0 0,-1-2-2,3-1-5,-1-2-4,-1-3 0,3 2-7,-3-5-18,4-1-18,1-1-38,0-2-34,0-5-40,0 0-44,-2 0-53,3-5-49,-4-1-91,2-1-121,-4-2-23,-4 1-140,2-2-139</inkml:trace>
  <inkml:trace contextRef="#ctx0" brushRef="#br0" timeOffset="175769.21">5505 8633 1778,'-11'-1'46,"3"-1"29,-1 0 22,9 2 21,-13-3 11,7 1 6,6 2-11,-6-1-7,6 1-8,0 0-16,0 0-6,12-12-11,-1 8-8,0 1-5,0 1-6,4-2-30,2 0-41,-1 2-55,-1-1-62,2 1-70,-4-2-117,1-1-163,-3 4-194,0-1-171</inkml:trace>
  <inkml:trace contextRef="#ctx0" brushRef="#br0" timeOffset="177686.84">6105 8695 1769,'2'7'-12,"-2"-7"17,0 4 14,0-4 8,0 0 19,0 0 19,2 5 12,-2-5 0,0 0-2,0 0-2,0 6-6,0-6-1,0 0-1,0 0-3,2 4 2,-2-4-2,0 0 1,0 0 2,0 0-1,0 0 4,0 0-1,3 3-3,-3-3 2,0 0 8,13 2-4,-2-2-1,2-2-6,4 2-1,6 0-5,6-3-10,3-1-2,9-2-5,5 1 4,5-3-8,2-1-3,3 1-3,-6 3-5,-3-4-3,-3 3 2,1 1-6,-5-1-1,0 1 5,-7 1-8,-1 0-4,-5 0-3,1 1-11,-4 1-5,-3-1-3,-4 1-12,2 1-4,-8-1-9,4 0-15,-3-1-21,-4 0-45,-2 1-43,2 0-49,-4-2-51,-4 4-119,0-5-127,0 5 57,-4-10-83,1 7-37</inkml:trace>
  <inkml:trace contextRef="#ctx0" brushRef="#br0" timeOffset="178117.99">6845 8492 1460,'0'0'23,"-17"-2"17,11 0 20,6 2 20,-12-2 19,12 2 14,-12 0 4,12 0-1,-6-1-4,6 1-9,0 0-2,-10-3-9,10 3-3,0 0-7,-8 0-10,8 0-9,0 0 0,0 0 6,0 0 2,10 12 1,-4-7-1,2 2 0,4-2-2,2 5-3,3-3-7,2 5-3,4 0-9,1-3-2,-1 2-1,1-1-8,-4 1-5,4-3 4,-4 1-10,2-1-4,-7-1 2,2 0-1,-4 0 5,-1-3-13,1 0 7,-5-1 3,1 1 6,0 0 0,-1-1-2,-2 1 3,0 0 0,-4 3-1,1-5 2,-3-2-5,-5 15 4,-1-6-4,-2 0 0,-6 4-4,1 2 0,-5-1-5,-1 3 2,-1-2-5,-2 4-11,1-3-23,2-1-42,0 0-29,4-3-53,0 0-62,5-3-71,-3 0-106,4-5-166,1 3 32,6-7-195,-2 3-205</inkml:trace>
  <inkml:trace contextRef="#ctx0" brushRef="#br0" timeOffset="180265.02">7976 8470 1979,'0'0'-3,"0"0"21,5-2 16,-5 2 14,0 0 13,0 0 3,0 0-6,0 0-10,10 5 2,-10 1 3,0 3 3,1 2 4,-1 4-3,6 2 6,-4 1 0,2 5-2,0 2-3,2 1-1,-1 1 1,1 4-7,0-5-3,-2 3 0,0-2-2,1-3-5,0 0-3,-3-4-4,2-3 0,-2 3-2,0-7 13,0 0 8,-1-1 5,-1-3 16,3-4-13,-1 0-1,-2-5-11,0 0-2,0 0-1,0 0-14,-2-22 4,2 9-7,-3-3-3,3-1 0,-1-5-4,-1-2-3,-2-4-5,1 1-6,2-1-1,-1 0 1,0-1 3,-1 1-9,0 0-4,1 8 7,0-1-4,0 2-4,-1 2 1,2 2 2,1 2-6,-2 2 1,2 0-4,-2 2-1,4 3 3,1 3 1,-3 3 2,12 1 4,-4 3-1,2 3 4,1 5 4,7 1 4,-4 3 0,7 4-1,-1 2 1,3-1-1,0 1-1,0 2 10,-1 0-9,-2-2 2,4 0-7,-2-1 3,1-1-3,-5-5-1,-2 1 2,-3-3-2,1-1 0,-1-2 6,-2-1 9,-3-1 12,0-3 17,0 1 5,0-4-3,-2-2-7,-6 0-3,10-8-5,-4 1-1,-6-2-7,2-2-4,-2-4 0,0-2-6,-4-2 0,0-4-1,-2 1-4,0-6 0,-3 4-6,2-2 1,-1 1-3,0-1-2,-1 4 2,1 3-6,1 2-6,-1 2-16,3 1-24,0 1-22,0 4-21,3 1-11,-2 1-8,0 7-27,-1-2-36,5 2-35,0 0-27,-5 7-24,5-7-42,5 7-132,-2-2-59,-1 0-184,2-1-172</inkml:trace>
  <inkml:trace contextRef="#ctx0" brushRef="#br0" timeOffset="180426.02">8523 8534 1810,'9'2'7,"-9"-2"26,10 2 14,-10-2 16,10 2 14,-4-2-6,-6 0-9,16-2-3,-6 2-7,3-2-7,-1 2-10,3-2-24,0 2-39,0 2-41,2-2-48,0 2-42,-7 0-82,3 0-357,-2 1-98</inkml:trace>
  <inkml:trace contextRef="#ctx0" brushRef="#br0" timeOffset="180609.92">8696 8731 1678,'-4'8'36,"0"-3"21,0 0 15,1 2 15,1-4 17,2 3 2,0-6-10,2 5-8,-2-5-13,9 4-6,-3-2-4,2-2-9,3 0-5,0 0-26,1-2-28,4 2-15,0-4-40,3 2-41,1 1-48,0-1-57,0-2-131,-5-1-278,6 2-111</inkml:trace>
  <inkml:trace contextRef="#ctx0" brushRef="#br0" timeOffset="181056.61">9056 8565 1699,'-4'-8'-2,"0"3"29,-1-2 28,1 2 25,2-1 24,-2 0 13,2 3 0,2 3 1,-5-10-7,5 6-6,0 4-8,3-5-5,-3 5-4,8-5-10,-8 5 1,15 0-4,-4 3 5,-1 0-5,7 4-2,0 0-1,2 3-10,1 1-2,3 0-1,-6 3-6,6-1-5,-2 0-8,2 4 1,-2 1-5,2-1-6,-4-1 0,-1 4 2,-2-3-2,-1 0-9,0 0-1,-2 0 2,-5-3-5,1-1-2,-2 0 4,-1-3-3,-2 0 11,0-1-8,-2-1 1,0-1-2,-2-3-4,0-4-1,0 0 2,0 0-7,0 0 4,0 0 1,-12-17-8,8 4 3,2-3 0,0-3-12,2-2 8,0-2-3,2-1-3,0-2-4,2-2 3,2 3 0,-2 1-2,4-1-6,1 4-8,0 0-16,-3 4-16,3 1-30,-3 1-30,0 2-49,2 0-53,2 4-43,-6-1-73,2 0-150,-2 1-22,0 1-148,0 2-145</inkml:trace>
  <inkml:trace contextRef="#ctx0" brushRef="#br0" timeOffset="181823.92">9662 8262 1825,'2'-5'20,"-2"5"24,2-5 16,0 1 18,-2 4 12,0 0 2,4-3-7,-4 3-12,0 0-6,0 0-4,0 0 2,0 0-2,16 12 4,-12-5 3,0 3-6,0-1 3,0 0-1,0 2-12,2 1 4,-1 0-12,2 1 0,-3-2-2,0-1-3,0 2 0,0-4-10,-2 1 0,3-2-4,-3 1 0,0-3 3,2 1-2,-4 0 11,2-1 4,-2-1-3,0-4 4,2 5-8,-2-5-5,0 0-1,0 0-6,0 0-5,0 0 4,-6-22-4,6 13-2,-2-3-3,2 1 0,-2-3-2,2 1-2,0-2-1,2 2-1,-2 1-4,2-2 2,0 2 3,0 2-2,0-2-3,5 2 4,-1-1-11,1 4 4,1 1 4,1 1-4,2 1 3,-1 4 4,2 0-10,-1 2 7,4 3-7,0 1 9,-3 2 1,2-1-1,0 5-3,-4-2 3,3-1-1,0 2-3,-2-2 2,-1 3 1,-2-2-2,-2-3 1,4 1-3,-6-2 7,2 1 1,-2-2-1,2 1 6,-2 0-3,1-2 10,-1 0 2,-4-4-6,0 0 2,0 5-5,0-5 3,0 0-7,0 0 6,0 0-5,0 0 1,-19-15-5,15 8 1,0-5 1,2 1-4,0 0 0,2-1-2,0-2-3,2 3 3,0 0-5,0-1 0,2 2-4,0 1 1,0 0 2,3-1 1,2 5-2,1-3-1,1 3-1,-1 1-1,3 0 3,0 0 2,-1 2-4,3 2 1,0 2 11,0 0-4,1 0 2,0 3 2,-4 1 2,1 2 6,2 1 3,-5 0-2,1 3-1,-3 0 1,1 1-5,-2-1 2,-1 0 1,-2 2-2,2-1 1,-4 1-3,2-3 0,-2-1-3,0 1-3,0-2 1,0 1-26,1 0-25,0-1-29,1-3-30,-4 0-40,1-1-54,2-1-71,-3-4-106,-3 8-163,3-8 12,-1 3-204,1-3-223</inkml:trace>
  <inkml:trace contextRef="#ctx0" brushRef="#br0" timeOffset="184190.05">11106 8864 1924,'0'0'-28,"2"4"17,-2-4 14,0 0 13,5 4 18,-5-4 15,0 0 7,4 3-4,-4-3-4,0 0-4,4 4-4,-4-4-3,0 0-7,0 0 3,0 0-2,3 6 10,-3-6 5,3 7 0,-1-3 2,-2 3-3,2-3 0,-2 4-3,0 0-4,3 1-3,-3-1-1,0 3-1,0 1-15,-3-2-28,3 0-46,0 0-52,0 0-73,0-3-150,0 1-137,3-2-102,-1-3-71</inkml:trace>
  <inkml:trace contextRef="#ctx0" brushRef="#br0" timeOffset="184903.29">12428 8664 1530,'-2'-6'12,"-2"0"15,1-1 11,2 1 19,-5 0 19,4 1 16,0-3 7,-2 3 4,2 0 1,-1-1-2,3 1-6,0 5-2,-3-8-3,1 5-2,2 3-6,0-6-8,0 6-9,0 0-8,0-6-7,0 6-5,0 0 2,0 0-5,24 12 2,-14-5 0,0 2 0,5 7-4,0-1 1,2 2-1,-1 0-8,4 7-1,-1-2 0,-4-1-7,-3-1 4,1 2-6,-2-1-3,0-2 2,-3 0-2,-4-4 1,1 1 3,2-3 2,-5-2-2,0-3 0,-2-1 5,-2-1-8,2-6 4,-2 5 2,2-5 1,0 0 3,-10-15-7,8 4 0,-2 0-1,2-5-5,0-3 0,-2 2-1,2-3-2,-1-2-2,3 0 1,0-2-7,3 4 1,-1-5-3,2 5 2,-2 0-3,0 3-6,4 0-4,-3 1-26,2 1-20,1 4-30,2-2-37,-2 3-41,2 0-43,3 3-40,-4-5-53,5 5-143,-1 0-64,-1-3-149,0 0-147</inkml:trace>
  <inkml:trace contextRef="#ctx0" brushRef="#br0" timeOffset="185332.22">12820 8208 1688,'-4'-13'-23,"-2"0"21,0 3 23,4 1 15,-2 2 24,2 0 15,0-1 12,0 3 0,2-1-4,-2 0-6,2 1-9,0-1-4,2 0-1,0 1-6,0-2 1,2 5-1,0-3-1,2 2-4,2-1-2,-2 1-5,2 3-1,-8 0 2,17 0-3,-6 3 2,2 4 1,-3 0-6,2 4 5,2 0 0,-2 4-13,1 2 1,-2 1-2,-3-2-3,0 4 0,-3-1 1,-3-1-3,0 2-6,-2-1 2,0-2 0,-4 0-3,2 1-4,-3-3 2,1-3 1,4 0-3,-4 0-3,2-4 2,2 3-1,-2-4 4,0 1 2,2-2 3,0-1 8,0 1 4,0-6-3,8 3-7,0-3-4,-8 0 1,20 0-5,-3-3-2,-1 1-2,4 0-20,-3 0-21,5 0-32,2 1-39,-3-3-52,4 4-41,5 0-42,-5 0-104,5 0-163,-4 0 45,1 2-118,1 0-77</inkml:trace>
  <inkml:trace contextRef="#ctx0" brushRef="#br0" timeOffset="185760.05">13644 9029 1652,'0'0'48,"-1"-5"17,1 5 18,0 0 23,-2-6 15,2 6 2,0 0-11,-2-4-13,2 4-4,0 0-14,0 0-8,0 0-8,0 0-3,0 0-8,0 22-6,0-15 0,0 1-5,0-1-6,-2 3-3,2-1-27,0-1-42,0-1-59,0 3-70,2-5-85,-2-1-164,0 2-35,2-2-115,-2-4-63</inkml:trace>
  <inkml:trace contextRef="#ctx0" brushRef="#br0" timeOffset="186446.19">14209 8542 1478,'-5'-4'-8,"5"4"13,-4-7 21,4 7 28,-4-6 21,4 6 15,-2-6 6,0 2 7,2 4-3,0-5-8,0 5-3,0-6-3,0 6-4,4-5-3,-4 5-2,6-5-3,1 3-1,-7 2-2,0 0-3,23 7 3,-14-5 0,3 7-4,0-2-5,6 4 0,-1 1-10,2 1-3,0 4-1,5 1-7,-4 0-5,2 4-1,-1-1 5,-3-1-4,0 0-2,-4-2 0,-2 1-8,2 1-3,-3-3 1,-6-2-8,2 1 4,-4-1 4,2-2-9,0-2 5,-5 0-2,2 0-6,-4-4 1,0 0 6,-1-2-9,1-2-1,2-3 7,-8 2-4,8-2-1,-8-11 5,6 0 1,-1 0 3,1-6-6,0 1 1,2-3-2,2-5 1,0-2-5,3 1-3,-2-1 6,4-2-7,-1 2-3,3 2 6,-2 0-7,-1 3 3,-1 4-5,2 0-21,-1 4-18,-1 0-34,0 2-37,-1 2-19,-1 1-35,2 3-49,-1 1-40,-3 1-77,5-2-129,-4 2-19,1-1-103,-3 4-83</inkml:trace>
  <inkml:trace contextRef="#ctx0" brushRef="#br0" timeOffset="187003.24">14893 8119 1628,'0'-8'0,"0"1"23,2-2 20,0 2 17,-1 2 15,2-5 8,1 2-3,3 1 2,-1-1-2,4 1 1,1-1 5,-1 2-2,3-1 5,0 0-7,0 2-7,-2 1-9,-1 2-4,0 1-6,2-2-8,-12 3-1,16 4-2,-10 2-5,1-1-1,-5 3-4,3 1-4,-5 2-2,-3 0-2,-1 2-4,-3 1-2,3 0-4,-2-2 2,0 2-5,0-3 2,-1 0-5,0-1-1,3 0 0,0-5 0,0 3 0,2-1-1,-2-1-1,1-1-1,1 0 1,2 0-1,0-5 5,0 7 0,2-2-2,3-2 0,-1 2 2,2-1 2,0-1-1,1 3-4,2 0 1,-1-1 0,-2 4-2,5-1 2,-2 1 1,-1 0 6,-2-2-2,3 1 2,-3 1 7,-3-1 1,4 2 5,-2-3 6,-3 1 7,0 1 0,-2 0 11,0-1-5,-2 0-5,-2 1 0,-1-2-2,-1 0-5,-5 1-2,1-3-3,0 1-25,-6 0-24,4-3-35,-3 1-59,2-2-74,3-2-89,-3 0-154,3-2-138,-4-2 75,6 1-185,0-5-171</inkml:trace>
  <inkml:trace contextRef="#ctx0" brushRef="#br0" timeOffset="187886.02">15507 8923 1816,'3'-8'-17,"-3"8"15,0 0 8,0 0 5,0 0 8,0 0 2,0 0 10,0 0 11,0 0 11,6 17-4,-6-9-2,-2-1 3,2 3 1,0-1-1,-4 3-2,4 0-2,0-1-7,-1 0-2,-1 1-4,2 0-2,0-1-5,0-2-22,0 0-31,0 1-49,0 0-48,2-5-48,-2 2-108,1-5-337,-1-2-114</inkml:trace>
  <inkml:trace contextRef="#ctx0" brushRef="#br0" timeOffset="188444.2">16005 8569 1606,'0'-9'-15,"0"9"34,2-11 22,-2 5 17,2 3 22,0-3 18,-2 0 12,2 1 2,0-1-4,2 3 4,-2-4-13,4 4-1,-1-2-6,4 3-1,-1-3-3,3 3-2,-1 2-3,3 0 1,4 4 0,-1 1-6,0 2-5,5 2-4,-4 2-4,2 5-10,-1-3-2,2 4-2,-3 0 2,0 2-11,-2 1-2,-1-1-2,-4 1-9,4-1-3,-6 2-2,0-2 1,-3 1-2,-3-3-2,0-2 6,-2-2-10,-4 0-5,2-3-3,-3 0-1,-1-3-1,0-3-1,0-2 1,6-2-8,0 0 1,-20-9 2,16-1 3,0-1-3,2-5 1,2-1-4,0-1-4,4-7 6,2 0 1,0-3-7,6 4 14,-2-7-9,2 5-6,1-2 4,0 4-5,0 4-5,-3 1-13,1-1-12,0 4-17,-3 2-27,-3 1-35,5 1-39,-4 1-48,1 3-30,-3-3-62,-2 0-156,2 4-28,-2-3-150,2 1-126</inkml:trace>
  <inkml:trace contextRef="#ctx0" brushRef="#br0" timeOffset="188791.71">16663 7993 1751,'0'-5'4,"0"5"26,-4-8 18,4 5 23,0 3 14,-2-7 0,2 7-11,0 0 1,0 0 13,0 0 2,0 0 7,-7 19 1,5-8 4,2 4 0,0 2-3,0 1-4,0 1-8,0 2-4,0 0-3,0 0-7,2 0-2,-4 0-10,4 0 4,0-2-8,0-2-8,1 2 2,-1-4-5,2 3 0,1-3 0,1-2-6,2-2 1,2 3-3,4-4-8,0-1-1,5 0 0,-3 0 1,0-4-30,2 0-28,-2 2-36,-1-4-45,-2-1-63,4 1-63,-5-4-56,0-1-131,-2 0-93,0-3 38,-4 0-113,0 0-89</inkml:trace>
  <inkml:trace contextRef="#ctx0" brushRef="#br0" timeOffset="189012.16">16811 8294 1654,'0'0'57,"-12"2"14,12-2 7,-10 0 4,10 0 8,-10 4 17,7 2 6,2-3 4,-1 6-6,4 0-2,-2-1 0,1 3-10,2 0-5,-1 0-8,0 3-8,4 1-9,0 0-3,-5 0-10,4 2-4,-1-1-19,-3 1-26,2-2-43,-1 0-57,-2 3-61,0-3-75,-2 0-161,-1 0-110,2 1-159,-3-3-154</inkml:trace>
  <inkml:trace contextRef="#ctx0" brushRef="#br0" timeOffset="189495.69">17137 9007 1892,'5'-15'48,"-5"15"26,0 0 24,2-4 21,-2 4 13,0 0 0,0 0-19,3-5-13,-3 5-4,0 0 1,0 0-10,0 0-7,0 18-2,0-12-13,0-1-6,0 2 2,0 3-15,-1-3 0,1 4-18,0-2-26,0-1-37,-2-1-54,0 1-63,4-1-67,-4-1-126,2-1-161,0-5 57,2 7-115,-2-7-66</inkml:trace>
  <inkml:trace contextRef="#ctx0" brushRef="#br0" timeOffset="189720">17719 8913 1715,'5'-3'79,"-5"3"2,6-4 12,1 1 7,-4 0 13,4 1-6,1-2-8,2 2-9,-2 0-15,0 1-5,1-2-5,-1 2-14,1-1-31,-1 0-41,1 2-46,1-2-57,0 0-65,2-1-141,-2 1-122,0-1-84,3-1-39</inkml:trace>
  <inkml:trace contextRef="#ctx0" brushRef="#br0" timeOffset="189890.48">18325 8813 1473,'9'-2'92,"-1"2"18,2-2 6,0 0 7,0-1 10,3 1 4,-3 1-8,1-1-19,-1 2-7,2 0-12,-2-2-10,0 2-14,-2-3-38,4 6-51,-12-3-56,16 0-61,-7 0-67,1 0-148,-1 2-325,4-2-173</inkml:trace>
  <inkml:trace contextRef="#ctx0" brushRef="#br0" timeOffset="190074.12">19121 8744 1956,'12'0'42,"-4"-3"13,2 3 16,1-1 22,-3 0 11,3-2-7,2 3-3,-3-2-10,0 2-7,2-2-10,0 2-12,1-1-25,-2 1-41,-1 0-46,-1-3-58,3 3-55,0-2-90,2 2-145,0-2-210,1 2-113</inkml:trace>
  <inkml:trace contextRef="#ctx0" brushRef="#br0" timeOffset="190244.51">19949 8696 1809,'11'0'53,"0"0"12,0 0 13,1 0 21,-2-1 8,0 1-7,2 0-4,-1 0-14,-1 1-7,-2 1-17,4-2-44,-4 0-52,2 0-72,-10 0-62,20 0-146,-10 0-362,0 0-174</inkml:trace>
  <inkml:trace contextRef="#ctx0" brushRef="#br0" timeOffset="190427.89">20440 8702 1919,'9'-2'117,"0"2"15,-9 0 19,17 0 15,-12 0 17,-5 0 21,19-2-5,-11 2-17,0-2-19,1 2-15,-3-1-15,-6 1-17,17 0-13,-10-2-34,-7 2-43,10 2-51,-10-2-51,10-2-73,-10 2-70,6-3-82,-6 3-211,0 0-2,0 0 68,0 0-156,-19-5-101</inkml:trace>
  <inkml:trace contextRef="#ctx0" brushRef="#br0" timeOffset="192746.49">1950 10594 1114,'0'0'168,"-2"-7"-54,2 7-25,0 0-3,-2-5-1,2 5 1,0 0-3,0 0-6,-4-5-5,4 5 1,0 0-2,0 0-2,0 0-2,4-7-2,-4 7-4,0 0-3,0 0-7,0 0-2,0 0-4,0 0-1,0 0-2,0 0-4,0 0-1,-4-5-3,4 5-4,0 0-3,0 0 2,0 0-7,0 0 2,0 0-5,0 0 1,0 0-4,0 0 0,0 0-1,0 0-2,0 0-4,0 0 2,0 0-2,0 0-15,0 0-5,0 0-12,0 0-17,0 0-12,0 0-24,0 0-24,0 0-37,0 0-40,0 0-67,0 0-164,-4-4-192,4 4-100</inkml:trace>
  <inkml:trace contextRef="#ctx0" brushRef="#br0" timeOffset="193919.04">12567 9296 1487,'3'-7'-108,"-1"1"24,0 1 17,0-4 15,0 4 14,0-1 16,0-2 16,0 1 8,2-1 8,1 1 17,-3-1 3,3 1 9,-1-3 8,0 2 11,-2 1 6,0-1-1,0 0 1,0-2 2,0 5 7,-1-3 0,-1 1 1,3 1 3,-3-2-6,2 3-5,-2 5 0,2-9-4,-2 5-5,2-2-6,-2 6-6,0-7-4,0 7-5,2-7-1,-2 7-5,0-5-3,0 5-4,0 0-2,0-8-4,0 8-3,0 0 0,0 0 1,0 0-4,0 0 4,-14 22 10,6-7 12,-5 2 9,-6 7 3,-6 9 7,-16 16 0,-5 3-3,-6-2-3,-5 5-2,-4 3-3,-5-4-7,1-3 0,3-1-5,3-6-6,4-3 2,5-2-4,7-7 0,9-8 0,6-3-7,2-1 0,4-4-5,3-2 2,0-1-5,6-3-11,1 2-17,-1-5-19,1-1-53,5-2-41,-2-1-47,3-1-42,6-2-62,-8-4-142,8 4-254,-11-7-172</inkml:trace>
  <inkml:trace contextRef="#ctx0" brushRef="#br0" timeOffset="195297.02">11847 9653 1780,'5'-4'-67,"-3"-1"17,-2 5 19,6-8 19,-4 3 18,-2 0 16,0 5 8,2-10 7,-2 6 8,0 4-1,0-7 10,0 7-5,2-6-1,-2 6 1,0-6-2,0 6-1,2-5-4,-2 5 3,0 0 1,0-7-1,0 7 1,0 0-2,3-5-1,-3 5-3,0 0-4,0 0-2,0 0-4,0 0-6,0 0-2,0 0-3,0 0-1,0 0-2,0 0-1,0 0 3,-17 19 1,7-7 6,-4 5 4,1 0 3,-1 2 7,-5 3-7,0 4 1,-1-2-3,1 1-1,1 4-4,-1-4 1,2-1-4,0-5-3,6 3 3,-1-5-4,-1 0-1,2-3-1,3-2-1,1 0-2,1-1 3,0-3 1,-1-1 1,3 1 4,-1-3 4,1 2-4,2-4-4,2-3-4,-2 4 2,2-4-4,0 0-2,0 0 2,0 0 0,0 0-4,0 0-1,0 0-1,0 0-4,0 0 1,8 6 0,1-4 1,2-2-2,4 3 1,4 1-2,4 0-1,5 0 3,3 3-1,7-1 3,3 4-14,-1-2-16,0-1-25,1 5-33,-5-3-44,-3 0-38,1 5-22,-6-6-60,-3-1-149,-6-1-64,-4 2-104,-3-3-64</inkml:trace>
  <inkml:trace contextRef="#ctx0" brushRef="#br0" timeOffset="196109.22">7439 10138 1613,'4'-7'13,"-2"-1"29,0 3 22,0-2 18,0 2 13,0 0 4,0 0-8,0 1-1,-2 4-14,2-6-9,-2 6-11,0 0 12,0 0 9,4 15 3,-4-2 3,0 4 10,0 3-1,0 10-7,-2-3-1,2 6-5,0-1-7,-2 5-4,0 1-12,-2-2-4,0 2-1,-2-4-4,2 3-13,-3-3-13,1-8-19,1 1-31,-1-2-31,1-6-31,1-3-30,2-1-26,-3-1-49,4-6-49,1 0-87,0-7-89,0-1-222,0 0-140</inkml:trace>
  <inkml:trace contextRef="#ctx0" brushRef="#br0" timeOffset="196605.89">7434 10219 1670,'5'-18'-64,"-1"3"15,2 0 19,0 1 26,0 4 10,3-2 16,4 0 12,1-1 7,4-1 12,5 1 9,7-1 5,4 0 4,1-1 11,3 3 6,1 0-2,-2 1-3,0 3-6,-1 1-10,-7 2-5,-1 2-3,-3 1-4,-1 4-1,-4 1-2,0-1 0,-3 5-6,-2 1 0,0 2-4,-7 2 4,-1 4-4,-2-3-4,-7 3 1,-2 4-7,-5-1 2,-5 4-7,-7-1-2,-2 1 1,-1-2 0,-3 1-3,-3-5-5,2 3 1,1-5-3,4-1-3,-1-2 1,3-1-1,1-2-1,4-3 1,1 1-2,1-1 0,-1-2-1,5-1 2,3 2-3,-1-1 1,-1-1 1,2 2-5,-2-2 1,6-1-4,-3 2-4,3-1 4,-1 3-1,4 0-2,0 1 4,2 3-1,3 2 3,1-1-1,2 4 2,5 0-2,-1 3 1,3-1-3,3 1 8,-1-1 0,1 3-1,2-3-5,-4 0 0,4 1 2,-4-3 0,-1 0-3,2-2 0,-4 1-2,-1-3 3,0-1-18,-2-1-30,0 1-33,-1-5-42,-3 3-43,5-3-47,-5-1-96,1-4-148,-1 3-7,-6-3-111,19-3-72</inkml:trace>
  <inkml:trace contextRef="#ctx0" brushRef="#br0" timeOffset="197191">8597 10612 1586,'7'-1'25,"-7"1"21,12-6 23,-8 4 24,0-4 17,1 3 6,-1-6 3,-3 4-2,2-1-6,-1-1-2,2-3-6,-3 1 0,2 0-12,-1-1-6,-2-2-7,2-1-3,-2 2-6,0-1-7,0-1-1,-2 1 3,0-1-12,-2 3-8,0-3 6,-2 4-10,-3-3-10,1 4 3,-5 1-9,3 3 4,-3 0-5,-3 4-6,2 2-1,-4 2 1,0 3-4,-1 3 0,0 2 0,0 1-5,0 2 2,2 0 1,2 3-5,0-1 4,2 1 1,3 2-4,0-1-6,5-2 5,-2 0 3,5 2-3,0-4-2,2-1 0,0-2 1,4 3-2,3-4 6,0-3-5,1-1 5,0-3-7,3 0 9,0-3-2,2-1-5,-1-4-2,0 1 5,4-3-4,-2-2-1,-1-1-4,0-4 2,2-1 2,-3-2 4,-1-2 6,2-1-4,-3 0 7,-2 6 4,-1-3 11,2 6 8,-1-2 1,-2 0 1,-2 4 2,1 1-6,0 0-9,-2 0-1,1 4-4,1 1-1,-5 2-4,0 0 1,0 0 1,15 10-6,-12-3-3,4 1 3,-5-1 0,4 4-1,-1 1-1,2 0 0,-4 1-3,4 0 4,-4 0-6,2 2-22,1-1-24,1 1-30,-3-1-36,0-3-45,3-2-54,0 3-55,-3-4-54,4-1-149,-2-1-69,0-2 71,6 0-149,-2-4-110</inkml:trace>
  <inkml:trace contextRef="#ctx0" brushRef="#br0" timeOffset="198099.25">9190 10203 1686,'6'-15'9,"-1"5"35,-1 1 25,-2 1 25,0 3 16,0-2 11,0 2-2,1 1-16,0 0-7,-3 4-5,0 0-2,0 0 4,22 11-9,-14 3 2,-1 1-2,3 4-5,-2 5 4,-1 0-10,1 2 1,-3 2-5,1 1-5,1 5-5,-2-7 5,-3 1-8,2 1-3,-4 1-5,3-2-6,-3-1-5,-3-5-1,3-1-4,0-1-1,0-3-8,0 0 2,0-4-6,0 1 4,0-5 2,0 3 1,0-3-2,0-2 0,0-3-8,0-4-3,0 0 0,0 0-2,0 0-4,0 0 4,0 0-3,-4-25 2,2 16-7,-3-3-6,0 2 2,-1-4-10,-1 1 8,-3 1 3,-2 0-1,0 2-5,-2 1-2,-4 2 5,-2 3-3,-2 0 2,-1 4 6,-1 2-4,-3 4 2,0 0-2,1 4-3,-3 3 3,0 0 0,3 4 5,6-4-7,2 2 3,1 1 5,4 1-5,2-2 1,3-1-3,3-1 4,1-1-2,4-3 6,1 0 1,5 2-4,-2-4 2,4 0-3,3-3 0,-1 0 6,8 0-3,-5-4-4,5-2-2,1 0 4,0-2-4,3-2 4,-2-1 3,2-3-1,-1-2 1,-2 0-3,0-2 0,-2 1 1,0 1-6,-4 1 3,-1 0 5,-1 1 0,0 1 2,-3 2-1,0 2 6,-3 0-3,4-2 0,-5 4-2,-4 3-3,6 0 4,-6 0 2,4 7 9,-2-2 6,-2 2-3,0 1 4,2 3 1,-2-2 3,2 2 1,3 1-3,-1 1 0,2-1-2,0 1-5,3-2 6,-2 3-3,3-2-4,0-3 1,4 1 0,-3-1-2,5-2-2,-4-1 0,6-1-2,-4 0 1,4-3-3,-2-1-1,1-1 4,0-3-4,0-2-5,0 0 7,-2-2-4,1-3-6,2-3 6,-4 0-2,1-2-4,-2-3 1,0 3-1,-3 2-3,0 1 3,0 0 0,-5 1-6,2 2 2,1 1-5,-3 3-3,1-1-3,-2 2 3,0 1 0,-4 3 5,0 0 0,0 0 1,14 8-1,-10-1 2,-2 0 0,0 0 6,2 1-2,-4 0-2,4 0 4,-2 0-5,-2 1-27,2-1-26,0 1-32,0-1-32,-2-1-47,0-2-62,-2 1-71,-2-2-120,2 0-174,-2-1 62,4-3-250,0 0-269</inkml:trace>
  <inkml:trace contextRef="#ctx0" brushRef="#br0" timeOffset="198256.29">9560 10315 2107,'-4'-15'-54,"0"5"20,2 2 9,-2 3 4,2-1-2,2 3 1,0 3 7,0 0-7,0 0-28,0 0-40,0 0-34,0 19-80,2-12-280,0 3 9</inkml:trace>
  <inkml:trace contextRef="#ctx0" brushRef="#br0" timeOffset="198841.39">9809 10620 1423,'0'0'60,"0"0"28,12-3 19,-8-2 19,-4 5 16,10-5 3,-6 1-1,1 0-8,0 1-14,3 1-7,0-2-11,-1-1-10,3 5-6,0-3-7,4 1-9,-2 2-5,1 0-8,2 2-6,-1 1-4,1 2-1,-1 1-5,0 1-3,-4 2 1,3 3-7,-4-1-2,1 2 1,-3 1-3,-1 1 0,-2-2-1,0 3-2,-2-4-5,-1 0 0,-1 2-3,0-2-4,0-4 0,0 3 2,-1-2-1,1 0-1,-2-1-1,0-2 3,0-1 4,0 0-13,-2-3 7,4-2-2,0 0-7,0 0-1,0 0-6,0 0 3,-4-12-2,8 4-4,0-3 0,2-1-9,3-3 2,4 0-5,-1-2-1,1-2 5,0 2 3,0-1-1,1 3 1,1 0 3,-6 3-4,1 1 1,0 1 5,-3 1-5,-1 3 4,1-1 1,-1 2-1,-2 0 9,-1 3 10,-3 2-1,10-1 7,-10 1 13,0 0-3,4 10 13,-4-1-4,0-2 3,-2 2 5,2 1-5,-2 1-2,2 3-2,-2-3-1,2 3-4,0-1-3,0 0-1,0 0-4,2 1-2,0-3-1,0 2 0,4 2 0,4-3-4,4 2-7,0-1-31,8-2-34,-1 1-43,1-1-63,0-1-75,6-3-85,-2-1-199,-1-1-25,3-1 69,-3-1-205,-2-3-175</inkml:trace>
  <inkml:trace contextRef="#ctx0" brushRef="#br0" timeOffset="199448.05">11100 10729 1813,'-8'-2'-17,"-1"0"23,-1 0 30,3 0 27,7 2 25,-12-3 19,12 3 9,-12 0 1,8-3-7,4 3-4,0 0 3,-10-1-6,10 1-7,0 0-6,0 0-11,0 0-4,0 0-7,14-11-10,-2 9-3,-2 2-6,4-3-7,4 1-5,0 0-19,2 2-33,0-1-53,5 1-63,0-3-77,-5 2-114,8-2-188,2 0 50,0-3-122,1 3-82</inkml:trace>
  <inkml:trace contextRef="#ctx0" brushRef="#br0" timeOffset="199918.05">11871 10594 1615,'-9'-4'20,"1"-1"24,1 2 21,-2 1 26,1-1 11,2-4 10,-1 4 4,2-1-1,-2-2-2,3 2-6,-1 1-9,3-1-14,0-3-10,2 3-4,0 4-3,4-8-10,3 3-8,0 0-8,0 3-1,4-2-9,-1 3-3,2 1 1,0-3 1,1 3-8,-2 4 1,4 0 7,-3 3-2,0 0 4,2 3 1,-4-1 4,-2 4-2,1-2-5,-5 4-1,1 3-3,-5-3 4,-2 3-2,-4-1-8,-2 0 2,0 0 1,-4 2 0,-4-2-4,2-2 2,-3 1 1,-2 1-9,0-4 2,-1 0 4,2-4-5,-2 2 1,6-3 6,1 0 8,1-1-1,0 0 5,3-2 0,2 1-5,-1-2 14,1 0-9,3 0-4,-1-3 1,5-1-4,0 0-7,9 7 0,0-7-10,1 2 6,7 1 2,2-1-9,4-2-9,5 2-4,4 2-20,-1-3-13,3 2-26,0-1-46,-2-1-61,4 1-82,-2-2-129,-2-2-183,0 1 66,-1-5-220,-3-2-211</inkml:trace>
  <inkml:trace contextRef="#ctx0" brushRef="#br0" timeOffset="200585.02">13186 10430 1797,'0'0'-67,"-2"-10"23,2 5 9,2 1 20,0-2 26,-2 0 14,2 0 16,0-1 14,0-1 4,-2 1 9,2-4 2,0 3 4,0-1 3,0-2 6,0 4 2,-2-3-2,3 1-1,-3 0-4,0 1-2,0 0 0,0 0 1,-3 0-13,3 1-7,-4 0-7,0-1-2,0 0-7,0 2 0,-4 3-5,-1-1-5,0 1-2,1 3-5,-3-3-2,11 3-2,-18 6 6,6-2-3,2 2 2,-1 1 3,0 1 3,3 1-4,-2 4 6,-2-1-1,5 4 8,-1 2-8,-3 2 0,4 0 7,3-1-1,-2 2 6,4 4-3,-3-2-1,5 3 4,0 1 1,3-1-2,-1 2 1,2 0 5,2-1-5,-1-1 1,3 1-2,-1-2-4,-2 0-3,2-1-5,0 0-10,-3-5-2,0-1 3,0-1-2,-2-1-3,0 0-8,0-4 8,-2 2 0,-2-2-4,0-3-12,-2 2-21,0-1-22,-2-1-30,-1-2-33,-3 2-47,1-4-54,0 1-52,-3-2-78,2-2-151,-2-2-29,2-2 57,-2 0-125,3-3-84</inkml:trace>
  <inkml:trace contextRef="#ctx0" brushRef="#br0" timeOffset="200779.89">12828 10786 1613,'0'-6'10,"-2"1"28,2-1 8,2 1 11,0-3 20,4 1 8,3 0-8,4 0-4,2-3-4,5 3-5,4-1-6,0-1-6,5 4-4,1-2-5,-1 1-8,-1 0-27,0 1-43,-4-1-54,4 2-57,-3-3-91,-1 3-425,-3 0-158</inkml:trace>
  <inkml:trace contextRef="#ctx0" brushRef="#br0" timeOffset="201235.63">13741 10510 1709,'3'-8'-22,"0"0"18,-1-1 25,-2 0 17,2 1 15,-2-1 14,0-3 9,0 4 5,0-3 0,-2 1-3,2 0-3,-2 1-4,-1-1-1,3 1-1,-3 3-5,-2-1-4,1 0-4,0 2-1,-3 0-3,0-2 0,2 4-4,-1-1-5,-3 0-2,2 0-5,7 4-3,-14-2-2,5 1-1,1 1-4,8 0 2,-17 3-3,8 1 2,1 0 2,0 3 0,2 0 11,-1 3-2,-1 1 6,3 2 2,3 1 0,-2 2 2,0 2-3,2-1 11,2 3-8,0 1 9,2 0-6,2 7-1,0-4-1,0 0-2,2 1 3,2 2-10,0-2-4,-2-3-3,-1 3-4,5-1-8,-6-3 4,2-1-4,-2 0 2,1-4-4,-4-1-5,4 1 0,-3-3-1,1-1-14,-2-3-20,-1 3-19,0-2-18,-1-3-26,-2 1-31,-4-3-45,1 1-48,0-3-54,-5-1-100,3-2-149,-4-2 19,0-1-160,-3-1-149</inkml:trace>
  <inkml:trace contextRef="#ctx0" brushRef="#br0" timeOffset="201436.03">13352 10753 1745,'-1'-6'4,"1"6"26,-2-7 16,2 2 18,3-1 14,2 0 7,4 1 0,1-2-7,4 2-3,4 0-10,1-3-7,5 4-1,1-2-7,4 0-7,-3 1-12,1 1-42,1 0-57,4-2-66,-6 1-79,3-1-156,-3-2-243,-4 0-111</inkml:trace>
  <inkml:trace contextRef="#ctx0" brushRef="#br0" timeOffset="201707.92">14219 10413 1695,'-6'-7'-5,"-3"2"28,5 2 30,-2-4 30,2 2 12,0 1 8,0-4 5,-3 5-4,6-3-3,-1 1-14,2 5-9,2-10-6,3 3-8,0 4-7,3-2-4,0 0-6,5 0-7,2-1-2,2 2-5,-1-1-3,4 1-4,1-2 0,2 3-3,-2-4-15,3 4-18,-6-2-28,2 3-33,-3-3-39,-1 1-43,2 2-36,-8 1-41,0-3-121,-3 2-292,-2 0-140</inkml:trace>
  <inkml:trace contextRef="#ctx0" brushRef="#br0" timeOffset="201979.09">14342 10310 1705,'-4'1'-28,"-2"3"31,6-4 31,-7 6 24,7-6 22,-6 4 10,6-4 0,-4 5 5,1 0 18,3 0 5,0 0 11,3 5 3,-2 0 4,2 3 1,1 2 7,-2 3-6,3 1-2,-1 1-7,-2 4-9,2 2-11,-2-2-10,2 2-9,0 1-9,0-1-5,2 0-13,-2 0-13,-2 0-41,2 1-34,2 0-23,-4-5-70,0-1-32,0 0-75,0-3-83,0 0-212,-2 0-3,0-7 68,-2 2-145,2-1-100</inkml:trace>
  <inkml:trace contextRef="#ctx0" brushRef="#br0" timeOffset="203163.29">14356 10012 1558,'0'0'-55,"0"0"18,14 0 12,-14 0 24,0 0 4,0 0 12,0 0 6,0 0 2,0 0-2,0 0 0,0 0 0,0 0 0,8 2-2,-8-2 0,0 0 4,0 0 8,0 0 7,0 6 4,0-6 2,0 6 6,0-6 9,-2 7-1,2 0 7,-2-2 1,2 5 2,-2-1 2,0 2 2,-1 4 3,0 3 3,1-1-2,0 4-3,-2 4-4,0-1 0,2 3-3,0 0-2,-2-1-5,2 1-4,2-1-3,-2 3-8,0 0-6,0-2 3,0-1-6,0 3 0,0-4-7,-3 1 1,3-1-7,0-1-2,0 0 1,-1-5-3,2 1-2,1 0 3,-3-3-3,3 0-3,0-1 0,0 1 0,3 0 3,-3-3 0,1 1 9,2-3-4,-1 0 3,0 1-3,1-2 0,1-1 0,0 2 3,0-3 1,2-1-4,-4 1 3,4 0-4,2-1-5,-2 2 4,0-3-5,0-1 2,2 2-1,-3-2-2,1-1-8,1 1 3,-3 1 3,2-1-5,-2-1 2,3 2 1,-1-2-2,-2 1 1,0 0 7,3-1 0,-2 1 2,1-2-10,-2 3 6,0-4 8,2 1 1,-2 1 2,5-1 5,-2 0-1,3-2-2,1 1 5,-1 1 1,3-1-4,4-2-2,-3 1-3,6 0-1,-1-2-2,0 2-2,0-4-2,2 2-1,-2 0-7,2-2 4,-2 0-10,0 1-33,-1-2-47,-2-1-58,-4 1-77,2-3-100,-6 0-218,-4 0-27,3 2 78,-3-3-211,-2 0-184</inkml:trace>
  <inkml:trace contextRef="#ctx0" brushRef="#br0" timeOffset="205828.02">15395 10555 906,'-5'4'205,"5"-4"-48,-8 6-26,6-4-1,2-2-5,-7 3 2,7-3-10,-2 4-14,2-4-1,-6 3-6,6-3-3,-5 3-7,5-3-2,0 0-2,-4 5-7,4-5-4,0 0-3,0 0-3,-6 2-1,6-2-2,0 0 3,0 0 2,13 5 5,-5-3-5,5-2 4,8 2-1,3-2-5,5 0-7,4 0-10,14-2 6,4 2 1,15 0-4,25-2 9,0 2-11,-16-2-1,-10-1-6,-3 3-1,-3-2-3,-9 2-6,-5 0 1,-3 0-15,-6-3 6,-3 3 0,-9-2-6,0 2-12,-3 0-12,-2 0-12,-4 0-16,-3-2-25,-3 2-25,-9 0-25,11-1-29,-11 1-27,0 0-33,0 0-35,5-3-56,-5 3-117,0 0-90,-12-9-147,5 5-140</inkml:trace>
  <inkml:trace contextRef="#ctx0" brushRef="#br0" timeOffset="206289.44">16103 10300 1671,'-11'-3'-29,"0"-1"26,0 0 28,3 0 26,1 1 29,-1 1 18,2-1 8,-2-1 2,8 4-7,-10-2-6,10 2-8,-8-2-8,8 2-8,-8-1-6,8 1-6,0 0 12,0 0 12,-2 7 5,2-7 4,10 12 1,-2-5 1,8 1 2,2 4-8,3-1 3,4 0-6,4 3-8,0 1 1,3 0-7,-1 0-4,1-2-5,2 3-4,0-3-4,-4-1-8,-1 0-2,-5 1-1,1-4-10,-4 1-2,0-3-3,-3 0-1,-2 0-3,1 1-4,-2-3-4,0 0-1,0 2 3,-2 0-4,-3-2-2,2 1 1,0-2-1,-4 2-1,0 1-7,-1-1 3,-3 1 3,0 2-1,-4 0 3,-2 0 2,-2 1-2,-7 1-5,-3 2 3,-4 1 0,-2-1 0,-8 5-2,1-3-3,-3 2-18,0-2-21,1 2-29,1-1-32,0-3-45,5-2-57,4 2-64,-2-4-94,5-1-194,4-1 23,4-4 68,2 2-170,3-2-126</inkml:trace>
  <inkml:trace contextRef="#ctx0" brushRef="#br0" timeOffset="211043.29">17700 10265 1650,'0'-5'-45,"0"5"15,0 0 22,0 0 17,0 0 24,0 0 13,0 0 9,0 0 8,0 0 3,0 0 3,0 0 0,0 0 3,0 0-1,0 0-2,0 0-1,0 0-3,0 0-2,0 0-4,0 0-3,0 0-4,0 0-6,0 0-2,0 0-1,0 0-9,0 0-2,0 0-5,0 0-1,0 0 0,0 0 7,-4 21-2,4-9 2,0 3 9,-2 3-4,2 4-1,0-1-1,-2 3 0,2 3-2,0 2-2,0-2-4,0-1-6,0 3 0,0-5-3,2-1 0,-2-2-3,0-2 1,0 1-2,0-3-4,0-3-1,2 0 6,-2-3 3,0 1 11,0-3 14,0-1 10,3-1-2,-3-1-5,0-6-5,0 4-3,0-4-7,0 0-1,0 0 2,0 0-7,-10-22-4,7 14-1,1-4-3,-2-1-5,2-4-4,-2 0 0,2-5-1,-6 2 3,6-4 3,-2-4-13,2 3 5,0 0-1,-3 1-2,4 0 3,-1 2 1,0 3-4,0 0 0,0 0-2,2 4 4,0 2 0,-3-1-3,3 2 8,0 3-8,0-2-3,0 2 5,0 1-5,0 0 4,0 0 0,0 3-8,3-1 4,1 0 1,0 3-2,2-1 2,-6 4 3,15 0-8,-15 0 10,19 7 7,-7-1-3,1 3 1,2 5 6,2 3 3,1 0 2,2 4-2,2 2-1,-1 0 4,2 2-2,0-1 3,1 2-1,-1 0-2,5 4-2,-6-5-2,4 5 2,-3-5 0,0 0-8,1-2 7,-1 0-4,-2-1-1,-1-2 2,-4-3-3,0-2 4,-2 0-2,-3-3-3,1-1-2,-1-1-2,-2-3 12,-1 1 11,-2-3 8,2 2 16,0-5 0,-2 1-3,2-1-6,-8-2 0,12-5-7,-4 4-3,0-7-5,-2 1-4,-2-3-1,3-1-3,-3-4-5,0-3 2,-2-1-2,0-1-5,0-4 2,-4-2 1,2-3-4,-2-1 0,-3-1-1,2 0-5,-2-3 0,-1 1 0,2 4-6,-3 0 2,1 2-3,2 3-6,-3 4-4,3 0-1,0 1-12,2 4-5,-2-1-9,0 5-19,0-2-12,2 3-21,-3 0-17,4 3-20,-1-1-26,0 1-29,0 1-31,0 0-14,2 6-15,2-3-29,-2 3-43,0 0-128,0 0-36,0 0-177,0 0-154</inkml:trace>
  <inkml:trace contextRef="#ctx0" brushRef="#br0" timeOffset="212002.93">18519 10505 1732,'0'0'-52,"0"0"18,2 5 22,-2-5 19,0 0 18,0 0 15,0 0 13,0 0 0,0 0 2,0 0-6,6 4 2,-6-4-2,0 0-3,0 0-1,0 0-3,0 0 0,0 0-4,0 0 4,2 3 1,-2-3 3,0 0 2,0 0 1,0 0 3,0 0 0,0 0 2,0 0-4,0 0 3,0 0-1,0 0-2,0 0 2,0 0-1,0 0-6,0 0-2,0 0-4,16-3-2,-8 0 0,4 2-8,3-2-3,-2 1 0,7-1-2,0-1-2,7 0 0,1 0-6,1 1 3,-1-3-4,1 1-1,-1 1-3,0-2 2,-5 1 1,-2 4-6,-2-3 3,-2 2-1,0 0-11,-5-1-15,2 1-19,-4 2-26,1-3-30,-3 2-36,0-1-36,3 2-24,-11 0-20,13 0-49,-3-2-116,-10 2-270,13-2-140</inkml:trace>
  <inkml:trace contextRef="#ctx0" brushRef="#br0" timeOffset="212665.68">19073 10306 1709,'-8'0'-39,"8"0"20,-11 0 27,11 0 22,-10-4 11,10 4 13,-12-2 17,12 2 14,-8-3 0,8 3 2,-6-3 4,6 3 2,-6-1-1,6 1-1,0 0 1,-7-4-8,7 4-6,0 0-6,-6-2-2,6 2-7,0 0-5,0 0-5,0 0-8,0 0 0,0 0-6,0 0 5,21 7-1,-9-1-2,6 0 1,3 2 3,2-1-4,2 0-1,-1 3-9,1 0 1,1-1-6,-2 1 1,-2-1-2,0 1-2,-3-1-5,-3-3 1,0 1-2,-3-1-7,-2 0 7,0 0-5,0-2-2,-3-2 3,1 1 3,-3 1-2,0-2-4,-4 1 3,-2-3 6,2 5-5,-2-5-7,0 0 0,-8 5-1,2 0-1,0-4 2,-5 3-4,-4 0-4,0 2 7,-1-4-3,-2 5-1,0-3 0,-2 3-1,3-1-3,-1-1-11,-1 1-11,4 0-20,0-1-19,0 2-23,2-4-28,1 1-34,3-1-35,0 4-19,3-3-23,2-3-31,4-1-104,-4 4-92,4-4-132,0 0-84</inkml:trace>
  <inkml:trace contextRef="#ctx0" brushRef="#br0" timeOffset="213043.29">19916 10384 1565,'-3'-10'-30,"3"3"19,-2 0 24,2-1 28,-3-1 25,2 4 18,-1-3 8,0 3 9,0-1 8,-1 1-2,2-1-2,-1 0-1,0 1-5,2 5-7,-2-7-11,2 7-7,0 0-11,-3-3-8,3 3 16,0 0-2,-1 19-5,1-8 0,0 2 2,0 5 2,1 1-3,-1 1-4,3 4-1,-1 0-12,0 2-1,0 2-8,2-2-2,-2-2-1,0 2-4,0-1-9,-1-4-28,2-3-21,-1 4-30,-2-5-41,3 0-41,-1-4-43,0 3-30,0-7-43,1 0-112,-1-1-103,-2-4-163,1-1-129</inkml:trace>
  <inkml:trace contextRef="#ctx0" brushRef="#br0" timeOffset="213383.29">19855 10326 1680,'-5'-12'-25,"1"2"22,0 0 30,0 3 23,4-3 18,-2 1 12,4-1 6,0-1 1,4 0 1,0 4-4,3-3 3,3 1 3,3 4-3,2-3-6,3 4-2,3 1-3,-3 3-3,6 2-4,0 3-8,-1 1-7,-1 3-4,-2 1-1,2 3-5,-5 1-2,-2-1-3,-2 2-1,-3 1-2,-4-1-7,-2 0 5,-6-2-7,-2 3-1,-6-3 2,-2 2-5,-4-2-2,-2 2-2,-3-3 1,-1 1-6,0-2-15,-1-1-14,2 0-18,-2 0-20,6-3-22,-2-1-27,3 0-24,0-1-27,1-1-34,5-1-26,0-1-35,2-2-101,6 0-319,0 0-163</inkml:trace>
  <inkml:trace contextRef="#ctx0" brushRef="#br0" timeOffset="213816.04">20437 10321 1766,'8'-6'-42,"-3"-1"27,1 1 27,-2 1 21,-4-3 18,0 1 15,0 2 5,-2-3 8,0 3 3,2 5 1,-3-10 0,-1 7-4,2-1-4,2 4-8,-10-4-3,1 4-3,9 0 3,-16 8-3,2-3 0,4 4 4,-2 3-4,-2 0 0,4 3-9,-2 2-1,1 2 0,2-4-4,3 2 3,-1 0-4,3 0-6,2 1-4,0-1 4,2 1-5,4-3 1,0-2-1,5 0 0,0 1 2,3-6-8,3 2 2,0-3-6,2 0 1,2-3-6,0-3 3,2-1-2,-1-1-6,0-3 4,0-3-4,-3 0-1,3-6-2,-2-1 0,-4-2-4,2-4-4,-8 1 7,2-3 1,-6-1-6,-2 2 2,-2 0-5,-2 1-1,-7 0-7,2 5-3,-7-3-11,2 3-6,-6 2-4,2 2-13,-3 1-16,0 3-18,0 2-30,0 2-31,0 1-29,2 4-44,2-2-52,2 1-125,3 1-105,2 3-145,1-4-135</inkml:trace>
  <inkml:trace contextRef="#ctx0" brushRef="#br0" timeOffset="214014.29">20703 10199 1800,'3'-7'14,"-3"1"16,2-2 12,0 3 7,2-2 0,-4 2-5,2 0-8,0 0-14,-2 5-20,7-5-15,-7 5-18,6-4-28,-6 4-29,0 0-38,0 0-67,13 11-344,-11-7-40</inkml:trace>
  <inkml:trace contextRef="#ctx0" brushRef="#br0" timeOffset="214259.8">20750 10323 1534,'1'3'45,"-1"-3"9,0 0 13,3 6 11,-1-2 7,-2-4 4,2 7 10,-2 0 6,2 0-5,-1 1-5,6 1-5,-5 1-11,2-1-4,-2 3-7,2-2-7,0 3-7,0-2-3,-1 0-8,3 0-17,-2 2-31,-3-4-34,5 1-38,-4-1-37,2 0-42,0-1-32,-2-3-65,2 0-120,-1-2-203,-3-3-77</inkml:trace>
  <inkml:trace contextRef="#ctx0" brushRef="#br0" timeOffset="-214715.71">20920 10335 1632,'-2'-7'45,"2"2"21,0 5 10,2-8 16,-2 8 10,2-4-4,-2 4-1,0 0 10,0 0 8,0 0 1,10 14-4,-6-4 2,1-2-5,2 4 4,-1 2-14,0-1-6,-2 3-1,2-3-16,0 0-2,-1 2-2,2-2-14,-3 3-2,0-5-10,0 0-4,0-1 2,1 0-5,-3-3-1,2 0-6,-2 1 4,0-1-9,0-4 5,-2 3-3,0-6-3,1 3-12,-1-3 0,0 0-5,0 0-8,0 0-11,-9-15 0,7 8-9,0-3-4,-1-5 1,1 0-8,0-2 5,0-3 3,2 1-6,2 0 4,-2 0 1,4 0 1,-1 0 2,1 2 5,0 2-1,1 0 3,3 2 4,-2 1 1,1 0 3,1 3 2,0 3 12,0 1 1,4 3 0,-2 4 8,3-1-7,-2 5 5,3 2 5,-1-1-4,-1 3-4,2 2 9,-2 2-5,1 1 3,-3-1-3,1 1 0,-2-1-8,1-1 3,-2 0-1,-2 0-3,2-1 2,-2 0 1,-2-3-1,0 0-8,0 1-11,0-2-24,0 0-19,-1-1-28,-1-1-33,2-2-35,-2-1-51,3-1-60,-5-2-109,0 0-132,0 0 35,12-5-134,-7-1-99</inkml:trace>
  <inkml:trace contextRef="#ctx0" brushRef="#br0" timeOffset="-214376.74">21398 10035 1649,'-2'-11'-1,"0"-1"29,0 5 30,-2-1 28,2 1 24,0 2 20,2-2 8,-3 1-3,3 6-13,-2-9-7,2 5-13,0 4-8,0 0 14,0 0 1,0 0 1,0 0-4,2 26-3,1-12 2,-1 3-1,0 2 3,2 6-9,0 1-8,0 3-5,0 0-5,1 0-7,-1-1-7,2 0-6,1 1 2,-3-2-11,3-1-5,0-1-2,0-1-7,-1-2-1,1-3 0,2 0-4,-1-2 1,0-2-8,3-1 0,-1-4-2,1 3-4,2-4-19,-3-2-27,1 2-41,2-4-40,-3-2-51,1-3-56,1 2-68,-5-4-77,2-5-170,-1-1-6,-4-1 70,2-4-176,-4 0-139</inkml:trace>
  <inkml:trace contextRef="#ctx0" brushRef="#br0" timeOffset="-214194.71">21433 10184 1968,'-12'-6'109,"4"2"19,2 1 18,-1-2 5,3 3 6,4 2-14,-2-5-18,2 5-8,10-6-16,0 6-11,4-2-4,5 2-38,-1 0-40,1 0-66,1 0-79,0 2-70,-6-2-109,0 0-180,2 0 31,-6 0-113,-1-2-78</inkml:trace>
  <inkml:trace contextRef="#ctx0" brushRef="#br0" timeOffset="-211869.05">19566 11312 1591,'-2'-4'-28,"-2"0"15,4 4 13,-4-8 14,2 5 10,2 3 18,0 0 11,-5-7 4,5 7 4,-3-5 5,3 5 3,0 0 3,-3-4 4,3 4 8,0 0 1,-2-5 1,2 5 1,0 0 1,0 0-4,-4-6 0,4 6-1,0 0 1,0 0-7,-2-4-4,2 4 5,0 0-9,0 0-10,0 0 4,0 0-13,0 0-5,0 0-2,0 0-9,0 0 6,-6 21 6,4-10-2,-1 9 7,1 1-8,2 3 3,-3 5-3,3 2 6,0 3-6,0 4 1,-3 1 2,6 3-11,0 1 0,-3 1-2,2-3-3,1 3-3,-3-3-1,4 0-3,-4-1 0,2-5 0,0-1-7,0-5 0,0 0 3,0-4-7,0-2 3,-2-1-8,2-5 1,-2 0 0,1 0 0,2-5 2,-3 1 0,3-2 0,-3-1-4,2-1 2,-2-2-1,2 1 5,-2-1-1,1 0-10,-1 0-11,3-3-17,-3-4-17,2 7-15,-2-2-8,0-5-29,0 0-35,0 0-45,0 5-58,0-5-42,0 0-108,0 0-127,-13-4 25,13 4-151,-14-1-135</inkml:trace>
  <inkml:trace contextRef="#ctx0" brushRef="#br0" timeOffset="-211230.7">19253 12180 1701,'-2'-5'-26,"2"5"17,-2-8 17,-2 2 21,4 6 21,-1-6 22,1 6 16,0-5 8,0 5 7,0-7 1,0 7 1,0 0 6,0-9 4,0 9-5,0 0 5,0-8-6,0 8 6,1-3 4,-1 3-8,0 0-4,0 0-6,0-6-9,0 6-2,0 0-6,0 0-3,0 0 10,0 0-2,0 0 2,0 0-6,23 9 0,-19-6-1,5 1-2,-1 2 2,2 1-3,4 1-5,-4 1-4,4 0-6,0 1-16,2 2-2,1 1-2,1-2-2,0 1-4,2 1-4,-4 1-2,-1-4-5,2 4-2,0-1-3,-6-2 2,4-1-1,-3 2-2,1-2-4,-3-3 0,-1 0-2,0-1-3,-1 3 2,-3-2 0,2-2-7,-3 2 2,1-4 0,2 1-1,-1 0 1,-5 0 2,-1-4-3,9 3 7,-8 1 0,-1-4 10,10 2 9,-10-2-3,0 0-2,0 0-5,15-8-4,-10 4-2,3-3-2,-2 0-3,2-5-1,2 0-1,2-3-3,0 0-9,3-4-11,-2 0-8,2-2-16,1-4-8,2 1-15,-6 1-19,1 1-27,0 1-28,-1 2-32,-4 0-37,-1 2-54,-1 2-77,-4-2-86,-4 3-189,2-3 33,-3 6 89,0-3-263,1 3-238</inkml:trace>
  <inkml:trace contextRef="#ctx0" brushRef="#br0" timeOffset="-209208.68">17951 13276 1967,'0'0'-43,"0"0"15,-2 4 5,2-4 10,0 0 15,-4 3 9,4-3 8,0 0 1,-5 4 2,5-4 8,-4 6 1,4-6 8,-7 5 6,1-1 6,0 0 2,-1-1 8,-1 0 3,0 1 2,-1-3-6,0-1-1,1 2 1,8-2-1,-19-2 0,10 1-4,3-3-4,-2 1-4,1-4-4,1-2-5,2 1-5,0-3-2,1-2-4,3-1-4,3-3-2,1 0 0,0-3 0,5 3-3,-1-1-1,2-2-3,2 1 0,-2 1 0,-2 1-1,2 5 2,0 0-2,2 1-1,-1 0 0,-3 4-3,0 5 6,3-1 9,0 6 0,-3 2-1,2 4 6,-1 5 1,0 4 6,-1 4-1,-3 2-4,3 2 0,-6 0 2,2 1-5,-4-1 2,0 2 0,-3 1-2,-2-3-8,-4 6 4,-3-4 0,-3 1-4,0-1-6,-2-4 1,-2 0 6,-2-2-6,-1 0-2,4-7-3,-2 0 1,-1-4-3,0 1 0,2-3 5,-1-1-11,3-4-5,-1 0-4,1-3-2,1-1 1,3-3-6,-4-1-3,4 0 1,2-3 0,0 1 2,3-1 1,2-1-3,1 1 5,3-2-2,2 0 8,2 1-5,1 1 2,3-1-2,-1 3 5,7-2 3,-3 2 4,3 1 5,0 0 4,2 2 2,0 2 4,1 2 4,2 1-2,-1 0 0,1 2-1,3 2 4,-3-2 7,2 0-14,2 5 0,-3-2 1,0 1-9,1-1 2,-2 2-4,0-2-24,-2-1-25,0 0-31,-3-1-33,1 0-40,-2-2-47,4 1-42,-5-3-69,3-2-131,1 2-33,-1-2-172,0 0-139</inkml:trace>
  <inkml:trace contextRef="#ctx0" brushRef="#br0" timeOffset="-208868.81">18781 13466 1925,'2'-5'55,"2"1"21,-2 0 17,1-2 16,-1 2 12,-2 4-1,4-10 2,-4 7-7,0 3-4,4-6-6,-4 6-8,2-6-11,-2 6-13,0 0-8,0 0-7,0 0 3,0 0-1,10 12-1,-6-5 1,-1 6-2,2-2 0,-1 4 4,2 0-5,-2-1-2,0 4-2,0 1-7,1 0-4,-1 0-4,0 1-9,1-4 0,-1 6-2,-2-5-15,0 3-26,0-4-32,0 1-30,0 0-38,-2-4-47,0-1-41,0 2-44,0-7-59,3 1-144,-3-3-47,2 2 58,-2-7-103,2 2-44</inkml:trace>
  <inkml:trace contextRef="#ctx0" brushRef="#br0" timeOffset="-208552.91">18842 13496 1600,'-4'-15'40,"-2"6"21,2-2 21,0 3 11,1-2 19,0 2 3,3 3-6,0-3-5,3 2-6,4-1-5,-1 2-2,2 1 3,7-2-6,2 1-5,2 3 2,5-1 1,0 3-1,2 0-5,-3 0-1,7 3-17,-5-1 2,1 3-9,-3 1-3,-4-2-2,1 3-9,-4-2 1,-3 3-7,0 1 2,-5-2-1,-3 0-6,-3 3 1,-7-3-1,-1 5-5,-3 0-6,-6-4-1,-1 4-17,-6 0-14,2-3-16,-4 1-19,1-3-19,-1 1-19,3-4-23,1 2-24,2-4-29,1 0-27,1-2-26,5 0-27,-2-2-65,4 0-84,5-3-261,0 1-147</inkml:trace>
  <inkml:trace contextRef="#ctx0" brushRef="#br0" timeOffset="-208126.36">19321 13470 1835,'8'-2'23,"-2"0"25,1 0 16,-1-1 18,1-1 11,-3 2 12,-4 2 2,4-8 0,-4 4-3,0 4-7,0 0-8,0 0 0,-7-8-9,7 8-7,0 0-6,-21 7-2,12-4-13,4 2 2,-5 0-5,0 4 0,2-1-9,0 1 11,-2 1-17,3 2-1,1-2 1,3 0-5,-1 0-1,4-1-1,0 0-2,4 1-2,1 0-3,3-4 2,3 1-1,1 1 2,4-3-2,-2-1-6,-2-2-1,7-2 0,-3 0 3,0 0-4,2-3 0,-2-1 1,-1-2-3,0-1 3,-2-1-6,-3-3-2,1-2 3,-4 1-2,-1-2-1,-2 1-3,-6-1-1,0 4-3,-2-2 1,-5 0 4,-4 3-10,-2 1 10,-1 3-3,-4 0-9,4 1-12,-6 4-17,3 0-13,-2 4-19,2-1-28,-1-1-29,4 1-32,1 2-36,3-2-22,3 1-36,1 0-91,3-1-112,5 1-194,0-4-144</inkml:trace>
  <inkml:trace contextRef="#ctx0" brushRef="#br0" timeOffset="-207928.9">19738 13372 1881,'0'0'36,"-4"-11"18,1 8 20,3 3 18,-2-8 8,2 8-1,0-7-9,0 7-14,-2-6-15,2 6-37,0 0-34,0-6-40,0 6-24,0 0-37,0 0-29,0 0-32,0 0-86,0 0-345,0 0-102</inkml:trace>
  <inkml:trace contextRef="#ctx0" brushRef="#br0" timeOffset="-207724.7">19736 13404 1642,'2'7'15,"-2"-7"27,-2 7 23,2-7 19,0 6 12,0-6 9,2 6 15,0-3 7,0 4-3,0-4-7,0 4-5,3 0-4,-1-2-11,0 3-13,1-1-4,-1 1-7,0 3-12,2-4-1,-4 2-25,4 1-26,-5-3-40,8 1-45,-7-1-49,2 0-58,0 0-43,-2-4-103,0 2-116,-2-5-181,6 0-125</inkml:trace>
  <inkml:trace contextRef="#ctx0" brushRef="#br0" timeOffset="-207239.29">19937 13405 1730,'1'-4'25,"-1"-1"30,3 1 18,-3 4 16,2-5 10,-2 5 0,0 0-4,0 0 3,0 0 6,0 0 2,0 0-4,0 0-5,13 11-5,-9-5-4,-2 1-3,2 0-9,-2 1-2,1-1-9,2 2-7,-3-1-1,-1 1-10,2-4 3,-3 1-12,2 1-3,0-1-1,0-1-1,-2 0-4,0-5 0,2 7-1,-2-2-10,0-5-1,0 0-8,-6 3-5,6-3-4,0 0-7,0 0-4,-13-12-4,8 7-2,3-3 2,0 1-2,0-3 1,2-1-2,2-1 0,-2 2 1,4-1 2,1 0 2,0 1 1,1 1 2,0-1 1,4 0 6,1 3-2,0 1 5,1 1 8,1 1 10,2 0 2,-2 4 7,1-2 0,2 4 12,-2 0 0,1 2-2,0 2 5,0-1-2,-1 4 3,0-2-2,-5 1-1,1 1-2,1 0-2,-2 2-3,-2-1-5,1 1 3,-2-1-13,-1 0 4,-1 1-2,-2-2-13,2 2-19,0-3-29,-2 1-32,0-2-37,-2-1-48,2-1-48,1 1-49,-3-2-74,0-4-122,0 0-36,2 6 50,-2-6-113,0 0-51</inkml:trace>
  <inkml:trace contextRef="#ctx0" brushRef="#br0" timeOffset="-206890.73">20526 13176 1646,'0'-5'57,"0"-1"23,-2 0 20,2 6 19,0-7 13,0 2 5,0 5 1,0-7-12,0 7-8,0 0-11,2-6-15,-2 6-1,0 0 10,0 0 12,0 0-4,0 0 5,2 21-1,0-11-2,-1 0-4,2 3-5,-1 0-1,0 3-7,0-1-6,3 2-7,-3-2-7,1 3-4,3-2-7,-2 2-5,0-1-6,0 0-6,2-2-2,-2 2-4,3-1-3,-1-3-3,1 0-2,1 0-2,3 0-4,-1-4-1,3 0 0,-2 0-6,3-3 3,0 2-12,-2-3-28,0-1-22,-1-1-22,4-1-23,-4-2-27,-1 0-46,0-2-54,-2-3-54,0 0-67,0 0-147,-4-6-76,-2 4 64,-1-2-212,-1-2-198</inkml:trace>
  <inkml:trace contextRef="#ctx0" brushRef="#br0" timeOffset="-206700.75">20556 13321 1992,'-11'-2'34,"2"0"24,3 2 16,6 0 14,-11-1 1,11 1-4,0 0-3,1-7-9,-1 7-7,16-5-7,-7 3-5,4 0-4,-1 0-6,6 1-14,-6-1-34,5-2-44,0 0-54,0 2-67,-1-1-132,2-1-162,0 2-146,0-3-109</inkml:trace>
  <inkml:trace contextRef="#ctx0" brushRef="#br0" timeOffset="-206051.76">21964 13236 1653,'0'0'6,"-2"-8"21,2 8 16,0 0 10,0 0 13,0-6 9,0 6 3,0-7 8,2 2 0,2 3-3,-2-5 1,0-1-3,2 1-1,3-3-2,-4 1-7,4-3-5,-1 2 0,1-5-5,0 3-7,-1-2-4,-2 1-5,2-1 4,-2-1-6,3 2 3,-5 0 0,3-1-1,-3 3-3,0 0-5,-2 1 2,-2 0-13,-2 1 2,-1-1-5,-2 4-2,0 2-3,-2-3-1,-2 5-3,-2 2-3,1 0 0,-3 2-1,0 2 0,0 2-4,-1 1-3,2 0 5,2 4-6,-1 0 3,3-1-1,1 4 6,2-4-6,3 4 0,2-1 3,4 0-3,2 0 1,3 2-2,2-1 1,3 3 2,1-2-5,4 2 3,0-1-5,-1-1 4,2 0 1,-1 1 3,-3-3 0,4 0 2,-8-2 2,2 1-3,-2 0 2,-2-3 15,0 1 11,-4-1 1,0-1-3,-1 2 4,-3-3 3,-3 1-4,-1-3-3,0 3-3,-2-2-5,-2-1-2,-3-1-24,1 1-30,-1-2-34,0-2-44,-2 2-63,5-3-64,-1-3-69,9 3-143,-6-7-59,6 1 43,2-2-116,6 1-79</inkml:trace>
  <inkml:trace contextRef="#ctx0" brushRef="#br0" timeOffset="-205199.24">22279 13234 1642,'0'0'55,"9"2"19,-9-2 16,8 1 16,-8-1 15,6 2 11,-6-2 3,0 0-1,0 0-3,14 0-4,-14 0-10,0 0 3,10 0-10,-10 0-5,11-2-13,-1 1-12,-1-1-3,1-2-8,1 0-15,3 0 2,0-3-6,-1 0-10,2-4 4,0 2-7,0-3-7,2-2 0,-4-1-4,0-2 3,1 3-7,-2-3-3,-4 2-3,-2 1-2,0 1 2,1-1-12,-3 2 4,-4 2 1,0 3-10,-4-2 3,-1 1 5,-3 3-9,-2 1 4,-2 2-1,0 0-2,0 4 5,-6 0 0,2 2-6,-2 0 3,1 3 4,1 1-4,-4 2 3,2 0-1,1 2 2,2 2-1,0-1 2,7-1 1,0 1 2,-2-2-3,6 1 0,1 0 2,2-4 1,5 4-3,0-3 2,6 1 0,2 0-1,2-3-2,2 0 2,0 1-2,5-1 0,1-5 2,3 3-7,3-3 0,0-2 7,0 0-4,2-4 0,-2 1-1,1-2-1,1 0 1,-4-2 1,1-2-3,-2 1 0,-1-1 4,-5 1-1,0 1 7,-4 0-5,0-4 2,-5 7-3,-1-5-1,-3 2-6,-4 1 0,0 1 3,-6-1-5,-2 1 2,-1 2 2,-3-2 3,-3 3-3,2-1-1,1 3-1,-3 0 1,3 0-1,-1 0-10,0 3-9,1-3 1,2 2 2,1-2-2,0 3 0,7-3 5,-10 4 0,7 0 2,3-4-1,5 8-1,-1-5 10,2 1-3,4 0 0,0 1 3,2 1-2,-1-1 3,1 2 10,2-2-7,-2 3 5,2-3 1,-4 4 1,2-2 1,-1 2 3,0 1 6,-3 1-2,3 1 6,-3 1 4,-2 0 2,3 2 0,-2 2 2,-1 1 12,2 2 4,-2 0 2,0 1-4,3 1 1,-2 2-5,-1-4-2,2 4-3,-1-2-1,-2-1-5,2 1 1,-4-4-2,3 1-5,-1-2-1,-1-1-1,-2 1 2,1-4-2,0 1 0,-1-4 0,0 1 0,0-4 5,-1-1-3,4-1-4,-3-3-15,-2-2-9,0 0-14,18-11-18,-8 2-32,3-5-18,2-3-29,6-8-32,5-4-31,3-4-43,13-13-42,3-8-55,-3 1-163,0-2-39,-5 4 64,-13 7-154,-6 7-113</inkml:trace>
  <inkml:trace contextRef="#ctx0" brushRef="#br0" timeOffset="-204236.78">20426 14264 1639,'2'-6'2,"1"1"12,-1 1 13,-2 4 13,2-9 14,-2 5 16,2 0 7,-2-2 5,0 6 0,2-4-3,-1-1-1,-1 5-2,3-5-1,-3 5 0,0 0-4,2-8-4,-2 8 1,2-4-2,-2 4 0,0 0 4,3-5 4,-3 5 0,0-5-3,0 5-1,3-6 3,-3 6 1,0-5 0,0 5 6,0 0-1,0-8 2,0 8-1,0 0-1,0-7-4,0 7-2,0 0-13,0 0-3,0-6-4,0 6 0,0 0-4,0 0-1,0 0-6,0 0 2,-3-4 0,3 4 1,0 0 0,0 0-8,0 0-3,0 0-4,0 0-5,0 0-3,0 0-2,0 0 1,0 0-5,0 0 12,6 25 0,-4-14 1,0 6-3,3 2 5,-1 4-3,0 3 5,2 0 1,-2 2 0,3 7-1,-1 2-5,-1-2 1,-1 1-3,-2 0-5,0-3 1,-1-2-1,-1 1-4,0-3 0,0 2 0,0-4-2,3 2 0,-6-5-1,3-2-1,-1-5-1,1 1-7,0-2-11,0-3-17,0 0-12,0-3-28,0-1-12,0 1-39,1-4-23,-1-1-36,3-2-25,-3-3-39,0 0-46,0 0-55,0 0-125,7-16-83,-8 8 61,1 1-223,-2-1-200</inkml:trace>
  <inkml:trace contextRef="#ctx0" brushRef="#br0" timeOffset="-203784.69">20275 14670 1958,'-4'-4'49,"0"0"22,-2 1 19,2-1 16,4 4 16,-7-5 11,3 5 4,4 0 13,-4-7-11,4 7-3,0 0-9,-6-3-12,6 3-6,0 0 9,0 0 12,0 0-6,0 0-2,10 15-2,-1-8-1,-1-3-1,2 6-2,2 0-5,2 0-3,1 5-1,2-1 2,0 2-5,-1-3-4,4 2-8,-1 2-3,0-3-1,2 1-21,3-1-4,-4-2-3,0-2-5,1 1-7,-2 2-4,-2-5-5,2 6 0,-2-9-8,-5 3-2,1 0-4,0-5 4,-4 4-4,-1-5 2,0 4-5,0-4 10,2 5 12,-4-7 9,0 0 2,-6 0-6,17 0-8,-9-7-2,1 2-5,0-3-6,1-4 1,2 1 4,4-5-20,-4-3-24,3-3-25,0-4-40,0-3-44,-1-2-52,0 3-55,-4 1-47,-2 0-63,0 5-70,-1 0-132,0-2-104,-1 9 56,-2-7-413,-1 9-477</inkml:trace>
  <inkml:trace contextRef="#ctx0" brushRef="#br0" timeOffset="-202623.44">18573 15192 2678,'-6'-5'-72,"4"1"34,-2 0 27,4 4 22,-8-4 20,8 4 16,-3-5 4,3 5-2,0 0-6,0 0-3,0 0 5,-15 11 3,9-4 4,-4 5-1,-2 4 0,-2 1-1,-3 5 2,-3 2-4,2 2-4,-6-2 0,-1 7 0,1-5-10,-2 3 2,2-4-7,1 3 2,-1-6-2,2 0-3,-2-1-2,-2 0-6,3-1 3,3-3-7,2-3 3,-1 0 2,2-1 2,2-4-7,1 0-5,2 2-1,2-6-1,0 3 1,1-4-1,2 1 3,1-1 0,0 4-6,0-5 1,1-1-1,1 3-5,-1-2 1,5-3 1,0 8 3,0-8 5,9 6-2,2-6 0,1 2-5,7-2 14,2 2-6,5-2 0,2-2-2,5 2-2,1-2 1,3 2-1,3-6-3,-6 6-1,-1-4-13,1 0-11,-3 4-13,-3-3-12,-2 0-13,-2 1-13,-5 0-15,-3-1-17,4-1-27,-6 0-34,0 4-30,2-6-24,-5-1-50,-3 2-97,0-1-65,-1-3-125,0 5-58</inkml:trace>
  <inkml:trace contextRef="#ctx0" brushRef="#br0" timeOffset="-202346.7">18550 15504 1665,'-5'-2'81,"-1"-1"10,6 3 14,-8-4 6,8 4 3,-6-4-3,6 4-11,-9 0-4,9 0 13,-4 11 4,1-5-6,1 6-1,2 1-2,-2 4-1,2 7 1,-2 0-1,2 4-13,0 0-8,0 1-4,2 0-6,-2 2-11,0-4-5,0 5-1,-2-1-9,0-7-4,2 3-4,2-3-25,-2-3-27,0 0-28,0-2-39,-2-1-52,2-2-60,2 0-51,-2-3-54,6 0-130,-1-5-52,2-3 36,3 3-100,1-1-47</inkml:trace>
  <inkml:trace contextRef="#ctx0" brushRef="#br0" timeOffset="-202016.51">19556 15547 1464,'0'-10'40,"0"2"18,0 0 22,0 3 19,0-3 16,1 2 13,2-1 4,-1 2-3,-2 5-9,2-8-10,-2 4-13,0 4-1,0 0 7,0 0 0,12 12 2,-4 0-2,-2 2-7,-2 0-5,2 10-2,0-1-9,-2 5-9,3-1-6,-2-2-8,-1 1-1,-3 3-5,4-3-5,-5 1-2,2 2-31,-2-3-37,0-4-25,-2 2-35,0-6-37,-1 1-46,3 0-47,0-7-39,-1-2-82,-1 2-89,2-5-22,-4-4-141,4-3-86</inkml:trace>
  <inkml:trace contextRef="#ctx0" brushRef="#br0" timeOffset="-201711.7">19576 15565 1640,'-3'-13'51,"-3"4"25,5 3 21,-1-5 11,2 3-2,2 2 3,3-2 1,0 1 4,6 0-3,2-1 0,7 1 5,5 0-3,3 1 1,0 2-1,2 1-9,0 1-3,3 4-11,-7 1-7,4 0-9,-5 1-7,-2 6-9,-1-3 0,-1 1 1,-6-1-5,-3 4-7,-2 1 3,-4-2-5,-4 5-3,-2-2-3,-4 0-5,-2 0-4,-6 1-4,0 1-1,-3-2-4,-2 1-21,0 0-23,-4-3-29,2-2-27,0 0-38,2-1-45,0-1-43,3-3-50,0-1-67,4 0-120,2-3-45,8 0 40,-13-6-99,8 4-49</inkml:trace>
  <inkml:trace contextRef="#ctx0" brushRef="#br0" timeOffset="-201280.75">20312 15567 1485,'8'-4'64,"-3"0"29,-1-1 23,0 1 22,-2-1 13,0-3 14,1 1 1,-3 0-1,0 2 5,0-1-11,-3 2-8,-1-2-15,0-1-12,0 3-11,-3 0-16,-1 3-6,8 1-11,-20 1-8,10 3-5,-5 2-7,3 1-6,-3 5-3,2 1-9,-4 1-1,3 1-3,-1 2 0,4 2-4,-2 0 0,5 0-5,-1 3 0,3-6-1,2 1-1,4 4 0,1-7 4,4 1-5,3-2-3,3 0 0,2-3-2,0-2-4,6-2 1,-1-3-1,4-1-2,-1-4-1,0-1 2,2-6-3,-1 1 0,-1-6-2,-5 1 1,2-4 3,-6-1-5,-3-3-1,-3-3-1,-4 2-2,-2 1 0,-4 0 0,-3 6-2,-5-6-2,-2 8-7,-4 0-16,-3 2-25,2 3-25,-2 2-27,1 4-31,0 0-38,1 2-50,4 2-44,2 4-57,1-6-131,2 4-74,2-1 43,6 3-162,2-6-138</inkml:trace>
  <inkml:trace contextRef="#ctx0" brushRef="#br0" timeOffset="-201090.62">20661 15486 1952,'4'-4'79,"-4"4"10,6-4 9,-6 4 1,6-3-5,-6 3-12,0 0-10,6-5-20,-6 5-29,0 0-17,0 0-26,0 0-29,10 8-37,-8-2-38,0 0-27,-2 1-48,0-2-95,0 3-292,0 0-87</inkml:trace>
  <inkml:trace contextRef="#ctx0" brushRef="#br0" timeOffset="-200901.7">20681 15628 1625,'0'9'51,"0"-5"28,2 2 23,-2-6 12,0 10 14,0-4 10,0 0 18,0 1 3,4 0-14,-2 1-8,2 1-5,0 0-6,0 4-12,1-4-12,-3 3-10,2 1-4,0-4-10,1 4-7,-3-1-16,2 0-39,0 2-37,-2-6-39,1 1-49,-3 0-53,2 2-51,-2-3-86,2-3-146,0-1-40,0 0-166,-2-4-148</inkml:trace>
  <inkml:trace contextRef="#ctx0" brushRef="#br0" timeOffset="-200410.97">20879 15640 1835,'0'-8'68,"2"2"26,-2 0 10,0 6 11,2-5 7,-2 5-4,0 0 7,0 0 2,0 0 2,0 0 4,14 17-2,-10-12-2,-3 5-3,4-3-4,-1 4-8,-3 0-10,5 2-7,-2 0-8,-2 1-9,2-1-9,-2 1-3,0-4-6,0 0 1,0 4-12,-2-4-4,0 1-1,2-4-8,-2-1 3,0 2-7,0-1 3,0 0-6,0-7-10,-4 7-9,4-7-5,-4 2-7,4-2 2,0 0-2,0 0-4,-10-18 1,8 10 2,-1-3-4,3-4-3,3 2 7,-1-6-7,2 4 4,2-2-2,-2-1 0,4 5 1,2-1 1,-2-2 7,0 5 4,3-3 2,0 6 2,1-4-1,1 7 5,-1-1-1,2 2 1,-2 4 2,0-3 7,2 3-1,-2 3 2,3 0 0,-2 2-1,0 2 1,-3 1 1,0 4-1,1-5-2,-1 7 0,-1-5-2,0 2-2,-1 3 0,-1-1-2,-1-3-3,0 1 1,-1 3-2,-1-4-22,-2 0-33,2-3-40,0 4-44,-2-2-47,0-1-46,0-1-65,0-4-51,-2 0-127,-2 2-89,2-5 32,0 0-229,0 0-238</inkml:trace>
  <inkml:trace contextRef="#ctx0" brushRef="#br0" timeOffset="-200066.74">21517 15475 2040,'2'-10'31,"-2"0"34,0 2 31,0 1 20,0 1 20,2-2 22,-2 2 21,3 1 0,-3 5-7,0-10-14,0 10-19,0-3-15,0 3-13,0 0-7,0 0 3,0 0-1,0 0-5,4 24-1,-2-14 1,-2 3-3,2 6-4,-2-1-2,2 0-2,0 4-4,-2-1-10,2 3-1,-2-4-10,2 8-6,-2-7-3,2 2-4,0 1-5,2-3-3,-2-3-5,5 0-3,0 1 0,1-1-3,2-5-1,1 1-3,2-2-1,2 1-10,-3-6-24,6 1-27,-2-3-37,1-1-38,2 0-46,0-4-45,-1-6-52,0 1-61,1-5-64,3 3-158,-6-7-50,-2 0 54,-4 1-270,-4-1-287</inkml:trace>
  <inkml:trace contextRef="#ctx0" brushRef="#br0" timeOffset="-199884.46">21644 15619 2300,'-9'-6'80,"-1"4"22,4 0 18,-1-2 20,7 4-6,-4-6 0,4 6-16,0 0-7,13-8-17,-3 5-9,3 1-30,8 0-52,-2 0-62,3-1-80,0 1-93,0-1-164,-3 0-105,0-1 46,-2 0-121,2 4-78</inkml:trace>
  <inkml:trace contextRef="#ctx0" brushRef="#br0" timeOffset="-198326.71">20663 16506 1520,'-2'-7'-26,"4"2"23,-4-3 16,2 1 8,2 0 21,-2 0 6,0 1 13,0-2 8,2 2 9,0-1 8,-2 0 6,0 0 4,2 2 5,-2-3 4,0 2-3,2 1 2,-2 1 1,-2-2 0,2 6 2,0-7 0,0 7 0,0-8 9,0 8 5,0-5 4,0 5 1,2-7 0,-2 7-6,0 0-1,0 0-12,-2-5-8,2 5-10,0 0-7,0 0-11,0 0-12,0 0-7,0 0-6,0 0-3,0 0-4,0 29 0,0-12-7,0 0 5,2 7-3,-2-3-8,6 7-1,-4 5-2,0-4-1,2 5-2,0-1 1,0-5-4,-2 1 1,0-1 0,0 1-4,0-4 1,-2-5-10,2 2-13,-2-3-20,0-2-25,3 0-25,-3-4-25,0-3-16,0 1-23,-3-4-44,1 2-35,-2-4-33,0-2-30,0 0-25,4-3-86,0 0-71,-15-10-5,8 7-151,1-4-121</inkml:trace>
  <inkml:trace contextRef="#ctx0" brushRef="#br0" timeOffset="-197904.52">20414 16748 1682,'-5'-5'11,"1"3"31,0-6 27,-3 4 21,5 3 16,-2-6 14,4 7 10,-6-7-1,6 5-3,0 2-7,-2-6-5,2 6 0,-2-5 7,2 5-8,0 0 0,0 0-2,20 7 5,-13-1-7,4 1-1,-1 5-3,1-2 4,5 3 1,-2 0-6,2 3-8,2 1 1,-2 0-7,1 1-4,-1-1-6,2 1-5,-1 1-5,-1-3-10,0-1-2,1 2-6,-2-5 2,-3-2-9,1 4-6,-2-6-2,-1 3-4,-2-3 3,1-3 6,-3-1 8,3 1 7,0 2-3,-3-7-9,-6 0-4,16-7-3,-6 0-7,0 0 1,-2-1-5,3-5-4,0 0-11,1-9-16,0 2-3,1 1-27,3-8-23,-2 4-29,-1 3-32,4-6-31,-2 8-45,-3-3-54,-2 5-62,2 1-58,-2 2-158,0 1-42,-3 2 63,2 3-297,-3 3-289</inkml:trace>
  <inkml:trace contextRef="#ctx0" brushRef="#br0" timeOffset="-196050.45">18616 17677 2026,'4'-5'-125,"-2"3"17,-1-3 9,-1 5 17,7-10 2,-4 10 8,2-6 6,1 1 0,-4 3-1,-2 2-8,10-6-9,-8 4-32,-2 2-220,5-5 150</inkml:trace>
  <inkml:trace contextRef="#ctx0" brushRef="#br0" timeOffset="-195424.74">18688 17621 888,'13'2'8,"-13"-2"27,0 0 13,0 0 13,0 0 11,0 0 19,6 4 9,-6-4 14,0 0-8,0 0-5,4-6-3,-4 6-3,2-5-2,-2 5-4,2-10-1,0 6-5,2-4 0,-2 1-1,2-5 0,2 3 2,-5 1 2,4-4-2,-1-3-6,-4 2 1,4-7-8,-4 5 1,0 1 3,0-3 3,-2 2-5,2 1 0,-2-1-6,-2 1-2,-2 1-3,-2-1-8,0 4-3,-2 1-3,-5 2-4,0 5-7,-2-4-3,3 6-3,-6 6-4,1-4-2,2 4-4,-4 4-2,4 0 4,-2 4-18,2 1 6,2 4-5,3-4 9,-1 4-8,2 2 0,5-1-1,1-5-2,1 4-2,4-4 4,0-1 1,4 1 10,3 4 10,6-4 0,2-1 0,1 1 2,4-2-1,2-2 0,4 3-4,0-6-1,5 5 0,-1-4-2,-2 3-1,-1-5-3,-1 5-1,-1-2 0,-2 1-4,0-2 1,-3 4 0,-2 0 0,0 1 7,-6 1 7,-1-3 2,-3 2 6,-4 1-2,-3-2 3,-2 0 1,-3 0 0,-2 1 0,-2-4-2,-3 2 1,-2-4-1,0 0-3,-1-1-5,-4-1-1,0-1 0,1-5-1,-2 0-3,2-5-1,-3-1-2,4-1-7,0-3 1,0-8-3,2-2-2,4-1-3,3-1-5,2-5 0,2 0-2,6-2-6,2 3-3,2-1-3,6-2-5,2 0-12,2 5-20,2 2-16,1 2-32,0 5-25,0 2-35,1 3-42,-1 0-40,6 8-45,-7-3-67,3 3-148,-3 2-10,6 0 61,-1 0-184,-2 2-131</inkml:trace>
  <inkml:trace contextRef="#ctx0" brushRef="#br0" timeOffset="-194538.48">19610 17869 1726,'0'0'1,"-14"0"19,8 0 16,6 0 15,-14-4 22,5 4 23,9 0 15,-11-2 10,11 2-1,-10 0 3,10 0-1,0 0-1,-9 0 0,9 0 4,0 0-18,0 0 5,-10 0-5,10 0-2,0 0-4,0 0-1,0 0 0,-11-2-4,11 2-5,0 0-2,0 0-12,0 0-6,0 0-4,-7-5-6,7 5-3,0 0-4,0 0-7,0 0-2,0 0-8,0 0-1,0 0-5,0 0-2,0 0-2,-6 0-5,6 0-2,0 0-4,0 0 2,0 0-3,0 0-1,0 0-1,0 0 1,0 0-1,0 0-4,0 0 3,0 0-6,-6-7 1,6 7-1,0 0 0,0 0-2,0 0-3,2-5 3,-2 5 0,0 0-3,0 0 6,0 0-3,0-8-4,0 8-2,0-6 3,0 6-2,0 0-1,2-7 2,0 3 0,-2 4 2,2-6-2,-2 6 0,0-7 0,0 7 2,1-6-3,-1 1 1,0 5-1,3-9 10,-1 9 7,-2 0-9,0-7-1,0 7 0,0 0 3,2-8 0,-2 8 1,0-5 2,0 5 0,0 0 2,3-2-6,-3 2-1,0 0-4,0 0-3,0 0 2,0 0 7,3 11 7,0 0 2,-3 3 0,2 1 1,-2 4 2,3 3-1,-1 4-1,0 1-3,-4-3 2,4 8 6,-2-8-4,2 7-5,-2-3-1,0 0-1,2-1-7,-2 1-16,0-6-22,2-2-25,-2-1-26,0 1-25,2-5-20,-2 0-22,0-4-28,2-4-47,-2 0-44,0-4-37,0-3-63,0 0-108,0 0-29,0 0-286,5-17-279</inkml:trace>
  <inkml:trace contextRef="#ctx0" brushRef="#br0" timeOffset="-194176.83">19554 17773 2151,'-5'-7'-16,"-1"-5"27,2 5 24,0 0 18,2 0 20,-2 4 15,2-4 6,-1 2-7,3-2-4,0 1-5,5-2-3,-1 1 6,6 1 4,3-1 6,-2 0-17,8 2 2,-3 2-3,4-2-4,-2 3-4,2 2-10,-3 2-3,-1 2-10,2-3 8,-2 7-8,-1-1-3,0 2-6,-4 0 0,1 1 3,-5 1-5,2-2-4,-5 6 0,-4-3-4,0 0 0,-4-1-1,-5 2-4,4 1-2,-5-1 5,-3 1-6,0-3-7,1-2-16,-3-2-12,3 6-10,-2-6-17,2 1-10,-2-5-18,4 0-21,2-2-27,-1 3-32,3-2-28,6-2-25,0 0-32,0 0-77,-4-7-102,4 7-25,13-8-106,-3 4-53</inkml:trace>
  <inkml:trace contextRef="#ctx0" brushRef="#br0" timeOffset="-193741.2">20095 17764 1530,'8'-10'48,"-4"7"31,-2-8 22,0 8 22,0-9 16,0 5 11,-4 0 5,2 1 3,-2-2 7,2 1-19,-2 1-6,-2 4-5,4 2-12,-10-10-11,10 10-5,-12 5-11,4-5-2,-3 0-2,-2 9-5,3 0 1,-3 1 2,1 3-10,0-1-2,2-2-6,2 8-3,0-5-8,1 2-4,0-1-4,3 1-4,4-1-2,0 1-3,2-3-3,2 1-5,6 0 1,0-5-5,0-1 0,8-2-4,-2 2-2,3-5-1,3-2-4,-2-2 0,6-5-6,-1 2 2,-1-2-5,0-1 3,-5-5-1,3 0 1,-4 1-4,-4-3-3,-2-1-1,-2-2 1,-5 2-3,-2 1-4,-6-4-3,0-1-4,-6 6-1,-2 0 1,-6 3-4,1 2-3,-9 2-8,6-1-8,-3 8-12,1-1-16,-1 2-24,2-1-26,-2 3-20,6 2-30,0 2-44,2-7-31,3 9-35,3-4-61,1 3-124,3-2-69,4 0 64,2-1-180,3-3-135</inkml:trace>
  <inkml:trace contextRef="#ctx0" brushRef="#br0" timeOffset="-193561.5">20440 17651 1775,'5'-3'50,"-1"-3"15,0 0 18,-1-1 10,-1-1 10,0 3 5,3 3-8,-3-5-15,-2 7-8,3-5-33,2-1-36,-5 6-31,4-2-35,-4 2-48,0 0-40,0 0-67,17 8-127,-12-4-240,-1-1-81</inkml:trace>
  <inkml:trace contextRef="#ctx0" brushRef="#br0" timeOffset="-193333.56">20519 17745 1710,'0'0'124,"-2"7"22,2-7 19,-2 6 11,2-6 18,2 8-14,-2-8-11,0 5-17,0-5-17,2 4-12,-1 2-3,3-1-5,0 4-10,-1-4-11,0 3-9,1-1-7,1-1-8,-1 2-6,-2 3 0,3-3-13,-1 0-25,-1 1-34,2 0-26,-1-1-33,0 0-32,-2-3-41,0-1-43,3 1-44,-3 0-73,4-3-148,-6-2-53,7 0 66,-7 0-145,14 0-80</inkml:trace>
  <inkml:trace contextRef="#ctx0" brushRef="#br0" timeOffset="-192831.23">20827 17711 1829,'0'0'141,"0"-6"7,0 6 9,2-6 4,-2 6-1,0 0-22,0 0 9,0 0 3,0 0-2,10 12-4,-7-5-10,0 0-8,1 0-7,1 1-15,0-1-10,-3 0-9,-1 3-3,4-1-11,-3-3-4,0 3-10,-1-2-1,2-2-8,-1 3-8,-2-1 1,2-1-5,-2-6 1,0 8-2,0-8-8,0 5-8,0-5-5,-2 6-9,2-6-4,0 0-1,0 0-4,0 0-5,-16-11 2,14 3 1,0-3-12,-1 1 2,3-4-2,0 3 2,3 0-2,-1-6 0,1 3 5,2-1-7,-1 2 8,4-1 3,1 5-2,0-4 0,3-1 10,-1 3-2,3 3 5,0 1 2,0-1 6,3 3 12,-2-2 2,0 5 6,1 1 0,-2 1-2,0 0-3,-5 1 2,6 1 0,-3 5 1,1 0-3,-5 1 2,1 3-1,-1-4-4,-2 6 2,-1-5-3,-1 4-3,0 1 2,-4-3-4,4-3 1,-1 4-10,0-2-22,-1-1-28,3 3-30,-2-2-35,1-3-29,-1 1-39,2-1-46,0 1-52,5-5-43,-6 5-92,5-7-121,1 0 38,1 0-221,-1 0-205</inkml:trace>
  <inkml:trace contextRef="#ctx0" brushRef="#br0" timeOffset="-192509.83">21454 17505 1967,'0'-14'41,"-3"6"36,1 1 34,-3 0 27,4 1 35,1 0 25,0 6 13,0-9-17,0 9-8,-4-6-10,4 6-15,-2-5-16,2 5-4,0 0 12,0 0-2,0 0-4,0 18-6,2-10-1,-2 5-7,0 1-11,0 1-5,0 4-9,-2-2-7,2 3-8,0-2 13,0-1-14,0 3-8,0 0-8,2-1-12,0-2 0,1 1-6,2-3-8,-1 0-2,2-2 1,3 1-10,0-1-11,-2-6-23,4 5-27,2-5-35,3-5-42,-2 5-39,0-7-44,4 5-36,-1-5-54,-3 0-68,4-5-57,-4 5-131,2-9-75,-6 4 43,2-1-349,-1-2-390</inkml:trace>
  <inkml:trace contextRef="#ctx0" brushRef="#br0" timeOffset="-192319.1">21574 17588 2424,'-12'-5'71,"2"1"36,0-2 23,6 5 23,-2-5 10,6 6 16,-4-5-10,4 5-14,6-13-13,4 9-15,8-1-11,0-3-12,6 3-11,1-1-43,1 1-72,-1 2-59,-4-4-83,0 5-103,1-3-172,-2 5-117,1-5 73,-1 3-256,0 2-229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1:08:28.5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3900 1182 390,'5'7'107,"2"-4"-37,0 1-5,-1 2-21,0 0-12,3-3 5,-4 3-5,1-2-2,-1 1 8,2-1 1,-4 1 9,2-5 6,-1 5 11,2-2 17,-4 2 8,-2-5 8,6 5 2,-6-5 4,4 4 3,-4-4 4,3 2 0,-3-2 2,3 4-1,-3-4-2,0 0 1,0 0-4,0 0 0,0 0 0,0 0 2,0 0-5,-10-15-5,7 9-3,2-1-10,-3 0-8,-2 2-1,0-5-2,2 3-5,0-3-1,-2 3-10,0-2 10,-3 2-8,0-1-13,1 1 0,-1 1-2,0 0-2,0 1-2,-3 3-12,2-2 1,0 4-3,-3 2-6,-3 4 5,0 2-4,-2 5-2,0 3-8,2 6 8,-4 4-10,5 3 2,-2 12 9,4 0-3,3 7-4,2-1 1,4 4-1,2 4-2,6 1 10,-2-1-10,4 3 0,0-2-1,0 0 2,4-1-6,-2-4 4,-3 1-5,2-10 0,0-3 1,-3-2 2,2-1-2,-2-7-8,-2-3-20,3-1-16,-3-6-15,3 1-16,-5-3-42,-3-6-45,1 0-20,0-3-45,0-5-38,-3-4-94,5 1-117,-6-12-10,4 3-200,-2-2-172</inkml:trace>
  <inkml:trace contextRef="#ctx0" brushRef="#br0" timeOffset="184.26">3476 2029 1953,'-19'-8'20,"2"1"35,0 2 22,5 1 16,0-3 14,4 3 5,0-2-3,2 3-8,0-1-9,1-1-10,5-1-10,5-2-4,5 0-6,2 0-9,6 1-4,3-1-7,6-1-13,5 0-30,4-3-27,1 2-35,2 3-38,1-3-48,2 0-53,-2 1-125,4 0-139,-6-2-160,0-1-123</inkml:trace>
  <inkml:trace contextRef="#ctx0" brushRef="#br0" timeOffset="341.97">4171 1710 1877,'0'-5'67,"0"5"13,-2-8 6,2 8-2,-2-8 0,0 4-8,2 4-8,-2-5-7,2 5-15,0 0-27,-5-7-30,5 7-29,0 0-20,0 0-20,0 0-30,-4 15-23,4-8-29,0 0-89,0 5-328,0 0-79</inkml:trace>
  <inkml:trace contextRef="#ctx0" brushRef="#br0" timeOffset="500.93">4163 1933 1626,'0'11'29,"0"-3"21,0 2 17,2-2 13,-2-1 2,0-1-8,0 1-4,0 1-7,2-1-4,-2 0-9,0 0-3,2 1-3,-2-1-5,2 1 0,0 1-6,0 0-19,0-2-21,-2-1-29,4 1-51,1-2-46,1 2-53,3-5-137,-3-1-253,2-1-78</inkml:trace>
  <inkml:trace contextRef="#ctx0" brushRef="#br0" timeOffset="830.14">4351 1901 1704,'0'-10'50,"-2"3"37,2 1 22,-2 0 13,0 3-3,2 3-6,0-8-14,0 8-9,0-6-7,0 6-9,0 0-2,0 0 1,12 9 2,-4-3 5,4 2-3,-2 2 1,0 0-9,3 1-12,0 2-1,2 0-3,-3 3-4,4-1-4,-6-2-9,0-2 0,-1 1-8,-1-2 3,1-1-5,-3 1 8,-2-5 25,2 3 7,-3-4-5,-1-3-4,-2-1 1,0 0-12,0 0-2,0-15-3,0 8 0,-2-6-12,2-1 1,0-1-3,0-4-10,2-1-23,0 1-23,4 1-25,1-2-19,6 0-29,-3-1-34,7 1-33,3 1-30,8 1-29,2 0-27,0 3-55,4-2-101,-1 3-52,-1 1-138,3-2-100</inkml:trace>
  <inkml:trace contextRef="#ctx0" brushRef="#br0" timeOffset="1154.48">5058 1610 1673,'10'-7'15,"-7"2"28,-3 0 25,0 5 19,-7-9 17,-1 8-1,0-3 3,-6 4-2,0 0-8,-7 0-3,2 2-10,-4 1-8,1 4-2,-1-2-7,1 2-9,4 3-4,0 2-8,6-1-1,2 0-6,3 3-1,3-1-5,4 1-2,4 0-5,5 1 1,5-1-5,2 1-1,2-1-2,1 1 0,3-3-4,-4 1 0,4-2-4,-3 4 1,-1-6-3,0 4-1,-4-4 0,0-2-1,-2 1-1,-2 1 1,-3-1 1,-3 1 0,1-4 2,-5 5 0,-2-5-2,-5 3 3,-2-1-2,-1 1 1,-2 0-1,-2-1 7,0-1-8,-2 0-2,2-1-5,-1 1-16,4-2-26,-1-2-25,-1-2-29,3 2-32,1-4-39,9 2-27,-10-8-43,7 1-102,6-4-101,3-2-144,0-3-84</inkml:trace>
  <inkml:trace contextRef="#ctx0" brushRef="#br0" timeOffset="1432.45">5252 1545 1612,'3'-6'19,"-3"6"20,2-9 19,-2 5 20,3 1 16,-3 3 8,1-7-4,-1 7 0,3-6-7,-3 6-6,0 0-9,0 0-6,0 0 6,0 0 6,14 13-3,-7-6 3,-1 3-7,0 6-9,1-1-2,-1 5-6,1 1-3,-1 1-4,0 3-5,0-2-4,-2 1-6,0 1 1,2 0-4,-2-1-22,-2-4-22,-2 1-29,2-4-28,0 0-32,-2-2-34,2-1-25,0-2-29,-2-5-51,0 0-107,2-3-91,-2-4-138,0 0-77</inkml:trace>
  <inkml:trace contextRef="#ctx0" brushRef="#br0" timeOffset="1623.28">5270 1773 1721,'-10'-3'47,"0"-4"24,1 4 24,4-1 9,0 0 3,2 3 1,-1-4-12,4 5-10,-4-7-9,4 7-7,8-9-6,0 3-12,4-1-10,4-1-31,0-2-37,3 0-43,3 1-47,0 0-46,4-3-83,6 0-142,-3-1-207,2 4-94</inkml:trace>
  <inkml:trace contextRef="#ctx0" brushRef="#br0" timeOffset="3441.6">6705 1555 1609,'0'0'4,"0"0"25,1-4 27,-1 4 27,-1-8 13,1 8 10,-9-10 4,8 3 5,-5 1 1,0-2-1,1-1 2,-4 0-2,1-1-3,0-2 1,-3 3-7,3-1-9,-5 1 3,2-1-9,-1 0-5,-3 0-13,0 5-4,-2-2-13,-2 3-7,0 2-3,-1 2-5,0 2-5,-1 0-8,1 3 3,2-1-4,-1 4-9,6-1-2,-4 3 0,4 0 1,0 1 5,5 1-10,0 1-4,4 1-2,-1-3-4,10 2 0,1 0-2,2 1-1,7 1 2,2-2-1,2 0-3,5 2 1,2-1-1,-2-2-1,-1 0 4,1 0 0,-1 1-3,-5-1 2,2 0-3,-6-3 4,2 0 0,-4 2-3,-2-2 0,-3 0 1,-2 1-1,-3 1 5,-4 0 2,-3 2-2,-4-2 7,-1 0-9,-2-2 6,-8 3 1,-1 0-1,-2-4-4,2 1 3,-3-4-4,-1 2-7,6-2-10,-2-2-21,3-1-21,1-2-33,3-2-33,-2-3-36,11-1-33,1-2-35,4-3-39,2-5-110,8-1-105,5-3-173,6-4-151</inkml:trace>
  <inkml:trace contextRef="#ctx0" brushRef="#br0" timeOffset="3667.52">6830 1368 1843,'5'-9'7,"-3"2"37,-2 1 34,2 4 20,-2-5 11,0 1 6,0 6 1,0-5-5,0 5-11,0-6-8,0 6-10,0 0-5,0 0 7,0 0 3,2 24-6,-2-9-3,2 2-6,0 3-8,0 1-3,-2 8-5,5 0-6,-1 1-7,0 4 1,3 2-18,-5-5-40,2-3-37,-2 1-51,2-3-59,-2 2-57,0-8-71,2-1-165,2-2-6,-2-1-176,0-3-133</inkml:trace>
  <inkml:trace contextRef="#ctx0" brushRef="#br0" timeOffset="3848.01">6871 1727 1659,'-8'-13'-2,"-1"1"34,0 1 33,3 0 18,2 2 4,-1 1 0,3-1-9,2 1-10,2-2-6,1 1-5,3-1-6,5 1-10,2 2-21,-1-3-26,6 3-36,4 0-29,4 1-16,1 2-23,5 3-27,0-1-62,1 2-392,-1 0-90</inkml:trace>
  <inkml:trace contextRef="#ctx0" brushRef="#br0" timeOffset="4929.24">7459 1594 1601,'9'2'18,"-2"-2"30,-7 0 30,0 0 27,0 0 16,4-8 5,-4 8 6,-6-9 2,-2 5 0,4 0-4,-4 0 0,0 1-7,-1-3 0,1 3-15,-1 0-7,-1 2-11,-3-2-5,3 6-9,-4 1-7,0 1-8,-3 1-9,0 5-7,0 0-4,1 4 1,-2-1-10,4 3-6,1 0 0,2 1 1,-2-2-1,7 1-3,0 0-10,0-2 2,4-3-7,-1 2-7,1-2-3,4-4 4,-2 1-3,5-4 4,1 1-4,0-4-8,-6-2 9,19-4 3,-11 0-7,6-1 6,-2-4 2,0 1-12,2-4 3,-2 0 8,-1-1-2,0 0 6,-1 0 8,0 1-9,-1 3 18,-1-1 5,-2 3 1,2 0-9,-4-1-1,1 3-6,0 3-2,0 0-2,-5 2 2,0 0-3,18 4-12,-11 1 15,-2 2-5,5-1 0,-2 3 4,2 1-2,1-1-3,1 0-5,1 2-8,2-4-17,2 3-21,4-3-25,1 0-21,3-1-9,3-2-29,-1-2-20,4-2-11,-1 0-1,1-2-1,-1-4 8,-2 0 20,0 1 18,-5-5 25,1 1 36,-6-4 34,0-1 23,-4-1 29,-3 2 23,-4 0 9,0-3 19,1 3 14,-4 0 3,-2 2 2,-2-2 11,-2 4-9,0-1 1,-3 3 1,-2 1-6,-1 1-5,-2 1-3,-3 2-4,-2 2-7,-2 2-4,-1-1-7,-4 3-8,3 2 1,2 2-12,-2 1-7,4-1 1,2 3-7,1-2-6,3 3-3,0 0-5,7-3 3,0 1 2,4 0-8,5-2 1,4 1 0,1-4-2,0 1-1,6-2-3,-1-1-1,2 1-3,0 0-3,-1-1 0,4 0 0,-5 2-3,2 2-3,0 0 2,1 3-1,-4 2 0,1 2 0,0 3-3,-6 2-1,1 4 6,-4 0-3,0-1 1,-3 5 3,-2 0-4,-3-1 2,-3 1 0,0 0 2,-5 0-1,-2-3 4,0 0-2,-5-2-4,1-3 4,-2 0-3,2-3 0,-4-3 8,6-4 0,-3-1-7,2-3 3,3-3-2,1-2 1,9 0-7,-12-7 0,12-1 1,4-1 1,2-4-3,5-5 3,4-1-6,6-8 0,9-3 2,-1-4 1,13-10-3,5-3 4,-5 1-3,0-3 2,1 5 2,-9 4 0,-4 3-1,-3-1 1,0 1-2,-2-1 1,-1 1 2,-5-1-1,-4 4-2,-2 1 2,-3 3-1,-6 1-2,1 5 5,0-1 5,-7 4 5,-1 1 1,0 3-2,-1 2 2,-2 4-4,-2-1-1,-1 5-2,-3 4-1,1 3 0,-4 5 2,1 2 0,-2 3-2,2 3 1,0 5 0,4 0-1,0 1 2,3 2-2,1 2 1,4-2 0,4 0 0,0 0 0,4 0 0,7-2 2,-1 0 0,8-2-1,1-4-12,4-1-31,0-4-33,13 1-31,-3-3-45,1-5-48,0 1-60,9-2-64,-5-3-113,-2-3-138,-2-2 33,-9 1-282,-6 0-303</inkml:trace>
  <inkml:trace contextRef="#ctx0" brushRef="#br0" timeOffset="5622.15">3341 3124 2074,'0'0'-82,"8"-4"20,-8 4 24,8-2 21,-8 2 15,0 0 14,6-2 12,-6 2 11,0 0 7,0 0 7,10-2 7,-10 2 4,0 0 2,0 0-4,0 0 1,0 0-5,0 0-4,10 2-2,-10-2-3,0 0 1,8 2 6,-2 0 2,1 0 4,3 0 4,1 1 1,6 0 0,2-3 7,6 0 4,12-5 8,7 2 2,18-5 15,31-5 0,17-7 5,19-2 7,20-4 0,47-11 10,16-1 3,25 2 4,15-4 8,23 0 5,9 2-14,3 0-5,3 3-5,2 5-9,-6 4-11,-17 0-4,-18 6-8,-19-2-9,-21 5-5,-48 4 0,-18 0 1,-19 4 5,-15-4 6,-18 5 21,-26-2-3,-12 6 24,-12 0 4,-3 1-2,-11 0-2,-1 0-14,-5 1-14,-3 0-8,-4 0-8,-1-3-8,-2 5-10,0-2-4,-5-3-9,0 4-4,-1-1-4,1 0-7,1-1-2,-3 3-10,-6 0-27,10-3-31,-2 1-42,-4-2-40,-2 1-63,-2 3-68,1-8-56,-1 2-84,0-1-85,-3 1-166,-4-3-50,0-1 63,-3-4-510,0 1-605</inkml:trace>
  <inkml:trace contextRef="#ctx0" brushRef="#br0" timeOffset="7766.18">3186 4587 2959,'0'0'-116,"0"0"47,0 0 39,0 0 26,0 0 25,0 0 17,0 0 16,0 0 13,0 0 8,0 0 8,-17-5 7,17 5 11,0 0-7,0 0-9,-4-5-3,4 5-4,0 0-18,0 0-10,-9 8-1,1 2-8,-2 1 2,-4 6-12,0 2-3,-6 4 7,2 3-9,-5 0-2,1 3-1,2-1-2,0 2 1,1-1-10,2 0-21,0-1-28,3-2-23,-2-2-28,6-4-34,-1-1-38,3-5-43,1 1-27,1-3-25,2-5-75,-1 0-120,1-5-18,4-2-97,-2 2-67</inkml:trace>
  <inkml:trace contextRef="#ctx0" brushRef="#br0" timeOffset="8027.96">2790 4795 1521,'-2'-12'-15,"0"1"32,0 2 25,-1 0 27,1 1 16,0 3 16,2-1 8,-2 1-2,2 5-7,0-10-9,0 10-11,0-5-1,0 5 11,0 0 1,0 0 6,20 11 0,-12-3-4,4-1-6,2 5-5,0 3-12,3 0-2,2 2-9,4 0-1,1 2-8,-1 2-5,0-1 2,2 1-2,0-3-6,2 4-17,-3-5-26,1 2-30,-7-5-34,4 1-40,-1-4-36,-1 0-51,4-2-44,-5-2-100,0-4-125,2-1-193,-1 1-153</inkml:trace>
  <inkml:trace contextRef="#ctx0" brushRef="#br0" timeOffset="8307.2">3615 4775 1781,'3'-9'-17,"-3"2"28,2-3 26,-2 2 21,0 1 16,0-1 13,0 2 9,0 1 8,0-1-1,0 0-7,0 6-12,2-7-6,-2 7-13,0 0-5,0 0-2,0 0 2,0 0-1,0 0-3,0 0-1,-2 22-3,0-14-3,2 1-2,0 2-3,-3 2-7,3-2-1,0 0-4,0 3-4,0 0 0,3 1-5,-1-3-22,0 0-19,3-1-28,-1 0-33,2-2-37,0-4-47,3 1-32,1-2-52,1 0-115,1-3-90,1-1-128,1-1-80</inkml:trace>
  <inkml:trace contextRef="#ctx0" brushRef="#br0" timeOffset="8663.19">3905 4766 1517,'0'-5'-7,"0"-3"37,0 1 28,0 7 20,0-9 22,0 4 18,0 5 5,-3-8 5,3 4-4,0 4-5,-4-5-11,4 5-4,0 0-1,0 0-5,-16 7-3,12-3-3,1 2 1,0 1-6,-1 3-16,2 2-3,2-1-4,0 2-9,0-2 2,2 2-6,2-2-1,-1 2-8,4 0-4,1-4-3,-2 1 0,2-4-3,0 0-2,3-1-2,0-3-5,-1 0 1,1-4-6,0 0 2,2-1-4,-1-1 0,-2-4 11,1-2 0,-2 1 5,-1-4-1,-4-1-3,3 2-2,-5-2 1,-2-1-11,-2 1 1,-3 1-7,1 1 1,-2 1-6,-3 1-15,-4 3-18,3 3-19,-4-2-21,0 3-25,0 3-31,-1 0-40,2 0-44,2 5-44,-1-3-65,4 0-146,0 0-20,8-2-177,-6 4-157</inkml:trace>
  <inkml:trace contextRef="#ctx0" brushRef="#br0" timeOffset="8926.51">4240 4610 1908,'3'-10'51,"-6"6"42,3 4 29,0 0 13,3-7 2,-3 7-3,2-4-1,-2 4 2,0 0 8,19 4 0,-7 0 2,6 2-6,1 3-14,2 0-12,2 4-10,1-1-10,-4 2-5,0 1-6,-1 0-10,-5 2-5,-2 2-5,-6-2-12,-4 3-32,-6 1-54,-9 1-46,-4 3-64,-9 7-75,-1-3-80,-7-1-169,-4 3-72,-11 8 50,-4-2-189,3-1-175</inkml:trace>
  <inkml:trace contextRef="#ctx0" brushRef="#br0" timeOffset="9684.42">3256 6496 1864,'0'0'0,"0"0"34,0 0 29,0 0 20,-3-8 21,3 8 11,-1-5 10,1 5 9,0 0-1,-2-4 5,2 4-10,0 0-10,0 0-8,-3-5-11,3 5-14,0 0-5,0 0-2,-8 16 9,2-3-7,0 1 3,-4 5 0,0 2-5,0 1-8,-5 6-3,-2 1-9,0 2-4,2-1-4,-2 3-6,3-4-6,-4 1-34,6-2-34,-3 0-37,4-8-42,0-1-51,1-3-49,4-1-57,-1-6-65,2-1-120,-1-4-41,2 0 34,4-4-125,0 0-84</inkml:trace>
  <inkml:trace contextRef="#ctx0" brushRef="#br0" timeOffset="9914.5">2924 6592 1797,'-6'-9'114,"-1"1"20,4 3 17,-1-1 1,0 3-1,2-1-2,2 4-23,-2-4-13,2 4 11,0 0-5,0 0 7,10 11 0,2-3-8,-2 1-8,3 5-9,3 1-8,4 2-14,2 2-4,1 0-6,1 2-4,0 1-26,1-2-38,-2 3-33,3 0-35,-5-2-52,0-1-64,2 2-49,-5-7-64,-2 0-130,-1-4-92,0-1 66,2-1-163,-1-3-113</inkml:trace>
  <inkml:trace contextRef="#ctx0" brushRef="#br0" timeOffset="10204.75">3709 6520 1770,'3'-15'28,"-3"1"38,0 2 32,-3 2 21,3 0 21,-2 3 16,2 0 17,0-1 8,-2 2-4,2 0-6,-3 1-11,3-2-16,0 7-18,0 0-6,0 0-12,0 0-6,0 0-3,-10 22-7,6-9-11,1 5-6,2-1-6,-1 2-8,0 1-3,0 3-5,4 4-5,-2-2-8,2-1-3,1 3 1,4-2-11,-1-2-14,1-1-17,2-2-19,1-1-23,0-2-27,1-5-28,2-3-28,0-1-41,-1-3-51,3-1-53,-2-6-51,-1 0-95,5-3-87,1-1 34,-1-5-161,6-1-132</inkml:trace>
  <inkml:trace contextRef="#ctx0" brushRef="#br0" timeOffset="10432.47">4185 6400 1861,'0'-7'70,"-2"-1"33,0 2 25,0 1 19,-2-1 6,4 6 13,-2-8-6,0 5-12,2 3-13,0-7-17,0 7-6,0 0 15,0 0 3,0 0-7,4 20-7,0-11-10,-2 3-11,2 1-11,-3 3-7,5 1-6,1-2-8,-3 2-3,0-2-19,0 3-29,0-2-36,-3 0-29,5-1-48,-2 0-51,-6-4-71,5 4-50,-4-5-87,1 0-144,0-2-5,-2-2-242,2-1-241</inkml:trace>
  <inkml:trace contextRef="#ctx0" brushRef="#br0" timeOffset="10694.38">4327 6292 2076,'0'-10'35,"3"3"36,-3-1 23,4 1 25,2-1 10,3 1 10,3-2 18,4 5 10,0-1 10,1 1 2,4 1-2,2 3-5,1 1-4,1 5-6,5-1-13,-2 5-11,3 0-13,3 5-9,-4 0-12,0 3-9,-5-1-7,-2 4-10,-6-2-4,-5 2-9,-2 0-7,-8 0-24,-4 4-45,-8-1-55,-4 9-48,-10-1-74,-7 0-83,-1-1-95,-17 8-190,4-5-28,-7-1 54,0 2-307,-6-3-322</inkml:trace>
  <inkml:trace contextRef="#ctx0" brushRef="#br0" timeOffset="11212.2">3845 8243 2327,'0'-6'-9,"0"0"46,0 6 27,0-7 21,0 7 15,0-8 10,0 8 1,0-5 5,0 5-9,0 0-12,0 0-9,0 0-1,-13 13-1,4-2 0,-1 8-4,-2 1-7,-4 0-4,0 6-10,-2 0-13,1 2-3,1 1 2,0-1-28,-1 3-33,1-3-44,-1-1-59,-1 1-68,6-4-72,-3-4-131,2-1-139,4-5 63,-2-1-176,8-3-140</inkml:trace>
  <inkml:trace contextRef="#ctx0" brushRef="#br0" timeOffset="11452.87">3593 8353 1775,'-2'-17'29,"0"1"50,0 3 31,0 4 26,-1 0 17,1 1 8,2 1 5,-3 5-9,3 2-14,0-8-13,0 8 19,0 0 7,0 0-2,30 13 0,-17-4-11,4 3-13,1 1-11,5 3-12,-1 3-9,3-2-17,1 2-10,2 0-7,0 0-7,-3-3-35,1 1-38,-2 1-54,-2-3-48,-1-2-56,-4-1-62,4 0-65,-9-3-120,2-1-120,-2-3 38,3-1-233,-2-1-228</inkml:trace>
  <inkml:trace contextRef="#ctx0" brushRef="#br0" timeOffset="11690.9">4317 8149 2092,'-7'-9'24,"1"-1"34,2 2 29,-2 3 23,-1-1 14,3 5 4,-3-3 12,7 4-12,0 0 8,-16 7 9,8 2-6,1 2 6,-1 4-4,3 2-8,0 0-12,2 4-10,1-2-13,2 2-7,0 0-8,2 0-9,4 3-9,-2-2-14,5-2-31,0 2-43,3-5-41,-2 3-44,3-5-52,-3-1-70,6 0-59,-4-7-97,3-2-127,2 0 2,-5-5-224,8 0-226</inkml:trace>
  <inkml:trace contextRef="#ctx0" brushRef="#br0" timeOffset="12023.18">4608 8218 2069,'0'-10'20,"0"3"34,-1 1 28,2 0 21,-2 0 8,2 1 4,2-1 1,-1-1-1,4 1-3,3 3-3,1-4 1,6 1-3,-2 4-10,2 0-4,-2 2-9,-1 1-3,4 0-12,-2 4-8,-3 0 2,-2 3-9,0 1-5,-2 2-1,-6 4-4,0-2-2,-4 2-2,-2 2-2,-2 1-8,-6-1 2,2 3-2,-2-3-2,-1 0-10,0 1 1,2-3-1,3-3 2,0 1-6,-1-2-5,4-1 3,3-1 1,0-1-4,4-3 6,5 2-1,0-4-4,3-1-2,3-2-20,1 0-5,8-2-28,-4-1-28,8 0-34,-3-5-47,-1-1-56,3 0-60,-6-3-99,6-2-150,1-6 30,-2 1-232,-2-3-214</inkml:trace>
  <inkml:trace contextRef="#ctx0" brushRef="#br0" timeOffset="12262.34">5060 7925 2087,'-6'-9'47,"0"4"28,4 1 14,-2 1 10,4 3 1,-3-5 7,3 5 21,0 0 27,0 0 9,21 7 12,-8-5 8,4 5 0,2 1-4,5 1-9,-2 2-11,8 3-14,-3 1-11,-1 4-13,0 2-11,-3-1-9,-2 2-11,-2 2-5,-7-2-10,-4 2-8,-4 3-26,-6-2-44,-6 3-49,-4 5-47,-7 4-47,-9 0-84,-2-2-107,-16 9-183,-11-1-96,-2-1 81,-5-2-336,-3-2-352</inkml:trace>
  <inkml:trace contextRef="#ctx0" brushRef="#br0" timeOffset="12754.44">3963 10469 2316,'3'-13'-38,"0"1"44,-1 1 23,-2 2 21,2-1 13,-2 1 13,0 2 5,2 0-1,-2 2-5,0 5-7,0 0-4,0 0 5,0 0 3,-9 17-7,6-5-6,-1 6 0,-2-1-8,-2 7-6,3-2-2,-4 4-7,3-2 2,0 0-8,-3 3-15,3-2-32,-4 0-51,0-3-50,1 2-64,2-3-50,-1-5-118,-3-2-135,4-5 30,0-1-71,2-5-29</inkml:trace>
  <inkml:trace contextRef="#ctx0" brushRef="#br0" timeOffset="12972">3796 10441 1577,'0'-9'74,"-3"1"24,1 2 16,2 2 4,0 4-6,0-8-8,0 8-9,0 0 6,0 0 10,0 0 3,18 9-1,-10 2-5,3 0-3,1 1-10,3 0-11,0 6-5,5-3-11,-2 2-3,-1 1-10,7 1-24,-2 0-39,0-1-46,-1-2-55,-2-3-70,4 2-50,-3-5-128,0-1-126,-2-2 49,1-2-100,-3-3-36</inkml:trace>
  <inkml:trace contextRef="#ctx0" brushRef="#br0" timeOffset="13210.14">4533 10243 1573,'-2'-16'58,"-2"5"32,-1 2 16,-1 3 19,0 0 6,-1 3 1,-1 3 6,8 0-1,-17 3 7,7 5-6,-2 1-4,4 3 4,2 0-7,0 6-8,1 1-7,1 1-8,2-2-14,4 3-4,0 0-10,5 2-6,1-1-6,2 0-5,4-1-10,0-2-31,1 0-34,2-2-51,0-2-50,0-2-52,3-1-60,1-4-32,-3-4-75,1-4-129,3 0-25,-4-4-178,4-1-160</inkml:trace>
  <inkml:trace contextRef="#ctx0" brushRef="#br0" timeOffset="13608.71">4895 10271 1814,'0'-11'4,"-2"2"40,-1 1 19,2 1 25,1 0 19,-3 2 8,3 0 3,0 5-2,0-9-5,0 9-1,7-7-3,1 3 0,0 0 2,6 1-9,-2 3 0,3-2-14,-2 2-10,-1 2-7,3-1-14,-5 3 7,6 2-8,-8-2-7,2 3 1,0 3-8,-4 1-6,-4-1 1,-2 1-5,0 1-3,0 0 2,-2-2-6,0 0-2,0 0-4,-2-1 0,4 0-8,-3 1 5,1 0-1,4-1-8,-2-1 6,3 1-1,1-1-10,2 1 10,2 1 0,3-3-2,2 0 2,-3 4-1,5-5-1,-4 1 5,6 1 3,-5-1 6,3 0-6,-2 1 1,0-1 8,-2 2-3,3-1 5,-5-1 1,-2-2 2,0 4-5,-5-1 12,-1-1-2,-2 3-5,-3-3-4,-4 2 1,-5 1-31,-1-3-26,0 3-39,-2-5-50,-2 2-58,2-4-71,-2-1-78,6-2-178,-3-2-39,5-1 63,-1-4-199,2 0-174</inkml:trace>
  <inkml:trace contextRef="#ctx0" brushRef="#br0" timeOffset="13820.65">5282 10101 1829,'9'-11'51,"1"4"26,-1-1 22,0 2 17,1 1 10,0 3 15,2 0 5,0 2 14,5 4 11,2 0 5,3 2 0,3 5-4,4 5-8,-2 1-5,8 9-13,-1 1-12,-3 3-13,-3 3-8,-2 1-15,-10-5-6,-7 4-29,-7 0-44,-4 3-50,-9 2-53,-8 6-60,-10 11-77,-8 1-87,-7-1-164,-7-6-114,-8 4 85,-3-6-248,-10 0-240</inkml:trace>
  <inkml:trace contextRef="#ctx0" brushRef="#br0" timeOffset="14211.72">4014 12131 1999,'4'-12'-49,"-1"3"32,-1-1 32,1 3 27,0-1 16,-1 3 12,2-2 13,-3 2 4,3 1-2,-2 0-2,-2 4-2,0 0 11,0 0 9,0 0-3,10 13-2,-8-3-2,-2 4-5,-2 1-11,0 2-5,0 2-5,-2 0-9,0 3-9,-3 4-11,3-4-28,0 3-37,-3-4-44,-1 1-62,1-2-71,-3-1-85,2-4-157,-2-1-26,1-2-158,2-3-128</inkml:trace>
  <inkml:trace contextRef="#ctx0" brushRef="#br0" timeOffset="14438.87">3896 12100 1730,'0'-12'48,"0"4"37,0 4 20,0-1 5,0 5-5,0-8 0,0 8 4,0 0 6,12 1 6,-12-1-1,13 12 2,-3-5-14,1 4-4,2 1-11,1 3-9,0 0-5,-1 3-13,3 0-1,1-1-11,-2 3-22,-1-1-39,2-2-38,-4-2-50,-2-2-62,4 5-69,-4-7-111,3 0-168,-1-2 53,-1 0-139,4-5-90</inkml:trace>
  <inkml:trace contextRef="#ctx0" brushRef="#br0" timeOffset="14702.48">4672 11896 1620,'-2'-11'27,"-2"1"42,0 1 40,2 1 24,-2 5 19,2-3 1,-3 0 6,2 2 1,3 4-18,0 0 17,0 0 6,-20 8-1,13 2-1,1 1-4,0 2-8,2 0-10,-1 7-13,1-1-11,2 0-10,2 2-11,0-1-7,2 2-10,2 2-6,1 0-8,3-2-3,-1-1-6,1-1-11,0 0-26,4-3-43,-2 0-54,-2-3-52,2-3-53,0-1-66,2-3-80,1-3-149,-3-2-92,3-2 50,0-2-229,3-3-239</inkml:trace>
  <inkml:trace contextRef="#ctx0" brushRef="#br0" timeOffset="15129.81">5100 11805 2051,'-4'-8'12,"0"3"35,-2-2 30,4 5 14,-3-3 8,1 2-5,4 3-3,0 0 10,0 0 4,-15 5 4,11 0 12,2 4-4,0 0-3,0 2-4,2 4-4,2-1-9,0 1-10,0 2-9,2 1-5,2-2-6,1 0-7,2 1-6,-1-4-3,2 3-4,0-5-6,0 0 0,3 1-5,-1-5 2,0-1-11,2-2-14,-5-4-12,5 0-2,-2-3 0,-1 1 0,2-5-2,-3-4 4,0 2-1,1-2-3,-4-4-2,1 1 5,-4 0-2,3-1 1,-5 3-1,2 1 17,-2 0 7,0 1 2,0 1 1,0 1 1,1 3-8,-3-1-6,0 6-1,0 0 3,0 0 0,0 0 0,0 0-2,4 19 1,-4-10-3,2 1 2,-2 4 0,1-1-4,-1 2 3,4 0-1,-2 1-1,0-1-19,0 0-36,0-2-45,0 1-51,0-5-67,0 2-68,0-1-88,0-4-172,2-1 0,2 0 64,2-5-154,-8 0-125</inkml:trace>
  <inkml:trace contextRef="#ctx0" brushRef="#br0" timeOffset="15347.41">5486 11689 1839,'0'-11'65,"-2"1"35,2 3 10,0 3 3,0 4-3,0-7 9,0 7 21,7 0 5,-7 0 9,16 4 2,-4 3 1,4 2-4,0 4-7,4 0-11,-1 5-10,2 3-10,0 3-11,-2 2-9,-4 3-11,0 0-9,-7 1-39,-4 1-57,-2 0-67,-8 1-79,-7 2-76,-7 4-97,-4 1-230,-12 12 34,-5-4 88,-3 3-186,-6-6-131</inkml:trace>
  <inkml:trace contextRef="#ctx0" brushRef="#br0" timeOffset="15765.55">4490 13612 1768,'0'-11'46,"-2"4"42,0-1 27,0 2 16,2-1 5,-4 2-1,2 1-13,0-1-9,2 5 0,0 0 4,0 0 0,-19 12-12,12 0-8,1 1-8,0 3-5,-3 1-14,3 3-6,-3 1-6,3 1-13,-3 2-27,3 0-39,-4 1-53,2-2-68,0 2-79,-2-4-91,2-6-177,2 0 9,-1-5-164,1-2-140</inkml:trace>
  <inkml:trace contextRef="#ctx0" brushRef="#br0" timeOffset="15971.43">4296 13624 1805,'-4'-12'38,"2"3"40,-1 3 23,-1 1 0,4 5-8,-3-6-11,3 6 12,0 0 17,0 0 13,14 14-1,-4-5-7,3 1-11,2 3 0,4 2-13,-1 0-8,6 5-7,2-1-11,-1-1-3,3 3-13,1-2-33,-2 1-36,2-1-51,-3-4-56,7 0-58,-1-4-58,1-1-153,-1-5-95,0-1-190,2-1-175</inkml:trace>
  <inkml:trace contextRef="#ctx0" brushRef="#br0" timeOffset="16219.18">5335 13413 2045,'-8'-13'79,"2"2"21,-4 2 15,5 1 8,-4 3 6,3-1-10,0 3-7,-3 3 4,1 0 7,8 0 7,-16 9 7,10-4-2,0 5-3,2 0-5,2 2-9,-1 0-12,3 5-10,3-3-9,-1 3-6,2 0-8,2 2-6,0-1-7,6 1-9,-5-2-32,2 2-43,2-2-52,-1-2-56,-1-4-63,0 2-68,1-2-56,-4-4-120,2-1-108,2-4 60,-2 0-193,0-2-174</inkml:trace>
  <inkml:trace contextRef="#ctx0" brushRef="#br0" timeOffset="16419.42">5482 13498 1841,'2'-5'41,"0"-3"29,2 4 16,-3-1 4,5 1 7,-1 0 5,2 2 3,1 0-2,-8 2 4,15 2 5,-6 0 2,1 0 2,-1 4-8,2-1-3,-1 3-17,-1-1-4,-1 2-9,0 4-7,-3-2-8,2 0-9,-5 0-39,0-1-42,-2 0-66,-4-1-73,1-1-76,-4 0-131,3-3-135,-4 1 48,0-4-131,1 1-93</inkml:trace>
  <inkml:trace contextRef="#ctx0" brushRef="#br0" timeOffset="16566.47">5497 13445 1697,'0'-15'55,"0"3"22,0 3 18,4-2 7,0 0 0,3 3-3,0-2-11,6 0-7,0 1-8,0 2-8,1-2-26,4 4-35,3-5-50,2 3-59,5 1-61,-5-2-121,1 1-384,-2 1-167</inkml:trace>
  <inkml:trace contextRef="#ctx0" brushRef="#br0" timeOffset="16810.45">6049 13092 2054,'-2'-3'111,"2"-2"8,0 5-2,-3-9 0,2 6-2,1 3 20,0 0 17,17-2 14,-17 2 17,23 9 3,-8-1-4,1 4-8,5 3-13,3 4-8,-1 2-10,-1 5-13,4 4-13,-4 3-8,-5-2-11,-2 1-6,-4 1-8,-5 3-19,-8 0-36,-6 3-56,-8 7-63,-9 13-78,-13 0-79,0 2-95,-7-3-153,-7-3-103,-5 0 65,-3 0-315,1-1-332</inkml:trace>
  <inkml:trace contextRef="#ctx0" brushRef="#br0" timeOffset="17162.11">4800 14920 2256,'-2'-10'21,"-1"-1"40,1-1 30,-2 3 15,4-1 16,-2 0 3,0 5 13,0-1 8,2 0-3,-2 1-10,2 5-15,-2-7-14,2 7-10,0 0-6,0 0-3,0 0-9,-11 16-8,6-6-1,-1 3-10,0 2-3,0 3-4,-2 2-6,-4 4-14,2-4-41,-3 6-45,-1 0-52,-2-2-66,0 4-71,1-8-67,2 0-164,-4-4-45,4 3 60,3-9-190,-1 1-147</inkml:trace>
  <inkml:trace contextRef="#ctx0" brushRef="#br0" timeOffset="17388.1">4545 14878 2004,'-2'-11'127,"0"1"16,2 2 1,-3 2-7,6 1-4,1 1-3,3 2 8,2 0 10,1 2-3,2 2-4,3 2-10,3 1-5,0 1-14,4 4-6,1 0-15,0 1-8,3 1-7,-1-3-15,-1 2-35,3 4-45,-1-4-49,-4-2-52,0 2-59,1-2-70,-2-1-77,-2-2-165,1 1-18,-2-2 49,2-5-146,-1 0-105</inkml:trace>
  <inkml:trace contextRef="#ctx0" brushRef="#br0" timeOffset="17629.95">5416 14466 1875,'0'-9'122,"-4"-1"19,2 4 4,2 2-2,0 4-4,0-7-12,0 7-4,-2-4-7,2 4 39,0 0 8,-5 15 6,3-2-3,2-3-8,-2 8-12,0 0-11,0 4-14,2 4-10,-2-2-12,2 4-9,2 0-8,-2-3-9,2 1-10,0 2-28,2-2-41,1-1-54,1 3-52,0-13-51,0 3-70,6-1-68,-4-4-96,4-4-149,1 1 24,2-3-280,4-7-289</inkml:trace>
  <inkml:trace contextRef="#ctx0" brushRef="#br0" timeOffset="17975.95">6004 14483 2356,'-4'-9'53,"0"1"22,-2 1 14,2 2 6,-3-2 2,3 1-6,0 2-9,4 4 7,0 0 21,-17 6 7,10 2 12,-1 2-2,0 3-3,1 4-10,0-4-7,1 5-11,2 1-6,2-1-8,0 3-8,2-1-7,2 0-4,0 0-6,4 2-6,-2-5-4,3 0-3,0 1-7,1-3-1,0-3 0,1-2-6,2 3 2,-1-8-2,-1 1-3,3-4-2,-1 0-3,0-2-3,-3-2-1,0 0-1,0-4-3,-3 3 0,0-4-1,-3-1-8,-4 1-18,-3 2-24,-1-1-14,-5 0-28,-1 2-28,-4 1-24,0 1-37,-1-4-43,0 5-58,0-3-66,3 1-154,-2-2-44,6 2 60,1-2-209,4 1-177</inkml:trace>
  <inkml:trace contextRef="#ctx0" brushRef="#br0" timeOffset="18228.93">6244 14222 2116,'2'-5'133,"0"0"6,0 2 2,-2 3 0,2-5-3,-2 5-16,0 0 22,13 0 19,-13 0 13,17 8 8,-2 2 3,1 4-1,4 3-1,5 5-5,1 0-9,4 9-15,-1 0-15,3 3-10,9 14-14,-8-7-11,-6-7-7,-1 2-10,-7-1-4,-2-2-21,-9 0-44,-3-3-63,-10 1-70,-3 6-66,-9-2-78,-4 8-96,-22 0-125,-1 3-151,-4-6 56,7-7-410,-8 4-459</inkml:trace>
  <inkml:trace contextRef="#ctx0" brushRef="#br0" timeOffset="18596.38">5250 16293 2640,'2'-7'-9,"1"1"34,-3-2 32,2-3 15,-2 2 15,0-1 6,-2 3 7,2-3 22,-3 2 28,3 2 10,-2-1-5,2 1-11,-2-1-14,2 7-16,0 0-8,0 0-9,0 0-5,-18 17-7,8-5-5,0 3-10,0 4-1,-3 1-4,1 4-17,-4 2-40,2-2-47,-1 3-55,0 2-59,0-7-67,3 0-74,-3-5-76,4-3-140,1 1-21,2-8 41,1-2-211,0 3-193</inkml:trace>
  <inkml:trace contextRef="#ctx0" brushRef="#br0" timeOffset="18807.12">4990 16220 2061,'-6'-12'109,"4"2"32,0 3 10,-1 0-11,3 5-12,0 2-7,0 0 7,0 0 10,0 0 5,16 16-6,-6-3-9,-1 1-5,1-2-13,5 5-14,-2 1-9,3-3-9,0 5-8,0-5-10,3 4-30,1-4-46,0 4-52,0-4-57,-1-5-70,2 1-79,-4-6-115,-1 3-139,2-6 33,-1 3-216,-3-5-203</inkml:trace>
  <inkml:trace contextRef="#ctx0" brushRef="#br0" timeOffset="19050.32">5600 15950 2177,'-8'-8'113,"-2"0"14,5 3 8,0 5 1,5 0-9,0 0 16,-12 5 0,4 3 6,5 0 7,-1 5-1,0 1-3,2 1-4,0 5-12,2 0-10,0 1-14,0 1-9,4 0-10,0 2-7,2 0-8,3 0-11,0-2-18,1-2-35,3-3-36,3 0-37,6 1-29,-1-7-51,4 1-58,1 0-69,-1-8-89,1 1-196,-3-4 20,-4-1 51,2-1-213,3-6-187</inkml:trace>
  <inkml:trace contextRef="#ctx0" brushRef="#br0" timeOffset="19432.33">6022 15940 2109,'-13'-3'97,"-2"0"21,3 1 11,1-1 14,4 3-10,-1 0 5,8 0-11,-13 0-10,13 0-15,-4-6-5,4 6-2,0 0-7,17-9-8,-2-2-5,2 3-10,7-6-1,-2 1-7,2 2-4,2-4-7,1 6-3,-7-4-5,2 4-7,-3 3 2,-4-1 6,-2-1 3,-1 2 4,-2 3 4,0 0 3,-4 3 5,-6 0 7,6 6-5,-6-6-2,2 14-4,-2-7-7,-2-1-7,0 3-3,0 4-2,2-1-4,-5 0-4,4 5-2,-1-3-2,0 6 0,-1-3-1,-2 2-3,3 3-2,0-4-2,0 3 0,0-1-3,0 0 0,0-2 1,0-1-11,2-2-27,-3 1-53,3-4-40,3 1-55,-6-1-54,6-4-70,-3-2-62,4-2-160,-2-1-29,-2-3 51,11 0-244,-11 0-231</inkml:trace>
  <inkml:trace contextRef="#ctx0" brushRef="#br0" timeOffset="19721.74">6439 15591 2063,'-11'-7'82,"3"-2"41,2 5 21,0-4 19,0 4 22,4 3 4,2 1 7,-2-8 7,6 3 4,4 1 6,0 0 4,6-3-4,3 3-5,5 1 4,-2 1-29,4 2-7,4 2-9,3 4 13,5 4-6,0 5-17,3 6-12,-1 3-11,-5 3-9,-3 1-17,-2 5-6,-9-4-8,-7 1-8,-5 2-2,-7 1-19,-7 4-34,-5 2-51,-9 3-52,-15 8-60,-7 0-74,-3-4-68,-11-8-92,-1 1-97,-5-4-188,0-5-19,11-10 73,8 2-484,-1-9-552</inkml:trace>
  <inkml:trace contextRef="#ctx0" brushRef="#br0" timeOffset="23120.6">1643 5311 35,'-14'-20'25,"2"5"10,-1 0 24,3 2 0,-1 0-4,-2 1-3,5 2 9,-2-3-9,0 0 14,2 0-4,0-1 1,2 3 3,-3-2 1,4 1 1,-1 0-5,0 2-2,2 0-4,-1 0-5,1 1-2,-1 2 0,4-1-18,-3 0 8,2 0-6,-1 0 1,2 3-8,-1-1-1,0 0 1,-2 1-5,2 1 0,2 4-12,-2-9 7,2 9-2,-4-6-1,4 1-3,0 5-2,-3-5 2,3 5-5,0 0 1,-3-4 1,3 4-4,0 0 2,0 0 0,0 0-5,0 0 2,0 0 0,3 16 2,0-11-3,-1 3-2,-2 1-2,2 3 5,2 1 2,2 4-3,-6 2-2,3 2 2,0 6 1,-1 1-6,0 3 6,0 1 4,-1 5-3,-1 2 1,3 2 1,-3 0 5,-3 1-2,3 4 3,0 0 3,0-1 1,-1 11 2,1 0 0,0 0-1,0 4 7,-2 3-3,4 24 5,-2 2-20,0 1 3,0 3 3,1 0 0,2 3 1,-1 1 2,0-6 0,-2 1 2,3-4 0,3-4-1,-4-5 0,2 0-1,1-1 0,-2 2-2,4 2 3,-4-1 0,5 1 2,0-2 0,-2 2-5,2 4 1,2 0-3,0-2 2,-2-2 2,7-2-3,-2-1 2,4 2 0,2-5 0,0-2 2,0-2-3,2 3 0,-1 3 2,0 4-3,-3-2 1,1 4-1,-4-1-3,-2 2 1,2-2 1,-1 5-2,-3-1-1,-2 1 2,0-6 0,2-1 0,-2-2 4,-2 1-2,5 2-1,1 5 7,-1 2-5,4 1 2,-1-1-3,4-2 2,1-4 1,4 4-1,2-2 0,-1-1 3,3 0-1,1-5 1,-1 0 2,1-1-2,4 1 2,-2 4 1,-4 4 2,4 0 0,-2-2-4,-3 0 1,-1-6-4,1 1 3,-4-1-3,0 2 0,-1-2 1,-4 4-1,1-7-1,-2-2 2,0 0 1,-1-5-5,-2-9 4,-2 12 1,-2 3-3,3 6 5,-2-5-2,-5-9 6,2 11 2,-4-12-3,0-5 5,1 24-1,-6 0-2,3-2 1,0-12 0,0-10-4,0-1-4,0 21 1,0-11-1,3-9 2,-1 1-2,0-4-1,2 24 1,0 3-6,0-4 1,0 0 3,-2-15-3,3-7 0,-5 0-2,3 23 4,-6 2-5,3-16 2,-2-7-1,-1 0 0,1-1 1,-1 2 0,2-5-4,1 6 3,-2 0-1,2-4-1,2-2-3,-2-1 3,4-1-2,-2-5-1,1-4 4,2 6 0,-1 0 0,4 0-3,-3-14 0,2 1-1,2-1-2,-2-3 1,-1-9 1,0 3 2,-2-4-3,3-3 1,-3-4-2,0-1-4,0 0 3,-1-4 1,0 0-4,0 0 4,0-2-1,-3 0 1,6 0-1,-4-1-2,1 1 4,0 1-2,-1 1-2,2 0 2,0 2 0,-2-6 8,0 5-7,2-4 0,-1 1-6,2 0 3,-4-1 0,2 4-1,-1-1 2,2 0 3,-3 0 0,2 9-4,-1-6 2,-2 7 2,0 3-6,-2-2 6,2 1-1,0-4-1,0 1 0,-3 0 0,3-1 1,0-6-5,0 4 4,0-6-3,0-1 0,0-1 4,0 0-3,-1-2 2,2 4 0,-1-6 2,0 1-4,0-3-1,-1 3 4,1-3 3,0 3-3,0-1 2,0-7-6,0 7-14,0-3-14,0-4-13,0 9-21,0-9-34,0 0-47,-2 2-38,2-2-45,0 0-137,0 0-120,-11-11-192,2 7-172</inkml:trace>
  <inkml:trace contextRef="#ctx0" brushRef="#br0" timeOffset="23599.82">1968 15584 1795,'-18'-10'-67,"2"-1"17,2 2 19,3 2 11,0-1 12,3-1 10,2 2 12,-1 2 8,1-3 2,2 2 10,-2 1 6,2 1 7,-2 0 9,2-1-1,0 1 5,2 0-1,2 4-6,-6-3-7,6 3-3,0 0 2,0 0 17,0 0 5,0 0 5,0 0 3,16 24 8,-4-7 4,2 8 2,5 5 2,3 8-2,0 7 2,10 9 6,1 1-9,-10-10-2,12 13-2,-7-13-19,-5-7 1,2 3-4,2-2 2,-2-2-7,-2-2-7,-2-8-2,-1 1 7,-2-7-1,-3 0-1,0-8-1,-2 2 10,-3-4 18,0-3 14,2-8 5,4-8-3,3-3-2,7-9-11,2-9-6,10-27-9,1-7-5,2-8-7,1-8-8,1-9-41,5-1-63,5-2-70,5-10-95,24-18-122,5 6-245,-4-10-21,-3-7 88,2-3-319,1-2-325</inkml:trace>
  <inkml:trace contextRef="#ctx0" brushRef="#br0" timeOffset="30596.43">5800 4279 1387,'-7'-5'199,"0"3"-54,1 0-2,-1-4-14,-1 5-10,2-3-9,0 0-12,0 2-14,6 2 0,-16-3-5,10 3-3,-4 2-4,1 1 4,-2 1-3,1 4 6,-3 4-7,3-1 4,-3 4-3,-2 5 2,5 0 1,-3 1-3,2 1-14,3 2 6,1-2-11,1 3 3,2 0-2,1-2-10,6-2-7,1 1 4,2 0-8,5-1-3,-1-4-2,8-2 1,0-2 3,4-3 5,-1-2 0,3-5 3,-4-3-11,6-2-3,-1-1-2,1-5-2,-4-1 4,-2 0-4,1-6 2,-4 1 3,-2-3-3,-5-5 0,2 1-3,-8-1-2,-2-2-1,-4 4-4,-4-3-1,-4 2-3,-4 2-1,-5 4-7,-6 3-3,0 3-19,0 1-24,-2 4-13,4 4-17,-3 0-26,3 4-31,4 0-33,-2 0-38,6 5-31,2 1-36,3-3-72,-1 3-126,7-3-9,4 1-169,1 1-142</inkml:trace>
  <inkml:trace contextRef="#ctx0" brushRef="#br0" timeOffset="31423.78">6073 4492 1619,'-15'0'-67,"15"0"17,-14 0 6,14 0 17,-14 1 11,14-1 13,-10 0 11,10 0 9,-14 0 13,14 0 11,-8 0 6,8 0 12,0 0 6,-14 0 3,14 0 3,-11 0 3,11 0 3,-11 0-1,11 0 0,-13 0 2,13 0-2,-10 0-5,4 3 1,6-3 1,0 0-8,-12 0-3,12 0-1,-10 1-1,10-1-4,-8 2-3,8-2-4,0 0-2,-10 2-3,10-2 4,0 0-3,-10 0 1,10 0 3,0 0 2,0 0 3,-5 4 3,5-4-1,0 0 1,0 0-5,0 0-4,0 0 3,0 0-12,-5 4-1,5-4-1,0 0-5,0 0-7,0 0 8,34-4-10,-20 3 6,4-4-12,3 2 2,5-1 0,4-4-6,10 2 2,2-1 6,11-3-4,26-2-7,-2-3 4,1 1-2,8-1 3,7 1-6,4 0 17,8-1 3,12 0 5,10 1 4,11-1 4,5 0-1,2 0-1,8-1 5,9 1 3,35-1-1,3 0 1,-4 0-2,-30 5-6,-5 0-3,-5-1-3,-5 3-4,-5-1 0,-6 0-4,-5-1 0,-4 2-5,-5-3-2,-8 3 1,-4-1-4,-7-1-1,-10 1-2,-10-1-2,-18 2-1,-13 2-1,-12-1 3,-3 4 3,-10-1 13,-1 0 13,-2 1 12,-6 0 2,-1 0 0,-3 3-6,-4-3-5,0 0-6,-4 0-3,0 3-8,-1-2-4,0-1-2,-2 3-2,0-1-8,2 0-16,-3-1-18,0 0-16,-6 3-18,11-4-14,-7 2-21,-4 2-18,9-1-15,-9 1-25,6-4-18,-6 4-21,2-6-28,-2 6-28,2-6-30,-2 3-23,0 3-82,-2-14-91,4 8-15,-2-1-196,2 0-177</inkml:trace>
  <inkml:trace contextRef="#ctx0" brushRef="#br0" timeOffset="31830.66">10761 3831 1833,'0'0'31,"0"0"7,0 0 10,-6-8 29,4 5 24,2 3 11,-9-4 2,9 4-2,-12-4-4,7 2 1,-1 0 2,6 2-8,0 0-8,-21 5-6,13-1-3,-4 0 2,2 4-10,0 1 6,-1 1-10,0 1 5,1 1-7,3 3-3,-2 0-5,6-2-5,1 3-4,0-1-5,4 2-8,3-2 1,2 0 0,4-1-1,3-1-2,0-2 0,4-2-3,4 2-6,-4-5 2,4-5-3,1 1 4,1-2-7,-4 0 3,4-3 1,-1-3 4,1-2 5,-6-2 0,1 1-2,-1-4 0,-6-2-1,-2-3-5,0 5-1,-8-4-3,0 4-5,-6 0-3,-4-2-5,-2 4-1,-2 2-9,-5 0-18,-3 3-20,2 1-25,-4-1-20,3 5-28,0 0-29,0-1-31,3 2-31,2 2-35,2 0-24,4 1-24,1 0-25,3-2-74,2 0-64,2-1-7,0 0-131,15 5-81</inkml:trace>
  <inkml:trace contextRef="#ctx0" brushRef="#br0" timeOffset="32362.35">10923 3873 1637,'0'0'8,"0"0"8,0 0 19,0 0 18,0 0 8,0 0 8,10-2 9,-10 2 5,0 0 2,0 0 0,0 0-1,0 0 7,0 0-1,0 0-2,0 0-7,0 0-3,0 0 2,0 0 1,12 2 3,-12-2-7,16 0-4,-6-2 0,4-1-5,4 2-12,1-3-9,6 1-5,4-1 2,9-1 2,7 0 1,10-1-1,28-5 6,8 2-9,9-1 4,5-2-8,10 2-1,3-1-5,7-2 1,6 4-5,11-4 4,11 1-8,7 0 1,42-3-5,0 0-1,5 1-2,-4 3 3,6-2-1,3 4-5,-2-1-7,-36 3 2,-5 0 2,-3-1 1,-6 3 1,-3 3-1,-9-4-4,-8 2 3,-7 1-8,-10-3 5,-10 3 4,-10-3-4,-12 2 6,-18-3 3,-18 4 10,-10-1 5,-5 1 9,-4-2 2,-5 3 6,-1-1-3,-8 1-3,0 0-5,-3 2-1,-2-2-5,-3 0-7,-1 2 0,0-1-2,-2 1-7,-1-3-2,1 3-4,-2 0-5,-1-1-12,-8 1-14,15-2-12,-9 2-21,0-2-15,-6 2-16,11 0-19,-11 0-18,11-2-21,-7 2-26,-4 0-25,6-4-32,0 2-30,-2 1-26,-4 1-67,10-8-75,-6 1-42,-1 3-146,2-2-109</inkml:trace>
  <inkml:trace contextRef="#ctx0" brushRef="#br0" timeOffset="32718.53">16280 3360 1575,'-2'-5'0,"0"-3"20,-3 2 21,1 3 24,-2-4 21,-3 4 16,1-2 6,-3 3 0,-1 2 3,-2 0 5,0 0 4,-1 5 5,-2 3 2,-2 1 8,0 3-4,-1 0 3,4 2-11,-1 3-3,4 1 0,1 0-13,0 2-4,4 0-7,2 1-11,4 1-5,2 0-3,2-1-5,6 2-4,4-2-7,0 0-5,9 0-3,-1-4-2,4 0-3,3-4-3,6-1-3,-4-4 0,3-3 6,0-3 4,3-2 11,-4-4 17,3-3 8,0-3 0,-5-5 1,-3-1-4,-3-2-8,-4-6-4,-9 4-8,-3-5-10,-7-1-4,-7-1-10,-5-1-5,-7 2-2,-7 2-8,-6-1-28,-10 4-50,-4 4-56,-3 6-58,-6-1-72,-2 6-92,-3-2-72,-5 5-240,-24 1 35,-4 4 79,-7 3-332,1 3-345</inkml:trace>
  <inkml:trace contextRef="#ctx0" brushRef="#br0" timeOffset="33611.6">6165 6399 2315,'-1'-6'-50,"1"6"20,0-9 28,-3 3 23,3 0 16,0-1 14,-2-1 15,2 1 11,-2 0 7,2 2 9,-3-3-2,2 2 1,-1 1 0,0-2-4,2 2 5,0 5-9,-6-7-1,3 2-13,-2 2-4,5 3-1,0 0-10,-18 5-1,12 2 8,-2 1 3,-4 4-9,2 2-2,-1 3 3,1 0-3,-1 4-1,2-1-7,3 2 0,2-3 0,2 1-9,2 0-3,4-1-2,2-3-2,5 2-3,4-4-3,0-5 2,4-1-8,0-5 3,4-3 0,1 0-6,-4-2 2,6-3-3,-2-3-1,-1 1 1,-5-5-3,0 1-2,-8-1 1,-2-3-1,-5 0-1,-4 0-3,-3-1-1,-6-1-15,-2 2-8,-8-3-14,-1 5-10,0 2-19,-2 1-19,-3 3-25,4 1-28,3 0-39,3 3-40,4-1-32,-1 4-17,6-3-37,3 0-96,2 1-66,2 2-218,0 0-174</inkml:trace>
  <inkml:trace contextRef="#ctx0" brushRef="#br0" timeOffset="34174.12">6287 6368 1848,'6'4'-6,"-2"-2"27,-4-2 25,8 4 21,-8-4 11,6 4 18,-6-4 6,3 2 3,-3-2-1,7 3-10,-7-3-1,0 0-3,10 2-6,-4-2 1,-6 0-8,21 0 2,-8 0-6,0 0-4,3 0-2,2-2-11,3 2-1,0-2 0,2 2-2,3 0-7,-3-1 6,7 1-5,0-2-4,1-1 4,1 0 4,0 1 1,8-4 7,2 1 3,3-1-4,6-4-6,5 1 3,23-7-5,2-2 0,6 2 1,10-1-3,7-5 3,10 5 3,9-7-6,8 2-3,9 2-2,5-1-2,13 1-7,28-4 0,-29 4-2,-1 1-6,-2 1-2,-2-1-3,-3 3-2,-4 2-2,-3-3-3,-3 3 1,-5 1-7,-1 1 7,-6 2-11,-1-2 5,-6 0-2,-4 3 2,-1 1-5,-7-2-2,-5 1 4,-1 1-1,-6 1-1,-8-1 4,-15 1-2,-18 1 2,-9 1 7,-4 0 8,-3 2 9,-8-4 7,-3 7 4,0-5 5,-8 1 4,0 2-2,-1 0-1,-5-2-6,2 4-4,-4-1-3,-2-1-5,1 0-4,0 0-2,-3 0-5,-1 0-4,-1 1-6,0-1-12,-6 2-11,5-4-17,-5 4-13,5-4-22,-5 4-17,6-4-21,-6 4-28,2-3-25,-2 3-30,0 0-39,-5-9-42,5 9-48,-5-5-72,2 2-116,2-4-21,-3 3 36,4 4-194,-5-7-177</inkml:trace>
  <inkml:trace contextRef="#ctx0" brushRef="#br0" timeOffset="35000.4">11428 5656 1938,'-4'-5'28,"0"3"18,-2-5 28,1 4 26,-1-2 17,-2 0 8,1 1 1,-2 0-2,1-1 2,-2 3-7,-2-2 4,2 4 4,-2 0-1,-1 0-3,-2 4 3,0-1-8,-1 3-7,2 3-2,0 1-8,1 2-10,-2 3-5,4 0-7,3 3-6,-1-3-9,6 4-4,1-2-6,2 0-5,2 2-5,4-2-1,0-2 1,5 1-6,1-3-2,3-4-3,2 1-4,0-5-2,0 2-1,2-5 1,-4-2-4,4-2 3,-5-3 2,2 0-2,-2-3 1,-5-3-3,-2 0-4,-1-2-3,-4-2-1,-4-3-4,-4 1-3,3 2-4,-6-3-16,1 3-17,-4 2-19,-2 0-30,2 4-18,-3 0-18,5 1-19,-3 1-16,0 3-21,5 0-17,-2 2-19,2 1-9,2-1 2,6 2 22,0 0 3,0 0 26,0 0 4,0 0 12,0 0 15,0 0 18,22 13 18,-14-11 20,0 2 21,1-3 21,2 1 19,-3 0 22,3 2 19,-3-4 16,2 2 14,2-2 7,-2 2 6,0-2 7,1 2 4,0-2 1,0 0 6,3 0 5,1-2-6,0 2 1,1-2-5,5 0-6,1 0-4,4-2 4,3 1-14,5-1-5,4 0 4,7-2 2,1 3-5,11-3-7,3 1 7,25-3-3,-1-1-2,2 0 0,5 2 1,12-1 5,2-1-1,12-2 0,8 2-3,7-2-2,9-3-5,7 2-4,3 0-2,5 2 2,5 1-6,9 1-1,35 1 2,-34 3-3,2 0-6,2 2-1,-3 2-2,-1 0-2,-3 0 0,-6 2-4,-6 0-4,-9-2 1,-12 2-3,-14-2 3,-15-2-3,-14 0 4,-27 0 17,-14 0 5,-11-1-5,-8-1-5,-5 2-5,-5-3-4,-4 2-3,-1-1-5,-2 3-8,-4-1-8,0-1-10,-1 3-5,-3-2 0,-7 2-7,14 0-7,-14 0-9,8 0-5,-8 0-12,8 2-13,-8-2-10,0 0-10,0 0-15,0 0-15,0 0-15,0 0-14,0 0-23,0 0-26,0 0-27,0 0-27,0 0-39,0 0-94,-3-7-94,3 7 16,5-8-129,-3 4-91</inkml:trace>
  <inkml:trace contextRef="#ctx0" brushRef="#br0" timeOffset="35398.78">16403 5288 1642,'0'0'14,"2"-5"21,-2 5 26,-2-7 29,2 7 19,-4-7 15,4 7 9,-7-6 3,7 6-2,-9 0 1,9 0 4,-14 2 3,5 4 2,-1-1-6,-3 5 3,0 0-7,-1 3-5,-4 4-2,2 1-1,1 1-14,0 1-5,0 4-6,3-4-10,-2 3-6,6-1-9,2 4-6,4-6-4,2 2-5,2-3-7,6 3-4,2-3 0,8 1-7,-1-4-2,6-3-4,4 4-5,5-8-2,4 0-2,5-3-6,-3-4 1,-3-4-1,6-2 5,-3-4 5,-2-3 7,4-7 2,-6-8 4,-7-1 1,-3-5 0,-7 1-4,-9-4-3,-3 4 2,-7-5-7,-7 1-5,-10-2-3,-7 2-4,-3 4-2,-3 3-20,-6 5-45,-6 1-50,-5 4-69,-25 0-64,-9 1-78,1 3-76,-12 4-176,-3 5-51,-5 3 79,-2 4-370,-7-1-382</inkml:trace>
  <inkml:trace contextRef="#ctx0" brushRef="#br0" timeOffset="36726.28">6725 8061 2348,'6'-12'-47,"-4"8"28,-2 4 30,-2-10 23,2 10 18,-2-10 11,2 5 5,-2 0 9,0-2 7,-2 2 5,2 1 9,0-2 2,-3 1 2,-1 0-9,3 2-1,-5 1-1,8 2-9,-17 2-4,5 1-8,3 5 1,-6 1-6,1 6 8,-2 5-8,2 1 0,-1 1-2,2 4-9,-2 0-4,6 0-1,6-3-9,1-1 0,4-1-9,4 2-1,5-4 0,3-2 2,4-2-4,0-5-3,4-3-3,-1-2 2,2-5-5,-3-3-2,3-1 3,-3-4-3,2-1 0,-3-4-2,-5-1-4,-1-1-1,-3-4-2,-5 0 3,-3 0-1,-4 0-4,-4-4-6,-3 3-7,-4 0-11,-4 2-15,-3 1-5,2 4-20,-2 4-8,-4 0-11,3 2-14,4 2-16,-2 2-10,4 3-11,2 0-3,3 0 3,2 0 8,1 3 12,0-1 16,5 1 4,2-3 12,-2 7 4,2-7 11,2 7 18,2-1 15,1-2 16,-3-1 12,5 3 10,-3-1 11,2-2 9,0 2 9,0-1 5,3 1 9,0 0 5,-1-1 5,3-1 15,2 1 4,2 0 3,-1 0-5,3-2-4,0-1-1,0 1 1,2 0 0,2 0-1,3-2-6,-1 2 3,4-2-4,6 0-1,-2 0-9,5 0 0,8-2 0,3-2-3,10-3-2,25-3 2,7-2-2,4-5 1,5 3 0,6-5 1,6-3 1,4 2 4,9-3 12,13 3 9,10-4 3,38-5 3,3 4-3,-3 1-1,2-1-1,2 0-13,1 5 6,2-4-8,1 6-9,-33 1-5,-5 3-1,0 1-11,-9 1-1,-5-1-4,-9 3-1,-2 0-4,-10 1-1,-7 0-2,-5-5-7,-12 5 0,-6-3-1,-9 1-5,-21 3 2,-11 1 0,-9-1 4,-8 5 14,-3-3-5,-2 1 2,-3-1 0,-4 2-4,-2-1 1,-2 2-5,-2 1-3,-1-1-2,1 2-3,-2-3 3,-3 3-6,3-2 1,-3 1-8,-8 2 0,15-1-8,-8-1-12,-2 0-9,-5 2-15,10 0-11,-10 0-17,9-2-26,-9 2-19,0 0-15,0 0-24,0 0-22,5 0-30,-5 0-25,0 0-35,0 0-41,0 0-42,-7-8-39,7 8-109,-2-5-80,0 1 66,2 4-295,2-8-288</inkml:trace>
  <inkml:trace contextRef="#ctx0" brushRef="#br0" timeOffset="37528.6">11796 7386 2273,'-2'-7'9,"-2"5"26,0-4 30,0 4 23,-3-3 14,3 2 3,-4 0 1,2 2 8,-5-3-10,4 2 7,-3 2 1,10 0 1,-21 2-1,9 2-1,0 0 3,-2 4 2,-4 0-1,6 1-8,-5 4-9,2 2-9,2 0-7,1 2-6,1 2-6,2 1-7,5-2-4,0 1-7,4 0-7,2 1 0,4 1-7,5-4-4,4 0-1,2-4-2,2-2-3,4-3-1,3-2-7,-1-3 3,2-3-5,2-3 3,-2 1-3,-4-5-1,2-1-6,-5-4 5,-2 1-6,-3-1-11,-4-3-16,-2 0-10,-5-1-11,-2-2-18,-4 2-8,0 0-16,-5 2-8,1 0-4,-3 1-4,-1 2-11,-1 2-10,1 1-5,-4 0-3,4 1 1,-1 2 6,0 2 11,6-1 10,-4 2 9,3 0 8,6 2 8,-13-2 8,13 2 11,0 0 11,-8 0 15,8 0 15,0 0 10,0 0 10,0 0 11,0 0 9,0 0 5,0 0 9,22 8 9,-15-6 4,0-1 5,-2 1 10,6-2 3,0 3-2,-1-3-1,6 2-2,-2-2 0,5 0-7,1 0 2,3-2 2,0-1-4,5 0-5,3 1 5,3-2 1,8 0-3,3-1 2,8 1-4,7-2 6,25 0 5,8-3-4,8 4-4,4-2-1,12 2 5,9-1 2,9 2-3,9-1-4,7 1-6,7 0-1,7 2-4,13 1-4,33 1-5,-34 0-5,-2 1 0,5-1-2,-4 4-4,36 2-1,-8-1-1,-31-1-6,-5 2 0,1-5-2,-6 5-1,0 0-2,-12-2-1,-14-1 0,-10-3-2,-15 1 2,-17-2 0,-24 1 6,-15-3 4,-14 0-4,-5 2-5,-5 0-1,-5-2-5,-3 1-7,-8 2-14,-3-2-18,0 2-16,-5 0-11,-8 0-13,11 2-16,-11-2-12,6 2-6,-6-2-12,0 0-19,2 4-13,-2-4-20,0 0-25,0 0-22,0 0-16,-25-4-29,19 4-24,-1-4-34,7 4-87,-13-4-81,9 0 39,4 4-158,-8-7-104</inkml:trace>
  <inkml:trace contextRef="#ctx0" brushRef="#br0" timeOffset="37961.71">17009 7218 1649,'6'-2'20,"-6"2"22,0 0 22,0 0 19,0 0 24,0 0 18,0 0 12,0 0 5,0 0 9,0 0-6,-32 5-5,22-1 7,-4 2 3,0-1 3,-3 4-8,0-1-3,-4 1-4,1 2-5,0 2-9,-2 0-8,0 1-8,5 1-8,-3 2-11,3 0-7,1 0-7,4 1-7,2 2-5,4-2-2,2-1-8,0 0-4,6 0-4,2 0 1,2-1-5,7 1-2,6-3 1,0 1-4,1-4-1,6-4 4,1-1 2,-1 0 3,0-6 7,3-4 7,1 0 5,-2-4 5,1-3 0,-1-4 1,-3-5-9,-5 0-5,-2-3 0,-7-2-10,-3 1-3,-5-5-6,-3 3-6,-5-2-2,-3 4-4,-10-3-3,-6-3-21,-9 3-34,-3 2-41,-2 4-53,-4 2-52,-5 4-51,-2 0-59,1 4-48,4 1-74,3 4-169,-3 5-34,-1-2 85,-1 3-343,-1 3-356</inkml:trace>
  <inkml:trace contextRef="#ctx0" brushRef="#br0" timeOffset="39660.81">7212 9944 2340,'-8'-5'78,"1"-2"-4,0 4-10,3-2 9,-2 3-2,2-3-6,-4 3-9,1 0-3,7 2-6,-17 2 4,6 0 4,3 3 6,-2 4 3,-4-1 6,4 6-10,0 3 5,-1 5 3,-1 2 7,5 3-7,1 5-5,-1 3 0,5-5-7,0 3-6,2-1-4,6-1 0,1-2-6,3 3-2,0-6 2,6-4 8,-2-2 2,6-5 8,-1-2 1,3-3 2,2-2 0,0-6-5,-3-4-7,6-3 0,-4 0-1,1-3 1,-6-5-5,2-2-2,-5-2-4,-3-5-5,-4 0-3,0-1-3,-6 0-4,-4 1-5,-4 0-3,-4 0-5,-2-1-9,-5 0-19,-5 4-22,2 3-21,-2 6-16,-1-2-35,0 4-25,2 1-28,1 1-31,6 4-35,0 2-33,4 0-14,2 0-24,1 3-76,2 0-62,4 0-10,1 1-135,1 2-86</inkml:trace>
  <inkml:trace contextRef="#ctx0" brushRef="#br0" timeOffset="40220.9">7210 10144 1624,'6'3'14,"-2"1"28,0 1 22,-1-2 21,-3-3 16,4 5 10,0-3 8,-4-2 2,2 7-1,-2-7-3,4 3-4,-4-3-3,0 0-6,5 5-8,-5-5-4,4 3-16,-4-3-7,0 0-2,9 4-6,-5-2 2,4 0 1,2-1-15,4 1-6,2 0 5,2-2-11,9 2-1,3-2-4,1 0-4,11 0-4,5-4 2,9 2-1,3-3 5,20-5 2,7-2 2,1-1 1,6 4 0,3-6-1,16 1 4,10 2 18,13-2 24,14 0 4,5 1-5,10-4-3,30 0-4,6-2-8,4 0-9,6-1-1,0 3-4,-6 0-7,-4 0 1,-4 2 0,-32 4-5,2 3-4,-5-1-3,-5-1-4,-9 2-2,-14 0-4,-13 2 0,-15 1-3,-14-1 3,-24 3-1,-16-1 5,-9 1 10,-8 0 6,-2 3 0,-5-5 0,-5 5-9,-3-4-1,-2 1-7,-5 1-1,1-1-5,-2 1-2,0 2-4,-3-2 0,-2 1-3,-6 1-1,15-3-1,-8 1-5,-7 2-7,10-2-8,-10 2-8,0 0-8,10 0-10,-10 0-6,0 0-9,9-2-7,-9 2-11,0 0-6,6-2-5,-6 2-5,7-1-1,-7 1-3,0 0-4,0 0-3,0 0-3,0 0-5,11-2-4,-11 2-8,0 0-7,4-2-10,-4 2-15,2-2-17,-2 2-13,0 0-14,0 0-29,6-2-16,-6 2-62,4-2-97,-4 2-277,0 0-171</inkml:trace>
  <inkml:trace contextRef="#ctx0" brushRef="#br0" timeOffset="41480.07">12311 9725 1762,'4'-4'-8,"-4"-2"32,2 1 28,-2-1 31,1-1 20,-1 7 16,-3-12 10,1 6 12,-3 0 1,2 1 1,-3-1-2,-3 4-3,1-2-2,-3 4-6,-2 0-7,1 2-5,-4 2-9,0 2-2,0 1-3,-2 5-5,-1 0-6,2 3-5,0 2-6,2-1-6,2 2-7,5 1-4,2-2-6,3 0-2,3 0-4,5 0-3,1-1-1,4-3-7,5 2-3,2-1 0,3-5-5,1-2-4,1-1 2,0-2-7,2-4-1,-1 0 0,-2-2-3,-1-1-3,1-6 3,-5 2-5,1-4-1,-6 0 1,-1-6-4,-1 2-4,-5-2-4,-2-1-15,-4 0-10,0 1-12,-4 2-22,-5-1-20,0 3-22,-2 2-17,1 0-12,-2 3-18,-2-1-16,2 3-18,-1 1-13,4 5-12,-2-3 3,3 1 4,2 2 22,8 0 25,-14 2 6,14-2 17,-4 3 22,4-3 26,0 0 22,-4 2 22,4-2 19,0 7 16,0-7 13,0 0 20,0 0 13,0 0 13,2 8 11,-2-8 6,4 3 5,-4-3-1,8 4 8,-8-4 0,14 2-8,-8-2-3,4 2-4,3-2-6,0-2-5,4 2-2,1-2-5,6 0 0,6 0-7,1-4 2,14 1-7,6-2-3,8 2-8,32-2 3,9 2 10,10-4-2,10 1-2,12 1-6,6 0 1,1 0 1,10-1-3,3 1 1,11-3 1,0 3-1,1-2-1,-8-2 2,1 0 0,-5 3-4,-6-1 2,-6-2-4,-6 2 1,-8 0-1,-7-3 1,-6 2-1,-12 0 2,-10-1 1,-21 2 9,-17 1 11,-8 1 10,-7 1 1,-1 1-6,-7-2-7,-2 1-3,-3 2-3,-4-1-8,-2 3-4,1-2-6,-4 1-3,2-1-2,-4 2-5,3-2-1,-4 2-2,2 1 0,-1 1-5,-3-2 1,2 0-2,-1 2 2,-1-2-5,2 0 0,-5 2-1,3-3 2,-3 3-1,0-1 0,-8 1-1,14-2 0,-8 2-1,-6 0 0,12-2-1,-12 2 2,11 0-1,-11 0 0,6-3-2,-6 3 2,0 0-1,13 0-3,-13 0 2,0 0-1,7-2 0,-7 2 1,0 0 0,8 0-4,-8 0 2,0 0-5,8-3-8,-8 3-8,6-2-7,-6 2-10,0 0-9,10-2-13,-10 2-11,6-3-21,-6 3-6,0 0-14,12-4-3,-8 2 4,-4 2 1,16-2 1,-10 0 6,2 0 5,-1 0 9,0 1 11,2-1 3,-2 0 13,0 0 3,-7 2 7,12-4 4,-4 3 7,-4-2 3,5 1 4,-2 1 4,-7 1 1,14-4 3,-5 2 3,-1-1 2,3 3 0,0-2 2,-1 2 2,2-3 3,0 3 3,2-2 3,-1 0 5,-1 2 5,4-1 6,-2-2 4,6-1 4,-4 4 8,5-3-2,-1 1 2,-2 0-6,2 0 7,-3 0 4,4-1 3,-4 3 6,-4-3-8,6 2 7,-8-1 0,3 0-3,-4 0 6,3 0-6,-4 2 3,1-2 1,-2 0-7,2 2 4,-10 0-8,12-1 8,-12 1-9,10-3-4,-4 3-1,-6 0-3,7-1-2,-7 1-1,0 0-3,13 0-5,-13 0 3,6-3 0,-6 3-6,0 0-15,0 0-5,9-1-22,-9 1-6,0 0-25,0 0-23,0 0-23,0 0-26,0 0-30,-2-7-30,2 7-25,-3-5-30,3 5-84,-4-5-91,4 1-20,0 4-81,0 0-35</inkml:trace>
  <inkml:trace contextRef="#ctx0" brushRef="#br0" timeOffset="41877.53">16999 9182 1425,'0'0'6,"3"-8"21,-1 3 23,-2 1 24,0 4 22,2-5 17,-2 5 13,3-7 4,-3 7-8,0 0-10,-5-6-6,5 6-2,0 0 1,-21 8 1,11-1 9,-6 3-4,2 4-10,-1-1-4,-5 3-1,6 4-10,2 1 3,-4 1-16,6 2 6,-1 0-6,2 1-5,6 2-4,0-3-5,3-2 2,5 1-2,1-1 1,5-1-3,-1 0-3,8-3 0,-2-3-3,5 0-3,3-3 5,-2-5 2,6 1 3,0-4 7,-1-4 11,1-2 8,0-2 5,-1-6 3,-3-3 2,-2-6-3,-2-5-7,-4 0-6,-7-2-8,-3-2-7,-8-3-9,-4-2-5,-7-2-6,-8 1-6,-6 3-7,-10-2-21,-16-2-38,-5 5-43,-8 7-47,9 6-51,1 5-68,-1 7-84,-6-2-81,-28 7-222,-7 1 16,-6 5 76,-7 4-287,-6 4-307</inkml:trace>
  <inkml:trace contextRef="#ctx0" brushRef="#br0" timeOffset="42682.56">7229 11717 2263,'4'-5'-17,"0"-2"29,-2 4 18,0-3 24,3 0 16,-3 1 9,0 1 7,-2 4 12,2-8 5,0 3 4,1 1-9,-3 4 0,0-5-3,0 5 1,2-7-15,-2 7-4,0 0-14,0 0-3,0 0-7,0 0-1,-7 20 8,3-11 0,2 6-3,-3-1-3,1 3-3,2 2-5,2 0-1,0 1-4,2 0-4,4 1-4,3-1-2,2-2 5,1-1 2,6-2 4,0-3 4,3-4 2,3-5-3,2-1-2,1-4-4,3-1-2,-1-7-4,0-2-3,1-1 2,-5-6 8,-3 0-6,-3-6-4,-8 1 1,-5-2-8,-6-3-4,-4 0-2,-5-3-2,-6-2 1,-5 7-5,-4-1-2,-1 8-9,-3 1-18,-6 4-19,0 6-20,5 2-23,-3 3-23,2 4-17,5 4-23,-3 0-25,5 3-27,2 1-26,8 4-15,1-2-16,2 1-7,8-2-28,0 0-81,4 3-59,5-4-225,2 4-148</inkml:trace>
  <inkml:trace contextRef="#ctx0" brushRef="#br0" timeOffset="43452.33">7443 11733 1677,'4'2'-28,"-4"-2"34,6 4 29,-6-4 23,6 3 15,-6-3 10,4 4 12,-4-4 11,0 0 0,7 2 4,-7-2 0,5 3-4,-5-3-1,0 0-1,0 0-7,4 4 0,-4-4 1,0 0-1,0 0-9,1 4-5,-1-4-5,0 0-8,0 0 10,0 0-8,5 4-14,-5-4 5,0 0-10,0 0 1,0 0-1,4 5-3,-4-5-5,0 0 15,8 0 8,-1 3 6,2-1 1,3-2-1,7 3 8,5-3 3,8 0 0,3 0-2,10-1-3,14-1-10,0-3-6,26-2-3,10-3-3,5 1 6,6 0-4,8-2-4,7-3-5,6-1-3,4-2-4,1 0-6,1-3-4,-2-1-1,5 1 0,3 2-3,3-4 0,9 0-4,1 0-2,1-3-2,-3-2-3,0 4 2,-1-2-1,-2 4 1,3 0-1,-5 3-1,3-1 0,1 3-3,-3-2-2,-6 3 2,-7 1-4,-6 0 2,-8 2-1,-9-1 1,-9 6 0,-12-2-2,-17 3 1,-17-2-1,-12 5 1,-4-1 4,-4 0 3,-5-3 6,-4 7 5,-1-3 5,-7 3-3,2-2 3,-6 2 5,1 0-11,-2-2-13,-2 2 7,-1-2 0,0 2 0,-1-1-3,0 1-5,-3-3 10,-6 3-14,11-1-6,-11 1 7,6-3-8,-6 3 2,8 0-3,-8 0-3,0 0-2,9-3 2,-9 3 0,0 0 1,7-2-1,-7 2-1,0 0 0,6-2-3,-6 2 1,0 0 1,0 0 2,0 0-1,0 0 1,0 0-6,4-4 1,-4 4-6,0 0 1,0 0-10,0 0-4,0 0-6,0 0 0,0 0-7,0 0 0,0 0-3,0 0-1,0 0 0,0 0 1,0 0-2,0 0 4,0 0 4,0 0 0,2-6 2,-2 6 0,0 0-1,0 0-5,0 0-6,0 0-12,0 0-19,0 0-21,0 0-26,0 0-22,0 0-33,0 0-38,0-3-41,0 3-46,4-2-39,-4 2-98,3-4-105,4 1 0,-7 3-271,12-6-300</inkml:trace>
  <inkml:trace contextRef="#ctx0" brushRef="#br0" timeOffset="43816.65">12756 11083 2076,'2'-5'-30,"-2"5"34,-2-10 20,0 6 24,-1-1 23,-3 0 12,1 0 11,0 0 8,-1 0 3,-4 1 4,0 2-2,0 1 2,-3 1 4,-3 0-2,2 3-7,-2 3-1,-5 2-8,4 2 5,-5 0-6,3 6 4,0-3-3,0 6-5,2 0-6,2 0-8,3 4-4,1 0-6,5 2-6,-1-3-4,7-1-2,0 2-4,4-5-4,3 2-4,3 0-4,3-6 6,4 1-1,4-6 6,1-1 3,1-5 9,2-3 4,2 0 5,1-6 5,0-3 1,-1-3 1,3-3-8,-7-4-6,-3-1-7,0-4-3,-6 3-10,-6-4-1,-6 0-6,-2 5-7,-4-5-11,-6 2-17,0 3-26,-4 0-26,-2 5-40,0 2-38,2 2-41,3 3-39,-3 0-46,4 2-51,2 4-41,-1 1-78,5-1-129,4 2 1,0 0-283,0 0-320</inkml:trace>
  <inkml:trace contextRef="#ctx0" brushRef="#br0" timeOffset="44554.7">12862 11140 2188,'0'0'-54,"-7"6"30,3-2 18,4-4 25,-8 3 24,3-1 24,5-2 21,-10 2 14,10-2 14,-10 0 10,10 0 13,-12 2 10,12-2 7,-12-2 6,12 2 4,-14-2 3,14 2-5,-14-2-1,4-1-6,-3 1-9,0 0-6,-4-2-6,-1 2-5,0-2-1,-1 3-3,3-3-2,-2 2-6,6 0-2,0 0-15,-2 2-5,4-3-7,-1 3-6,1-3-10,-1 1-2,0 0-7,-1 1-10,1-2-1,-2-1-11,-1 2-4,-1 1 1,-4-3-8,2 2-3,0-2-1,0 0-2,2 3-4,3-1-2,-1 0-5,3-2 1,1 4-6,3-2-5,-4 1-2,10 1-1,-10-2 3,10 2 0,0 0-5,0 0 6,0 0-7,38-4 1,-14 1-2,7 3 6,16-1 0,17-3 0,31 1-2,18 2-2,9-3 0,20 0 1,10-1-4,10 1 2,8-2 0,46-1 3,3-1-8,-7-1 2,-39 1-2,-3 2 1,-7-1-3,-11-3 1,-11 3 0,-13-3 2,-17 2 1,-16-1 2,-24 4 6,-13-2-4,-15 1 0,-3 2-4,-9 1 4,-1-3-7,-2 4-4,-5-2-7,-4 3 1,2-1-1,-5 0 2,0 0-1,-2 0 4,-3 2-1,0-2 2,2 2 0,-5-1 1,0 1-1,-8 0 0,18-2-2,-12 2-3,-6 0-6,12 0-3,-12 0-4,11 0-7,-11 0-9,11 0-8,-11 0-10,0 0 0,12 0 0,-12 0-4,8 3 0,-8-3-4,10 2 0,-1 0 4,-1 0 5,0 0 5,2 0 4,-2-1-1,-1 2-2,2-3 0,-9 0 0,11 1 3,-3 1 4,-8-2-1,10 2-13,-10-2-9,0 0-8,10 2-2,-10-2-16,8 0-9,-8 0-22,4 2-23,-4-2-21,0 0-21,6 0-24,-6 0-12,0 0-2,10 0-12,-10 0-32,11-2-44,-3 0-44,1 0-205,-1 0-71</inkml:trace>
  <inkml:trace contextRef="#ctx0" brushRef="#br0" timeOffset="45173.89">15633 10899 1529,'-6'5'-30,"2"-1"24,-2-1 25,2 1 18,0 0 19,-4 0 12,5-1 9,3-3 3,-5 6-1,1-3-2,4-3-5,-4 5-3,4-5 3,-2 6 15,2-6 7,4 6 2,0-3 9,3 2-3,4-4 3,1 1-5,8 2-5,2-2 3,8 0-3,7 2 6,5-1-6,7 1-4,5-2-2,3 3 5,2-2 6,1 1 4,2-3 3,8 1-6,-3 0-3,-1 0-2,-1 0-6,1-2 0,-3 0-2,-1 0-5,-3 0-3,-10-2-6,-4 2-3,-4-2-3,-4 0 0,-5 0-1,-5 1-5,-1-2-5,-6 2-3,0 1-7,-1-3-3,-3 0-6,-2 3-1,0-2-11,-3 0-12,0 2-18,-3-2-18,-8 2-15,13-2-6,-7 2-13,-6 0-10,0 0-7,13-2-10,-13 2-8,0 0-6,9 0-2,-9 0 1,0 0 2,0 0-9,8-1-11,-8 1-18,0 0-20,0 0-23,-4-10-22,4 10-22,-4-5-21,1 0-28,3 5-83,-2-7-107,2 7-2,5-8-100,-3 4-64</inkml:trace>
  <inkml:trace contextRef="#ctx0" brushRef="#br0" timeOffset="45612.42">17188 10869 1458,'3'-7'4,"-3"1"18,0 1 20,0 5 16,4-9 9,-2 2 12,-2-1 17,2 3 13,0 0 9,-2-2 5,0 7 7,2-11 2,0 8 1,-2-3 5,0 6 2,2-8-1,0 4-10,-2 4-6,0-5-9,0 5 0,0 0-18,0 0-7,-8-4-9,8 4-11,0 0-3,-22 11-3,14-5-1,0 4 0,-2 1-2,1 1-2,0 3-1,1 2 2,1-3-6,3 3-1,2 1-5,0-1 2,6 1-2,0-1-2,7 2 4,0-4-4,5 0 2,3-2-3,3-3 4,3-1 3,1-3 5,4-2 4,1-4 5,3 0 4,-1-4 1,10-3 8,4-4-3,-3-5 2,-1 0-4,-5-6-9,-9 1 0,-5 0 5,-11 2-14,-3-2-1,-7 4-8,-11 2-6,-7-1-2,-7 5-4,-10 3-3,-6 2-6,0 6-26,-5 2-53,-4 3-71,-5 6-87,-1 2-94,1 0-127,-13 11-248,-3 2 27,3-2 73,2 1-427,9-2-482</inkml:trace>
  <inkml:trace contextRef="#ctx0" brushRef="#br0" timeOffset="47076.11">7826 13251 2676,'0'-10'-85,"0"-1"25,-2 0 14,-1 0 26,2 0 15,-2 0 23,1 0 16,-2 1 14,2-1 15,-2 2 6,-1-2 0,1 2 6,-1 2-1,0-1-8,-1 2-6,-4 3 1,0 3-2,-2 2 1,-3 5 7,-4 2 8,0 5 4,-3 5 0,2 4-4,0-1-4,3 3-6,1 2-5,4-5-6,4 4-6,2-2-4,4-2 0,4-4-5,4 5-2,7-6 2,2 0-1,4-2 3,4-6-1,0-4-1,4-2-2,-3-3 2,6-5-8,0-5 0,-1-3 0,-1 0 2,-2-9-1,-4 0-5,-2-2-2,-6-3-2,-7-2-5,-3 5-4,-6 0-10,-4 2-16,-5 0-18,-4 5-21,-4 3-29,-1 2-15,2 4-25,-1 0-27,4 4-24,2 4-29,1 0-18,6 3-13,-2 2-3,4 2 5,4 0 13,4 0 15,1 1 20,1 0 19,4-1 23,2 1 23,0-1 25,-1-1 16,2 1 19,-1 0 16,-4-3 20,4 0 24,-2 1 23,-2-1 17,1-2 21,2 1 10,-3-1 10,-2 2 9,3-2 7,-3 0 6,0 0 3,0 1 4,4-3 1,-2 2 4,0 0-1,0 1 0,3-1-1,0-1 2,2-1-11,-1 4-2,6-1 1,0-3-1,2 3-3,3-1 0,5 0-9,5-2-8,3 0 1,14 0 10,19-2 4,28-3-3,16 2-5,5-4-2,9 0-3,4-6-3,9 4-1,9-1-2,5 1-5,9-3-3,36-3-6,-34 2-3,30-2-5,-42-1-4,2 1-4,-10 2-6,-5-2 10,-8 0-11,-3-1-3,-11 3-4,-10-2-5,-7 1-4,-10 2-1,-8-2 0,-20 4-5,-11 0-1,-12 3-1,3 0-5,-9-4 0,-3 7-2,-3-3 0,-6 2 0,4-1 0,-7 2-3,-3 0 1,2 1-3,0-1 1,-4-1-4,-2 4 2,1-1-5,-2 0 3,0-1-3,-1 3 1,-2-2-2,1-1 0,0 3-2,-1-2 1,-2 0-1,-6 2 1,17-2 0,-8 2-2,-3-1-4,-6 1 2,15 0-9,-9-2-2,-6 2-2,13 0-3,-13 0-7,11-2-9,-11 2-9,7 0-11,-7 0-5,10-2-5,-10 2-3,15 0-3,-10 2-7,-5-2-8,20 0-9,-10 0-12,0 0-8,1 0 0,2 0-1,0-2-10,-2 2-3,1-2-14,-1 2-18,-1-4-31,-1 2-42,2-1-15,-3-1-28,-2-2-57,2 1-95,-3-1-50,2-2-134,-1 4-112</inkml:trace>
  <inkml:trace contextRef="#ctx0" brushRef="#br0" timeOffset="48216.3">12396 12726 1751,'2'-7'25,"-2"2"30,0 5 19,-4-10 17,2 4 18,-2 1 15,-3-1-1,1 2 10,-1-1 1,-2 0 2,1 0-5,-2 3-12,-2 0-7,-2 2 5,0 4 3,-5-1 0,1 6 0,-4 0-6,-2 0-7,1 5-8,-3 3-4,5-2-10,0 2-5,1 2-9,6 2-6,1-1-4,3 1-5,4-1-5,4-1-3,2 3-3,4-3-2,4-1 3,5 1-5,1-2-3,3-1-1,2-3-2,2-2-3,3-3-2,0-3 0,-4-3-3,4-2-1,-3-2-1,5-3-4,-5-3 1,4-1-3,-6-4-6,-3-2-26,0-5-20,-4 1-22,0-1-23,-4-4-23,-6 6-9,-1-1-20,-1-1-13,-5 5-15,-1 2-17,-2 2-15,0 0-5,-2 4-7,3 0 1,-1 3 5,-1 2 14,3 0 18,-1 0 12,7 2 17,-10-2 21,10 2 33,0 0 31,0 0 27,-6 6 23,6-6 21,0 0 18,0 6 14,0-6 12,0 0 13,0 0 10,0 0 9,6 7 5,-6-7 0,6 2 1,-6-2 7,11 3-13,-11-3-3,19-3-3,-2 1-3,4 2-1,9-3-10,12-4 0,16 2-6,31-3-4,12 1-4,7-1-7,11 1-1,7-4-3,6 2-6,4 1-8,3-1 1,5 0-1,5-2-3,4 2-6,1 1-3,-7-4 2,0 2-3,-5 3-3,-6-2 6,-3 1 1,-9 0 3,-3 0-6,-2-2 2,-3 5-4,-1-2 3,-5 1 1,-2 0 3,-5-1 5,-4 1 1,-10 2 0,-20-1-1,-13 0 4,-11 1 2,-2 3 4,-10-4 6,0 4 0,-3-3 0,-8 2 6,0 0-4,-1 0-2,-3 1 0,-2-1-6,-2 0-7,-1 0-1,0 0-7,0 2-3,-3-2-2,1 2-5,-2 0-2,-1-2-2,-8 2-3,17 0-3,-17 0 2,13-2-3,-7 2 3,-6 0-6,10-3 3,-10 3-5,11 0 3,-11 0-1,6-2-3,-6 2 0,9 0 0,-9 0-2,13 0 1,-5 2-1,2-4 0,1 4-2,3-2-1,6 0 4,-3 0 0,6 0-1,1 0-3,5 0 2,1 0 0,-2-2 0,2 2 0,0 0 3,-1-2-2,0-1-1,1 0 1,0-1-3,-1 2 2,1-2 1,2 0-3,2-1 2,3 1-1,1-2-1,1 1 2,-1-1 0,0 1-2,-2-2 0,-4 4 0,-1-3 1,1 0-1,-4 3 2,-1-4 1,-4 4-1,-3-1 3,-4 2 0,2-2 0,-4 0-1,-1 3-1,0-1 1,-3 0-1,-1 0 0,1 0-4,-1 0-2,-3 1-1,-6 1-6,15-2-1,-7 2-3,-8 0-3,10-3 1,-10 3 3,12-2 1,-12 2-3,10-2 3,-10 2 1,0 0 1,11 0 2,-11 0 1,0 0 0,6-1-2,-6 1-11,0 0-6,6-2-12,-6 2-19,0 0-24,0 0-27,0 0-21,0 0-42,0 0-33,0 0-35,0 0-42,0 0-32,0 0-47,0 0-132,-16-5-45,16 5 56,-7-5-169,7 5-146</inkml:trace>
  <inkml:trace contextRef="#ctx0" brushRef="#br0" timeOffset="48553.51">17652 12298 1825,'0'0'16,"0"-7"30,0 7 22,-3-8 10,0 4 5,-3 1 13,-3-1 7,-3 4 2,-2 0-1,0 4 5,-6-1-5,0 5 6,-2 1 1,1 5 0,-3 3 0,4 4-6,0 2-6,4 2-5,1 1-8,4 3-4,2-3-8,4 3-3,5-2 1,3 2-9,4-5-3,2 3-3,5-3-3,9 2 1,1-6 6,4-1-6,3-6 0,1-2 7,2-3 7,0-3 5,-2-5 7,3-5 3,1-3 2,-3-4-4,-2-7 2,-3-3-9,-8-2-6,-2-4-6,-8-2-9,-8 4-7,-4-1-7,-8-1-12,-10-1-29,-13 3-46,-11 2-50,-23-2-56,-7 6-56,-6 6-77,0 2-73,-13 7-160,-10 2-91,-16 6 62,-9 4-300,-19 8-332</inkml:trace>
  <inkml:trace contextRef="#ctx0" brushRef="#br0" timeOffset="49948.33">7485 14401 2326,'4'-5'-28,"-4"0"28,0 5 21,0-8 13,0 8 18,0-7 14,0 7 6,-2-7 4,2 7-1,-4-5-3,4 5-1,-3-5-1,3 5-3,0 0-3,0 0 1,-15 10 2,9 1-2,0 0 6,-2 3 0,2 1 9,1 4-15,0 1-4,4-1-6,1 1 2,0 2-7,6-1 2,0 0-4,5 0-4,1-3 0,4-3-2,2-1 1,4-4 6,-3-5-3,5 0 1,-4-5-6,4-5-2,-3 3-5,2-5-2,0-1 3,-3-5-12,-3-2-3,-3-1 2,-5 2-1,-3-4-14,-6-1-13,-2 2-14,-7-4-11,-3 2-19,-5 2-12,-5 1-14,0 3-9,-4 3-11,-1 3-13,-1 2-8,0-2-14,1 4-8,5 1-11,2 2 1,2 0-1,4 2 10,1 1 8,5-3 12,-1 3 14,3-2 13,6-1 8,-5 3 10,5-3 5,0 7 10,0-7 17,0 0 11,11 5 9,-7-3 11,-4-2 10,9 4 8,-3-2 8,0 0 12,-6-2 9,11 6 3,-7-6 11,2 1 7,1 1 5,0 0 3,1 0 7,0 1 5,1-3 2,-9 0 3,21 0 1,-2 0 5,3 0 1,4-3-1,4 1-1,2-2-6,2 3-4,8-5-3,5 2-4,6-2 0,2-1-4,4-1 4,22-1-11,3-3 3,7 1-1,5-3-8,3 0 6,9-2-4,4 1 3,5-4-3,2 1 1,1-1 4,1-1 0,4-1 0,-1-1 2,6 2-3,4-1-4,-1-2-1,5 2-7,-7 2-2,-4-2-5,-4 1-5,-9 3-5,-8-1-2,-4-1-4,-7 2-1,-8-1 1,-2 1-7,-5-1-1,1 4 0,-6-3-1,4 2-2,-2 1 1,-1 2-1,2-5 2,-11 8 1,12-2 3,-13-1 1,-11 5 1,0 0 2,-2 0-3,-11 2-4,0-3 2,-6 4-1,-2 1 0,-4-2 1,-2 0-2,-7 3 2,0-3-1,-1 3 2,0 0-4,-1-3-1,0 4 1,-2-3-1,-2 1 3,-3 0 2,2 1 5,-4 0 6,3 0 2,-5 0 0,0 1-3,1 1 0,-9 0-4,13-2-3,-7 0-2,0 0-4,-6 2-1,12 0-3,-6-2-1,-6 2 1,10-2-2,-4 0-1,1 0 0,-7 2-2,11-2 2,-3 1-3,-8 1 1,15-2-3,-9 0 1,0 0 0,2-1-1,0 0 0,0 3-1,0-5-1,0 5-4,-2-2-8,3-1-5,-2 1-3,1 0-9,-2 2-9,-6 0-11,13-3-11,-9 1-17,-4 2-23,12-2-30,-12 2-22,8-4-32,-8 4-61,0 0-51,2-2-41,-2 2-84,1-5-126,-1 5-1,0 0-280,5-4-314</inkml:trace>
  <inkml:trace contextRef="#ctx0" brushRef="#br0" timeOffset="50323.94">12542 13612 2279,'-2'-9'-9,"-3"2"33,3 1 17,-2 0 16,-2-1 14,0 1 12,-1-1 10,1 1 9,-3-1-6,1 2 0,0-1 3,-2 3-7,3 0-4,-4 2-4,-1 2 2,2 2-1,-1 2-5,-1 1 4,0 4-5,1-2 1,1 5-17,1-2-5,0 4-2,2 1 0,2-3-4,1 4-4,2-1-2,0 1-4,4-2-2,2 0 2,0 1 0,4-3-6,3-2-1,2-1 5,-1-1-5,3-2-4,3-3 1,-2 0 0,1-4-3,-3 0 2,4-4-2,-4 0-1,2-1-3,-4-3-3,-1-1-2,0-3-5,-5-1-11,0-2-29,-4-1-38,0 1-29,-4-2-23,0 2-24,-2 1-27,-2 2-36,2-3-27,-3 8-31,0-3-18,1 3-58,0 1-86,0 1-67,-1 1-179,3 0-163</inkml:trace>
  <inkml:trace contextRef="#ctx0" brushRef="#br0" timeOffset="51190.16">12493 13566 1765,'0'0'-30,"0"0"25,-4 9 30,4-9 13,0 0 10,0 0 13,0 0 25,0 0 8,6 8 5,-6-8 8,4 5 2,1-3 4,-5-2 4,11 4-6,-3-2 4,2-1-2,4 2-3,4-2-10,1 1-6,7 0-6,6-2-12,3 2-2,13 0-7,7 1-5,8-1 1,3 0-14,23 1-2,4-1-1,2-1-9,0 3 9,2-1 4,1-3 0,6 0 8,-3 0-3,6 0-5,-1 0-2,8-3-1,2-1-8,3 3 1,2-4-7,-6 1-3,6 1 1,0-1-5,-4-1 0,5 1-4,1 0-3,-2 2-3,-1-4-1,1 2-2,-2 1-1,-5-1-2,-1 2-1,-2-3 0,0 3 0,-1-3-2,4 4-1,3-2-3,-3 3 1,5 0-2,2 0 1,4 0-1,5 4-2,2-2 0,-3 3 0,0-3 3,0 3 1,-1 1 4,-1-1 1,-4-1-1,-5 2-3,-4-3 2,-3 1 0,-7 0 0,-7 0 2,-21-4 0,-14 0 2,-11 0 5,-3 0 14,-6 0 8,-8 0 9,-2-2-2,-4 0-5,-5 0-6,-5 0-3,2 1-4,-8-3-4,1 2-4,-2 2-2,-2-2-9,-1 2-8,-2-2-8,-6 2-13,7-2-9,-7 2-20,0 0-13,8-2-12,-8 2-17,0 0-16,0 0-18,0 0-19,0 0-22,0 0-20,-19-6-22,19 6-16,-10-1-8,3-1-1,3-2 8,0 2 30,-1-1 8,3 1 21,0-3 15,0 2 20,2 3 21,0-10 27,-3 4 16,3 1 31,0-1 30,0 0 21,0 6 21,-1-12 19,1 9 15,-3-2 17,-1 0 4,2 1 10,-2-1 7,-2 3 1,0-2 3,-4 2-4,0 0 4,-2 2-2,-5 2 6,0 0 0,-2 4-9,-1-1 11,-2 4-3,0 2-1,1 0-8,-1 2-1,4 1-7,1 0-8,2 2-8,0 1-7,7-2 2,2 1-8,1 1-1,6 1-1,3-1-2,2-2-5,0 0-4,5 1-2,5-6-6,1 2 5,3 0 0,3-7 4,-2-1 2,3-1 12,-4-3-2,2-3 0,1-3-4,-4-3-4,-2-4-7,-5-2-5,-5-1-7,-4-1-5,-9-3-2,-6 0-15,-11-1-25,-11-3-38,-11 2-59,-21-2-51,-15 2-70,-15 5-85,-18 0-103,-20 3-244,-19 6 46,-20-1 78,-55 6-286,-5 3-305</inkml:trace>
  <inkml:trace contextRef="#ctx0" brushRef="#br0" timeOffset="52431.95">8905 15744 2193,'-16'-6'-55,"2"1"24,2 1 16,0-3 14,2-6 15,-4 6 13,0 0 11,1-7 13,-2 7 14,-2-6 6,3 2 8,-4 1 2,2-4 0,-4 7 4,1-4-7,2 2 1,0 1 2,-1 5-8,-2-1 0,1 4-3,-2 0 4,0 2-6,-4 6-3,1 3 6,-6 4-4,5 5 1,-4 1-1,-1 7-3,3 1-7,-1-1 1,1 4-7,9-2-4,2-2-6,-1 2-1,8-1-2,1-2-7,4-5 0,4 0-1,4 2 1,4-2-7,6-7 2,6-1-2,5 1-2,5-8 0,1-2-7,4 2 1,0-7-2,4-9-1,1 4 1,-2-3 1,-2-5-4,-4 0 2,-6-2-2,1-5 0,-10 5-3,-3-6-1,-2-1 1,-8-1-4,-7 0 1,-3 1-5,-5 1-4,-2 0-1,-3 2 2,-4 4-8,0 2 7,-2 4-8,3-1 7,-2 2 1,2 2-7,3 5 1,0-5 1,4 4 0,-1 0 2,5 4-5,8-2 4,-16 2-2,16-2-1,-4 6 5,4-6 2,0 0 2,20 7 1,-8-4-1,5 0 2,3-1 2,4 1 1,6-3 0,4 0-1,2-3 5,8 1 0,6 2 14,11-6 10,26-1 7,-1-7 4,8 3 2,1-5 1,6 1-4,8-3-3,7-1-4,11-3 6,11 2 7,10-4 6,4-2 7,28-3-1,3-1 1,-1-1-6,0 4-5,0-2-5,-26 9-4,27-9-4,-33 4-5,-4 3-1,-1-3-2,-11 2-4,3 2 7,-8 0-3,-13 2-3,-7 0-2,-6 1 0,-10 2-4,-11 0-2,-19 3-1,-12 4 1,-11 0-2,-1 2 7,-5-2 10,-8 1 5,-1 5 8,-6-1-6,-1-2-7,2 1-2,-5 1-5,0 2-4,4-3-2,-4 2-1,1-2-3,2 0-2,0 5-3,0-5-2,-2 3 1,1-4-1,-2 4-1,-2 1-1,-3-2-4,1 1-2,0 2-5,-3-3-4,0 1-9,-1 0-15,-1 0-31,-6 2-38,9-3-39,-9 3-34,2-4-34,-2 4-27,0 0-40,0 0-43,0-11-34,0 11-119,-2-5-114,4 0 64,-2 5-286,4-10-294</inkml:trace>
  <inkml:trace contextRef="#ctx0" brushRef="#br0" timeOffset="53539">13347 14862 2191,'2'-9'22,"0"1"30,-2 4 20,1-5 11,-1 6 9,-1-5-2,-1 2 4,0 0 0,-3 1-1,1 1 11,-4 1 10,0 1 6,8 2 5,-21 2 7,7 5 0,2-2-2,-3 5-8,0 0-1,0 4-8,3 1-9,-2 2-8,6 5-12,0-1-7,2-1-8,4 0-16,2 1-4,4 0-7,0 1-4,6 0 1,4-4-3,2 2-6,7-2 1,5-2-3,2-5-2,1 0-3,1-5-3,-2-2-2,1-4-5,-1-2-5,0 0-3,-2-7-3,-3-1 2,-4 0-4,-2-5-2,-4-2-9,-4-1-12,-5-3-6,-4-1-14,-6 2-4,-2-2-7,-6 1 2,-3 0 0,-1 3-6,-7-1 3,2 4 6,-1 1 6,2 4 2,0-3 7,3 5-1,2 1 1,0 3 6,4 3 2,1-5 0,1 4 1,3 2 6,6 0 8,0 0 4,0 0 10,0 0 5,-2 8 5,2-8 3,14 7 2,-4-2 2,2 1-2,1 0-3,4-1 1,0 2-2,9-2 6,-1 0-1,7 3 1,6-4 0,5 2 5,15 0 3,4-3-7,27 5 4,8-6 1,11 4-4,11-4 5,6-1 0,4 1 5,8 3 6,7-5 7,9 2 8,10-2 5,8 6-1,7-6-3,34 2-4,9 5 2,-3-7 1,2 7-5,2-5-1,5 2-2,-5 3-3,-8-3-2,-2 2-2,-7 5-6,-34-6-2,-5 0-2,-7-1-5,-11 0 1,-14 0-2,-16-4-3,-18 0 4,-24 0 5,-21-4-6,-10 0-7,-12 4 0,-3-7-1,-5 5-2,-4-3-3,-1 5 0,-2-3-4,-3 0-5,-2 2-5,-2 1-2,-5-3-1,2 3-2,-8 0-3,0 0-4,14 0-8,-14 0-9,0 0-3,0 0-6,0 0-5,0 0-3,0 0 0,0 0 0,0 0 4,0 0 1,0 0-1,0 0 4,0 0 6,0 0 0,-5-7 5,5 7 1,0 0-3,0 0 2,0-7 4,0 7 0,2-6 5,-2 6-4,3-11 10,-1 11 0,2-7 0,-4 2 3,3 2 1,0-4 5,-3 7 2,2-5 7,0-1 10,-2 6 7,3-8 9,-3 5 1,0 3 0,-1-8-2,1 8-3,-4-6 0,-1 2 2,0 1-4,-2 1 7,-2-1 0,0 3-1,-2 0 5,0 0 2,-7 5-1,4-2 1,-2 4 3,0 0-2,0 0 0,-2 7-2,6-2-1,-3 3-4,5 2-1,0-3 0,6 1-3,2 3-3,2 1 0,4 0-2,4 3 0,4-2 2,2-2 0,6-1-5,1-4 0,7 2-2,3-2 1,-1-8 6,0 4 12,-1-9 15,3 0 14,0-4 10,-5-3 19,-1-3-2,-3-4-5,-4 2-6,-5-11-6,-4 0 2,-8-2-22,-9-2-10,-6-3-5,-8-3-11,-9 0-11,-6 5-34,-15-10-46,-5 4-65,5 11-77,9 3-59,-5 5-92,2 1-85,-1 2-163,4 2-97,-1 5 92,-1-3-444,-6 4-528</inkml:trace>
  <inkml:trace contextRef="#ctx0" brushRef="#br0" timeOffset="56900.16">10335 15226 3090,'0'0'13,"-10"-3"6,3 0 0,7 3 1,-10 0 5,3-4 5,7 4-1,-8 0 9,8 0 10,-9-3 6,9 3-3,-6-4 9,6 4-3,0 0 2,-7-2 4,7 2-15,0 0 0,0 0 11,0 0 10,0 0 12,3 13 3,1-7 3,2 1-4,3 1-3,-1 2 5,5 1 2,4 3 2,5-2-2,4 5-1,4-2-9,5 2-3,-1-4-7,0 3-5,3-2-5,-3 1-5,0-1-5,-2 3-6,-3-3 1,-3-5-7,-3 4-3,-1 0-3,-4-6-3,0 1-1,-4-1-1,-1-2 3,-3 1 3,-1-2 9,0 0 2,-3 1-7,-4 3 2,0-4-5,-6 2-6,0 0 0,-7 3-3,-2 2-4,-6 3 0,-2-2 0,-6 6-3,-3 1-3,-4 3-3,0-6-24,2 5-31,2-6-37,0 1-46,6 1-41,3-6-50,1-1-64,8-1-87,4-4-137,0-2-115,6 1 71,2-4-413,0 0-443</inkml:trace>
  <inkml:trace contextRef="#ctx0" brushRef="#br0" timeOffset="57166.45">10621 16280 2906,'-4'6'92,"-1"1"-1,4-2-6,1-5-5,0 0-10,10 9-8,1-14 0,4 5-13,0-2-4,3 2-4,4-5-26,3 0-16,3 1-24,2-2-31,-3-2-44,3 2-51,1-1-62,-1 2-89,0 3-129,2-5-14,-5-1-193,3 8-134</inkml:trace>
  <inkml:trace contextRef="#ctx0" brushRef="#br0" timeOffset="57364.48">11363 16129 2049,'2'-1'199,"-2"1"6,2-7-18,-2 7-9,2-5-16,-2 5-12,0 0 1,0 0-5,0 0-4,4 20-7,-2-13-9,0 0-9,0 5-13,-2-3-10,4 7-7,-2-3-9,3 4-12,-3-2-20,1-2-43,3 5-47,-2-1-52,2-4-70,-3 2-85,1-1-88,2-5-184,-2 5-3,0-3 60,-2-6-219,-1 4-180</inkml:trace>
  <inkml:trace contextRef="#ctx0" brushRef="#br0" timeOffset="58179.6">10308 13866 1807,'-10'5'-33,"10"-5"29,-10 0 15,10 0 11,0 0 9,-8 0 6,8 0 8,0 0 14,-9 5 11,9-5 12,-3 2 7,3-2 6,0 0 0,0 0-2,0 0-3,-4 4-4,4-4 1,0 0 24,6 9 4,2-5 3,0 1-3,6 4 4,2-2-8,6 3-2,3 5 4,5-4-6,1 2-6,3 1-7,-1 1-4,4-4-7,-4 2-3,2 2-5,-3-5-8,-2 4-1,-6-5-4,0-1-1,-3 1-10,-4-3-1,0 1-2,-3-2 2,2-1 0,-6 1 5,-1-1-1,1 0 3,-3 0 0,-2-3-6,0 3-4,-2 0-7,-3-4-2,-9 11-7,-2-3 0,-2 0-4,-3 3-4,-4 0-1,-2 3-7,-4 1-22,-1 2-21,-1 0-28,0-2-30,3 2-31,1-5-30,5 0-39,-2 1-57,9-6-68,-6 2-96,8-2-174,-1-2 32,5 0 64,3 0-248,2-1-223</inkml:trace>
  <inkml:trace contextRef="#ctx0" brushRef="#br0" timeOffset="58424.53">10848 14764 2121,'-6'5'87,"1"1"24,-1-1 6,2 1 2,-1-4-10,3 4-6,2-6-11,0 0-7,0 0-10,0 0-4,20-4-10,-20 4-8,24-4-1,-5-2-31,-1 3-32,1-1-43,2-5-45,3 2-54,-2-4-73,2 4-166,-2-1-82,1 0-162,-6 3-132</inkml:trace>
  <inkml:trace contextRef="#ctx0" brushRef="#br0" timeOffset="58630.64">11312 14516 2018,'0'-9'171,"-2"2"18,2 2 1,0 5-7,0-8-18,0 8-12,0 0 2,0 0 9,0 0-9,2 22-13,0-9-3,-2 0-20,0 2-6,4 5-10,-2-3-10,3 5-8,1-1-8,0 2-26,-2 0-44,4 0-48,-2-2-45,-4-2-67,0 0-76,-2-2-98,-2 2-210,-4-6-12,4 3 66,-3-5-220,2-2-197</inkml:trace>
  <inkml:trace contextRef="#ctx0" brushRef="#br0" timeOffset="59394">10149 12826 1804,'-10'-4'-60,"10"4"26,-9-4 24,5 2 16,4 2 23,-6-1 21,6 1 8,0 0 9,-12-4 9,12 4 5,-6-2 1,6 2-4,0 0-4,0 0-5,-6-2-7,6 2-5,0 0-4,0 0 5,0 0 10,0 0 4,28 15 3,-13-5 1,10 3 0,4 4 8,12 4 0,1 4 1,15 6-5,3-2-4,-12-3-5,-3-4-9,-3 2-7,-1-4-3,-3 2-1,-7-5-6,-3 0-3,0-3-5,-8-4-6,-2 2 3,1-2-4,-5-3 2,-1 0 0,0 1 9,-3-2 6,-1 0 9,-1-2 7,-1-1-2,-5 2-9,0-3-4,-2-2-4,0 0-6,-16 7-5,5-3-4,-4 0-3,-7-1-3,-7 3-2,-5 3-2,-4-1-4,-5 2-1,-3 3-1,2-4-13,4 3-20,3-3-24,1 3-16,3-2-30,5-2-21,2 1-30,3-6-37,3 3-42,6-3-50,-1 1-45,2-2-145,5-2-52,-3 2 60,11-2-133,-17-2-86</inkml:trace>
  <inkml:trace contextRef="#ctx0" brushRef="#br0" timeOffset="59688.47">9653 13539 1799,'-6'3'93,"4"3"-2,2-6-2,-4 6-3,1-2 6,3-4 13,0 0 3,10 8 0,0-6-8,0 1-12,3-3-3,0 2-8,5-2-8,4 2-6,3 0-9,1-2-5,4 0-30,1 0-38,1-4-44,-2 2-42,4-1-55,-5 1-47,-1 0-80,-5-4-157,-2 2-199,-4-2-140</inkml:trace>
  <inkml:trace contextRef="#ctx0" brushRef="#br0" timeOffset="59880.92">10094 13424 1908,'-6'-6'70,"0"1"25,1-1 9,1 3-3,-1-1-6,-1 0-11,6 4-2,0 0 9,-6 9 6,4-1-4,2 3-1,2 2-9,0 5-2,0 3-6,4-1-8,1 6-8,2-2-6,-3 3-13,4-3-31,0 5-45,2-6-51,-2 3-67,5 1-61,-7-4-131,1-3-138,-3-6 42,1 2-108,1-5-51</inkml:trace>
  <inkml:trace contextRef="#ctx0" brushRef="#br0" timeOffset="60766.49">10001 11285 1492,'0'0'-27,"-4"4"12,4-4 12,0 0 17,0 0 8,0 0 14,-8 3 14,8-3 6,0 0 7,0 0 3,0 0 2,-8 1-1,8-1 5,0 0 0,0 0 5,0 0-3,0 0-3,0 0-5,0 0-7,0 0-6,-8 1-6,8-1-5,0 0-4,4 7 6,-4-7 1,13 13 2,2-6 5,4 4 4,4 4-3,7-1-2,6 4-5,4 0 1,6-1-8,1 5-6,0-4 1,-2 1-5,-4-1 1,-4-5-2,-5 0-5,-2 0-3,-7-3 1,2 0-4,-9-2 4,2-1 8,-3-1 3,-3-1 2,-3 1-1,-5 1-6,-4-3-4,-2 4 0,-9 2 1,-1 0-9,-6 1 3,-2 1-2,-1 3-3,-7 4-1,-2-1 1,-4 8-1,1-4-2,5 2-5,0-4 4,5 1-3,-1-1-4,7-3-15,1-3-19,3 1-29,0-1-29,4-5-36,4 1-39,3-2-58,2-5-104,0-1-206,0-2 72,0 0-91,0 0-53</inkml:trace>
  <inkml:trace contextRef="#ctx0" brushRef="#br0" timeOffset="61647.1">10047 12230 1521,'-4'-2'3,"4"2"16,0 0 11,0 0 12,0 0 8,0 0 4,-8-2 2,8 2 3,0 0 0,0 0-6,0 0-3,0 0 13,0 0 5,0 0 3,31 6-4,-15-6-2,4 1-5,6-1-3,3 0-9,3 0-4,2-1-3,2 1-5,3 0-6,1-2-31,-1-2-46,0 0-48,1-2-57,-2-1-71,-2-1-153,-2-4-220,-2 1-96</inkml:trace>
  <inkml:trace contextRef="#ctx0" brushRef="#br0" timeOffset="61852.6">10866 11962 1584,'0'0'25,"-4"-5"19,4 5 8,0 0 3,0 0-3,0 0 19,-14 14 15,9-6 4,-1 4 11,1 5 2,2 0-3,1 1-10,0 3-5,2 2-6,0 4-10,2 0-4,2 3-5,2 3-8,3-2-36,-2 4-60,0-3-70,3-3-108,-4-1-262,-2-1 19,-1-2-62,0-5-32</inkml:trace>
  <inkml:trace contextRef="#ctx0" brushRef="#br0" timeOffset="63574.91">14380 10778 1234,'0'0'113,"0"0"-35,0 0-14,0 0 3,-2 6-4,2-6 9,0 0-2,0 0 2,0 0 2,0 0-3,0 0-1,0 0 0,0 0-2,0 0-3,-2 4 0,2-4-3,0 0-3,0 0-3,0 0 1,0 0-3,0 0 3,0 0 0,0 0 5,0 0-1,0 0 5,0 0-4,0 0 4,0 0-6,0 0-3,0 0-1,0 0-10,0 0-2,4 8-7,0-7 13,3 3 6,1 2 0,5-1 5,2 2-3,6 1 3,2 4 4,9 0 8,0 1 1,0 0-5,6-1-5,-5 1 2,4-1-6,-4-1-1,-1 0-4,-4-1-5,-3-1 4,-1-1-22,-4 0 4,0-3 3,-6 1 2,1 1 6,0-4 5,-4 1 1,-1-3 6,1 3 1,-2-2 1,-2 1 2,0 0 1,-1-1 0,1 0-3,-7-2-4,9 4-8,-9-4-7,4 1-8,-4-1-1,0 0-4,-18 4-4,6 0-1,-10 2-5,-5-1 0,-3 1-1,-10 3-4,-2 0-2,-7 6 4,3-2-4,-3 0-6,5 2-9,5-3-13,2-1-10,5-1-16,2-3-14,4 1-20,3 2-14,4-5-20,2 0-12,1 0-12,0-2-11,6 1-19,2-1-27,-1-2-32,4 1-36,5-2-27,0 0-39,0 0-107,0 0-90,-4-6 30,4 6-118,0 0-109</inkml:trace>
  <inkml:trace contextRef="#ctx0" brushRef="#br0" timeOffset="64904.93">14275 11414 1686,'0'-4'14,"-2"-3"27,-5 1 21,6 1 10,-1 1 10,2 4 5,-4-8 2,4 8-4,-3-4-7,3 4 12,0 0 19,0 0 5,3 23 3,1-8 2,-1 5 0,6 2-1,-3 2-1,2 4-7,-1 0-3,5 3 3,-1-2-9,0 1-7,-5-4-6,2 0-3,-2-4-8,4 0-4,-6-2-4,-1-3-4,2-1-2,-1-3 4,0-1 4,0-1 1,-2-2 9,0-3-1,1-2-11,-3-4-6,4 1-7,-4-1-8,0 0-2,4-13-9,-2 4-2,3 0-5,-1-6-2,0 3-7,0-2-1,3 1-3,-3 0-1,0 2-4,0 3-3,-2 2-3,2-4-4,1 6-1,2 0 1,-1 4 0,-6 0 1,16 4 0,-6 0 1,4 3-3,-1-2 1,-1 2 3,4 1-3,-4 0 2,1-1-2,2 1 1,-3-2 1,1-3 0,-5 3 3,3-1 7,-2-2 13,-3-1 13,2-2 1,-8 0-8,15-2 0,-6-1-4,-4-4-4,0 1-2,-1-3-1,0 2-4,-1-5-1,-1 0-3,0-3-1,0-2-2,-2-2-9,2-1-16,-2 2-20,2-2-21,-2 3-31,0 0-32,2 5-33,-2 0-35,2 0-38,-2 5-25,2 1-1,-2 6-26,5 3-20,-5-3-28,8 9-109,-3-1-90,1 0 33,0 4-132,0 0-121</inkml:trace>
  <inkml:trace contextRef="#ctx0" brushRef="#br0" timeOffset="65342.29">14919 11698 1682,'9'-2'-7,"-2"0"23,0-2 24,0 1 20,-2-3 18,1 1 18,-2-3 12,1 1 10,-1 0 1,-2 0-1,1-1 1,-3 1-3,0 1-8,0 1-11,-5-1-4,1 2-6,2-1-10,2 5-12,0 0 1,-18 0-13,18 0-6,-10 7 0,4-2-2,1 1-13,-1 2-1,3-1 2,2 4 1,-1-2-5,4 2-3,2 0-7,0 2 3,3 1-1,4 0-9,-1 4 2,3-1 1,-1 1-1,1-1 1,0 0-1,-1 0-3,0-4-1,-4 3 1,-2-3 0,0 0-3,0-1 10,-3-1 2,-3 1-1,0-3-1,-5 1 6,-1-3-2,0 1 2,-2-4 3,-3 2-2,0-2-2,1-4 4,-3 0 0,3-2 4,-1-3-2,0 2-4,1-4-1,2-4-1,0 0-3,2 0-3,6-2-4,0 3-4,2-6-2,5 3-14,-1 0-11,3-3-14,1 3-17,3 2-17,0-2-25,-1 0-30,3-2-31,0 2-29,2 0-27,-2 1-28,2-1-29,0-2-63,0 2-92,0 0-46,-4-3-100,4-1-66</inkml:trace>
  <inkml:trace contextRef="#ctx0" brushRef="#br0" timeOffset="65693.84">15276 11451 1501,'4'-17'-33,"-2"1"24,0 1 28,1 4 29,-3-1 22,0 3 23,0-3 17,-3 3 10,3-1 9,-2 0 6,0 3 0,2-2 1,-4 3-7,2-1-18,-3 2-6,-1 3-12,6 2-4,-13 0 1,6 4-6,-3-1 0,2 8-9,-2 0-4,3 1 1,-1 3-13,-2-1 4,7 4-3,-1-1-3,-1 1-7,3 1-6,2-2-2,0-2 2,2 0-6,0 0-3,3-2 3,0-3 4,5-1 0,-2-3 0,1-2-2,1-1-3,0-3 3,0 0 0,2-5 2,-2-3-5,1 1 1,-1-5-6,-3-2 0,0-3-3,-3 2-6,0-3-2,-4 1-3,-2-1-2,-2 3-4,-5 0-8,1 2-20,-3-1-16,0 3-24,-1 2-25,0-1-27,-2 4-29,2 1-34,1 3-36,3 2-39,-1 2-35,0-1-67,3 2-128,1 2-24,2 1-152,3 3-147</inkml:trace>
  <inkml:trace contextRef="#ctx0" brushRef="#br0" timeOffset="65887.52">15423 11529 1867,'8'4'68,"-2"-2"35,2-1 21,-8-1 4,13 0 4,-4 0 5,-9 0-8,13-1 0,-2-4-11,5 1-12,-2 4-7,1-5-14,3 1-1,-4 2-18,3 1-13,3 1-28,-4 1-35,1 1-37,-4 0-42,2 5-40,-5-3-35,-1 6-36,-5-2-46,-2 4-108,-4-1-103,-2 4-141,-5 0-97</inkml:trace>
  <inkml:trace contextRef="#ctx0" brushRef="#br0" timeOffset="66040.45">15480 11831 1703,'-7'9'52,"1"0"30,-1-1 19,3-5 12,2 1 11,-2 0 15,4-4 9,-1 4 0,1-4-1,0 0-15,14 3-10,-14-3-14,16 0-7,-4 0-18,1-2-33,4 2-32,0-1-45,1-3-55,-3 0-61,5 0-64,0-1-107,0-1-139,6 3 1,-1-4-124,1 1-77</inkml:trace>
  <inkml:trace contextRef="#ctx0" brushRef="#br0" timeOffset="66249.02">16081 11511 1656,'4'-22'97,"-4"4"54,0 3 33,0 4 30,0 2 17,2 3 20,-4-5 0,2 6-10,0 5-19,0-7-21,0 7-18,0 0 16,0 0 4,4 25-17,1-9-14,-3 4-16,2 6-14,2 3-11,0 9-15,-2 5-17,8 5-42,-7 5-59,2-3-68,-4 6-72,0-1-74,-7-2-88,-5 1-104,-6 14-259,-3-1 81,-9 0 73,-1-5-315,-8 6-315</inkml:trace>
  <inkml:trace contextRef="#ctx0" brushRef="#br0" timeOffset="67578.45">13836 13103 2112,'-6'1'-121,"6"-1"25,0 0 10,0 0 15,-7 2 11,7-2 14,0 0 21,0 0 4,0 0 16,0 0 9,0 0 9,0 0 5,-6 2 7,6-2 0,0 0 6,0 0 4,0 0 1,0 0 4,0 0-1,0 0-1,0 0 2,0 0 2,0 0-3,0 0 2,0 0-4,0 0 1,0 0 1,0 0 2,0 0 2,0 0-4,0 0-2,4-16-1,-4 16-4,0 0-2,2-8-2,-2 8-3,0-5-2,0 5 1,0-7 0,0 7 1,0-8 4,1 4 3,-1 4 10,0-7 8,0 7 0,0-7 3,0 2 4,0 5 2,0-7 0,0 7 8,-1-5 2,1 5 4,-2-5 2,2 5-2,0 0 1,0-8-5,0 8 4,0 0 1,-2-5-8,2 5 4,-2-4-14,2 4 4,0 0-6,0 0-5,0 0-5,0 0-5,0 0-8,0 0-6,0 0 8,0 0 9,2 17 7,-2-5 6,2 1 1,-4 4 12,2 1 3,0 2-2,-2 1-2,2 1-3,0 2-6,0 2-4,-2 2-6,2-4-2,-3-2-4,3 0-4,-2-1-6,2-2-2,0-2-1,0-2-3,0-4-4,0 2 1,2-1 1,-2 0 2,0-3 4,0-1 12,0-3 1,3 0-2,-3-5-7,0 0-3,6 2-2,-6-2-1,9-12-7,-5 4 2,0-3-5,3-2-3,1-3 0,-2 1-4,2 0-1,0 2-1,0 0-1,-4 1-1,0 2-4,-1 1-1,2 1-3,-3 1-2,2 3 0,1-1 0,-5 5 1,11 3 1,-11-3-1,10 8 3,-3-1-2,-1 1 6,0-1-6,2 1 2,-2 1-2,4-1 2,-2 2 0,-2-3 0,0-1 0,1 1 1,0-1 2,-3 1 1,-1-3 3,4 0 7,-3-2 1,-4-2-1,11 0 0,-11 0 0,13-3 0,-8-1-5,3-2 1,-4 0-1,-2-2-1,2-1-2,0 0 3,2-2-13,-1-3-16,-1 0-15,-1 1-19,-1 2-25,0 0-26,0-1-23,2 4-21,-2-1-24,0 1-25,-2 1-30,2-2-24,0 7-13,-2 2-21,0 0-17,5-3-37,-5 3-98,8 5-73,-4 2 49,5 2-145,4 1-105</inkml:trace>
  <inkml:trace contextRef="#ctx0" brushRef="#br0" timeOffset="68137.03">14356 13415 1598,'6'6'-14,"-2"-3"40,0 1 31,2 1 23,-6-5 4,6 0 2,-6 0 12,9 0 5,-9 0 6,0 0-1,13-9 8,-11 6-1,2-3-1,-2 0-7,0 1-2,0-3 2,-2-1-9,2 2 8,-2 2-9,-2-3-3,2 2-2,-2-1-5,0 3-4,0-2-5,-2 3-5,-1-4-13,5 7-3,-10-5-6,1 2-8,1 3-3,8 0-4,-18 3-4,10-1 1,0 1-4,0 2 1,1 0-4,1 1 4,-1-1-3,1 3-4,2 1 3,2-2 0,-2 1 1,8 1-3,-4 0 1,2-1-2,4 1 0,1 2-8,1-2 4,3 2 2,-1-2-8,0 3 3,3-1-2,0 0 1,0-2-3,2 2-3,-2 0 1,-1 1 1,1-3-3,-2 2 2,-3-2 1,0 2-4,-2-2 4,-1-1 3,-5 1-5,0-2 3,-2 2-2,-3-1 0,-1-3 1,-2 1-1,0-3 2,-1 0-4,-2-2 2,1-1-4,-3 0 1,0-4 3,5-1-6,-3-1 0,3-4-3,2 0 3,0 1-1,0-2-2,4 2-2,2-3-2,0 2 2,0 0-1,2-1-1,0 2-1,6 0 4,-2-1-2,0 3-1,2-2 2,3-2-3,-2 3-15,1 1-14,1-1-25,1 3-21,2-2-22,0 0-35,-2 1-30,2-1-34,-2 1-30,1 0-33,1 1-50,0-3-102,-2 3-94,-2-3 46,4 3-162,-2-2-123</inkml:trace>
  <inkml:trace contextRef="#ctx0" brushRef="#br0" timeOffset="68626.41">14788 13091 1683,'-3'-7'1,"0"2"25,1-1 16,-2 1 16,4 5 22,-2-10 14,0 5 14,0 1 8,2 4 3,-2-8 1,2 5-1,0 3-6,0-9-10,0 9 2,6-5-4,0 3 1,2 2 0,1-1 0,-9 1-8,20 1 5,-10-1-3,0 2-6,2 0-3,-3 1-3,1 2 0,1 1-1,-1 0-1,-2 1 1,-2 0 1,0 1-2,1 1-5,-5 3 0,-1 0 1,-1-1-9,0 0-2,-3 4-6,-1-1-3,0-1-5,-3 1-2,1 0-4,0-4-5,-1 2-4,1-2-2,1-3-3,1 0-4,2 1 1,-2-1 3,0 0 6,2-2 1,0 0 0,0 0 3,2-5 11,6 7 9,0-3-2,2-2-3,3 0-1,2-2-9,0 2 0,1-2-26,-1-2 0,4 0-17,0 0-30,0 0-43,0-3-52,4 1-55,2-6-74,1 5-95,1-7-159,5-1-174,0-2 83,-1-1-449,3-1-516</inkml:trace>
  <inkml:trace contextRef="#ctx0" brushRef="#br0" timeOffset="69603.55">15571 13047 2803,'-10'2'-35,"0"0"37,1 0 20,1 0 10,8-2 12,-13 2 13,8-1 11,5-1 12,-12 2 11,12-2 5,-8 2-8,3 0-7,5-2-3,0 0-7,0 0 8,0 0-2,0 0-14,16 6 1,-5-6-11,1 0-6,3 2-6,0-2-16,2 1-31,-1 1-30,2 0-29,-4 0-43,-1 1-44,0-1-45,2 3-40,-5-2-60,-1 4-126,-5 0-72,0 1 57,-4 1-97,-2 1-39</inkml:trace>
  <inkml:trace contextRef="#ctx0" brushRef="#br0" timeOffset="69738.76">15583 13295 1522,'-15'14'46,"5"-4"35,1-3 13,0 1 9,0-1 2,6-2 7,-1-1 0,0 1-4,4 1 5,-2-2-3,2-4-6,6 10-12,0-5-7,4-1-19,6 1-44,-2 2-67,3-3-70,3 1-71,-2-3-147,2 4-120,-2-3-140,-1 2-93</inkml:trace>
  <inkml:trace contextRef="#ctx0" brushRef="#br0" timeOffset="73252.43">15017 13573 1701,'2'-7'31,"-2"7"16,0 0 6,0-5 3,0 5 8,0 0 8,0 0 7,-4-6 5,4 6 1,0 0 6,0 0-4,0 0-3,-2-4 3,2 4-5,0 0 1,0 0-4,0 0 2,0 0-2,0-7-1,0 7-1,0 0-4,0 0 1,0 0-13,0 0 2,0 0-3,0 0-11,0 0 3,0 0-3,0 0-3,0 0-3,0 0-6,0 0-1,0 0-10,0 0 1,0 0-3,0 0-6,0 0 2,0 0-3,0 0 2,0 0-5,0 0 2,0 0-6,0 0 1,0 0-1,0 0 1,0 0 0,0 0-7,0 0 1,0 0 6,0 0 3,0 0-7,0 0-7,0 0 6,0 0-3,0 0 1,0 0-1,0 0-2,0 0 5,0 0-3,0 0-1,0 0 1,0 0-5,0 0 5,0 0 3,0 0-1,0 0-5,0 0 3,0 0 0,0 0 1,0 0 0,0 0 0,0 0-8,0 0 14,0 0-12,0 0-2,0 0 2,0 0 0,0 0 0,0 0 2,0 0-2,0 0 2,0 0 4,0 0 0,0 0 2,0 0 1,0 0 4,0 0-1,0 0 1,0 0 5,0 0 3,0 0-1,0 0 3,0 0 3,0 0 1,0 0-1,0 0-3,0 0-1,0 0-5,0 0-3,0 0 0,4-5 4,-4 5 5,0 0-3,0 0 3,0 0 0,0 0 2,0 0 0,0 0-2,0 0 3,0 0-1,0 0-4,0 0 0,0 0-2,0 0-2,0 0 1,0 0-3,0 0-1,0 0 1,0 0 1,0 0 0,0 0-2,0 0 1,0 0-2,0 0-3,0 0 2,0 0 3,0 0 12,0 0 9,20 5 6,-16-1 3,2-1 2,2 1-2,1 2 1,0-1 0,1 2 2,3-1-2,0 3 6,0-3-3,3 1-3,0 1 0,-2 2-3,1-5 8,0 3-7,-3 0-2,1-2 0,-3-1-7,2-1 4,-4 1-8,-2-1-1,2 0-3,-1 0 0,-1-1-4,-2-1 1,2 3-2,-6-5-3,9 2 2,-4 3-2,-1-3-2,-4-2 1,4 4 2,0 0-4,-4-4 3,4 3-1,-4-3-1,2 4 0,-2-4-3,4 4 5,-4-4-1,2 4-3,-2-4 3,0 0-2,0 0 0,-8 7-1,4-3 7,4-4-8,-10 5-1,1 0-2,-4 0 2,-2 1-4,-1 0 1,-7 1 1,-3 1-2,-2 1-3,-6 1-13,1-3-21,-3 3-29,2-2-39,4-2-46,5 2-58,5-3-52,2-3-69,5 0-90,2-4-117,5 0-105,6 2 32,-4-5-417,4 5-494</inkml:trace>
  <inkml:trace contextRef="#ctx0" brushRef="#br0" timeOffset="74640.79">15013 12403 2577,'0'0'-148,"0"0"26,0 0 13,0 0 16,0 0 18,0 0 16,0 0 13,0 0 15,0 0 10,0 0 4,0 0 17,0 0 27,13 9 13,-10-3 7,1-2 16,2 4 6,-2 0 4,2 0 5,5 1 6,0 0 2,1 3 4,1-3-5,0 3-3,2-1 1,0 2-2,2-1-10,-1 2 2,1-1-4,2-2 2,-4-2-9,-3 2-2,3-1-1,-2-2-13,-2 0-1,-1 0 3,-1-1-9,0-2-4,-3 1 1,0-2-7,0 0 1,0 0 4,-2-1-7,0 3 3,-4-6-4,-6 9-8,-2-2-1,0-2 0,-7 3-13,-2-1-17,0-1-24,-1 0-29,-7-1-36,5 2-47,0-2-60,2-1-53,-2 0-142,2 0-85,0-2 36,4-1-94,1 1-48</inkml:trace>
  <inkml:trace contextRef="#ctx0" brushRef="#br0" timeOffset="75642.13">14236 14302 1571,'5'-20'4,"-1"2"19,0-1 5,0 3 5,2-1 2,-2-1 9,6 3 11,-4-3 6,0 1 2,2 2 6,-1 0 6,-1 2 2,-2 0 4,2-1-3,-1 6 0,-1-1-2,1 2-7,-3-1 0,2-1-9,-2 6-6,0-5-3,2 4-4,-4 4 10,8-3 1,-8 3 2,0 0 0,15 11-4,-8-4-5,-1 6 4,0-4-6,1 4-4,-1 0-4,3 2 0,-3-1-7,1-1 0,-1 3-1,-2-1-7,0-3 1,0-1-7,3 0 3,-2-2-4,-3-1-1,2-1-3,-2 0-1,0 0 1,0-4 14,0 4 8,0-3 8,-2-4-10,0 0-3,0 0 1,0 0-6,0 0-7,10-11 1,-8 1-6,1 3-3,-1-4-6,0 2 11,-1 0-9,5-1 1,-4 1-8,0 1 4,0 1 4,0 0-7,0 2-5,0 1 9,-2 4-10,9-2 5,-9 2 2,13 3 4,-3 2 1,0 2-3,3 1 7,-3 2-2,6-3 4,-2 5-5,-1-3 0,4 3 1,0-2-4,-3 1 2,2-2-2,-2 0-3,-3-3 6,0 2-4,-1-3 4,-1 1 8,-1-2 10,0 1 16,-1-2 0,0-3-4,-7 0 2,14-5-3,-10-2-3,3 1 1,-6-3-3,4-1-5,-3-4-5,0 2-2,1-5-2,-3-3-3,-3 4-10,3-4-6,-2 1-12,0 4-13,2 1-15,-2-1-15,2 4-20,-3 2-25,3-2-29,-3 4-37,0 4-30,-1 1-20,4 2-21,0 0-37,0 0-80,-12 12-111,8-3 6,2 0-157,2 0-114</inkml:trace>
  <inkml:trace contextRef="#ctx0" brushRef="#br0" timeOffset="76174.83">15053 14277 1645,'0'0'-14,"11"0"28,-6-5 24,-5 5 18,6-5 18,-2 0 11,-2 1 10,-2 4 11,4-7 2,-4 3 4,0 4-3,2-4 0,-2 4-4,0-9-11,0 9-4,-4-5-8,4 5-4,-4-3-8,4 3-2,0 0-11,0 0-3,-21 6-1,12-2-3,3 3-3,-2-3 1,2 4-3,-4-1-5,4 1-5,0 2 0,2-3-4,-3 1-4,3 1 0,1 1-2,3-1 3,-1 1-8,2-3 3,2 3-1,-1-2-2,3 1 0,1-1-1,2 1-2,1 0 1,0 2 0,-1 0 1,0-4-4,0 3 3,-1-1-3,0-1 2,-1 0-1,-2-1 6,0 1 0,3 0-2,-5-1 5,-2-1 0,0 1-3,0 0 0,-2-2-4,-3-1 2,1 0-4,0 1-1,-2-5 0,6 0 2,-11 2-4,11-2-5,-11-5 1,5-1 0,2-1-3,2-2 4,-2 0-5,4 0 0,-2-1-1,4-1-2,-2-1 0,2 2-1,2-1 0,0 0 1,0-1-17,2 0-14,3 3-19,-2-2-19,1 2-24,2-3-32,-1 3-34,-1-1-32,5 0-37,0 1-33,-1-1-76,2 1-90,-2-2-44,3 4-180,-3-3-144</inkml:trace>
  <inkml:trace contextRef="#ctx0" brushRef="#br0" timeOffset="76603.32">15350 14154 1779,'6'-5'14,"1"0"30,-3 1 20,0 1 6,1-1 14,-3 0 7,2 0 11,0-1 7,0-1 1,1 2 4,1-1 2,0 3 3,0 0 6,1-1-9,0-2-6,1 3-11,-2 0-5,2-2-10,-8 4-4,14-2-11,-14 2-1,10 5-2,-10-5-6,7 5 1,-3 0-9,-2 0-7,0-3 3,0 7-12,-1-3-4,-1-1 3,3 3-7,-3-2-1,0 1-7,0 1 4,0-3-6,2 2-1,-2-2 0,0 1-6,0 0-2,0-1 0,2 1 3,0-3-3,-1 4 0,5-2-4,-4 0 4,3 3-2,1-4 1,-2 2-4,0 0 2,2 1 2,0-1-2,1 0-1,0-1 4,-1 3 3,-2-1 7,0 0 9,3 2 9,-3-3 6,-2 3 15,0-3 15,-2 3 11,-2-2 10,0 1 5,-2-1-6,-3 2-3,0-1-9,-3-1-8,-1 0-4,-1 0-8,2-2-4,-7 0-18,6 0-28,-2-2-41,3 0-43,-3-2-57,4-1-51,-1 0-69,2-4-80,-1-1-77,1 0-173,5-2-9,-3-1 78,4 3-310,2 1-307</inkml:trace>
  <inkml:trace contextRef="#ctx0" brushRef="#br0" timeOffset="77662.3">15071 14883 2038,'2'-8'-100,"-2"5"33,2-2 25,-2 5 17,0-9 25,0 9 14,-2-7 24,2 1 20,0 6 20,-2-4 14,2 4 17,-2-9 7,2 9 9,-2-3 7,2 3 7,-3-6 14,3 6 4,0 0 11,-4-6 4,4 6-1,0 0 1,-5-8-7,3 6-2,2 2-5,-4-7-2,2 2-7,2 5-8,-4-5-3,4 5-8,-4-4-10,4 4-11,0 0-8,-2-6-11,2 6-2,0 0-14,0 0-8,-2-5-7,2 5-10,0 0-2,0 0-6,0 0-2,0 0-4,0 0-5,0 0-1,0 0 1,0 0-5,0 0 8,14 11-6,-10-9-1,3 4 11,0 0 3,-1 1-2,2-2 6,1 4 0,0-1 3,5-1-6,-1 2 1,0-1-17,4 1 11,-4-1-17,7 5 4,-1-5-1,2 2-1,-1 1 3,-4-2-1,1 0 13,0-1-8,-2-1-1,-1 2-5,0-4-5,-2 1 3,-3 0-5,1-1 0,-1-1-3,-3 2-6,3-4 5,-3 1-2,0 2 3,0-1-6,-1-2 14,-5-2-8,9 6-2,-5-5 1,-4-1-3,6 4-1,-6-4 10,-2 7-12,2-7 4,-8 6 0,-1-2-4,-1 2 4,-1-1-3,-4 0-2,0 3-4,-4-3-22,-5 5-15,2-3-27,-4 0-17,3-1-36,-3 0-40,3-1-42,4 4-43,0-6-36,1 1-50,4 0-64,4-4-36,-3 4-136,4-4-43,3 0 38,6 0-392,-13 0-439</inkml:trace>
  <inkml:trace contextRef="#ctx0" brushRef="#br0" timeOffset="78466.31">14938 15296 2527,'0'0'11,"0"0"46,0 0 27,0 0 13,0 0 5,0 0 3,0 0-1,0 0 4,0 0 3,0 0 10,0 0 18,0 0 5,-5 7 11,5-7-4,2 13-7,2-6-8,-4 3-9,3 1-10,-1 3-10,0-4-11,0 2-9,-1 3-7,2 2-9,-1-3-5,-2 0-5,2 1-2,2-2-10,-2 1-8,0-1 0,1-4-8,-1-1-2,-2 1-3,2 0-1,-2-2-2,0 1-1,2-3 1,0 3-2,-2-8-2,3 5-5,-3-5-3,0 0 1,0 0-3,0 0-1,11-13-1,-8 8-1,1-3-2,1 0 0,-1 5 4,0-3-6,-2 2 0,2-2-3,-2 4 1,-2 2-1,9-6 0,-9 6 3,9 0 2,-9 0 7,10 6 1,-6-4 1,2 4 0,-1-1 1,2 3 1,1 0 2,-2-2-1,-2 1 0,7 1 1,-5-1 0,3 2-6,0-4 3,-1 0 3,2-1 2,0-1 5,2 0 5,-3 1 6,2-4 1,-1-4 14,-2 1-7,0 0 3,1-1 4,-4-3 2,2 1-14,-4-6 1,4 3-21,-1-4-4,-2-3-3,-1 3 2,0-4-7,1 1 3,-2 2 1,-1 0-8,2 1-8,-3 2-14,2 0-13,-2 4-20,2-3-31,0 1-35,-2 2-31,0 1-35,3 4-16,-1-1-17,-2 3-33,0 0-28,0 0-19,0 0-18,13 7 22,-10-2-7,4 1 8,0 0-14,1 2-4,0 1 1,0-1 7,4 1 24,-2-1-373,0 2-145</inkml:trace>
  <inkml:trace contextRef="#ctx0" brushRef="#br0" timeOffset="78914.43">15403 15478 1634,'10'9'-60,"2"1"29,-4-5 37,-2 1 30,-4-4 33,2 4 29,-4-6 21,5 0 4,-5 0 3,0 0 6,0 0 6,0 0 3,10-8 10,-7 4 11,-3 4 11,6-5 6,-6 5 4,0-8 3,0 8-8,-2-7-6,2 7-10,-4-6-13,4 6-14,-7-3-14,7 3-12,0 0-9,0 0-11,-15 7-10,11-5-4,0 4-8,0-1-4,0 2-8,2 1-3,-3 2-5,2-1-1,1 5-5,-1-5 3,3 4-4,0 4-3,0-5-2,3 5-2,-1-2-2,3 0 1,0 1-7,-1 1 2,0-2-6,0 1 4,2-3-4,-2 2-3,3-4-2,-3 3-1,1-4-2,-1-1 0,-2-2 2,0 3-2,0-2-1,-4 1 0,0-1-3,-2-3 1,-5 4 1,0-2-2,-1-2-1,-2 3-2,-4 0-1,2-7 0,-3 3 0,-1-4 1,4 0 0,-2 0-1,2-5-3,2-1 0,1-4 2,2 1-4,3-3 2,4 1-5,2-2 2,2 3 0,2-3-1,3-3 1,3 5-2,1-4-3,3 2-23,2-1-32,-2 1-44,5-1-52,1 2-51,-3-3-55,6 5-72,-2-2-66,-2-1-158,2-1-26,-1 7 43,-3-3-355,6 1-378</inkml:trace>
  <inkml:trace contextRef="#ctx0" brushRef="#br0" timeOffset="79488.09">15822 15311 2288,'3'-8'-94,"-3"8"38,2-7 28,-2 2 26,0 5 23,0-8 17,2 4 14,-2 4 17,0-9 12,2 4 12,-2-3 16,0 8 0,1-10 12,-1 4 5,3 3 9,-3 3 8,0-8 2,2 4 1,-2 4-5,2-6-3,-2 6-3,2-4-6,-2 4-7,0 0-7,0 0 8,0 0 9,0 0-6,0 0-1,1 17-2,-2-10-2,-1 3-8,2 1-6,-4 2-8,1 1-3,0 1-10,-4 0-10,4-2-7,-4 6-4,4-6-11,-5 3 1,6-3-5,-2-3-12,0 0-3,2 1-5,0 0-3,-1-4-1,6 3-2,-1-3 0,1-3 0,2 2-5,3 1 3,-1-4-6,6 1-3,-3-2 1,0 0-5,1-1-8,2 3-4,-2-4-8,-1 4-8,2-4-10,-2 0-14,0 0-9,-2 0-15,3 0-7,-2 0-11,-9 0-15,16-4-11,-7 4-20,1-4-17,1 3-25,-2-1-9,-3 0-20,2-2-23,-2 1-28,-1-2-16,2 3-18,-3-1-10,-2-1-34,0-2-80,-2 2-54,0 4 13,0 0-160,-8-4-110</inkml:trace>
  <inkml:trace contextRef="#ctx0" brushRef="#br0" timeOffset="83046.14">15005 13062 1564,'0'0'-44,"0"-5"17,0 5 21,0 0 15,0 0 13,0-10 12,0 10 9,0 0 9,0-6 8,0 6 5,0-5 9,0 5 3,0 0 3,0-7 3,0 7-2,0 0-2,-2-7-2,2 7 6,0 0 0,0-6-1,0 6-1,0-7-5,0 7 5,0-8-6,0 8-2,-2-7-5,2 1 8,-2 1-2,2 5 5,-3-8 0,3 8 2,-2-7-6,2 7 4,-2-7 0,2 7-4,-3-6-2,3 6-13,0 0 5,-1-4-12,1 4-10,0 0-2,0 0-2,0 0-1,-6 17 7,2-2 0,-1 3-1,3 5 7,-2 2 2,1 3 4,1 1-2,0-1-2,2 3-3,0 0-5,2-1-1,0-2-2,-2 1-3,3-3 0,-1-1-1,0-4-1,0 0 1,-2-3 0,2-1-3,-2-4 4,3 0 3,-3-3 4,0 2 10,1-3 7,-1-3-1,-1 1-7,1-3-7,0-4 0,0 0-9,0 0-3,0 0-5,-9-15-4,7 4-3,-1-5-4,1-1-2,0-4-2,-2-4-2,2-5-2,-3-1-6,4 1 1,-3-3-2,2 5-1,-2-3 1,1 5-2,-2 0-1,3 4 2,0 3-2,0-1 3,0 6-6,-1-1-4,2 3-4,1 5 2,0 2 1,0 5 2,0 0 0,0 22 3,-2-5 0,2 4 2,0 2 0,2 5 3,-1 1 3,-1 1 0,3-1 0,-1 2 1,-2-3 0,2-3 1,-2-2-3,2-2 3,-2-3-2,2 0 4,-4-1 6,2-4 7,0-2 11,2-1 11,-2 0-2,0-4 0,0-6-11,-4 3-1,4-3-7,0 0-1,-10-17 0,6 3-1,0-4-9,-1-8-2,0-2-6,2-7-6,1-2-7,-2-1 3,-1-3-7,0 6-1,2-2 8,-2 9-8,2 2 5,0 0-5,-1 8-3,1 0-13,2 1-18,-1 6-18,0 3 2,-2 5 0,-1 3-16,5 0-18,0 0-20,-6 17-28,6-3-22,6 1-16,-1 2-32,-1 1-35,1 5-37,5 0-38,0 0-111,3-1-153,-3 2 63,1-3-299,1 1-310</inkml:trace>
  <inkml:trace contextRef="#ctx0" brushRef="#br0" timeOffset="84214.94">15477 14179 2235,'2'-8'-33,"5"1"23,-3-3 22,0 2 15,0 1 15,-1 1 16,5-2 16,-7 1 12,5 1 7,-2-1 5,0 3 2,0-1-3,2-2-1,-4 3 0,2-2-4,1 3-9,-5 3-4,6-6-6,-1 4-1,-5 2 20,0 0 12,0 0 3,14 8-2,-9-3 0,-3 2 5,2 1-8,-2-1 0,-2 2-2,0-1-6,0 1-4,-2 1 1,0 0-1,-2-1 0,-1-1-1,1 3-6,-2-4-5,0 1-3,-3 0-4,2-1-6,-1-2-6,-1-3-3,2 3-6,-6-5-5,6 3-3,7-3-6,-19-8-6,9 3-3,-1-3-2,0-3-1,3-2-5,-2-5-2,0-1-2,0-3-3,2 0 0,4-2 0,-3 2-4,3 2-1,2 1 0,0 0-4,2 2 1,0 1-1,2 3-4,2 0-1,0 2 0,5-2 1,-1 4 2,5 2-1,0 1 4,-3 4 2,5 2 7,-2 2 3,2 4 6,1 1 2,0 2 6,2 6 5,-3 2-2,2-3-3,-2 3 4,-3 7-4,0-4 2,-4 6 4,-2-2-6,0 3-1,-4-2 1,-2 1-3,-2 1 1,-4-3-2,0 3-1,-6 0-5,0 1-5,-6-3 3,3 1 3,-5-4-4,2 1-1,0-5-7,4-4 1,-3 0 0,-2-1 1,6-4-3,-1-1 2,0 0 3,2-6-5,1 2-1,1-4 2,10 0-7,-18-6 6,12 3-6,0-5-3,2-1 0,2 0 0,0 1-4,2 1-2,0-2 6,0 1-6,2 3 3,0-3-1,4 1 3,-2 2-2,2 1 0,5 4-1,2-3 0,2 1 7,3 2 5,2 0 6,-1 2 1,2 1 2,0-3 5,3 4-2,-2 0 2,4 1 5,-1-1-15,1 3 3,0-2 6,-3 0-12,-2-1 8,0-1-9,1 0 4,-6 1 2,3-2-13,1 0-35,-2-1-33,2-1-39,-4-1-52,1-1-53,5 2-34,-4-4-49,2-1-53,-2 2-53,4-1-46,-1-1-131,-1 0-43,0 2 75,0 1-372,-2 0-399</inkml:trace>
  <inkml:trace contextRef="#ctx0" brushRef="#br0" timeOffset="85871.71">15598 15244 2379,'0'0'-104,"0"0"33,-2 6-4,2-6 15,-3 5 5,3-5 11,0 0 12,0 0 11,0 0 20,0 0 9,7 6 11,-7-6 11,0 0 8,0 0 9,1 4 7,-1-4 8,0 0 6,0 0 2,0 0 9,0 0 1,0 0 4,0 0 1,0 0 0,0 0-2,0 0 0,0 0-7,0 0 0,0 0-7,0 0-3,0 0-5,0 0 2,0 0-7,0 0 1,0 0 1,0 0-5,-1-18-12,1 18 3,-2-7-3,0 3-1,2-2-2,-3 2 0,3-2-5,0 6-2,0-13 3,0 6 3,0 1-1,3-1-4,-3-1 5,2 1 0,-2 0-9,2 0 1,3-1 4,-1 2 0,2-1-1,0 2 4,0-3-1,3-1 1,0 3 3,1-3 0,1 2-2,1 3 5,1-5-1,0 5-1,1-3 2,0 0-3,0 4-1,1-2-2,-2 5 1,0-3 0,-1 3 4,0 0 1,-1 0 1,2 3-2,-3 0-1,1 2 4,0 2 3,0 0 1,-3-1-1,0 3 0,0 0 1,0 3-1,-2 0-1,-2 1 0,-2 0 2,-2 2-2,2-1-3,-4-1-1,0 2-3,0 1 1,-3 1-4,0-2-1,-3 2-3,2-1 0,-2 1-3,0-2-4,-3 2-4,2-4 0,1 0 0,-3 3-5,3-3 3,-2-5-3,1 4 2,4-5-5,-1 0 3,0 1-1,2-2 1,0 1 1,-1-1 4,1-1-4,0-1 5,2 2-2,-3-4-1,3 3 4,-2-2-2,4-3 0,0 0-7,-4 8 0,4-8-4,0 0 1,0 0 1,0 0-6,0 0 0,0 0-1,0 0 0,19-4 2,-19 4-3,11-7 6,-3 7-3,-1 0-4,2-7 7,2 7-3,-2-3 4,1-1-4,1 4-1,-1-3 2,0 0 9,1 1-6,0-2-2,3 4 2,-2-2-2,-2 2 0,3-3 4,0 0 2,0 3-1,-3 0 3,2-1-2,0 1 3,-2 1 10,0 2-7,-1 0 1,2-3 10,-1 4-8,-1 3 2,1-4 3,-1 4-2,-1 0 0,1-4-2,-4 3-1,2 1 3,-1 1-6,1 1 1,-2-1-5,-1-3 9,-3 4 5,2 2 2,-3-2 1,-3 4-3,2-5-3,-3 5 7,-1-6-1,-2 7-1,1-4-1,-1 1 3,0 3-1,-2-7-5,-2 7 1,1-6 2,-3 1-4,1 0-2,-4-1 0,2 2-2,-1-6-1,0 5-4,0-1 1,-1-3-5,0 1-19,2 0 2,-1-5 0,-2 5-3,4-6 4,0 0-5,-1 3-14,1-6-14,-1 3-22,2 0-23,2 0-13,0-4-19,-1 2-19,0 1-29,3-4-36,-1 4-36,3-3-34,0 0-44,2-1-49,4 3-58,-2-4-80,4-2-128,0 0-3,0 3 86,2-3-415,2 2-433</inkml:trace>
  <inkml:trace contextRef="#ctx0" brushRef="#br0" timeOffset="111824.34">5808 4572 530,'0'0'12,"-8"2"5,8-2 10,-7 1 0,7-1 11,0 0-4,0 0 1,-10 2 2,10-2-2,0 0-2,0 0-1,0 0-3,0 0 2,0 0 1,0 0-1,0 0 3,14 10-6,-9-8 2,-1 2-2,2-1 2,0 1 0,-1 4-7,5-5 7,-3 3-9,3 2 5,-2-1 6,3 2 0,0 0 3,2 0 1,-1 3 5,0-3-6,4 7-2,-2-5 3,6 4 1,-3 0 0,1 1-2,4 5 4,1-3-1,0 4-1,1 0-1,1 4-17,5 4 0,-1 0 4,1 1-5,-3 4 0,3 2 0,0 1-2,-2 1 6,7 12-3,-8-8 0,2-4-4,-4-1 5,-2 2-5,2-2 2,-1-2 6,1 2 0,1-3 4,-3 1 3,2-2-3,-1-2 2,-1 1-3,-2-5 3,0-2-2,1 2 0,-1-1-2,-2 1 1,2-2 0,0 1-4,0 1 3,5 1-1,1 3-4,-5-4 2,5 2-3,1 1-2,-8-5-1,6 5-2,-3-5-1,-1 1 0,0-1 0,-1 0 0,3 2 1,-3-2-2,-2-1 0,3 3 1,-2-4-3,0 0 1,-1 0-1,-2-2 2,0-3-1,-3 2-2,2-2 1,0 0 2,0 1 4,4 2-2,-3-2-2,1-2 0,0 3 3,4 0-2,-1 0-1,-1 2 2,2-1-3,4 2 3,-1 0 2,3 6-1,3-4-2,-1 1 0,2-1 0,-2 2-1,-3-6-2,-3 0 1,9 6 2,-1-2 1,0 1-4,0-2 3,-1 1 0,1-1-3,2 0 2,-8-7-3,3 6 1,-1-5-6,-2 2 7,2-3-3,0 3 0,-3 0-1,3-2-1,-1 0 0,1 2-1,2-1 3,-1-1-2,3 0-1,-4-2 1,1 3-1,1-3 0,0 5-2,-1-6 1,-1 1 0,2 3-2,-4-3 1,2 0 1,0 3-2,-1-4 2,-1 4-1,-1-1-1,1 0 1,-1 2-1,0 0-2,1 0 3,1 1-3,-1-1 0,0 2 1,3 3 3,2 0 0,1-1-4,0 3 2,0 1-2,2-1 0,-3 1 2,1 0-2,-2-1 2,2 1-1,-3-1 0,-3-3 1,-1 0-1,-1 0 1,-2 1-2,2-2 1,-3 2 2,3-2-3,-6 1 1,4 0 0,-1 0 0,-2-2 2,3 1-2,1 0 1,-6-2-2,6 2 2,-2 0-1,3-2 1,-4 2-5,3-4 5,-1 3 0,-1-3-3,-2 4 2,0-2 0,2-2 0,-4-1-2,0-2 2,0 2 1,1 0-2,-4-2 1,1 3 0,0-1 1,0-3 0,-1 4-2,-2-1 2,3 1-1,2 0 0,-1 1 2,1-1-4,1 6 3,2-4-1,-2 2-3,4 0 4,-1 1 0,1-3 0,-2 3 1,2 0-3,-1 0 1,2-2 1,0 0-1,-2-1 1,3 1-3,-1 0 2,0 0 0,1-1-1,-1 2-1,0-2 2,2 3-1,-1 0 3,6 3-2,-1 1 2,1 2-1,2-1-1,-3-1 2,3 1-1,2-1 0,-5-1 1,3-2-1,0 0-1,0 1 1,-1-3-1,-3 0 1,0-4 2,-3 1-2,1-2-1,-3-1-1,-1 2-1,0-3 4,-2-1-1,-2-1-1,2 2-1,-1-1 1,-3-1 2,4 0-1,-5 1 0,6-2 0,-2 2-2,-1 0-2,2 0 5,0 0 1,3 1-4,-1-5 6,2 7-4,1-2 1,-2 1 1,1 1 0,1 0 0,-1 0-4,0 0 0,0 1 3,1 0-1,1-1 3,-3 0-6,-1-2 0,-2 0 3,0-2 3,-2-1-3,0 0 0,-1 1 2,-1-2 0,0 0-2,-2 0 0,-3-1 2,6 1-4,-5-2 3,3-1 1,-2-1-4,0 6 3,1-6 0,0 2-3,-1 0 4,3 3 2,1-4 1,-2 5-1,1-2 1,1 3 3,0 1-4,0-3 5,3 3-2,2 3-2,-2-3 4,-4 0-2,6 4-1,-3-4 2,-2 1-7,0 0 5,-1 0-2,1-2-2,1 4 2,-2-3-1,0-2 1,-5 2-2,5-2-2,-3 3 2,-1-3 3,1 0-3,0 1-1,-2-3 0,1-1 1,-2 0-4,2-1 4,-2 1-1,0-2-1,-1 2 5,-1-3-7,-1-2 5,-1 1-3,1-3 2,-1 3-2,-2-1-2,0-4 3,2 3 1,-2-3 0,-2 3 4,4-4 1,-2 2-3,-2 0-2,-2-4 5,6 4 3,-2-1-8,-4-3-1,3 6 1,-3-6 0,7 5 0,-4-2-2,-3-3 0,6 5 3,-6-5-3,7 6-2,-5-3 2,-2-3 2,8 7-2,-6-6 0,3 3-2,-1 0 2,0 0-5,2 2 3,-2-1 1,2 1 2,1 0-4,0 1 2,-1-2 1,0 3 2,0-1-1,1-2 2,-1 1-1,1 1 3,-2-1-1,2-2 4,0 2 1,-3-1-2,2-1-8,-2-1 10,0 2 0,1-1 9,-5-4-8,7 5 2,-3-2 8,-2 0-2,-2-3-2,4 6-6,0-4 1,-4-2 0,0 0 1,2 5-4,-2-5-1,2 6 0,-2-6 1,0 0-4,2 4 5,-2-4-6,0 0-3,4 3 3,-4-3 2,0 0-3,0 0 2,0 0-4,0 0 3,7 3-3,-7-3 2,0 0-1,0 0 0,0 0 1,0 0-2,0 0 4,0 0-1,0 0-5,3 4 0,-3-4 3,0 0-3,0 0 2,0 0-4,0 0 7,0 0-2,0 0-4,0 0 3,0 0 0,0 0 0,0 0 5,0 0 2,0 0-7,0 0 1,0 0 2,0 0-7,0 0 6,0 0-4,0 0-2,0 0 3,0 0-1,0 0 5,0 0-6,0 0 4,0 0-3,0 0-2,0 0-1,0 0 4,0 0 4,0 0-6,0 0 1,0 0 0,0 0 0,0 0-2,0 0 0,0 0-1,0 0 4,0 0 0,0 0-1,0 0 1,0 0-12,0 0-3,0 0-12,0 0-17,0 0-29,0 0-42,0 0-48,0 0-61,-22-10-69,16 8-221,0-4-19,-6-1 73,0-3-118,2-3-78</inkml:trace>
  <inkml:trace contextRef="#ctx0" brushRef="#br0" timeOffset="114076.7">6230 6542 200,'0'0'64,"0"0"-8,-5 3-13,5-3-8,-5 4-9,5-4-4,0 0-1,0 0 2,0 0 3,0 0 0,0 0-3,0 0 3,0 0 1,0 0 2,0 0 2,0 0-4,0 0 0,0 0 1,-15-5-4,15 5 0,0 0-2,0 0-4,0 0 0,0 0 0,0 0 3,0 0-1,0 0 0,-7-2 3,7 2 0,0 0 2,0 0 0,0 0-6,0 0-5,0 0 3,0 0 0,0 0 0,0 0 0,0 0 12,0 0 3,0 0 4,14 15 1,-10-9 0,2 1 5,4 1-1,0 4 0,3-3 1,1 6-3,4-2 0,-2 5 1,8 0 5,-1 3 0,0 3-2,-1 0-1,5-2-2,5 8 0,-3 0-5,1 1 5,0-1-3,1 1 0,-1 1-1,2 0-3,-3 1 0,2-1-4,0 0 0,-1 3-3,3-1-5,10 9 4,-7-4-4,-6-4 0,-1-2-2,13 17 0,-5-3 0,4 2 0,-1-3 5,-1 4 2,2-4 1,-3 4-1,-1 0 2,3-4 1,1 4-2,-3 0 1,4 0-1,3-1-3,-1 1-1,3 1-2,-1-4 0,1-1-1,0 2 1,6-2-2,-5-1-2,3-1 0,0 0-2,-2-1 1,0-1-3,1 4 0,-1-2-1,-3 2-2,-1 1 1,-5 1-1,0 2 0,2 3-1,-3-1-2,-1 1 2,-2 2-3,2-1 2,-2-1-3,0 3-2,0-4 3,2 2-1,1 1 1,1-4-4,0 3 6,-1-3-1,2-2-5,-1 1 2,1-2-1,-7-8 1,6 5 2,1 1-2,-5-8 0,-5-6-1,1 3 2,10 13-1,-2-2 1,3 2-1,-3 2 0,-3 2 0,3-3-1,-3 3 0,1-5 0,-8-5 1,-2-5 1,0-1-3,3-2 2,-3 0-1,1 0 2,3 1 1,-2-1-3,1 0 2,1-1-2,0-1 1,0 3-2,1-3 3,9 14-2,-5-8 2,-7-4-2,1 2 4,-1-2-5,0-1 0,-3 0 1,3 1 0,-2-2-1,0 2 3,1 0 0,5 1 0,10 9-1,-1 3 1,3-2 1,1 0-3,-1-2 1,-8-8 0,-4-5-1,0 3-1,0-5 0,-1 3 3,0-3-5,2-1 5,1 2-2,0-3 1,1 1-2,-1-1-1,-1-1 0,1-2 1,-2 3-1,-1-4 1,-3-3 0,0 0-2,-2-2 3,-3 2-1,1-2-1,-4 0 0,4 0 2,0 0-1,-5-1-1,1-3 1,-2 2 1,1 1-1,1-1 1,-4 0 1,4-1 0,-1 1 6,-2 2-5,2-2-1,-1 2 0,-2-1 6,2-1 0,-3 0-2,0 0 0,2-2 3,-5 2 1,3-1-2,-2 1 4,2-1 0,0-2 2,0 3-3,-3-2 1,4 0-3,-3 0-3,1-1 4,2 1-4,-4-2 4,4 1-1,-2 0-2,-3-2 1,2 1 1,0 0 0,-3 0-3,-1-1-1,4 2 3,-5-3-2,3 0 6,-3-1-2,1 1-8,-2 2 5,1-4-1,-4 1 2,2-3-1,1 1-1,0 1 1,-3-1-3,0-1 4,1 4-3,-1-4 4,3 0 2,-1 3-1,1-1 4,-1 0 0,2 0 1,4 1-2,-2 1-1,1 1-1,0 0-2,1 3 0,2 2 4,1 0-5,-1-1 3,-1 1-1,2-2-2,-4 1-1,-1-1-1,1-1 8,0-1-9,-1-2-1,1 3 9,-3-1-10,3 1-1,0-1-5,0 0 2,-2-1 3,-1 1 6,0-1-5,2 0 0,-4-3 4,0-1-5,0 1 0,-1-1-1,-1 0-8,1-1 13,-3 1 3,2 1-2,1-4-2,-3 2 1,-1 2 1,2-4-3,-1 1-1,0 0 5,-2-1-7,4 3 1,-2-4 4,-4-2-1,6 8-5,-4-5 4,2 2 3,-1-2-8,0 2 10,4 0-5,-3-1 3,-2 1 3,2-1-8,1 0-2,-1 2 7,0-3 0,-2 1 0,-2-4 5,6 6-1,-3-3 1,-3-3 10,4 6-3,-4-6 9,3 5-1,-3-5 1,0 0-3,0 0-2,0 0-4,0 0-6,0 0-18,0 0-32,0-16-28,-3 6-38,-1-1-58,-3-2-76,0-5-96,0-3-276,-2-3 72,-5-7 76,3-4-175,-5-11-130</inkml:trace>
  <inkml:trace contextRef="#ctx0" brushRef="#br0" timeOffset="116437.34">6911 8264 289,'-4'6'24,"2"-2"6,-2 1-3,-2-1-4,-2 2-4,2-3 1,0 3 1,0-3-1,-3 2 1,3-2-2,-1 1 4,3 1 2,-2-3 2,6-2 5,-9 5 6,5-3-1,4-2 8,-7 5 2,7-5 3,-5 3-5,5-3 7,-5 3-3,5-3 1,0 0-2,-7 2-6,7-2-8,-6 2 5,6-2 2,0 0 3,0 0-11,-8 2 4,8-2-4,0 0-3,0 0 1,0 0-3,0 0 1,-9 2-9,9-2 2,0 0-1,0 0-7,0 0 1,-1 3 1,1-3-2,0 0-2,0 0 7,6 8-4,-6-8 8,8 6-3,-2-1 0,-2 1-3,6 2 9,-3 0 3,6 3 1,-2-2 7,5 5 0,2 1 0,4-1 1,2 6-5,4 1 1,0 0-1,7 4-3,0 2 1,1 1-15,-1 2 1,10 12 4,-6-5-2,5 8 3,-5 0 0,4 1 1,-3 0 1,1 3 1,-1-1 0,2 5 2,1 0-1,-1 2-2,0 0 3,0 0-1,1 1 1,-2-1-4,1-4 0,0 1 2,-1-2 0,1-2 1,-3 0 0,2-2-1,-7-9-1,8 9 0,-8-7 0,-3-6-3,13 16 0,-5-3-2,3 0-1,1 0 0,-1 0-2,1-2 2,-1 2-3,0 0 2,1-1-6,-5-6 1,-8-7 3,3 0-1,1 3-7,-2-3 2,3 1-4,-4-1 4,-1 0-2,0 1-1,-2-3 2,0 3-3,-2-3 1,-8-4-2,5 3 4,-6-3-2,3 0-4,-3 1 3,2-3 0,-1-1 2,0 1-1,1-2-1,0 1-1,0-2-1,5 0 5,-3 0-4,2 1 1,0-1 1,1-2 2,2 5-4,-1-2 0,0-1 1,0 2-2,1-3-2,-3 2 3,-2-1 1,2 0-3,1 1-1,-3 2 5,2-2-1,2 1-3,-1 0 2,0 2 0,-3 0 0,4-3 0,-2 3-1,2-2 1,-3 2-2,4-2 2,-2-1 0,0 1-2,1-2 4,-1 3-4,2 2 1,-4-2 1,2 1-1,-1 0 0,-2-1 1,2-1 1,-1 1 1,-1 1 2,0-3 4,2 2 4,-2-2 2,3 0 2,-3 0-4,2-4 0,1 4-2,-3-4 0,0 2-4,0-2 2,-2-1 1,0-2 3,2-1-2,3 5 1,-2-1-2,0-1-1,1 2-2,1-2 3,-4-2-2,2 1-3,-3-1 0,2-1 4,-2 3 0,3-2-4,-3-1 2,1 1 2,1-1 2,1 0-4,-1 1 9,-1-2-11,0 3 9,-1-1-3,3-1-3,-1 3-1,0 0 3,2 1-2,3 3-4,-2 2-1,-3 0 3,6-1-1,-4 2 6,-2-2 1,2 2 2,-1-4-6,-3 4 0,2 0-1,0 0 0,-4-2-4,2 1 2,-4-5 0,4 6-5,-4-5 1,1 0-1,0 2 1,-2-3 1,0 2-5,2-3 6,-2 2-4,1 0 0,0 0 4,2-2-6,-2 0 0,0 3 7,0-3 1,1-3 0,0 6-5,-2-5-2,-1 2 4,0 1-3,2-1-2,-4-2-2,4 2 4,-3-3-3,0 3 6,4-2-5,-4-1-1,1 3 6,-2-5-2,6 4-2,-5-3-1,0 0-2,2-1 2,-2 0 4,1-1-5,-1 0 4,2 0-1,0 2 8,-1-2-12,0 0 1,-1-2 9,1 1-3,0 2-1,0-3 2,-3 1-4,2-1-2,4-2 2,-4 3-4,1 0 4,2-2 3,-2-1-4,0 3-1,4-3 4,-5 0-5,3 1-3,-1-1 3,4 2-9,-4-1 12,6 1 1,-2 0-1,4 2-6,-3-1 6,4 1 4,-2-1-2,0 2-2,-2-3 4,2 0-6,1 2 1,-4-1 0,-1 0-1,1-1 1,-4-1-5,2 0 4,-4-1 1,0-1-4,2 1-5,-4-1 8,3 1 3,-5 0-1,3-2-2,-3 1-5,3 0 8,-3-1-3,0-1 2,2 2 7,-4-2-7,0 1 6,2 2-8,-1-4 0,-1 1 0,-2 0 0,3-2 0,-3 2-1,0-3 6,1 3-5,-5-4 4,6 4-4,-1-2-1,-5-2 2,7 4-1,-7-4 4,6 5-1,-6-5 2,8 2-4,-8-2 1,4 4 2,-4-4 4,4 3-1,-4-3-1,0 0 3,0 0-1,8 3-8,-8-3 8,0 0-3,0 0-1,3 2-1,-3-2-3,0 0 2,0 0 3,5 3-3,-5-3 1,5 5 11,-5-5 4,8 3-3,-3-2 3,-1 4 3,2-1-5,-2-2 4,3 2 0,0-1-1,0-1-1,-1 0-3,1 2 3,0-2-3,-1-1 3,0 3-2,-2-2 2,-4-2-3,11 4 2,-7-2 0,-4-2 1,9 3-2,-9-3 2,6 2-2,-6-2 1,7 3-4,-7-3 4,0 0-2,6 2 0,-6-2-4,0 0 1,0 0-1,6 2 1,-6-2-1,0 0-12,0 0-41,0 0-33,0 0-41,-23-9-49,8 2-80,-4 2-62,-16-5-65,0-3-191,-12-8 42,-18-13-234,-3-7-244</inkml:trace>
  <inkml:trace contextRef="#ctx0" brushRef="#br0" timeOffset="118286.93">7128 10277 1875,'3'-8'-134,"-1"1"16,1-1 20,-1 1 20,0-1 19,0 3 13,0-3 17,-2 1 8,2 2 13,0-1 12,-2 6 5,2-7 5,0 3 1,-2 4-6,2-7 0,-2 7-4,2-4 1,-2 4 6,0 0 3,0 0 6,18 7 0,-12-1 9,2 2 2,1 1-1,2 4 1,3 3 5,1 1 7,5 1-1,0 6 6,10 4 7,2 0-1,3 3 2,19 8-5,-2 3 3,4-3-3,1 3-3,-2 1 2,4-1-2,-2-1-1,3 3-1,-3-3-2,2 2-3,-1 1-1,1-5-3,0 3-1,5 1-1,-1-1-4,1 2-2,-1 2 0,0 2-4,6 2-1,-7 2 0,5 1-4,-4 1 2,1-1-4,1 1-1,-1-2 0,-3 1-3,0 3-1,-1-3 5,-1 4-3,-2-3-3,-1 1-1,-3-5 4,-1 4-2,-1-1-2,0-1 1,-3 0-4,2 1 4,-1 0 0,-3 1 0,3 1 0,-1-4 4,-3 5 5,0-3 1,3-2 1,2-1 2,-3-1 2,4 1 1,0 0-3,0-3 0,3 1 4,2-2 0,4-2 2,-3 0 2,1-3-1,-3-1 4,3-3-2,-3 2-2,-2 0-3,-1-1 0,-5-8 2,-9-6-5,-2 4-6,2-4 6,-1-1-2,-1 0-7,-9-3 0,3 0 1,0-1 4,-3 3-2,1-5-5,-2 5 3,3-3 0,-2 3 2,0-2-4,0 1 0,2-2-6,-2 0 2,1 1 5,1-3-7,-1 3 9,0-1-6,-1-3 0,3 4 3,-4-3-5,0 0 1,2 1-1,-1-1 0,-1 1 3,2-1-3,-3 1-3,3-1 1,-3-2-6,5 5-1,-3-3 3,0 0-1,3 0 2,2 2 6,-3-2-4,3 2-3,0 1 4,0-2-5,-3 2 2,3 2 0,-4-5-3,0 5-1,-1-5 6,-2 0-3,1 0-7,-7-5 9,0 2-4,-2 0-1,1-3 2,-2 1-2,-2 0-1,2-3 4,-2 2-8,-1-2 3,2 1 4,-2 2 1,3-1-7,2 0 7,0 1 6,2-1-5,-2 1-1,1 1 3,1-1-1,1 1-4,-2-2 0,2 1 1,-1 1 8,-2 1-12,2-3 4,-2 0 2,-1 1-7,3-1 1,-4 1 7,4-3-6,-4 4 8,0-3-3,3 1 6,1 1-3,-2-3 1,0 4-3,3-5 4,-1 5 0,0-3-2,0 1 1,1 3 1,0-4 1,0 1-5,1 3 1,-4-5-2,4 2 6,-3 2-5,0-1-1,-2-3 3,-2 5-3,2-7-3,-4 1 0,3 1 2,-3 0 0,-1-1-1,1-1 3,0 2-4,0 2 10,-1-3-7,3-1 3,-2 1 0,2 2-3,-1 0 2,2-1-5,-2-2 3,1 3-2,-2-3 4,0 3-8,-2-2 2,2-1 5,1 3-8,-6-6 0,0 2 2,0-1 1,1 1-4,-2-3 7,-1 1-3,2 1 4,-3-2-4,1 1 2,-2 0 0,0 0 0,1-4-1,-5 0 1,9 7 8,-5-7-7,-4 0 5,3 4 0,-3-4 6,7 2 3,-7-2 2,0 0-1,4 4-3,-4-4 3,0 0-4,0 0 0,7 3 0,-7-3-2,0 0-1,0 0 0,4 2 0,-4-2 0,0 0-1,0 0-1,0 0 3,0 0-2,0 0 2,7 2-1,-7-2-1,0 0-4,0 0 3,0 0-4,0 0 2,0 0 0,0 0-1,0 0-3,0 0 0,0 0-1,0 0 1,0 0 1,0 0 1,0 0-4,0 0 2,0 0-1,0 0-1,0 0 2,0 0-1,0 0 1,0 0 0,0 0-2,0 0 1,0 0-4,8-7-23,-8 7-19,2-8-24,-2-1-37,0 5-38,-2-7-45,-2 2-68,-3-5-95,-3-3-236,-6-11-2,-7-5 63,-12-23-292,-7-6-301</inkml:trace>
  <inkml:trace contextRef="#ctx0" brushRef="#br0" timeOffset="120926.79">7513 12001 434,'2'-4'49,"-2"4"-17,0 0 5,6-4 6,-6 4-6,2-3-1,-2 3-2,0 0 9,7-4-2,-7 4 4,0 0 3,4-4 5,-4 4 6,0 0-3,0 0 6,2-3-4,-2 3 8,0 0-5,0 0-2,0 0-2,0 0-3,0 0-3,0 0-2,4-6 0,-4 6-1,0 0 1,0 0-1,0 0-4,0 0 4,0 0-2,0 0 4,0 0-4,4-4 1,-4 4 1,0 0 0,0 0 8,0 0-2,0 0 3,0 0 2,4-5 1,-4 5-3,0 0-8,2-4-2,-2 4-4,5-5 0,-5 5-5,4-8 2,-1 5-6,-1-3-3,2-2-4,2 3-1,-2-2-1,4-3-6,1-2 0,2 0 1,1-3-4,3-1 2,2-1 2,6-7 1,-1 2-1,7-9-2,1-3-1,0-1 2,10-14-1,-3 0-3,2 0-2,-7 6-2,4-4-1,-2 4-2,-9 4-3,13-11 5,-8 8-1,6-9-9,-5 8 0,-5 2 1,10-9 0,3 0-3,-6-1 2,4 1 0,2-3-4,0 5 0,-1-2 2,-2 0 0,2-2-1,-1 0-1,-3-1 0,1 0 0,-8 8 1,7-9 5,0 3-5,-6 7-1,-1 3 2,-1 2 0,-2 0-2,4 1 1,0-1 1,-3 0-1,3 2 1,8-15-1,-7 8 0,3-11-3,0 1 4,2-1-3,-9 9-2,-1 5 4,7-16-3,-1 0 3,0-1-2,-5 14 1,-2 1-2,2 1 1,5-11 2,-2 7-2,-3 5 0,7-15 2,2-1-2,-7 11 2,-1 6-1,-4 0 1,5 0-2,-2 4 1,-2-4 0,1 2-1,-3-1 1,2 2 0,-2 0 1,1 1 2,-6 4-3,3-5 3,3-2-4,-5-1-1,4-1 2,-2 1 1,0 1-2,0-2 0,-3 2 1,4-2 0,-1 3 0,-2 1-1,2-2 0,0 1 1,0-4 1,2 2-2,0 0 1,0-1-1,-1 2 3,0-1-2,0 2 1,1 2-1,-2-3 0,-4 7 0,1-1 3,2 4 0,-5-4-3,7-6 0,1 4 4,-2-1-4,-3 3 1,-2 3 2,4 0-4,-6 1 1,3-2 1,-1 3 0,2-1 1,-2 0 1,4-3-2,3-4 1,-5 5-3,6-5 2,-7 6-1,4-1 0,-2 0 2,-3 3 1,4-2-1,-4 1-1,1 0 3,-2 3-3,-1-1 0,-1 2 3,-1 1-4,1 0 4,0-2 0,-1 2-1,1-1 2,-2-2-2,-1 3 1,2-7 0,-1-2 1,-1 1-1,1-3-2,0 4 2,-3-2 0,1 3-1,2-3-1,1 1 1,-2 1-1,0-1 0,-3 5 0,5 1 1,-2-1-2,-1 2 1,1 1 2,0 0-1,-1 2 1,1-2-3,0 2 2,-1 1 0,2 0 0,-1 1 1,0 0-2,1 1 2,0 0 0,-2-1-1,3 1 0,-2-1-1,0 1 1,1 1 1,0 2 0,-3-5 0,4 1-1,-1 1 0,-3-1-1,3-2 3,-1 2 3,-1-3-5,-1-2 2,-1-1-2,2 2-1,-2 0 1,-1-3 0,1 1 1,-3 1 0,2-4 0,-2 3-2,0-3 2,0 2 0,-2-2 0,2 3-2,-2-1 3,0 0-3,0 2 1,-2-1 2,4 2-2,-4 2 1,4-4 4,-2 4-4,0 0 1,2 1-1,-2 1 2,2-2-3,-2 1 1,0 1 2,1 2-2,2-3 1,-3 2 0,0 0-1,2 2 0,-2-3 2,0 4-1,0-1-1,0 0 1,0-1 2,-2 3 0,-1 0-1,3-1 2,-1 1-1,-1 2 0,0-2 0,0-1 1,0 3-2,0-1 0,-2 2-1,4-1 1,-4 1-1,2 0 2,-1 0-1,1 1 3,0 0-3,-1-1 1,1 1 0,0-1-1,0 1 0,-1 0-1,0-1 1,1 1 2,0-1-1,0 3 0,0-2 0,-1 0 0,-1 0-1,2 2-2,0-1 4,0 1-2,0 2 0,0-3 1,-2 0-2,1 1 2,1 1-3,0-1 3,2-1 1,-2 3-1,-1-3-1,-1 0 0,4 2-3,-2-1 3,0 0-3,-2 0 5,2-1-2,0 0 1,0-2-1,0 3 2,-2 0-2,2-1 0,0 0 3,-4-1-1,4 1-2,-2 1 2,2 2 0,-2-3-2,2 0 0,-2 1 0,0-1 1,2-1-1,-3 1-1,1 1 2,2 1-1,-2-2-1,-1 1 4,3-1-4,-2 3 2,2-1-1,-3-1 1,3 1 0,0 1-2,0-1 1,-2-2-1,2 3 2,-1-1-1,2-2-2,-1 2 2,0 1-2,0-3 2,-1 1-2,2 0 0,-5-1 3,4 3-3,0-4 0,-2 3 0,2-2 0,-1 1 0,0 1 1,1-1 0,0 0 0,-2 1 0,2-1-1,-1 0 2,-2 4-2,5-3 2,-1 0 0,-1 0-2,-2 3 0,4-2 2,-3-2-1,1 5 0,2-3-1,-2 2 0,2-1 0,-2 0-1,2 1 0,0 5 2,-3-12 0,3 7 0,0 5 0,-1-9-1,1 3 0,0 1 5,0 5-5,-2-8 2,2 8-3,0-7 1,0 7 1,-3-6 1,3 6-5,0-5 3,0 5 1,0 0-2,-2-7-1,2 7 0,0 0 0,0 0-8,0 0-10,0-5-12,0 5-9,0 0-12,0 0-13,0 0-5,0 0-23,0 0-18,13 19-13,-6-8-34,3 9-28,3-1-39,3 7-396,2 3-121</inkml:trace>
  <inkml:trace contextRef="#ctx0" brushRef="#br0" timeOffset="124226.9">7843 13326 614,'8'0'224,"-8"0"-64,16 0-61,-16 0-12,12 0-16,-12 0-11,10 0 2,-10 0-4,11-2 8,-11 2 4,9 0 4,-9 0 6,0 0 2,10 0 1,-10 0-2,0 0 1,0 0-3,0 0-1,11 0-5,-11 0-4,0 0-5,0 0-5,0 0-1,0 0-5,0 0-3,0 0-1,10 0-4,-10 0 5,0 0-2,0 0 0,0 0 1,4-5 3,-4 5-2,0 0-1,0 0 3,0 0-8,0 0 9,6-2-1,-6 2 4,6-8-12,-2 5 0,-2-3-4,2-1-6,1-3-3,2-2-4,2-1 4,-1-2-11,5-3 1,0-6-3,5-1-5,2-1 2,5-8 1,5-3-5,12-13-1,1-3 7,1-1 4,5-2-9,1 3-8,4-1 11,1 1-10,-2 2-1,1 1 6,1 0-6,-4 3 1,3 1 2,-2-2 4,-3 2-1,0 0 2,-3 0 1,1 0-1,-3-2 7,1 0-6,-5 1-1,2-1 5,-8 8-4,3-9 8,-1 0-13,-8 5 8,9-8 1,-9 6-2,3-8 3,-3 9 1,4-10 0,-7 10-3,-2 4-2,0 2 1,-3-2-3,3 1 2,-4 0-5,3 2 0,1-2-2,-5-2 1,1 3-6,1-2 3,-4 1-4,4 0 3,-2 0 2,0-2-6,-1 0 2,0 2-6,-2-3 3,-1-2 4,2 0-6,-4-1 4,-2 3-2,3-5-7,-2 2 8,-3-3-6,1-1 4,-2 0-5,2 3 5,1-1 0,-4 7 0,-1-2 0,4-2-3,-5 5-2,3-2-1,-3 1 6,2 2-8,1-1 4,-1-2-2,1 2 3,-1 0 0,4-4-1,-4 1-3,6-1 6,-2-2 0,2 0-3,-1-2-1,4 3 5,0 1-4,-3-2-1,4 2 4,-2 1-3,1 1 2,0-1 1,0 9-6,-3-2 2,4 2 2,-4 2 1,2-1 1,-1 1 3,2-1 0,0 3-4,2-1 0,0 1 2,-3-1-2,4 1 0,-1 3-1,0 1 3,0-2 0,1 4-4,0 0 4,-2-2 3,4 4-7,-5 2-1,1 0 4,2 1-3,-5 2 5,5-3 0,-1 4-5,-1-1 2,2 0 5,-1-1-5,-1 3 0,2-2 4,1-1 0,2-3-2,2 1 1,-1 0-2,1 2 1,0-1 1,-4 1-3,3-1 3,-4 2 0,-1 0-1,2 0 2,-3 0 1,3 0-2,-3-1 1,-1 1 2,0-1-3,0 1-3,-3-1 6,4 1-4,-6-1 3,2 1 5,1 0-10,-2 0 2,1 0 0,1-2 0,-3 2-5,4-2 7,-4-1-1,0 2-2,1 0 10,0-1-9,-1 2 0,1-2 3,-1 2-7,-1-2 4,2 1 0,-3 1-1,-2 3 0,2-3 4,0-1-4,0-3 0,-2-1 2,2-2-6,1 4 5,-3-1 1,2-1 1,-1 0-1,0 1-3,1 1 1,2-2 2,2 1-1,-2-2-3,0 2 2,1 0 0,0 2 1,-1 0 2,1-2 0,-1 2-2,0-2-1,2 3 0,-2-4 2,-2 3-3,1 2 0,-4 0 5,5 0 0,-4 0-7,-3 0 6,5-3-2,-5 1 0,4-2 0,-4-4-2,2 3 3,-2 1-3,0 0-2,-1 0 0,-2 0 2,2 0-2,-2-2 0,0-2-2,0-1 4,0-3-3,0 3 2,-2 1 2,2 2-6,0 1 4,-2-2 4,2 3-5,0-2 5,0 2 3,-3 1-7,3 3 4,0-5-2,-3 5 1,3-2 3,0 0-7,0 2 1,-2 0 1,2-3 1,0 3-1,0 0 2,-3 0 0,3 0 4,0-2-5,0 2 1,-1-2 1,1 0-1,0 2-4,0-1 4,0 2 0,1-1-5,-1 0 2,0 1 5,0 3-5,0-4 11,3 2-8,-6 3 0,6-2-1,-3 1 0,2 2-2,-2-2 1,3-1 1,-3 2 0,3 0 1,-3-1-1,2 2 0,-2 2 5,2-3-4,-2 1 0,2 2 1,0-1 1,-1-2-1,2 3-2,-1-2 1,0 1 2,1 1 4,0-1-6,-1-2 0,0 3 3,2-1-4,-1 1 2,-1-2-2,0 2-1,0-2 0,1 0 3,-1 1-1,0-2 0,-2 3-2,2-2 3,-1 1 0,-1-1 2,3 0-2,-1 0-1,-2-1 3,2 2-2,-2 1 3,2-1-6,-2-1 8,0 3-5,1-2-1,3 3 3,-4-3-4,0 3 3,0 0-1,0-1 1,0-1 0,2 4 1,-2-2-3,-2 1 1,4 0 0,-2 1 1,0-1 1,0 6-4,0-9 4,0 4-2,0 5-1,0-7 4,0 7-1,0-7-1,0 2 0,0 5 3,0-7-8,0 7 5,0-6 2,0 6-2,0-8-2,0 8 2,-2-7-5,2 7 4,0-6-1,0 6-7,0-7 1,0 7 2,0-7-1,0 7 0,0-8-1,0 8-3,-4-2-1,4 2 0,0-7-3,0 7-2,0 0-4,0 0-2,-1-5-2,1 5-2,0 0-1,0 0 4,0 0 1,0 0 5,-4-6-7,4 6-2,0 0-2,-2-6-1,2 6-1,-3-7-4,3 7-3,-1-8 2,-1 5 4,0-1 3,0-1 0,-3 0 8,3 1-4,2 4 2,-2-10 0,-1 7 1,3 3 0,-4-8 1,4 4-2,0 4-2,-2-5-6,2 5-12,-5-6-3,5 6-18,0-6-13,0 6-12,0 0-6,0 0-5,0 0-13,0 0-11,0 0-18,0 0-19,0 0-50,3 14-283,-3-14 1</inkml:trace>
  <inkml:trace contextRef="#ctx0" brushRef="#br0" timeOffset="127166.99">7660 14618 1404,'0'0'41,"-5"7"1,3-4 4,2-3 1,0 0-8,-5 5-1,5-5-7,-4 3 5,4-3 4,0 0 5,0 0 6,0 0-3,-5 6 3,5-6-1,0 0 2,0 0 0,0 0 1,-2 3 2,2-3-4,0 0 5,0 0-4,0 0 3,0 0 3,0 0 1,16-12-1,-10 7 1,4-5 0,1 3 2,6-6 1,2-1 2,2 0 4,6-6 1,0-1 3,10-1 14,0-3 3,-2 0-4,1 0-10,-1-2-11,0 5-2,-2-2-2,1 0-9,-4 3 7,-2-2-3,1 2-6,-1 0-2,2 1 0,1-4 1,2-1-5,0-1 1,0-1 0,6-2-6,-3-1-1,13-8 2,-1-2-1,-5 8-1,-5 3-6,-2 0 0,0 0-3,0-1-1,0 2 1,-2 1-6,-2-1 0,-2 0 0,-3-1-2,-2 3 1,-3 0-7,5-4 2,-2-5-4,-1 2 3,-1-2-5,2-4-4,-1-3 2,3-13-1,3-1-1,-2-2-4,-5 9 1,4-13 1,-4 13-2,-3 3 0,5-14 0,-6 11 1,-4 1-4,1 2 0,0 0 2,0 2-2,-1-2 0,0 3 3,0-1-4,-1 0 0,4 1-1,-6 2 5,3-1-7,-2-1 0,4-2 1,-3 2 1,2-1 3,-1-3-3,4 1-4,-3 0 3,9-16-2,-5 10 3,-4 6 2,2 0-4,1-2 1,-2 3-2,2-3 0,-3 2 1,2 3 0,-4 5 2,3-5 1,1 6-1,-8 2 0,2 0 2,0 2 0,-2 0-1,2 0 1,-1 2-1,0-4-3,0 1 2,0-1-1,-1 0-2,5 0 2,-1 1-1,-1-1 0,2 4 4,-1-1-2,3 1-1,1-2-4,-2 0 4,2 3-2,0 2 0,-1-1 1,1 3 1,0-3 0,0 2 3,-2 2-3,0-1 2,5-3-6,-3 0 3,0 0 4,0 3-1,1-3 0,1 1-1,-2 2 0,1-3-4,3 0 4,-1 3 2,2-3-5,-1 2 3,5-4 0,-4 5 3,4-2-1,-3 1 5,2 2-8,-1 0 2,-2 1-2,4-5-2,-3 4 3,-1 1-4,1-2 3,-4 4 1,4-2 3,-3 2 3,1-2-6,-4-2 9,4-1-12,-1 2 5,-2-1-3,0 1 3,-1 1-4,-1-2 6,1-3-4,-1 0-1,-2-2 2,-1 4-4,2-2 1,-2-3 2,1 2-2,-2-3 2,1 2-1,-1-1 3,0-1-2,-2 3 6,1-1-9,0 0-2,0 1 2,-1-3 3,0 1-2,2 3 2,-2-5 1,0 5 2,-3 3-3,4-3-2,-2 1 3,0-3 0,0 1-3,-1-1 1,-1 7 0,0-2 0,2 0-1,-2 2 1,0 1 1,0 0-1,2 1 1,-2 0 6,0 0-7,3-2 2,-1 2-4,-1 1 7,-1-1-2,3 4-3,-1-3 4,-2 1-7,4 4 4,-2-4 0,-2 1 4,3 4-8,-4-2 7,5-2-4,2 0-3,-1 0 1,1-2 4,-4 2-5,2 0 1,-1 2 4,2-3-4,-6 4 2,5-1-1,-4 0 1,1 1 0,0 1 1,-1 0-4,0-1 5,1 0 0,-1 4 4,-1-2-2,1 2 0,1-2 0,-3 2-7,0 1 7,1 0 2,-3 1-2,3-2 1,-1 1-4,0 1 3,-2 0-4,2-1 0,1 2 1,0-3 3,-1 1-3,2-2 0,3-2 0,-3 0 0,3 1-2,-2-1 4,1 1-5,-3-1 5,2 0-6,1 2 4,-2-2 1,-2 3 2,1-2-5,1-1 4,0 2-5,-1-1 2,0 1-1,1 0 4,-2 2-2,0-1 2,-2-1-2,2 1-1,0 1 1,-2 0 4,0-1-3,-2 2-3,2 0 3,0-1 1,-2 0 2,2-2-2,-2-3-4,1 5-3,-1-5 0,0 5 9,0 0-7,0 0 3,0-1 0,0 1-1,1-1-3,-2 1 1,2 1 2,-3-2 2,2 3 2,0 0-2,-2-1-1,2 1 3,-2 0-2,2 1 0,1 0 0,-3 0 0,2 3 1,-2-3 0,2 2 7,0 1-7,-2-1 0,0-1 1,2 3-3,-2 4 2,0-10 1,0 6 0,0 4-1,2-8-1,-2 5 0,0 3 1,2-8-2,-2 8 0,-2-6 1,2 6-6,0-7 7,0 7 3,0-5-5,0 5-1,0-9 5,0 9-3,-2-5 0,2 5 2,-2-8 6,2 8-8,-2-6 4,2 6-2,-2-7-1,2 7-2,-2-6 3,-1 2-2,3 4-1,-4-7 8,2 3-7,2 4 1,-5-7 1,1 2 7,2 2-5,2 3 0,-4-9-4,2 4-3,2 5 7,-7-7 0,5 3 1,0 0-4,2 4 2,-4-9-3,0 5-1,2 0 6,2 4-5,-4-7-2,1 5 7,3 2-4,-3-8-1,3 8 5,-2-4-11,2 4-4,-6-4-8,6 4-10,0 0-4,-2-6-12,0 4-13,2 2-17,0 0-10,0 0-10,0 0-21,0 0-20,0 0-26,6 13-22,0-7-23,-3 4-22,0-2-75,1 1-197,-2 3-73,0-3-75</inkml:trace>
  <inkml:trace contextRef="#ctx0" brushRef="#br0" timeOffset="131408.31">8330 15855 865,'0'7'140,"0"-7"-45,-2 4-37,2-4-14,-2 8-7,2-8-8,0 0-1,-3 5-5,3-5 7,0 0 1,0 0 7,0 0-3,0 5 1,0-5 4,0 0-3,0 0 2,0 0 0,0 0 3,0 0 4,5 4-2,-5-4 2,0 0-1,0 0 1,0 0-3,0 0 6,0 0-1,0 0 2,5 3 1,-5-3-2,0 0 0,0 0-3,0 0 1,0 0-2,0 0-1,0 0-3,0 0 0,0 0 0,0 0-3,11 0 3,-11 0 2,0 0 3,0 0 4,16-4-2,-13-2 5,6 4-1,0-3 3,-3-1 5,3 0-6,1-1-2,1 0 0,-1-1-1,4 1 2,-2-6 0,0 4 4,3-2 0,-2 1 3,2-2-8,-3 2-2,6-2-1,-3 0-7,4-1 4,-3 0-8,0 0-4,3 3-4,-1-4 4,-1-1 2,-1 3-3,4-1-1,-3 0 4,2-2-1,1 1-2,-2-1-1,1-2 0,1 0-7,2-3 2,0 0-3,-1 0-4,3-2 4,-5 1-10,6 0 0,-4 0 3,0-4 0,2 3 0,-2 1-1,-2-4-1,3 1-4,-3 4 0,0-4-3,-2 6 5,-3-3-8,2 3 0,-2-1 7,1-1-8,-2 4 0,0-7 0,1 7 2,-3-1-1,2-5-4,-3 2 1,2-1-1,0-1 2,1 2-4,-3-3-1,0-2 3,2 3-3,0-7 3,-2 4-3,1 1 2,-1-2 2,1 2-2,0-5 0,-1 3 4,1-3-4,0 2 7,-1-2-3,0-3 1,-1 3 1,2 3 0,-3 2 0,3-7 1,-1 1-1,1 5 0,-2-3-4,1 0 4,0-2-1,-2 1-3,4 3 0,-2-2 1,-2-3 2,2 0-1,2 3-2,-1-3-1,-1 1 1,-2 5 1,3-2 4,2-2-5,-5 5 2,5-5-1,-3 1 1,6 0-1,-4-1 0,0 0-3,4 0-1,-2 1 1,3-1 0,1 1 0,-4-1 1,6 1-1,-5-1 2,5 2-6,0-2 1,-2 1 2,2 2 1,0-5-1,0 2-3,1-5 2,1 0-2,-2-2 0,1 1 2,1 0 0,1 0 1,-2 0-3,3-4 3,1 3-1,1-1-3,-2-1 0,1-2 1,1 0 2,8-11-2,-4 5-1,2-7 3,-5 9-3,-5 8 4,1-3 0,-2 1 0,-2 1-4,0 0 2,-2 4 2,-2 2-4,-2-1 1,0 3 2,1-4 0,-4 1 0,4 1-3,-4 1 2,2-3 0,2 1-3,-2-2 4,1-2 0,1-5 0,2 0-7,-2-3 4,-1 1 0,4 0-2,-5-1 4,3 0-4,0 1 1,0-2 0,-1-2 4,2 3-3,-2 1 3,-1-2-2,1 5-1,2-4-2,-2 3 4,0 5-1,0 1 0,-1 1 0,0 0 1,2 0-1,-3-1 0,3-1 1,-2 1-1,3-3 1,0-1 0,-2 5-3,-1-1 0,2 0 2,0 2 2,1 0 1,-2 0-6,-1-1 0,3 2 1,-1-2-3,-2 1 4,3 2 2,0-3-1,-2 2 3,-1 0-5,1 2 3,0 1-3,-2-1 3,-2 6-6,4 0 5,-6 2 2,2-2 2,1 2-4,0 2 0,-1 1 0,-1-2 0,1 2 3,2 0-1,0 2 1,-4-1-1,4 1-3,-3 0 1,2 5-1,-3-5 1,3 0 3,1 2 0,0 1 4,-3 2-3,0-4-1,3 5-3,0-4 4,-2 1-7,1 4 6,-1-4-1,3 1-1,-2 2 2,-1-1 1,0 2-5,-1-2 6,4 0-5,-3 2 1,3-1 3,-2 0-4,0 0 6,-1 2-5,2 0 4,2 1-1,-2-2-4,1 1 1,-1 2 2,4-4 1,-4 4-1,2-1-1,2-1 7,-4 3-9,2-3 1,2 1-4,-3 0 10,1 2-6,0-1 0,-2-1 3,0 3-4,3-1-3,0-2 0,0 3 7,0-2-4,0 0 5,-1 2-1,4-1 0,-2 0-1,-1 2 0,0-1-2,0-1 0,-1-1 4,2 5-5,-6-3 6,2 2-4,-1-2-2,0 2 8,0-1-7,-4 0 5,4 1-5,-2 0 4,-2 0-2,1 1-2,0-2 3,-1 2 1,1-1 1,1-1-2,-1 1-1,1 0 0,-1 1 3,-2-1-7,3 1 3,-2 0-1,1-1 5,-2 1 0,-6 2-1,11-3-1,-5 1-1,-6 2 1,9-2 2,-9 2-4,6-1 3,-6 1-2,0 0-1,0 0 0,13-3-2,-13 3 6,0 0-4,6-2-1,-6 2 7,0 0-4,0 0 1,6-4 0,-6 4 2,0 0-2,0 0 0,0 0 0,0 0 0,5-2 1,-5 2 4,0 0-4,0 0 1,0 0-1,0 0 3,9-3-3,-9 3 0,0 0 1,0 0 0,0 0-6,2-4 5,-2 4 0,0 0 0,0 0-3,0 0 5,4-4-2,-4 4-7,0 0-30,0 0-26,0 0-61,0 0-71,0 0-81,-16-5-196,6-1-110,-3-4 112,-6-5-209,-4-10-173</inkml:trace>
  <inkml:trace contextRef="#ctx0" brushRef="#br0" timeOffset="141198.41">16246 12737 497,'0'0'117,"0"0"-31,0 0-26,0-6-7,0 6-8,0 0-5,0 0-8,0-5 1,0 5 3,0 0 4,0 0 9,0 0-4,2-7-1,-2 7 9,0 0-3,0 0 2,2-5-2,-2 5 5,0 0-4,0 0 1,0 0-2,0 0-2,0 0 0,0 0-5,0 0 2,0 0 3,0 0 4,0 0 1,0 0 4,9 12-1,-9-12 0,2 11-1,0-4-2,0 1-7,-2 3-1,4-2-4,1 3-4,-3 0-4,2 1-5,0 0-1,0 0-4,2 2-1,-2-3-3,2 0-3,-2 1-13,0-2-25,-2-1-17,2 0-31,-2-3-27,2 2-40,-2-1-38,0-2-95,3 0-320,-3-2-90</inkml:trace>
  <inkml:trace contextRef="#ctx0" brushRef="#br0" timeOffset="141546.57">16654 12898 1644,'5'-5'45,"-5"5"17,0-6 5,2 2 0,-2 4-4,0 0 1,0-5-2,0 5-1,0 0-3,0 0-1,0 0-3,0 0 4,-19 1 2,12 5 4,-3 3 2,-2 2 0,-4 0-5,2 4-1,-4 5-3,-3 2-5,1 1-3,-2 2-6,1 1-3,-2 0-3,2 2-5,-2-2-3,6-1-5,-3-1-6,1-3-2,4-1-13,2-3-12,1-2-15,2-1-17,0-3-22,4-2-18,2-1-25,0-2-38,6-1-34,-2-5-59,6 2-121,-6-2-288,14-2-142</inkml:trace>
  <inkml:trace contextRef="#ctx0" brushRef="#br0" timeOffset="141873.36">16538 13203 1812,'0'0'12,"0"0"20,13 7 10,-13 0 4,-2 1 10,0 1 1,-1 2 3,1 0 2,0 4 4,0-1-3,-2 1-3,2 1-1,2-1-6,0 0-4,0-2-3,0 0-6,2 2-3,-2-4-4,0 0 1,1 1 0,2-3 1,-3-2 1,0 3 7,2-4 13,-2 2 4,0-5-4,0-3-2,-2 6-5,2-6-6,0 0-4,-6 2-4,6-2 2,0 0-8,0 0-6,-18-10-2,14 7-3,-1-1-4,0-1-16,0 0-15,2 2-23,-1-4-26,-1 2-32,1-1-39,1 3-41,3-5-39,-2 0-92,4-1-124,1 0-215,3-3-144</inkml:trace>
  <inkml:trace contextRef="#ctx0" brushRef="#br0" timeOffset="142079.78">16682 13197 1883,'-4'-4'41,"4"4"8,-6-3 9,4-1 0,2 4 3,-5-4 1,5 4-6,0 0-2,7-11-7,-1 7 0,1-1-8,3-3-2,7 1-7,-5 2-15,5 0-30,1-2-29,-4 2-33,4-1-30,-3 3-20,3 1-22,-6 0-29,-2 0-58,4 4-310,-6 0-48</inkml:trace>
  <inkml:trace contextRef="#ctx0" brushRef="#br0" timeOffset="142418.68">16886 13182 1393,'-2'8'-22,"0"-1"34,2 1 11,0-3 10,-2 2 7,2-2 6,0-5 4,0 8 7,0-2 14,2-3 9,-2 3 8,4-2 2,0 1 1,-2-3 1,2 3 0,2 0 2,0 0 0,-1 0 0,1-1-3,3 1-9,-3 1-3,-2 1-3,5-1-1,-5 2-4,2-1 0,-4 0-2,2 1-8,-1 2 4,-3-2-2,2 1-6,-4 2-3,2-4 1,-3 1-5,1 1-4,-2 0-8,2-1 3,0-3-9,0 3-1,-2-1 1,4-3-9,-2 2-5,2-6 6,-2 10-7,2-6-1,4 0 5,-2-1-2,-2-3-6,10 2-3,-10-2 3,18 0-9,-10 0-12,2-2-8,1 0-22,2-1-22,0-1-34,1-1-31,-1-2-39,4 1-56,-6-3-69,6-3-158,-1 1-36,-1-5-194,3 3-173</inkml:trace>
  <inkml:trace contextRef="#ctx0" brushRef="#br0" timeOffset="142767.43">17351 13053 1729,'0'0'-75,"-10"0"20,10 0 16,0 0 18,-11 0 8,11 0 18,0 0 12,0 0 14,-10 0 17,10 0 13,0 0 17,0 0 14,0 0 14,0 0 6,0 0-1,0 0-1,0 0-6,0 0-8,0 0-8,23-6-4,-15 6-4,-1-1-11,8 1-8,-5-3-10,0 3-13,4-2-25,-3 1-33,5-1-37,-2 0-46,4-3-49,0 3-51,0-3-100,-1-1-129,-1 2-150,0-3-83</inkml:trace>
  <inkml:trace contextRef="#ctx0" brushRef="#br0" timeOffset="143383.95">17872 12876 1604,'0'0'2,"0"0"21,-4-4 5,4 4 8,0 0 7,0 0 2,0 0 14,0 0 4,-4-4 9,4 4 4,0 0 3,0 0 2,0 0-4,0 0 0,0 0-6,0 0-2,0 0-6,0 0-6,0 0-4,0 0-2,0 0-2,0 0 1,0 0 7,0 0 4,0 0 4,0 0-4,0 0 0,0 0-3,0 0 2,0 0-5,12-6 4,-12 6-4,0 0-6,0 0-1,0 0-2,0 0-5,0 0-7,0 0-2,0 0-2,0 0-5,0 0 4,0 0-6,11 8-2,-9-4-6,-2-4-1,0 0 5,7 4-3,-7-4-2,4 3 4,-4-3-4,0 0 0,6 4-5,-6-4 6,4 2 3,-4-2-4,0 0 2,0 0-6,0 0-5,0 0-29,0 0-43,0 0-48,0 0-65,3-9-80,-3 9-162,2-12-107,-2 7 67,2 1-201,-2 4-160</inkml:trace>
  <inkml:trace contextRef="#ctx0" brushRef="#br0" timeOffset="143761.91">18131 13014 1808,'-2'4'14,"0"0"19,0 0 9,2-4 1,-5 8 0,3-4 1,2-4 3,-4 5 3,4-5 2,0 6 6,-3 0 16,3-6 4,0 9 2,0-1-3,0-3 1,3 2-7,-1 1-4,0 1-4,0 0-3,-1-1-7,3-1 0,-2 2-4,0-1-2,0 2-4,0-3 3,0-1-4,0 2-1,0-2-1,-2-1-1,2 1-1,-2 0 0,2-1 4,-2-5-9,-4 9-4,2-4-1,-2-1-3,-2-1-1,-1 0-2,-2 0-5,1-3-12,-3 2-21,0-2-25,1-2-27,-1 0-33,1-2-35,0-1-29,0 1-34,2-4-41,2 3-105,1-5-105,4-1-188,1 1-135</inkml:trace>
  <inkml:trace contextRef="#ctx0" brushRef="#br0" timeOffset="144040.48">18432 12835 1875,'6'-3'103,"-2"-1"12,-4 4-2,6-4-11,-2 2-11,-4 2-4,0 0 0,0 0 13,4 10 9,-6-3-4,-2 4 8,0 3-2,-4 1-11,0 6 2,-4 1-5,4 2-5,-7 5-7,5 1-6,-3 1-11,0 1-7,1-1 2,-1 0-9,1-2-10,1 0-1,0-4-11,1-1-15,1 0-23,-1-3-22,3-5-20,1 0-25,0-4-28,0 3-32,0-6-46,6-1-48,0-5-41,0-3-92,1 2-96,-1-2 7,0 0-136,23-15-86</inkml:trace>
  <inkml:trace contextRef="#ctx0" brushRef="#br0" timeOffset="144356.01">18523 13106 1709,'2'-5'110,"0"1"22,-2 4 6,4-6-11,-2 2-17,-2 4-12,0 0 2,0 0 14,0 0 2,6 12 7,-6-3-2,0 1-4,-2 2-7,2 3-3,0 2-12,0-3-5,-2 3-3,0 0-10,2 3-10,-2-3-2,2 0-11,-2-1-5,0-1 3,2-1-3,-2-4-3,2 0-5,0 2 6,-2-5 11,2 3 9,-2-5 1,-3 1-12,3-3 3,2-3-11,-7 4-6,7-4-4,0 0-1,0 0-18,-12-15-22,8 6-27,2-2-24,-3-4-27,3 1-27,0-1-27,-2-2-30,2-2-28,-2 1-44,4 1-41,-2-1-135,4 0-111,0-1 60,0 3-202,2-1-162</inkml:trace>
  <inkml:trace contextRef="#ctx0" brushRef="#br0" timeOffset="144530.07">18567 12971 1891,'4'-5'82,"-2"0"19,2-1-3,1 2-7,1-3-9,2 3-5,1-3-6,4-3-8,-1 5-4,2-3-7,0 1-4,1 0-12,2 2-24,-3-1-30,1 0-35,0 5-35,0-1-40,0 2-41,-5-2-60,-1 4-101,-3 1-265,-1 3-94</inkml:trace>
  <inkml:trace contextRef="#ctx0" brushRef="#br0" timeOffset="144820.16">18781 12997 1787,'-2'6'92,"2"0"17,0-1 2,0 2 1,2-4-2,2 2-1,0-3-3,1 3-2,-1 0 1,0 0 2,2 0 8,0-1 3,4 3 4,-4-1-4,2 1 10,0 2 2,-1 4 2,-3-2-7,0 0-5,-2 3-4,-4 3-4,-2-2-5,-3 4-5,-1 0-5,-4 3 0,-2-4-9,2 2-5,0-1-2,1-3-7,0 2-9,3-5-6,-1-1-4,3-1-1,4-2 4,0-1 2,4-1-5,4-1-4,5-4-7,4 1-3,6-3-20,7-7-33,0 2-52,7-3-57,5-4-59,-5 0-96,9-7-112,-8 4-248,-3-3 30,-1 5 76,-8 1-377,-2 2-389</inkml:trace>
  <inkml:trace contextRef="#ctx0" brushRef="#br0" timeOffset="145716.86">16836 14337 2754,'0'0'104,"-8"0"-8,8 0 0,0 0-9,0 0-10,0 0-4,0 0-6,17-9 1,-6 2-6,1 2-1,4 1-6,0-4-13,6 1-1,1-1-4,0 1-13,2 0-18,1 0-32,-3-1-43,1 3-60,-3-1-68,-1 0-77,2 3-171,-9 1-47,-2 2 58,-3 2-139,-2 3-74</inkml:trace>
  <inkml:trace contextRef="#ctx0" brushRef="#br0" timeOffset="145865.67">17009 14552 1946,'-7'10'198,"0"-5"12,5 0-14,-2 3-21,4-8-12,2 3-20,-2-3-12,13 0-14,0-3-31,4 3-59,2-8-71,8-1-101,7-2-110,5 0-257,7-5 51,5-1-211,-1 0-167</inkml:trace>
  <inkml:trace contextRef="#ctx0" brushRef="#br0" timeOffset="148176.83">17747 14205 1864,'-14'-1'47,"7"-2"34,-3 2 14,1-2 1,1 1 5,1 1-1,-1-1 3,8 2 8,-10-2 4,2 0 5,8 2 8,-10 0 10,10 0-8,0 0 7,-10-4-5,10 4-9,0 0-12,-6-1-5,6 1-6,0 0-12,0 0-1,0 0-5,22 5-10,-8-5-5,-1 0-8,5-4-10,3 4-29,0-4-24,0 3-35,3-3-19,1 0-36,-2-1-36,5-3-41,-2 0-45,1 0-37,-3-3-66,5-2-134,-8 0-50,2 4 49,1-4-148,-3 2-100</inkml:trace>
  <inkml:trace contextRef="#ctx0" brushRef="#br0" timeOffset="148364.74">18337 13895 1898,'2'-10'150,"0"3"-2,-2 0-8,0 2-8,1 0-2,-1-2-15,0 7-2,3-8-4,-1 1-18,-2 7-7,0-7-10,0 1-5,2 2-13,-2 4-23,2-5-30,-2 5-29,0-9-38,0 9-44,1-5-42,-1 5-25,0 0-28,0 0-58,0 0-91,5 14-60,-5-6-130,-2-1-46</inkml:trace>
  <inkml:trace contextRef="#ctx0" brushRef="#br0" timeOffset="148594.38">18361 13958 1575,'1'13'97,"2"-2"41,-3 3 23,5 1 5,-3 0 2,2 2 3,1 4 3,-1 0 9,2 2-1,1 0 2,-1 2 3,-2-1-1,0 1 3,0 2-2,-2-1 0,0 3-3,0-2-3,-2-1-4,0 3-12,-2-2-4,-2-1-13,2 1-11,-2-2-12,-2-2-7,-3-3-13,-1 0-7,-1-2-10,-2-1-26,1-2-4,-3-1-18,-2 0-25,0-4-45,-6-2-56,2-1-74,-1-5-79,1-1-124,0-2-195,0-3-106,-1-1 56,2-6-511,5-2-587</inkml:trace>
  <inkml:trace contextRef="#ctx0" brushRef="#br0" timeOffset="149412.95">16868 15868 3113,'-8'0'2,"-2"-2"36,3 2 13,7 0 13,-15-4 5,15 4 15,-11 0 8,11 0-1,-6-1 3,6 1 0,-2-8-2,2 8-8,0 0-9,11-8-5,-5 8-9,1-5-5,1 5-15,3-4-36,-3 4-47,0-3-46,-8 3-59,18 0-64,-8 3-62,-2 1-97,-4-2-143,3 4 4,-3 3-213,-4 0-215</inkml:trace>
  <inkml:trace contextRef="#ctx0" brushRef="#br0" timeOffset="149576.38">16785 16104 2083,'-10'9'103,"1"-1"30,4-1 14,-1-4 6,5 2 11,-1 2 3,2-7 11,0 7 13,3-1 1,5-6-3,4 6-17,2-6-11,-2 0-25,4 0-52,6 1-77,1-1-72,1-1-68,1 1-75,2-4-95,-2 4-203,1 0-25,-2-2 56,0 2-219,1 0-187</inkml:trace>
  <inkml:trace contextRef="#ctx0" brushRef="#br0" timeOffset="150441.59">17510 16012 1923,'-8'-4'43,"8"4"43,0 0 27,-9-3 18,9 3 13,-6-2 15,6 2 5,0 0 13,0 0 27,-9-3 11,9 3 7,0 0 0,0 0-5,0 0-11,-9-2-11,9 2-13,0 0-21,0 0-16,0 0-13,0 0-15,0 0-11,0 0-11,24-3-11,-15 0-30,1 1-43,3 2-50,-3-3-65,6 0-64,0 0-67,-4-1-73,6-2-80,-1-2-168,0 2-43,0 1 48,-3-3-320,4 4-354</inkml:trace>
  <inkml:trace contextRef="#ctx0" brushRef="#br0" timeOffset="150734.56">17890 15784 2461,'-3'-6'30,"-1"5"32,4 1 21,-5-7 13,5 7 13,-2-7 12,2 7-1,-2-2 25,2 2 7,0 0 6,0 0-6,0 0-13,-4-5-9,4 5-12,0 0 9,0 0-1,0 0-11,4 22-6,-4-10-9,2 0-9,0 5-10,0-3-6,1 3-5,-1-1-8,0 2-7,-2-1-3,3-2-7,1 3-4,-4 0-9,4-1-23,-4-2-33,2 1-33,0-1-46,0-1-44,0-3-57,-2 2-66,2-5-64,-2 4-85,0-5-138,2 0 2,1-1-328,1-2-366</inkml:trace>
  <inkml:trace contextRef="#ctx0" brushRef="#br0" timeOffset="152054.84">18281 15998 2404,'0'0'2,"-10"-3"41,10 3 23,0 0 15,-9-3 7,9 3 7,0 0 8,-6-2 11,6 2 25,0 0 11,0 0 3,0 0 0,0 0-4,0 0-9,0 0-10,0 0-11,0 0-7,0 0-10,0 0-6,0 0-9,0 0-9,21 0-9,-11-3-6,3 0-13,-1 3-31,1-5-30,4 3-39,-2-2-38,0 0-49,-2-2-51,2-1-62,-1-2-68,0 2-137,-2-4-103,2 4 37,-3-4-237,4 1-249</inkml:trace>
  <inkml:trace contextRef="#ctx0" brushRef="#br0" timeOffset="152349.82">18685 15669 1967,'0'0'-82,"-4"-6"13,4 6 9,0 0 8,-2-6 7,2 6 13,0-3 22,0 3 21,0 0 24,4-10 18,1 6 20,-1 1 13,-4 3 12,6-9 3,-1 4 3,-1 1 4,-2 0-2,2 0-6,0 1-8,-4 3-8,6-9-7,-4 8-15,-2 1-1,4-7-8,-4 7-24,5-3-32,-5 3-30,0 0-32,0 0-32,0 0-44,13 14-42,-13-8-68,0 1-139,-2 4-218,-2 3-107</inkml:trace>
  <inkml:trace contextRef="#ctx0" brushRef="#br0" timeOffset="152650.81">18674 15952 1751,'3'4'74,"-3"-4"33,2 7 13,-2-7 7,6 6 9,-1-4 3,-2 0 0,-3-2-6,10 6 7,-4-1 16,-2-2 1,2 0 2,0 2-1,2-2-2,-4 2-5,2 4-11,-2-9-4,2 7-8,-2-1-8,-4 1-4,5-1-4,-3 1-5,-2 1-5,-2 0 1,-1-1-9,-1 1-4,0 0-10,0 1-4,-2-1-9,-2-1-3,-2-2-8,0 3-2,-2 0-8,-1-1-9,2 2-22,-3-4-32,3 1-43,-3 0-52,4-5-53,-2 2-70,1 0-73,-1-6-72,2 3-157,0-3-65,10 3 49,-14-1-324,7 1-359</inkml:trace>
  <inkml:trace contextRef="#ctx0" brushRef="#br0" timeOffset="153282.04">17666 16584 2314,'0'0'-62,"-12"-1"41,12 1 20,0 0 13,-8 0 11,8 0 9,0 0 9,0 0 13,-9 0 9,9 0 9,0 0 2,0 0 5,0 0 6,0 0 15,0 0 0,0 0 11,0 0 19,0 0 6,0 0 2,41-4-3,-23 2-2,10-4-2,5-1-4,8-3-7,13-4-1,24-2 2,12 0-11,4 2 2,5-1-6,7 2-6,3 6-8,2-4-6,2 1-9,-8 3-9,-5 0-6,-12 2-4,-18 2-7,-14 1-7,-12-1-12,-4 3-15,-7-2-15,-3 2-23,-8-4-36,2 4-27,-5 0-43,-7 0-35,-2 4-40,-4-2-42,-6-2-45,2 5-53,-2-5-132,-14 8-100,1 1 63,-1 2-270,-7-2-270</inkml:trace>
  <inkml:trace contextRef="#ctx0" brushRef="#br0" timeOffset="153694.08">18173 17009 2257,'0'0'68,"-2"-7"31,2 7 12,0-8 0,-2 2-2,2 6-4,-4-3-9,4 3-3,0 0-12,-4-4-4,4 4-3,0 0-10,0 0 17,0 0 11,0 0 12,0 0-5,0 17-2,0-8-5,0 0-2,0 6-4,-2-2-5,2 2-7,-3 0-4,0 5-7,-1-2-1,0 3-8,0 0-6,-2 3-4,0 0-2,2-3-5,-3 0-5,0 0 2,3-2-7,-2-4-1,2 0-2,-3-1 0,3-3-2,2-2 2,-1 3 10,0-5 11,1 0 1,-3-2-4,1-3-5,4-2-2,0 0-5,-13 0-3,13 0-9,-8-12-25,3 5-34,2-7-43,-1 2-52,0-5-43,3-3-52,1-1-61,0 1-49,0-2-130,0 3-88,1 2 35,-1-2-266,4 5-279</inkml:trace>
  <inkml:trace contextRef="#ctx0" brushRef="#br0" timeOffset="153898.43">18151 16996 2227,'8'-8'75,"-2"1"44,4-4 16,1 2-1,6-6 6,4 2 8,3 0-6,5 0-4,3-3-8,-2 3-1,1 0-25,-1 0-12,-5 5-6,0-6-30,-1 8-45,-1 1-40,-1 1-46,-6-2-58,1 6-58,-2 0-58,-5 0-103,-1 6-140,-3-2 15,-2 7-159,-4-1-132</inkml:trace>
  <inkml:trace contextRef="#ctx0" brushRef="#br0" timeOffset="154298.28">18456 17140 1796,'0'0'115,"0"0"41,0 0 19,0 0 5,0 0-13,16-15 6,-8 10-6,3 3 6,-1-4 0,5 2-9,-2 1-5,0-3-6,6 4-6,-5-1-14,3 0-7,-4 3-11,2-4-11,-3 4-7,2 4-6,-2-4-8,-2 3-6,-1 2-3,-1 1-5,-3 1-4,-3 1-2,-2 5-3,-2-3 2,-5 3-3,3 0-1,-4 4-2,-5-1 1,-1-1-5,0 4-3,0-4 5,-1 1 5,2 1 1,2-8-7,1 2 3,0-3 3,0 4-8,4-5 2,0-2 5,0 0 6,4 1 0,0-1-14,2 0-2,0-5 0,6 3 6,-6-3-14,14 0 0,-2 0-11,0 0 4,2 0-9,4 0-1,3-3-2,1 3-3,-3-3-11,6 1-30,-4-2-36,-1 3-56,0-5-67,5 4-55,-3-9-81,-4 2-89,2 2-159,0-4-112,0 1 52,-3 3-498,2-1-591</inkml:trace>
  <inkml:trace contextRef="#ctx0" brushRef="#br0" timeOffset="154493.22">19579 17200 3522,'7'-5'279,"-1"0"2,-2 1-14,2-1-4,0 2 4,-1 0-10,2-3-23,-3 4-20,-4 2-21,8-7-22,-6 3-20,-2 4-49,9-2-55,-5 0-71,-4 2-94,6-5-108,-4 5-110,0-7-141,-2 7-255,0 0 79,0 0 69,0 0-470,0 0-526</inkml:trace>
  <inkml:trace contextRef="#ctx0" brushRef="#br0" timeOffset="159412.44">10060 3149 1070,'-8'-7'67,"1"-1"31,3-1-1,-2 2-7,4 2-5,-2-3-9,-3 2 3,2-1-2,1 2 9,2-3 4,0 0 6,0 0-2,-2-2 5,2 3-4,2-1-4,-2-2 1,2 3-8,0-2-8,2-1-7,0 0-4,2-1-11,0 2-5,5-3-5,0 0-2,1 1-7,3 2-3,1-2-3,6 1-2,0 3-5,0 0-4,1 3 2,0 0-3,0 7-3,0-3-1,-2 5-5,5 4 5,-6 6 0,1-2 0,-3 3-3,-4 6-4,-1-1 3,-2 2-2,-3-1 1,-4 3-1,0 0 0,-2-2 0,0-3-3,-2 2 2,-2-3 1,2 0-2,0-1 0,-3-6 2,3 2 5,0-3 2,0-2 5,0-1 1,-3-1 2,1-5-1,0 1-4,4-3 0,0 0-3,-11-13 1,11 3-3,-1-6-6,1 0 1,1-8-3,2-2 3,-1-1-5,0-5 0,2 1 2,0 1-4,0 2 2,-1-1-2,1 3 1,-2 6 1,0 1 0,0 0-2,0 3-5,-2 3 3,3 2-3,-1 3-4,0 0 2,-2 6 2,0 2 0,0 0 8,8 15-2,-5-6 2,-1 4 3,2 3 0,0 1-2,4 7 0,-2-2 3,6 2-2,-2-2 1,0 3-1,5 2-3,2-4-10,0 0-19,1-3-22,-3-3-27,3-1-35,-1-1-31,4-3-36,1-2-32,-4-5-26,4-2-91,-3-3-84,2-3-200,0 1-109</inkml:trace>
  <inkml:trace contextRef="#ctx0" brushRef="#br0" timeOffset="159974.14">10967 2713 1652,'-2'-16'-12,"-2"5"32,1 0 22,-2 1 18,3 0 15,-2 4 10,2 1 2,-2 1-7,0-2-6,4 6-8,-9-2 3,9 2 1,-8 12 0,1-1 2,1 1-5,2 3 1,-3 2-5,3 5-5,2-2-4,0 5-4,-3 0-5,5 1-6,0 1-2,0 2-4,3-2-1,-3-1-6,4-2-21,-2-1-21,2-2-23,1-3-24,1-2-23,0-4-21,3 0-18,2-5-21,-1-2-14,2-5-9,2-1 6,0-3 8,1-3 10,-2-3 17,4-4 13,-5-2 17,4-4 27,-4 0 22,-2-4 18,2 2 26,-4 1 23,0-2 19,0 4 24,-1 2 14,-4-1-5,0 3 18,1 0 10,-1 3 3,-1 2-1,0 0-7,-2 4-6,-2 2 1,2 4 2,0 0-3,0 0-1,0 0-5,-15 15-2,11-2-5,0-3-7,1 4-4,1 1-3,0 1-2,2 2-6,2-1-2,0 2-6,1-3-4,1 1 0,0-4-6,2 0 2,1-2 7,-1-1 9,3-3 3,-1-4 4,2-1 8,-1-2-9,4-2 2,-5-1-2,1-2-8,-1-2 6,1-3-7,-5-2-5,0-3-5,0 1-5,-4 2-15,-1-4-17,-4 1-18,-1-2-20,-3 4-24,-1-1-34,-1 3-35,-1 0-33,0 3-39,2-1-44,0 2-67,-1-1-143,4-2-25,0 4-108,4-2-88</inkml:trace>
  <inkml:trace contextRef="#ctx0" brushRef="#br0" timeOffset="160260.8">11284 2526 1553,'2'-12'-22,"0"5"31,-2-1 34,2 0 29,-2 1 28,0 1 21,0-2 6,0 2 7,2-1-3,-2 3-4,0-1-8,0 5-12,0-8-11,0 8-14,5-5-9,-5 5-2,0 0-6,25 9-3,-12 0-1,7 5-7,-4 0-2,3 4-2,2 5-4,2-1-4,-3 2 1,0 2-2,-2-1-7,-5 2 1,1-5 0,-6 4-5,-1-2-1,-2 3-2,-9-1 1,1-1 3,-4 2-8,1-1-11,-4-2-21,-4 0-28,2-4-29,-1 0-34,1-2-41,0-3-37,-2-4-40,4-1-52,1-7-120,3-1-99,0-2-139,6 0-125</inkml:trace>
  <inkml:trace contextRef="#ctx0" brushRef="#br0" timeOffset="160534.38">11951 2324 1711,'2'-12'-11,"2"5"35,-4 1 38,2-2 36,1 2 25,-1 3 5,-2-3 0,2 3-9,-2 3-11,1-9-13,-1 9-8,0 0-10,0 0-10,0 0 0,0 0-3,14 20-3,-8-9 4,1 3-11,-1 3-5,1 3-4,0 4-1,3 0-2,0 3-5,-4 0-5,4-3 1,-2 3-4,1 0-29,-2-2-33,-1-3-42,1 2-52,-3 0-61,0-5-49,-2-2-79,-2-4-127,2 1-32,-2-4-50,0-1-30</inkml:trace>
  <inkml:trace contextRef="#ctx0" brushRef="#br0" timeOffset="160715.7">11964 2607 1548,'-13'-10'45,"3"-2"17,2 4 26,0-1 23,2 0 9,2 2-3,0-1-9,2 1-11,4-4-9,2 1-10,4-1-5,6 0-8,4-5-9,4 5-8,1-3-32,5 1-27,2-1-33,5 1-38,-1 2-46,0 0-55,0 0-122,-3-2-364,-1 6-165</inkml:trace>
  <inkml:trace contextRef="#ctx0" brushRef="#br0" timeOffset="161228.45">12509 2234 1870,'-3'-6'-12,"-2"1"24,3-1 22,-2-1 27,2 1 21,0 0 4,0 1 2,0-2-3,2 2-3,-2-1 0,2 0-7,2 1-8,0-1-8,4 0-3,0 3-5,6-1-5,-2 2-5,0 2-3,4 2-4,0 2 1,1-1-2,0 5-1,-2 1-5,1 3-2,-2 1-1,0 1-4,-2 3 2,-4-3-5,1 3 0,-3 1 1,-3-1-3,-1 1 2,0-3-2,0 2-3,-1-3 2,-1-4 0,2 2-2,-2-4 1,0-1 0,-1-1 0,3-6-6,-2 2-1,2-2-5,0 0-2,-2-15-6,2 2 2,2-1 1,3-3 0,-1-4-2,-1 0 0,4-2-1,-2 3 2,-1 3 1,-2-1 8,3 3 13,-5 2 4,2 1 2,0 2-2,0 1-5,-1-1-4,2 5-3,-1 3-3,-2 2 3,0 0 0,0 0 5,0 0 3,0 21 1,2-8 1,-2 1-2,2 1 2,-1 4-5,2-2 2,1 3-3,1 4-6,2-2 4,-1-1 4,2 0 1,-2 0-2,3-2-8,2-2-16,-3-3-22,3-2-27,-3 1-27,2-6-38,0-3-42,2 0-39,0-4-37,-1-4-54,4 0-94,0-3-51,1-6-111,2 1-54</inkml:trace>
  <inkml:trace contextRef="#ctx0" brushRef="#br0" timeOffset="161468.04">13099 2029 1493,'-4'-24'-2,"0"2"31,-2 3 22,-1 4 35,0-1 28,3 5 10,-4 2 16,0-1-1,5 3-4,-1-1-12,0 1-14,0 2-12,-1 3-11,5 2-9,0 0-2,-6 15-1,2-3-6,8 5-4,-2 0-5,0 4-3,5 4-5,-2 1-6,2 1-3,2-1-5,-1 2 0,2-2-1,0-2-4,2 2-6,-4-2-19,5 0-26,-2-4-23,-1 0-25,1-3-30,-3-4-32,3-2-29,2-2-33,-1-1-29,-2-6-47,4-2-100,-2-2-298,0-1-159</inkml:trace>
  <inkml:trace contextRef="#ctx0" brushRef="#br0" timeOffset="161685.76">13408 1973 1785,'0'-19'-36,"0"6"47,-2-1 41,-1 3 25,2 0 26,-1 4 15,2-2 0,-2 4-9,2-1-10,0 6-9,-2-6-12,2 6-7,0 0 3,0 0-5,10 16 6,-2-6-5,1 5-8,1 2-4,1-1-6,0 4 0,-1 2-5,3-1-11,-2 2-2,-1 0-13,1-1-26,0-2-38,-5 1-41,-2-4-38,2 0-45,1-2-51,-7-3-98,2 0-168,0-5-158,-2 1-138</inkml:trace>
  <inkml:trace contextRef="#ctx0" brushRef="#br0" timeOffset="161960.05">13774 1636 1712,'-6'-21'-11,"2"2"32,-2 4 32,2 0 28,-1 4 25,3-1 15,-2 2 11,2 3-2,2 1-9,-3-2-10,1 2-18,2 6-5,5-5 4,3 5 4,-8 0 14,29 11 1,-7 3-12,6 3 0,1 4-7,7 8-5,13 12-3,1 3-3,-3 0-4,2 4-6,-7-3-6,-8-3-2,-8-5-5,-11 2-4,-5-1-13,-12 3-48,-9 4-53,-16 18-63,-9-2-74,-8 7-77,-18-5-140,-10 2-145,-6 2 64,-13 3-189,-28 16-177</inkml:trace>
  <inkml:trace contextRef="#ctx0" brushRef="#br0" timeOffset="164700.05">13249 3406 1985,'0'0'-87,"0"0"18,0 0 34,0 0 11,0 0 22,2-6 15,-2 6 13,0 0 15,0 0 7,0 0 9,0 0 9,0 0 8,0 0 5,0 0 3,0 0-3,0 0-1,0 0-6,0 0-10,0 0 0,0 0-9,0 0-6,0 0-3,0 0-4,0 0-1,13 8 2,-5-4-1,5 1 3,1 3 0,4 4 6,3 1 4,4 2-3,5 0 3,2 5-1,4 0-3,2 1-5,-2 1-3,-2 4 6,0-2-7,0 0-6,-4-4 3,0 3-7,-6-4-2,-1 0 1,1-2-8,-4-2-3,-4-1 4,-1-3-9,-2 2 4,0-5-2,-3 1-4,-1-1 5,-1 0-6,1-2 4,-3-1-4,1 1 11,-2-1-4,1 0 3,-1-3 2,-1 1-3,-4-3 4,7 5-4,-7-5 0,4 2-3,-4-2-2,0 0-2,0 0-5,0 0 7,0 0 4,0 0-13,-8 8 1,1-5 6,-4 1-10,1 3 3,-7 0-5,-2 3 5,-4 3 2,-7 3-4,0 1 4,-2 0-9,-5 5 5,-4 2 3,-1-2-1,4 2-8,0-2-26,1 2-19,8-6-25,1 1-32,3-3-34,4-3-47,3-1-45,4-1-37,1-5-69,3-1-170,1 1 46,3-3-124,2-3-84</inkml:trace>
  <inkml:trace contextRef="#ctx0" brushRef="#br0" timeOffset="166898.67">14137 2288 1577,'6'-17'-41,"-1"2"40,-3-2 37,2 3 25,-4 1 26,0-1 17,0 2 14,0 1 9,0 0 4,0 2-6,0 1-12,0-1-13,0 4-13,0 2-8,0 3-10,0 0-4,2 17-5,0 0-7,0 3-2,4 8-4,3 4-5,6 12 0,-3-1-25,2 3-40,2 0-53,1 1-61,-1-1-57,2-3-120,-5-4-168,1-5-172,-5-3-151</inkml:trace>
  <inkml:trace contextRef="#ctx0" brushRef="#br0" timeOffset="168034.57">17724 3387 754,'-17'-8'30,"4"-1"14,-1-1 8,-2 2 10,1 1-7,3-3 1,-3 1 3,-2-1 3,3 3 10,-2-3 5,2 0-3,2 1 9,-4 0 5,4-2 0,-3 2 5,2 2 3,2-3 2,1 3 2,2-1 0,-1 2 1,2 0-2,1 1-3,0 0-11,2-1-4,1 0-9,3 0-7,3-2-5,3 3-8,2-1-4,5 1-7,0 2-3,4 2-4,2 2-3,0 2-4,0 2-1,2 5-3,1 3-1,-1 2-1,-2 3-1,0 3 2,-5 0-3,2 3-1,-8 0 2,-2 4-3,-4 0-4,-2-1 3,-5 1-2,0 1-5,-3 1 4,-6 3-3,1-5 1,1 1 1,2-8-2,-1 1-1,0-2 0,3-5 1,0-2 1,1 1 0,0-5 0,3-1-2,0-3 4,0-5-9,4 0 0,0 0-2,0 0-1,-2-19 2,4 9 0,4-4-2,0-5-2,6 0-2,-2-6 3,3 1 0,-1-2 0,-1 3-2,2 1 2,-3 1 6,0 2-3,0 1 13,-2 5-11,-3 0-3,2 1 1,0 5-3,-1-1 1,-2 4 7,2 4 4,-6 0 1,11 10 5,-6-2 2,-1 3-1,0 2 8,0 5-2,0-1-1,-2 0-1,0 4-2,3 1-1,-2 5-5,1-2 2,-2 1-3,-1-1 1,4 0-7,-3-3-24,2 1-22,0-5-34,1-1-28,1-4-32,3 1-40,1-4-35,3-3-34,-1-5-54,8 0-89,-6-6-75,6 0-121,-4-3-79</inkml:trace>
  <inkml:trace contextRef="#ctx0" brushRef="#br0" timeOffset="168596.03">18151 3478 1477,'8'-24'-27,"-4"2"36,-2 6 27,0 0 24,-2 3 27,0 0 21,0 3 16,0 1 8,0 1 2,0 0-14,0 3-9,-2-1-18,2 6-3,0 0 4,0 0 3,0 0-7,-18 17-7,14-4-1,-2 0-11,2 5 1,0-1-7,0 4-2,-1-2-5,3 8-9,-2 0-1,1-1-4,3 3-3,-2-1-11,2-2-28,0 2-27,2-2-26,1-8-30,-1 2-15,3-3-19,5-3-25,-2-4-30,4-2-20,2-2-11,0-3-6,1-6 3,2 0 17,2-3 20,1-4 29,0-2 27,0 0 26,-1-3 25,-3-4 19,1-1 21,-2 2 21,2-2 27,-6-1 13,2 1 14,-3 3 23,-2-1 19,-2 3 14,2 2 13,-5-2 6,2 6-1,-1 1-13,-2 1-5,-2 3-4,0 4 3,0 0-1,0 0-10,0 0-6,-19 14-4,12-4-10,1-1-2,2 4-5,-2 1-8,2 0-3,4 1-15,-3-1-2,3 0 0,3 1-1,-1-3-2,2 3-8,2-6 5,2 1 2,4-3-5,-2-2 7,2-2-2,4-2-4,-2-1 5,3-1 8,0-5-11,-2 0 12,-1-3 0,2 0-2,-2-4-10,1-2 1,-4-3-8,-2 2-5,-3 1 4,-2-2-11,-4 2-3,-2 1-14,-3 0-18,-1 2-16,-5 2-18,1 0-26,-3 1-26,-1 2-30,-3 0-38,6 1-33,-1 4-36,-2-1-56,6 1-133,0 0-80,-3 2-153,5 0-157</inkml:trace>
  <inkml:trace contextRef="#ctx0" brushRef="#br0" timeOffset="168874.12">18612 3306 1741,'8'-7'0,"-2"2"19,1-1 23,1-2 18,3 1 18,-3 1 15,3-2 11,-1 0 1,5 5 1,-2-3 0,3 2-4,2 3 1,3 1 0,0 1 5,6 5-11,3 1-6,4 2 9,0 6-7,0-1-6,4 7-5,-6-3 0,-1 1-11,-5 0-2,0-1-9,-8 4-6,0-3 2,-10 1-9,-2-2-3,-6 1-3,-6 1-6,-2 2-9,-8-1-22,0 2-28,-6-4-28,3-2-30,-4-4-35,0-1-39,-1 0-40,5-3-46,-2-6-80,5 1-135,3-2-27,0-4-155,2 2-135</inkml:trace>
  <inkml:trace contextRef="#ctx0" brushRef="#br0" timeOffset="169106.62">19315 3198 1804,'14'-11'20,"-1"1"22,-4 4 21,-4 1 21,2-1 11,-3 2 7,-1 3 7,1-3-6,-4 4-9,0 0-2,0 0 4,12 9 5,-6 1 4,2 3 3,-2 2-5,0 0-7,-2 4-16,2 2-3,-2 1-3,3 2-13,-3-2-3,1 4-1,-3-2-26,0 1-36,0-2-48,-4 3-51,-2-3-62,-1 2-62,-1-4-99,-1-4-148,1 0 1,-2-2-146,2-1-119</inkml:trace>
  <inkml:trace contextRef="#ctx0" brushRef="#br0" timeOffset="169287.39">19242 3531 1803,'-4'-7'29,"0"0"19,0-1 18,4-1 8,0 4 5,0-2-1,2 1-5,1-2-9,6 1-4,2-1-6,2 1-6,0 1-6,1-2-10,2 2-22,-2 1-30,3-1-33,0 2-35,0 3-30,2-3-16,0 2-65,2 0-154,-6 0-190,0 2-45</inkml:trace>
  <inkml:trace contextRef="#ctx0" brushRef="#br0" timeOffset="170024.66">19587 3370 1523,'7'-6'12,"-1"0"21,0 3 18,-2-5 15,2 2 13,-2 0 9,2 1 8,-2-2 4,2 3-2,-2-2-2,3-1-8,1 4-4,1-1-3,0 2-5,1 0-1,2 2-2,1 2 0,2 2-5,0 1-1,2 3-4,-2 1-4,-1 2-6,0 0-1,-2 2-6,0-1-3,-1 2-4,-2-2-2,-1 2-7,-1-3 4,-3 0-3,-2 2-3,-2-4-4,2 2-2,-4-2 2,0-1-6,-1 2 7,2-2-10,-1-3-4,-1 0 2,1-1-5,2-4-2,0 0-2,0 0-4,0 0 1,0 0-1,-4-14 0,6 6-3,2-4-2,2-1 4,1 1-2,-1 2 4,0-3-1,-1 4-1,1-1 2,-1 3 5,-1 1-5,0-2-2,-2 5 1,2-2 3,-4 5 6,9 0 0,-9 0 5,6 11 8,-1-4 4,-1 3 0,-2-1-3,2 0 0,-3 3-4,2 0-3,4 1 5,-3-2-5,0 3 3,0-1-3,0 0-2,0-1-2,1-3-6,1 0-6,-1 1-9,-1 0-14,2-4-13,-2 0-18,5-3-28,-2 1-29,1-2-26,-8-2-24,17-2-26,-9 0-9,3-3-9,0-1 1,1-2-1,-2-2 2,2-1 8,0-3 19,1 0 29,-2-5 32,3 1 29,-3-3 27,1 0 23,-2-1 27,2 1 30,-2 0 25,-2 2 25,-1-1 23,-1 6 21,1-4 14,-4 4 13,2 0 4,0 5-1,-4-2-6,4 2-10,-3 3-14,0-2-11,-4 5-3,2 3-4,0 0 2,0 0-3,-11 13-5,7-4-4,1 3-6,0 0-7,-2 5-2,3 0-2,2-3 5,2 6-3,3-3-7,1 2-2,1-2-6,5 0-1,0 2-9,4-1 0,0-3-9,6-2-2,-3 1-2,2-4-8,2 2-15,-1-2-27,1-3-27,-5-1-30,2-2-40,-4-2-37,2-2-35,-1 0-38,-1-4-34,-2-1-48,-2-1-92,-2-4-71,-1-1-188,2 2-151</inkml:trace>
  <inkml:trace contextRef="#ctx0" brushRef="#br0" timeOffset="170251.49">20683 3295 1786,'4'-7'-2,"0"-1"28,-2 1 24,2 1 17,-2-1 10,0 2 8,0 1 4,-2 4-4,3-7-7,-3 7-3,4-2 13,-4 2 10,0 0 0,13 13 7,-9-5-8,5 4 10,-3-1-6,-2 2-2,1 1-12,0 1-5,-1-2-14,2 2 4,-4-1-12,2 0 1,-2 0-15,-2-2-10,0 1-35,2-2-33,-2 0-33,0-2-42,2 0-42,-2-1-52,0-1-46,-2-3-75,2-1-109,0-3-35,0 0-113,0 0-80</inkml:trace>
  <inkml:trace contextRef="#ctx0" brushRef="#br0" timeOffset="170779.54">21057 3101 1510,'0'-9'-42,"0"5"21,0 4 22,0-8 29,-2 2 22,2 6 16,2-10 16,-4 7 19,4-3 16,-2 1 7,0-1 2,0 6 4,2-10 0,-2 7 2,2-3-11,-2 6-1,6-7-8,-1 2-7,0 4-2,-5 1-12,15 1 7,-5 5-3,1 0 5,3 3-4,1 5 6,-1 1-6,3 3-2,1 2-6,1 3 1,0 4 0,-1-3-3,2 3-8,-3 0-8,-4-1-3,-5-1-3,-4 0-6,-4 0-11,-6 0-28,-5 4-50,-6 0-64,-5-4-69,-8 5-95,-2-3-102,-6-2-213,4 1-5,-2-2 76,-2-2-228,4-5-220</inkml:trace>
  <inkml:trace contextRef="#ctx0" brushRef="#br0" timeOffset="178214.34">11425 5093 1053,'0'-7'102,"0"1"-11,0 1 3,0-3 3,0 2-9,-1 1 3,1-1-10,-2 0-6,2 6 9,-4-10 7,0 7 2,1-1 3,-1 0-5,4 4-1,-4-7-6,0 5-5,4 2-9,-5-6-6,5 6-7,-4-5-6,4 5-3,-2-4-6,2 4-5,0 0-1,0 0 0,0 0-4,19 0-2,-19 0 1,25 7-5,-9-1-3,0-1-3,1 5-1,2 4-4,-2-1 1,-2 6 2,0 1-4,-3 4-2,-3 0 1,-1 2 0,-1 0-1,-5 2-1,0-1-2,-2 1 1,-2-1 1,0-2-4,0 0 1,-3-4 2,1-3-2,2-1 0,0-2 3,-3-4-2,3-2-3,-2-3 1,4-4-4,0-2-1,0 0 3,-2-17-1,4 3-4,0-5 0,4-5-1,1-3 0,0-6 1,1-1 0,0 2-3,1 0 3,-1 1 5,1 7 6,-5-2 6,3 6 7,-3 3 1,0-1-2,0 5 3,0 0-4,-2 1-5,0 2-2,-2 5-5,2 3 8,-2 2 2,0 0-5,0 0 8,0 22-4,0-7 11,0 1-1,1 6-2,-1-2-2,6 5-2,-3 1-4,-1 1 4,2 0-1,-2 0-5,4-2-2,0-1 3,1-1-4,1 0-1,-2-4-16,3-4-22,2 0-19,-3-3-21,4-3-31,2-3-45,-4-2-40,5-4-44,0-2-35,0-3-82,-1-5-92,2 0-35,-2-2-82,1-1-53</inkml:trace>
  <inkml:trace contextRef="#ctx0" brushRef="#br0" timeOffset="178464.68">12010 4975 1544,'-3'-9'1,"0"2"23,1-1 25,-4 0 13,1 3 9,1 0 8,-2 2 4,2 1 2,4 2 6,0 0 7,-20 5 3,14 2-1,0 2 3,0 4-2,2 3-7,2 1-4,-1 0-10,1 5-6,4 0-4,1 0-11,1 4-1,0-2-7,0-2-1,2 3-6,0-4-7,3 0 2,0-1-17,-1-1-21,0-6-28,1 1-26,-2-6-34,5 1-46,-1-2-46,-1-3-44,-3-4-87,4 0-110,-11 0-236,19-4-153</inkml:trace>
  <inkml:trace contextRef="#ctx0" brushRef="#br0" timeOffset="178728.45">12240 5054 1719,'2'-12'-20,"-2"4"24,0-1 29,0 0 23,0 1 21,0 0 11,0 3 0,0-2-4,0 2-8,0 0-4,0 5-2,0-7 9,0 7 7,0 0-7,0 0-3,0 0 2,4 24-8,-2-15-4,0 1-5,0 5-5,2-3-6,0 3-4,-2-2-6,3 2 0,-3 0-4,2 3-5,-2-5-2,1 2-5,1-2-22,0-1-15,-2-3-22,0 1-20,0 0-21,0-3-28,1 0-27,-1 0-42,0-4-40,-2-3-62,0 0-97,0 0-257,0 0-127</inkml:trace>
  <inkml:trace contextRef="#ctx0" brushRef="#br0" timeOffset="179042.45">12299 4890 1594,'-2'-8'-43,"-3"1"22,3-1 24,-2 0 18,0 1 27,0 1 21,3-2 12,-1 3 6,0-1 12,0 3-1,2 3-4,-2-10-3,0 7-9,2 3-3,4-4 6,-4 4 3,0 0 3,0 0 1,28 10 5,-16-3-9,0 0-2,4 4 4,0 2-8,0 2-10,1-3-8,-1 4-3,-1 2 0,0-1-3,-5 5-10,1-2 5,-4 1-5,-3 4-6,-6 0-1,-3 2-3,-3 4-11,-5-1-19,-3 3-38,-8-1-42,-3 2-56,-1-4-65,0-2-66,-3-2-124,3-6-127,-4 0 33,0-3-118,1-2-96</inkml:trace>
  <inkml:trace contextRef="#ctx0" brushRef="#br0" timeOffset="183610.16">13402 1840 1494,'-2'6'-94,"2"-6"16,-2 7 19,2-3 18,0-4 20,0 6 16,0-6 11,2 6 12,-2-6 15,2 3 3,-2-3 8,0 0 8,4 4 6,-4-4 3,0 0 2,2 5 6,-2-5-5,0 0 0,0 0 0,0 0-2,0 0 0,0 0-5,4 3-3,-4-3-3,0 0-5,0 0-6,0 0-2,0 0-4,2 4-2,-2-4-5,0 0 1,0 0-7,0 0 1,0 0-3,0 0-1,5 6-6,-3-2 2,0 1 0,2 1 3,-2 1 4,2 3 0,3 3 5,1 0 4,-1 3 0,3 3 2,1 1 2,0 4-5,1-4 3,1 4-3,2-2-3,-3-1-2,2-1-1,2 2-2,-2-3 0,-1 0 0,1-2 1,-6-2-4,2-1 1,-1-2-2,-2-1 2,2-2 1,-2 0 6,0-1 3,-3 0 5,2 0 3,-2-3 4,0 1 5,0 0-1,1-2 8,-2 0-5,-3-4-7,6 3-2,-2-1 0,-4-2-3,6 2-3,-6-2-5,0 0-5,13-4-4,-13 4 0,12-3-1,-3-1-3,4-2 0,1 2-1,4-2-1,-2-1-3,6-1-2,1-2 1,3 3-3,-2-2 3,4 0-3,4-1-7,-5 0 6,1 0 10,-5 3-9,1-1-3,-4 1-5,-2 1-16,-3-2-19,-1 3-23,-5-2-27,0 2-33,-3-3-31,-2 2-28,-2 3-23,-2-3-18,-4 0-22,0 1-41,0-4-98,-5 4-244,-2-2-122</inkml:trace>
  <inkml:trace contextRef="#ctx0" brushRef="#br0" timeOffset="183840.39">13910 2007 1595,'-7'-5'-44,"-2"-1"28,6 0 21,-3 3 22,2-3 17,-2 1 19,0 0 8,1 2 3,2-1-1,3 4-2,-8-5-11,8 5-3,0 0 10,0 0 12,-4 17 8,4-6 7,4 4 0,0 5-3,0 7-8,2 6-4,6 3-7,-4 2-4,2 7-6,1 3-3,-2 2-9,1-1-33,-4 1-31,5 0-22,-3 1-23,1-1-34,2 1-33,2-2-33,3-3-43,-3-3-83,-1-2-135,1-5-154,0-4-76</inkml:trace>
  <inkml:trace contextRef="#ctx0" brushRef="#br0" timeOffset="185142.53">20729 3367 1550,'4'-3'-45,"-1"-1"11,1-1 19,0 0 16,0 0 23,-1-1 12,2 1 12,0-1 12,2-1 10,-1 0 9,-2 2 8,2-1 5,-2-2 8,-1 5 1,3-3 7,-4 0 2,1 1-4,0 1 1,2 0-3,-5 4-4,4-7-4,-2 5-6,-2 2-1,4-5-5,-4 5-4,0 0-3,4-5-9,-4 5-7,0 0-2,5-4-8,-5 4-9,0 0-4,0 0-5,0 0-4,0 0-2,3 14-3,-3-5-4,3 2-2,-3 3 3,0 0 7,0 1 1,0 5 0,0-1 4,2 2-7,0-2-1,-2 2 4,2 0-3,-1 2 2,2-3-2,-1 4-1,0-5-1,3 1 0,-2 0-1,-1-3-4,1 0 1,0-2-2,-1 1 0,0-5 3,0 0 5,-1-2-2,2 1 13,-1 0 3,0-2 10,0-1 5,0-1 8,-2-1 3,5-1-2,-5-4-3,9 6-6,-1-6-7,-1 0-3,5 0-7,0-2-2,4 0-6,0 0 0,2-2-5,2 1-2,-1-1-1,7-1-4,-2-1-2,1 1 0,0-3-5,-2 0-16,1 1-29,-1 0-20,-2 0-34,0-2-39,-4 2-32,-2-1-31,0 0-36,-4 2-38,-3 0-35,-2-2-29,-1 1-79,-5-1-128,0 2 41,-5 0-172,3 1-160</inkml:trace>
  <inkml:trace contextRef="#ctx0" brushRef="#br0" timeOffset="185376.59">21197 3482 1745,'-4'-4'-13,"4"4"37,-7-7 26,4 4 27,3 3 24,-5-5 22,5 5 9,-2-4 7,2 4-8,0 0-8,0 0-8,-6-4-13,6 4-3,0 0 23,-2 13 1,2-1-1,0 0-5,-2 6 1,4 3-6,-4 8-11,2 2-9,0 3-5,0 5-8,-3 4-7,3 0-5,-5 9-19,0-1-55,2 2-43,-5-1-68,-11 17-85,4-12-68,-4-13-98,5-2-185,-6-1 42,4-8-211,-2-3-214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1:11:42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5380 1962 1297,'0'0'77,"2"4"19,-2-4-5,0 0-16,0 0-6,0 0-11,0 0-5,0 0 2,15-12 5,-11 7 5,1-2 7,-1-2-2,2 0 2,-1-2-2,2-4 1,1 1-2,-2-3-6,-2 0-4,2-3-4,-2-2-4,0-1-4,0-2-4,-1 4-4,-1 1-4,-4-2-2,2 3 1,-3 0-6,0 4-4,0-1-1,-3 3-4,-2 1 0,-5 5-4,0 4-1,-4 3-1,-2 1-1,-2 6-3,-1 2 0,-2 0-4,0 4 6,1 6-3,-1 1 1,4 0 1,0 1 0,3 4-1,5-4 3,3 3 2,3 2 0,5-6 1,2 7 0,7-4-1,3 2-1,8 2-1,0-1-2,4 1-3,1-3 5,3 3-3,-1-1 1,-4-4-4,4 1-1,-5 0 2,-1-2 2,-6-3 4,-3 1 7,2 1 0,-7-3 8,-2-1 8,-4 1 5,-2 1 2,-2-1 0,-6-3-8,-4 3 5,0-4-9,-3 0-4,-7-1-1,4-2-1,-6-3-2,0-1-3,0 0-9,1-4-13,3-2-23,-2-2-33,-3-4-36,3-1-47,5-4-51,4 1-54,5-6-125,3 1-130,5-2 55,4-2-138,7-2-84</inkml:trace>
  <inkml:trace contextRef="#ctx0" brushRef="#br0" timeOffset="379.9">5749 2138 1554,'6'9'-15,"0"-1"24,-2-3 30,1 1 21,-2-1 17,0-1 11,1 0 3,-2 1 10,5-3 4,-1 0 1,2-2 0,5 0-14,-1-2-6,3 0-9,3-5-8,1-1-7,2 1-6,-1-4-3,-2 1-6,1-1-6,-2-3-6,-2 3-9,-5-2-2,2 1-2,-4 2-5,-4 0-1,-2 3-3,-2 0-1,-2-1-2,-4 4-2,0 2-4,-6 2 3,12 0 3,-25 6 4,8-2 2,0 3 8,-1 4 1,-2-1 5,3 2-4,0 3 6,1 0 1,3 3-6,-1 1 6,6-1-5,2-1-5,2 0 5,4 1-4,2-1-2,4-1-1,1-1 2,10 0 0,-1 0-28,3-5-25,3 0-32,4-5-33,-2 1-40,6-6-41,2-2-44,-3-2-57,10-1-99,-3-2-47,2-4-176,0 0-99</inkml:trace>
  <inkml:trace contextRef="#ctx0" brushRef="#br0" timeOffset="629.91">6636 1973 1594,'0'-5'18,"2"-1"30,-2 6 23,-4-6 18,2 2 13,2 4 2,-9-3 1,9 3 2,-15 2 1,7 3 14,-5 3 2,0-1-5,-1 7 3,-3 1-2,-1 2 1,4 0-10,-2 2-5,4 3-14,2-3-9,1 1-4,3-1-13,3 0-2,2 0-3,2-2-9,2-1-9,3-1-22,5-2-16,-1 1-29,4-4-29,0-3-37,1-1-40,3-4-43,2 0-49,1-4-32,0-2-30,5-2-15,1-1-66,5-5-303,-4-3-163</inkml:trace>
  <inkml:trace contextRef="#ctx0" brushRef="#br0" timeOffset="961.18">6966 2007 1829,'4'-11'-9,"-2"0"42,-4 3 27,0 1 21,-2 1 18,0 1 10,-2 2 4,-1 1 7,-1 0-3,8 2-2,-18 7 0,10-2-8,-2 2 9,0 5-4,-2 1-6,4 3-6,0 1-7,-3 2-9,4 1-3,1 1-6,0 0-16,4 0 2,-1-1-8,3-2-4,3-1 1,-1 3-9,4-3-2,3-4-1,-2 0-7,5-3-1,0-2-5,4-2-3,-4-3 1,3-3-1,2-2-4,-2-1-4,1-5 1,2 1-6,-4-7 0,0 0 1,0-1-1,-4-2 1,1-2-2,-7 0-4,0 2 1,-2 2-7,-2-2 6,-5 3-8,-2 3 6,-2 0-7,-1 1-15,-4 4-18,2 2-19,-2 0-28,-2 4-31,4-1-47,-1 2-51,5 1-46,-5-2-81,7 2-129,-1-2-22,7 0-205,0 0-191</inkml:trace>
  <inkml:trace contextRef="#ctx0" brushRef="#br0" timeOffset="1419.89">7224 1985 1855,'7'-4'20,"-3"2"36,-4 2 35,8-3 20,-8 3 12,5-5-3,-5 5-11,0 0-7,0 0-3,0 0 5,13 14 6,-11-7-4,2 3 1,0 0-10,0 3-11,2 2 4,-2-2-18,4 2 2,-2 2-11,0-3-5,-2 1-11,2-1 0,-2-1-4,1-2-3,-1 1-8,0-3 0,-1 2 0,1-4 0,-2-2 8,0 0 4,0 0-1,-2-5-3,3 4-3,-3-4-1,0 0-8,0 0-4,-5-19 2,3 9-7,2-4 4,0-2-5,2-4-9,0-1 2,2-5-2,3-1-3,1 2-4,2 0 0,2 1 0,0 0-4,3 4 0,1 3 0,4 0-2,-1 3-1,2 4 4,3-1-2,-3 5 0,-3 5 4,4 1-1,1 4-6,1 1 3,-5 4-1,1-1 5,-1 6-4,-3-1 4,-2 1-2,-2 0 3,2 4-3,-9-3 4,3 0-1,-2 2-3,-4-1-2,2-1-24,-4 0-22,0-2-19,0-1-34,-2-3-33,0-1-41,-3 1-46,2-3-38,-1-4-77,-3 0-120,7-2-28,0 0-204,-2-11-183</inkml:trace>
  <inkml:trace contextRef="#ctx0" brushRef="#br0" timeOffset="2089.74">8199 1130 1924,'-5'-11'43,"1"1"19,2 3 27,0 4 14,0-1 1,2 4-10,-2-4-8,2 4 9,0 0 10,-2 15 2,4-2-3,0 3-9,2 9 5,2 4-8,1 6-9,3 11-5,3 4-2,2 18 4,1 1-5,0 0-4,-2-12-1,-3-6-12,0-1-4,-3-3-3,-1-5-9,-1-2 2,-2-3-8,2-3 1,-2-8-7,-2-1 4,2-4-2,1-1 1,-2-6 8,-1-2 3,0-2-3,-2-5-4,0-1-4,0-4-2,0 0-6,0 0-2,0 0-4,-4-19-2,0 5-4,-2 2-3,0-5-1,-4-3-3,0 1-4,-3 0 0,-1 2-6,0 2 2,-5 3-5,2 3 8,-2 4-10,-2 4 0,0 2 2,-5 4 1,1 4-1,2 1 1,-1 4-1,-1 3 1,1-1 3,6 1 0,3 1-3,0 1 7,4 0-2,1-1-1,4-2 4,2 1-6,-2-2 5,6-1-1,0-4 6,3 1 0,2-2-4,1-1 5,1-4-2,2-1 0,3-1 4,2-4-5,-1 0 2,3-3-3,0-1 1,0-4-2,1-2 0,0-1 1,-2 2-2,1-2-1,-2 4 3,-2-3-1,1 5-2,-4 0-3,1-2-5,-4 3 0,3 3 2,-3 1-2,1 0 2,-7 2 5,17 4 6,-9-3 4,-2 3 2,2 2 2,0 1-1,0-3 1,0 6 0,1-2 1,-1 1-3,3 1-1,-3-1-1,1 0 3,-2 0-6,2-2-21,-3-2-38,4 4-28,-2-4-33,-1-1-39,1 2-53,-2-1-61,0-5-89,1 0-157,-7 0-12,15-2 63,-9 0-177,2 1-137</inkml:trace>
  <inkml:trace contextRef="#ctx0" brushRef="#br0" timeOffset="2897.78">9372 1763 1751,'0'7'0,"2"-4"19,-2-3 29,2 7 27,-2-7 16,4 2 8,-4-2 5,0 0 6,11 0 6,-11 0 6,0 0 2,14-2 2,-9-1-4,2-2-4,-1-2-3,0-2-12,0-1-7,-2-5-3,5 1-13,-2-8-7,-1 0-8,-2-4-7,2 0-6,-3-2-4,1-1-4,-2 0-6,0-1-5,-2 2-5,0-1-2,0 2 0,-2 2-6,2 5-1,-2 0-6,0 3 3,-3 2-1,3 0-10,-4 4 2,0 2 0,-3 4-3,0 1 6,-3 5-4,2 2 1,-6 4-5,4 3 6,-1 5 7,0 2-7,3 4 5,3 2 1,1 2 5,2 2-6,4 1-2,1 3 0,6 1 1,2 0-3,3 2 0,3-3 3,2 1 1,3-3 1,0-2-7,2-1 4,-1-1-7,3-1 4,-6-2-1,1-5-3,-3-1-1,0 2 4,-2-4-5,-3-3 5,-1 0-6,-1 1-1,0-3 2,-2-1 5,-3 0-3,-3 1 0,2-2-1,-6 2 5,0-4-2,-6 1 0,0 0-2,-1-3 2,-5 2-3,1-4-13,1 1-24,0-2-22,-1 0-30,2-2-32,0-4-30,2-3-39,0-2-35,8-3-32,0-3-34,4-7-95,5-5-98,2-3 27,1-7-127,7-3-82</inkml:trace>
  <inkml:trace contextRef="#ctx0" brushRef="#br0" timeOffset="3155.94">9801 1233 1709,'8'-18'62,"-2"7"38,-4 1 32,2 3 10,0 0 1,-1 2-3,0 2-13,-3 3-9,4-5-14,-4 5 7,0 0 28,0 15 21,3-5-1,-2 7 0,-1 4 0,3 6-11,3 1-11,1 9-7,1 0-12,-2 2-10,4 7-9,-1-1-9,2 5-8,-2-5-8,1 1-8,-2 0-3,1-8-8,-2-1-6,0-3-2,3-4-5,-4-2-13,2-2-27,-2-4-25,-2-4-31,3-1-27,0-2-29,-1-4-41,-2-1-55,2-4-75,3-3-42,-5-1-107,-4-2-118,11-7 35,-7 0-264,0-3-265</inkml:trace>
  <inkml:trace contextRef="#ctx0" brushRef="#br0" timeOffset="3306.89">9935 1610 2106,'-6'-4'5,"1"4"8,5 0 19,-8-5 6,8 5 3,0 0-6,0 0-3,0 0-3,0 0-24,0 0-29,0 0-36,32 2-41,-17-4-57,-1 2-145,4 0-272,2-3-76</inkml:trace>
  <inkml:trace contextRef="#ctx0" brushRef="#br0" timeOffset="4405.38">10555 1591 1676,'0'0'50,"0"0"32,5-5 28,-5 5 19,0 0 8,0 0 2,-9-11 3,9 11 0,-9-6-1,6 3-4,-5-1 0,3 2-16,-3 0-7,-1 0-13,9 2-7,-19 0-12,9 4-10,-6 0-5,2 1-7,-1 5-1,-4 2-11,2 0 3,0 4-5,2 1-6,1 3-1,-1-2-4,6 5-7,-2-1-3,5-2 0,2-1-1,2 0-4,0 0-1,2-2-1,2-2-4,2-1 1,2-1 2,3-1-7,1-3 1,1-4-1,2-1-4,-1-1-3,4-2 0,0-5 3,-1 0-3,2-1 3,-1-4-6,1-3 0,1-3 7,-4-2-6,-2-2 0,4 0 3,-3-1-7,-3 3 13,0-1 6,1 5 8,-2-2 1,-1 2 1,-1 4-3,-3 0-3,3 1 1,-2 1-12,0 7 0,-5 0 2,0 0 1,13 5 2,-9 3 6,2 1 2,3 2 0,-3 2 0,1 2-2,1-1 0,2 3 1,2 0-4,0 3 0,3-5-1,-2 0 2,6 0 0,-3-2-1,2-1-1,-1 0-2,6-5 3,-6 0-1,1-3-2,2 0 1,-2-2-2,2-4-1,-1-2-1,-1 0 5,0-5-3,-2-2 2,2-2-2,-3-2-2,-1-5-2,-3-1-2,0 2 0,-3 0 0,-2 2 1,0-1-1,-4 4 0,-2-3-2,0 5-4,-7-1 3,0 4-2,-5-1-3,-2 4-1,0 0 0,-1 2 0,0 4-2,2 2 0,-1 2 0,0 1-2,4 2-2,-2 1 0,2 1-5,5 2-4,0 0 1,3 1 0,0 1 0,4 1 5,0 3-1,3 0 1,-1 0 3,2 2-3,3 2 5,1-1 0,1 2-1,2 2 1,1 4 3,4 0 0,-4 3 2,2 1-3,5 4 2,-7-5 2,2 8 0,0-7-3,-6 5 4,-1-2 3,-4 1 0,-2-6 1,-3 3-3,-3-3 5,-2 3 0,-1-7-1,-5 2-1,-1-1 1,0-4-2,0-3-2,-2-6-3,0 0-1,2-4-1,-1-2 1,1-1-2,0-5 1,2-1 1,10-1-2,-14-8 4,10 1 0,-2-4-2,6-2-2,3-6 0,2-8 2,3-5-4,4-3 3,6-9 1,7-15-6,3-4 2,2-2-3,5-5 1,-1 2 3,0-1 1,2 1 0,-5 2 2,1 0-3,-6 6-2,-5 9 4,-7 12-2,-2 2 0,-4 1 2,-2 7 1,-2 1 5,-2 1 6,0 5 5,-2 1 3,0 3-2,-2 1-3,-2 8-5,-4 0-2,0 6 2,-2 3-5,10 0 6,-22 13-1,7 1-2,2 5 5,2 1 1,1 11-1,0 0 2,2 1 2,6 0 0,0-1 0,4 3-2,2 0 1,4 3 3,0-4-3,4-4-2,3 0 3,2-2-3,4-3-22,1-7-30,3 3-34,7-2-33,4-8-64,1 0-64,13 2-68,-8-11-88,5 1-193,-3-4 37,1-2 82,-5-1-256,-7-2-214</inkml:trace>
  <inkml:trace contextRef="#ctx0" brushRef="#br0" timeOffset="5052.01">5649 3427 1900,'-9'-2'-4,"3"0"14,6 2 13,-8-2 16,8 2 14,-8-2 13,8 2 9,0 0 7,-10-2-4,10 2 1,0 0-2,0 0 4,-6-4-2,6 4 1,0 0-3,0 0-6,0 0-4,0 0-2,0 0 8,0 0-7,0 0 0,0 0-1,30 6-6,-18-2 0,10-2 8,1 0-3,11 1 4,8-3 3,19 0 2,40-3 9,16-3-10,13-3 3,19-3 0,15-1-1,55-4-3,24-3-9,10-2-4,15-1-5,16-4-4,19 0-5,6 1-4,9 1 0,82-5 3,-74 9-4,-2 2 2,-8 2 6,-7 0 0,-4 2 0,-20 3 5,-16 0 1,-23-1 3,-26 0 3,-50 3 0,-22-2 4,-22 3 16,-14 0 18,-19 1 24,-24 0-5,-16 1-12,-13-1-10,-10 3-11,0-4-3,-11 6-8,0-3-13,-4 3-6,-5-1-10,-2 0-4,-1 2-3,-2-2-16,-5 4-9,6-3-15,-6 3-9,0 0-21,0 0-18,0 0-27,0 0-29,0 0-35,0 0-35,-22-3-34,16 3-42,-4-1-57,4 1-59,-8-4-107,4 0-133,-5-1 38,1-3-387,-2 0-438</inkml:trace>
  <inkml:trace contextRef="#ctx0" brushRef="#br0" timeOffset="10105.97">4199 5452 850,'0'0'83,"10"-6"-15,-6 4-7,-1-1-5,5-2 1,-6 2 2,-2 3 1,10-6-7,-9 3 13,5-4 2,-2 4 3,1-2 5,-1 0 0,0 0-4,-2 1-7,0 1 0,0-4-3,2 1-4,-2 2 1,-2 4-3,4-9 1,-3 6-3,2-3-1,2 0-5,-3 1 2,1-2-2,-1 2 0,0-3 1,0 2-3,-1-1-2,-1-1-5,3-1-2,-3-1-2,0 2 1,0-1 1,0 1-1,-4-1-1,2-1-2,-2 1-3,-1 1-4,0 0 0,-1 4-5,-2-5-2,-1 5-2,1 0-2,-4 3-2,1 1-1,0 4-2,-3 1 1,-2 1-3,2 4-1,-1 3-2,-2 0-1,2 2 1,3 5-1,-2-3-1,4 2 1,2 1-2,2 0 0,-2-3 1,7 1 2,-2-1-2,3-1 3,4 0-1,2-2-1,0-2-1,2 0 1,2-5 0,4 1 2,-2-1-2,3-3 2,-1 0-3,2-4 2,-2 0 0,1 0-2,2-4 1,-6 2-1,2-3 0,2-3 2,-5 2-1,0-1 4,-2-3 5,2 0-4,-6 3-1,2-2 0,-2 1 4,-2-1-2,-1 1 4,2 1-2,0-2-3,-1 4 1,0-1 1,-2 0-1,0 6-4,2-8 1,-2 3-3,0 5 0,0 0-4,0 0 3,0 0-2,0 0-3,-6 19 4,3-8 2,0 3 5,2 5-1,-1 0 3,2 4 1,-2 3-2,2 3-1,0 1 0,4 3 3,-3 3-1,5-2-1,-4 2-4,0-3 7,-2 0-2,2-3-2,-2-2 0,0 1 2,-2-3-1,0-1-1,0 1 7,-4-9 5,1 3-2,-1-3 4,-3-1-2,-2-3-6,-1-4 0,0 1 3,-3-3-5,2-3 4,0-4 1,-2 0-1,-2-4-7,3-3-1,-2-3-5,0-2 8,1-2-7,2-3 1,2 0-2,1-2-2,2-1-3,2 3 0,-2 3-8,4-3-5,0 0-10,2 2-3,2 1-12,2 4-9,0-2-15,7 1-13,-2 0-27,3-1-24,0 3-26,5 0-29,4 5-36,4-5-57,1 4-150,4-1-25,-2 2-105,7 0-56</inkml:trace>
  <inkml:trace contextRef="#ctx0" brushRef="#br0" timeOffset="13520.11">5715 5359 1627,'4'-25'-5,"-4"6"30,0 2 37,0 2 24,-2 1 14,-2 2 11,2 3 6,0 2 5,-3 1-1,1 0 2,-1 0-8,-1 3-12,6 3-7,-15 3-6,9 3-6,0 3-7,-3 5 5,2 3-4,1 5-7,2 2-7,0 2 1,2 1-5,0 1-7,2 0-4,2 0-5,0 1-6,2-1-2,2-4 4,1 2-9,0-6-4,1 1 4,2-4-5,1-3-3,1-4 1,2-2-8,-2-1 2,0-5-1,2-2-2,-2-2-6,0-5 5,1-1 4,-4-4-7,2-7 2,-5-3-9,-2 0 5,-2-4-4,-4-1 0,-2 2-5,-2-1 1,0 0-17,-3 4-8,-4 0-10,-2 4-22,1 1-19,-4 6-25,2-1-29,1 2-33,2 4-27,2 5-31,1-1-31,0 0-91,3 0-125,7 2-209,0 0-170</inkml:trace>
  <inkml:trace contextRef="#ctx0" brushRef="#br0" timeOffset="13783.16">5907 5195 1927,'6'-8'17,"-4"0"33,4 1 30,-4 2 22,2-4 17,-2 4 6,2 1-4,2-2-4,-2 4 9,-4 2 0,19 4 1,-6 1 8,2 5-2,4 5-2,4 6-3,3 3-9,0 6-10,3 1-7,-7 3-9,4-3-7,-3 4-8,-3-4-4,-6 1-8,0-1-2,-6 1-10,-6-3-11,-2-1-29,-4 1-41,-2-1-46,-8 0-56,0 1-69,-1 0-85,-9-4-115,3-3-168,1 2 37,-4-3-241,1-2-259</inkml:trace>
  <inkml:trace contextRef="#ctx0" brushRef="#br0" timeOffset="16561.37">5461 5213 1903,'0'0'-120,"0"0"24,0 0 14,-9-9 14,9 9 12,-6-4 17,6 4 13,-6-5 8,2 3 13,-2-2 8,6 4 10,-9-5 5,9 5 8,-5-2 10,3-2 7,2 4 2,0 0 8,-6-4 8,6 4 3,-5-4 4,5 4 5,-4-3 3,4 3 6,0 0 3,0 0 1,-4-7 0,4 7 2,0 0 4,-2-3-4,2 3 0,0 0-4,0 0-1,0 0-6,0 0-5,0 0 0,-13 13 6,9-4 3,-3 5-1,-1 6 0,-2 2 7,-4 8-1,2 3 5,-3 8-6,2 1-3,-2 2-7,1 1-7,1 1-6,2-3-5,3-3-4,2-3-5,2 0-5,4-3-1,4-3-10,2 1-15,4-3-22,5 0-22,4-7-21,2-1-28,-1-4-44,0-3-47,6-1-54,2-4-51,-3-1-106,3-3-161,1-3 61,-1 1-193,-4-1-165</inkml:trace>
  <inkml:trace contextRef="#ctx0" brushRef="#br0" timeOffset="17104.89">4484 5837 1766,'6'-2'-67,"-1"-3"21,1 3 29,1-1 26,-1-2 28,-2 1 23,3 1 25,-1-2 16,-2 1 14,-1-1 14,2 2 3,-1 0 0,-4 3-2,10-6-5,-8 4-4,-2 2-12,0 0-11,0 0 3,9 8 23,-6 1-3,-1 2 0,2 4 10,-3 3-1,2 3-8,-3 0-5,0 6-9,2 0-7,-2 1-7,0 1-9,3-1-7,-3 0-7,0 1-13,2 3-36,-2-6-48,1 3-46,2-3-41,-3-6-49,2 2-60,5 0-61,-5-3-69,2-2-156,2-2-24,-1-1 63,1-1-165,2-2-132</inkml:trace>
  <inkml:trace contextRef="#ctx0" brushRef="#br0" timeOffset="18070.25">4334 7881 1747,'3'-4'-18,"0"-2"19,0-1 4,-1 1 11,0-3 18,0 0 6,-2-2 16,0 0 20,0 0-3,-2-6 5,0-1 1,0 1 4,-4-2 0,1-2 0,-2 0-2,-1 1 2,-2 0-3,3 1-6,-6 0-1,2 2-5,-1 0-3,0 2-2,-4-2-10,4 7 0,-3 0-2,0 1-1,0 3-5,-1 1-2,-2 2-4,4 3-8,-3 0 6,-1 4-3,4 4-3,2 1 3,-2 3-5,2 4-5,1-4 4,4 5 2,2 0-10,2-1-3,1 1-1,4 0 2,1-2-3,2 0-2,2-1-1,4-3 2,-1-1-4,2-2 3,2-1-2,-2-4-12,1-3 2,2 0 6,2-6-4,-3 4 0,2-5 0,-4 0-2,1-4 1,0-1-2,-5-1-3,3 0 7,-3-1-1,-3-1-6,1 4 12,3-2 3,-5 4 10,-3 0 3,4-1 1,-3 5-8,1-3 2,0 3-7,-1 3 2,-2 2-2,0 0 4,0 0 8,11 9 0,-7 1 2,-1 1 6,-1 2 1,2 3 6,0 1-6,2 5 4,1 2-5,-1 0 3,2 2-1,-1 0 0,4 3 2,-5-1 1,2-2-4,2 7-2,-2-6-2,-2-3-1,2-1-6,-4 0 2,0-4-4,1-2-1,-3 1 2,2-3-3,0-2 2,-2-4 0,1 1-2,-6-2-3,1-1 0,-2-2-2,-2-2-12,-1-1-19,7-2-21,-14-5-25,8 3-23,-4-6-33,4-2-26,-2-4-26,2 0-27,2-4-28,1 1-19,6 0-23,-3-1-18,2-5-75,0 5-71,6-3-14,-2 0-145,2 0-91</inkml:trace>
  <inkml:trace contextRef="#ctx0" brushRef="#br0" timeOffset="18311.65">4694 7622 1718,'10'-2'24,"-1"0"21,-3 2 24,-6 0 26,18 4 22,-12-1 14,2 3 13,-2 2 4,0 3 7,0 0 5,2 2-6,-4 2 4,2 2 1,-2-3-4,3 3-17,-3 3-9,0-3-16,2 2-9,-1-2-10,1 0-7,-2 0-12,3 0-7,-2-1-9,2-1-25,-4-1-32,4-1-42,1-1-35,-3-1-32,2-4-34,-1 1-45,2-4-44,1-1-39,0-3-72,1 0-122,1-3-24,1-4-192,2-2-174</inkml:trace>
  <inkml:trace contextRef="#ctx0" brushRef="#br0" timeOffset="18650.25">5339 7506 1963,'2'-11'56,"0"4"20,-2 0 17,0-3 13,0 3 13,0-1 7,0 1 19,0-1 2,-2 2 6,2 6-3,0-10-5,0 7-11,0 3-15,0 0 7,0 0 0,0 0 0,-12 10-3,10 1-5,-2 2-5,2 2-7,-2 4-7,2 1-9,-2 0-7,3 0-7,-1 4-8,2-2-6,0 0-6,2 0-3,3 2-7,-3-3-4,4 1-3,-2-2-2,2-5-3,0 1-2,4 0-4,0-2-15,-2-1-24,3-4-30,2-1-31,-1-1-33,3-1-35,-2-1-28,4-5-31,-1-3-37,4-1-31,5-1-28,-2-5-9,7-5-13,-4-2-66,4-2-44,1-7-22,-6 4-168,3-3-116</inkml:trace>
  <inkml:trace contextRef="#ctx0" brushRef="#br0" timeOffset="18884.25">5880 7445 1789,'2'-13'46,"-4"3"37,0 0 24,-3 2 25,-1 1 7,2 1 18,-1 1 15,3 1 7,-2 0 11,0 0-4,4 4-4,-5-8-7,5 8-16,-3-4-12,3 4 13,0 0 0,0 0-5,0 0-8,10 20-10,-4-13-10,3 7-11,-1-3-11,1 2-10,0 3-9,3 2-5,-2-1-9,1 0-9,0-1-11,-1 1-24,-1-4-33,1 3-36,-3-3-39,1 0-46,1-1-37,-1-1-36,-2-3-49,1 0-47,0-1-38,-3-3-74,0 0-108,0-4-9,-4 0-323,0 0-333</inkml:trace>
  <inkml:trace contextRef="#ctx0" brushRef="#br0" timeOffset="19164.35">6170 7216 2214,'-5'-7'-30,"4"1"35,-2-2 31,-1 3 29,1-2 24,0 3 13,1 0 9,2 4 0,-5-7-5,5 7 22,0 0 12,0 0 10,21 4 8,-10-1 2,4 5 1,2 1-6,5 3-1,-2 2-2,8-1-9,-1 2-10,3 4-4,-2-3-12,-3 2-10,1 2-10,-5-1-8,-2 0-7,-2 3-8,-7-1-9,-2 3-26,-6-3-39,-6 3-48,-2 2-62,-10 3-63,-3 0-76,-3 3-86,-8-1-122,-1-4-140,1-3 34,0-2-359,-6 0-402</inkml:trace>
  <inkml:trace contextRef="#ctx0" brushRef="#br0" timeOffset="20423.45">4893 8957 2309,'0'0'-118,"-3"6"28,3-6 32,0 0 20,-1 5 33,1-5 22,0 0 13,0 0 5,0 0 9,0 0 11,0 0 6,0 0 7,1-17 5,2 12 2,-1-1 1,0-2-1,0 1 4,0-3-4,-2 2 1,2 1-6,-2-3-4,0 1-9,0 0 1,-2 1-3,2-1 0,-2-2-2,0 4-2,0-2 1,-3 3-6,1-2-7,0 5 4,-2-1-9,-2 1-2,-4 3-8,2 7 1,-2 0-3,-5 4 0,2 6 4,-2 1-1,1 3 0,0 1-1,2 3-3,0-2 1,4 0-2,2 2-4,1-2-2,3 0 3,0-4-4,1-1-3,3 0 6,5-3-3,-3 0 1,4-4 2,1-3-3,1-1-2,3-5 7,2 1-14,1-6 5,0 1 4,2-3-6,-1-3-2,-3 1 7,1-5 4,0 1 7,-2-7-8,2 5-4,-6-5 2,2 3 4,-3-2 2,-1 3 3,1 0 7,0 1 7,-4 4 1,3-1-5,-1 0-3,-2 3-3,0 1-6,2 0-3,-1 5-2,-3 1 3,0 0 5,7 9 3,-4-1 1,1 2 6,2 3 4,-1 2 2,4 6 2,-1 0 0,0 1 1,1 3-1,4 6-6,-1 1-1,3 1 0,-3 1-2,2 0-3,-4-2 0,3 1-3,-5 1 1,3-2-5,-3-1-2,-1-4 0,-3-2-2,0-1-2,-4-3 3,2-2-2,-2 0 1,-2-4-1,-2 3 0,0-5-2,-3 0-2,-1-1 1,-3-3-2,0-1-9,1-3-24,-4 0-18,-2-5-25,0 0-31,1-5-27,-2 0-23,-3-7-28,3 1-31,1-4-29,3-2-36,0-1-16,2-1-25,0 1-73,6-3-97,0 2-9,4 2-173,1-3-159</inkml:trace>
  <inkml:trace contextRef="#ctx0" brushRef="#br0" timeOffset="20863.09">5325 9167 1818,'8'0'0,"-2"-2"21,2-1 20,-2 1 8,-6 2 17,10-7 11,-4 6 11,-2-4 4,-4 5 1,9-5-6,-5 1-7,1 2-6,1-2 2,0 3-5,3-4 0,-1 2-6,0 1-3,6 0 7,-4 0-2,-1 4-2,5-2-4,-1 2-7,0 0-1,-5 3-1,2 1-2,0 4-1,-2-1 13,-3 3-6,0 1 3,-3 2-3,-2 0 0,-2 3 5,0 0-7,-2 2 5,-2 1-6,0 1-1,-4-1-6,2 1-2,2-4-6,-2-1-1,1-1-4,1-3-3,2 1 2,-4-2-10,7-2 0,-3 0-4,-2-2 0,5-1 5,-1 1-9,0-2 5,2-1-4,2 1 3,0-3-1,-2-3 1,7 5-2,-7-5 1,10 2-7,-10-2-14,14-2-27,-14 2-30,16-5-35,-11 2-50,0-1-60,2 0-61,-2-5-79,-2 1-140,4-2-28,-4 2 41,4-5-172,-4-2-142</inkml:trace>
  <inkml:trace contextRef="#ctx0" brushRef="#br0" timeOffset="21523.24">5721 8910 1903,'-6'-7'43,"2"2"25,2 1 9,-3 0 4,5 4 7,-9-1 14,9 1 16,-14 7 6,5 0 4,3 5 12,-2 1 5,-1 5 7,2 2-1,1 2-1,0 2-12,0 0-3,2 5-9,2 0-8,-1 0-10,3 0-8,0 1-10,3-2-8,1 1-7,0 0-8,2-1-3,0 0-7,2-4-5,4-2-7,-2 0 0,1-3-4,3-1-5,-1-3-3,2-2-17,-4-1-19,6-2-29,-1-3-26,-1-1-33,2-2-24,-1-2-19,-1-2-27,3-2-22,-3-4-18,2 1-19,-2-5-9,1-1 5,-1-5 17,2-3 11,-2 1 26,-2-4 15,0 0 23,-1-1 23,-2 0 30,2 0 34,-4 1 32,0-2 30,-2 4 26,-1 3 20,-1-1 20,0 1 13,-1 2 13,-1 3 15,0 1 6,0 0 10,0 3-14,-2-1-7,2 1-7,-2 4-12,0 4 9,0 0 1,0 0-5,0 0 0,0 0-3,-4 21-3,4-10-3,0 0-5,2 4-8,-2-3-7,2 5-5,0 0-5,2-3-3,0 1-4,3-1-4,-4 1-1,6-3-3,1-2-5,-2 0-1,4-4-5,-1-1-2,2-1-4,-3 0-2,3-2-3,-1-2-3,1-2-1,0 0 0,-3-1-2,2-3-5,-4 0 0,0 1-2,1-3-5,-3-4-1,0 0-8,-4 1-10,0 0-12,-4 0-13,0-2-9,-4-1-16,0 1-11,-1 1-22,-1 1-12,-2-1-18,-4 4-15,3-1-17,-1 1-21,1 1-20,-1 0-26,1 0-22,3 4-18,0-2-15,-4 0-58,5 0-73,2-2-40,-1 2-184,2-1-128</inkml:trace>
  <inkml:trace contextRef="#ctx0" brushRef="#br0" timeOffset="21819.74">6119 8951 1763,'2'-7'10,"1"1"20,0-1 17,1 3 10,0 0 14,1-1 10,2 0 8,-1 2 3,0-1 13,3 1 6,-1 3 2,5 3 6,-2-2-4,3 5 3,-1 0 1,2 3-2,2 1 2,-2 3-3,2 0-3,-1 4-3,0-3-4,-2 3-5,-1 2-3,2-1 0,-2 1 0,-3 2-8,0-3-12,0 3-3,-4-4-5,0 3-5,-4-3-8,-2 2-4,-2 0-4,-2-2-5,-2 2-2,-2-4-23,0 4-27,-2 1-34,-1-4-35,-2-1-33,1-3-38,-1 0-46,-1-1-47,0-2-43,-2 0-60,0-4-115,2 1-40,-3-2 30,5 0-172,-2-3-137</inkml:trace>
  <inkml:trace contextRef="#ctx0" brushRef="#br0" timeOffset="22553.21">4920 8604 1617,'-12'-7'-88,"-1"-1"6,0-1 9,0 1 10,0-2 11,-1 0 9,2 0 8,-1 0 6,-2-1 8,2 0 2,-1-2 5,-2 1 9,4 0 1,-1 1-2,0 2 6,1-1 1,-1-2 0,3 3 1,-2-1 2,2 3 4,2-1 1,1 1-4,-1-1 3,1 2-3,1 0 0,0-1-3,2 1 7,-3 2-8,3-2 4,0 3-3,-1-3-1,4 3 0,-4-1-1,5 4 4,-6-6-4,3 1-1,3 5 4,-5-7-5,5 7 2,-1-7 0,-1 2 1,2 5-4,-2-7 5,0 3 1,2 4-6,-3-7 4,3 7 1,-1-9-1,-1 7 1,2 2 0,-2-7-4,0 4-1,2 3 5,-2-8 4,2 8-8,-2-4 0,2 4-1,0-5-5,0 5-3,0 0 0,-2-6-3,2 6-7,2-6-6,-2 6-8,4-4-5,-4 4-12,6-3-17,-2-1-44,0 0-146,2 0 223</inkml:trace>
  <inkml:trace contextRef="#ctx0" brushRef="#br0" timeOffset="24937.42">4249 8148 691,'-4'-2'-13,"-1"-3"1,1 3-1,0-4 10,-2 3 2,2-1 1,-3 0-2,3-1 2,-2 1 2,2-2 1,-1 1 1,-2-2 1,1 0 1,0 2 0,0 0 4,0-2-4,-1 1 7,0 1-7,2-3 4,0 3 0,-3-2-3,1-1-1,1 4 1,0-2 1,-3-1-2,2 2 1,1-2 3,0 1-3,-2 0 1,2 1 1,-1-3-1,-2 2 0,3 1 0,-2-2-6,1 0 4,-2 1 1,4-1-2,-4 1 2,2-1-2,1 1 4,0 0-1,-2-2 4,2 3-2,-2-1-5,2 0 2,0-2-3,0 3 4,-3-1-2,5 0 1,-2-1-3,-2 2 4,3 1-5,-2-2 2,1-1 1,2 0-2,-2 2 1,0-1 1,-2 0-4,2 1 2,2-1 6,-2 0-7,0 1 1,-1-2 3,3 2-4,-2-1 2,-1 0 0,3 1-3,-2-3 5,-1 2-2,3 1 3,-2 0 1,0-3-4,-1 6 0,2-5 1,1 2 2,-2-1-4,2 0 3,-2 1-2,2-1-2,-3 0-1,3 1-1,-3-2 1,3 2 2,-2 0-2,2-2 2,-1 4 0,1-3-2,0 3-1,0-2 1,-1 0 1,2 1 6,3 4-4,-7-7-2,4 3 7,-1 0-5,4 4-1,-6-5-2,4 0 5,0 2-4,2 3-2,-4-7-2,4 7 0,-4-3 2,4 3 0,0 0-3,-2-6 2,2 6-3,0 0 8,0 0-8,-5-4 5,5 4-2,0 0 1,0 0 1,-4-4-6,4 4-3,0 0-4,0 0-2,0 0 3,0 0-6,0 0-5,0 0-2,2-7 2,-2 7-1,0 0 2,0 0-1,9-2 4,-9 2-3,8-2-4,-8 2 1,12 0-5,-3-1-1,0-1 3,1 2-1,-1 0 1,-9 0 5,18-2-4,-9 2 1,0 0 0,-9 0 4,16 0 1,-9 0 4,-7 0 4,13 0 0,-13 0-1,0 0 7,12 0 3,-12 0 0,7 2 5,-7-2-1,0 0 1,6 3 2,-6-3-1,0 0-5,0 0 2,0 0-9,4 4-10,-4-4-6,0 0-28,9 2-56,-9-2-21,11 0 44</inkml:trace>
  <inkml:trace contextRef="#ctx0" brushRef="#br0" timeOffset="26103.39">4078 7679 311,'0'0'-25,"0"0"9,0 0 6,0 0 3,0 0-1,0 0 2,0 0 3,0 0-1,0 0 2,0 0-2,0 0 3,0 0-1,0 0 1,0 0-1,0 0 0,0 0-1,0 0 2,0 0 2,0 0-1,0 0-2,0 0 1,0 0-9,0 0-14,0 0-37,0 0 21</inkml:trace>
  <inkml:trace contextRef="#ctx0" brushRef="#br0" timeOffset="26268.85">4084 7624 212,'2'-4'27,"-2"4"-2,0 0-2,0 0-2,0-9-2,0 9 1,0 0-8,0 0-2,4-5-7,-4 5-6,2-2-7,-2 2-16,0 0-31,0 0-37,6-2 32</inkml:trace>
  <inkml:trace contextRef="#ctx0" brushRef="#br0" timeOffset="29737.64">5420 10264 435,'-10'1'90,"10"-1"5,0 0 3,-11 3 1,11-3 3,0 0 1,0 0 5,-8 0 2,8 0-2,0 0 0,-7 1 0,7-1 2,0 0 6,0 0 0,0 0-3,0 0-6,0 0-6,0 0-12,0 0-6,-11 0-5,11 0-6,0 0 0,0 0 0,0 0-2,0 0-1,0 0 3,-4-7-9,4 7-7,-2-8-3,0 3-4,2-1-4,-4-1-7,0 0-4,0 2-3,0 0-10,-4-4 3,0 4-2,0-1-5,-2 2 1,-1 2-2,-4 1-4,2 1 2,-3 1-4,-3 5-2,6 2-3,-7 4-1,2 1 5,3 2-3,-1 2 5,2 0-1,4 2-5,-2-2 1,6 1 1,2-3 1,1 0 4,8 0-6,-1-4 2,5 1-3,4-2 1,1-3 4,4-3 4,-2 0-6,5-4-3,-1-4 2,0 2-3,1-5 2,3 0-1,-4-2-1,-2-1 12,0-1 14,-2-2 1,-5 1 1,-1-1 2,-1 1-3,-3 1 2,-3 0-5,-1 2-2,0 2 0,-2 2-3,0 0-6,0 5 0,-7-9 1,7 9-2,0 0 1,0 0 1,-10 11-5,8-3-2,-1 4 5,3 1-2,-2 4 5,4 3-7,-2 0 5,3 6-8,1 0 7,-2 4-3,4 5-1,-1 0-1,-3 2 2,2-1 2,-2 2-1,-2-5-2,0 0-1,-2-2 1,-2 1-1,0-4 2,-3-2 1,-1 1 3,-3-4 2,0-2-2,-3-2-1,-4-4 2,2-2 0,-6-3 0,3-4-2,0-3-2,-2-3 5,1-1-4,0-7 1,0-3-2,0-3-6,5-3 0,-2-7 0,6 2-4,3-2-4,2-2 2,6 4-6,2-3 5,3 0-6,5 3-16,7 1-22,1-3-33,6 3-29,-2 1-46,7 3-68,-2 3-72,1 2-146,-3 1-117,0 4 49,-1 1-221,-3 4-218</inkml:trace>
  <inkml:trace contextRef="#ctx0" brushRef="#br0" timeOffset="32257.77">5424 9276 1793,'-3'-8'-130,"3"8"18,0 0 17,0-7 15,0 7 13,-1-7 16,1 7 7,0-5 14,0 5 0,-2-6 11,2 6 8,0-6 5,0 6 11,-2-5 1,2 5 1,-2-6 7,2 6 5,0-6 4,0 6 6,-2-7 13,2 7-2,-2-7 6,2 7 1,-2-7 4,2 1 3,0 6 1,0-9 4,-2 3-3,2 0 8,-3 1-4,3-2 5,-2 2 3,2-1-1,0 6 3,-2-9-2,0 5-1,2-1-1,0 5 1,-2-8 1,2 8-9,0 0-4,-2-8-5,2 8-7,0 0-3,-2-4-8,2 4-4,0 0-2,0 0-1,0 0 1,-3 23 5,3-10 1,0 2 3,0 7 2,0 4 4,0 3 2,3 1 1,-3 3 2,2-1-6,0 4-1,0 3 1,0-8-5,0 1 0,3-1-2,-3-3 0,2 0 0,-2-3-5,0-1-2,0-1-5,0-3 0,2-3-4,-4 0 0,2-5-2,0 1 1,0-2 5,-2-1 6,1-1 7,4 1 10,-3-3-2,-2-1-3,2-4-7,-2-2 1,0 0-3,0 0-3,4-13-6,-4 1 4,2-5-3,-2-2-2,0-3-8,2-7 1,-2 0-3,0 0-8,0 0 5,-2 1 2,2 0 1,0 1-2,-2 1-1,2 4-3,-2 3 0,2 2-2,-2 0 2,2 2-2,-2 4 0,2-1 0,-2 0-5,2 4 4,0 5-8,0 3 6,0 0 1,0 0-6,0 0 3,-5 27 4,10-8-5,-5-1 3,2 8 4,2 0 1,0 1 5,-2 1-2,2-2 4,0 2-9,0-3 4,0-3-1,-1-1 3,1-4 1,-3 1 5,2-3-2,-1-4 9,1 1 15,-1-2 15,-2-3 3,0-3-8,0-4-6,0 0-5,0 0 1,0 0-5,-2-26-5,-3 12-1,2-7-7,0-7-3,-2 1 2,1-10-5,2 7-1,-2-3 3,0 5-7,0 1 2,0 3-3,2 3-4,0 3-2,0 1-4,-3 8 1,4 0-1,-1 6 2,2 3 1,0 0-2,-8 14-2,8-3 3,-2 2-2,0 7 4,2-3 1,0 3-2,-2 4 5,4-4-2,-2 1 0,0 1 1,0-2 1,0-1-5,0-2 2,0-1 4,0-1 1,0-4 0,0 0 3,0-2-1,0-1 2,0-3-2,0-5-3,0 0 6,0 0-10,0 0-7,0 0-19,-6-18-27,6 9-13,0-5-28,0-2-30,-2-3-41,2-1-39,0 2-42,2 1-41,-2-1-107,0 1-169,2 2 66,0 2-178,0 1-168</inkml:trace>
  <inkml:trace contextRef="#ctx0" brushRef="#br0" timeOffset="34851.87">6210 9244 1765,'0'-5'-66,"0"5"23,0 0 13,-2-7 14,2 7 10,-3-4 8,3 4 11,0 0 6,-1-8 11,1 8 11,-2-5 4,0 0 5,2 5 2,-5-7 5,5 7 3,-6-8-1,4 2-6,-3 3-1,3-3-2,-2 2 0,4 4-3,-6-7 3,4 0 1,-2 5-2,4 2-2,-5-7 0,5 7-4,-2-6-6,2 6-3,-3-5-1,3 5-6,0 0-2,0-6-1,0 6-2,0 0-2,5-5-4,-5 5 0,0 0-3,0 0 3,0 0-2,23 7 3,-16-3 2,4 6 2,-3 0 8,2 4 5,2 3 3,-4 5 3,2 0 8,-1 2-6,-3 4 1,0 0 3,-1 1-3,-1-3-4,-2 4 4,-2-1-4,0 0-1,-2 0 0,-2-3 0,-1 1-4,-3-3 3,-1 3-8,-1-4 2,-2-3-1,-2 2-5,0-1 0,-4-3-1,2-4-7,-1 1 4,-3-1 1,3-2-7,1-4 5,1-1-4,0-3-5,-2-3 2,2-1 2,3-1-5,0-1 0,2-4 0,2 0-4,2-1-2,2 0-3,2-2 1,-1 3-5,6-1 1,1 0 11,0 1-13,4 0 8,0 1 9,6 2-5,-2 1 7,5 0 7,2 4 5,0-2 3,5 2 5,3 3-1,0 0-2,3-1-3,0 2-4,0-1 0,-1-1-2,0 1-8,-1 1-36,2 0-47,-1-3-31,-1-1-57,2 3-68,-3-3-73,-1-2-163,-3 1-81,0-1 68,-2 0-190,-1-1-158</inkml:trace>
  <inkml:trace contextRef="#ctx0" brushRef="#br0" timeOffset="36172.43">5709 10757 1755,'-3'-4'-64,"3"4"20,0-7 29,0 7 4,-2-8 24,2 8 13,0-9 14,-2 5 5,2 4 16,2-10 6,-4 6 8,2 4 6,0-8 3,0 8 1,-2-5-4,2 5-4,0-5-4,0 5-13,0 0-6,0 0-5,0 0 3,0 0 5,-17 18 1,15-6 4,-5 1-2,3 4 3,2 3-8,-2 0 1,0 4 0,0-2-5,-1-1-8,3-1 1,-1 0-2,1-1-10,0 0 1,0-2-5,2-1-3,-2-5-4,0 0 2,2 1 2,-2-4 17,2 0 8,0-5-1,0-3-6,0 0-8,0 0 3,0 0-11,8-15 1,-6 5-2,0 0-5,1-4-3,-1-4-3,0 4 2,1-4-5,-1 4 0,0 2 1,0 2-2,0 1-7,-2-2-3,0 4-1,0 1 2,0 6 2,0 0-3,0 0 1,0 0 1,0 0-6,0 0-3,-4 21 8,6-11 1,-4 0-3,2-1 3,0 2 1,2-2-8,-2 1 10,0 2-7,2-3-6,-2 1-19,2-1-17,-2-1-22,4 1-29,-4-1-30,2 0-36,0-3-42,0 2-30,1-4-54,3-1-160,-2-2-36,-4 0-127,0 0-107</inkml:trace>
  <inkml:trace contextRef="#ctx0" brushRef="#br0" timeOffset="36511.66">5988 10452 1579,'0'-9'-28,"0"1"39,0 1 27,2-3 22,-4 5 13,2-3 8,0 2 4,0 6 0,0-8-4,0 8 2,0 0 7,0 0 2,0 0 0,-13 20-2,11-11 2,0 6 2,-2 0-3,1 4-1,1 1-3,0 1 0,0 4-9,0 1-10,-2 0 2,1 1-13,1-1 1,2 0-8,0-3 0,-2-1-8,4 2-2,-2-3 0,5-2-9,-1-1 2,0-1-6,5-1-3,1 1-18,5-4-28,3 0-32,-4-5-44,7 0-51,2 0-59,-2-7-49,1-1-108,-1 0-143,-1-4 36,2 1-70,-3-4-46</inkml:trace>
  <inkml:trace contextRef="#ctx0" brushRef="#br0" timeOffset="37683.73">6301 10476 1390,'0'0'-43,"0"0"22,-4-2 26,4 2 8,0 0 11,0 0 0,0 0 10,-4-5 4,4 5 4,0 0 2,0 0 4,0 0 0,0 0-3,-4-3 1,4 3-1,0 0 2,0 0 1,0 0 4,0 0-5,0 0 0,0 0 1,0 0-3,0 0-1,0 0-1,0 0 0,0 0-3,0 0-2,0 0-2,0 0-4,0 0 0,0 0-3,-5-6 1,5 6 1,0 0 0,0 0 1,0 0-1,0 0-1,0 0-1,0 0 0,0 0 0,0 0-3,0 0 2,0 0 0,0 0 0,0 0-3,0 0 1,0 0-3,0 0-3,0 0 0,0 0-2,0 0 0,0 0 3,0 0-6,0 0 2,5-8-5,-5 8-1,0 0 3,2-5-6,-2 5 0,2-4 0,-2 4-1,2-6 0,-2 6 2,0 0 1,2-7-2,-2 7-1,2-6 1,0 2-2,-2 4-1,4-7-1,0 5-2,-4 2 2,5-8 0,2 4-2,-3 0 1,2 0 0,0 0 2,3 1-4,-1 1 3,1-2-3,-1 0-2,3 2 2,1 2-1,-2-1 3,4 2-2,-2 1 1,3 2-1,-2 2 1,2-1 0,-3 4-1,2-1 4,-2 1-1,-2 2 0,-1-2 2,-3 3 2,-1-3 4,-3 3 0,-2-4 3,0 3-3,-4 0 3,-1-2 1,-1-1 1,-1 1-3,1-2 2,0 1-3,0-3 3,-4 1-4,4-1 2,0-1 5,1 0-2,0 0-1,-2-3-1,7-1-1,-6 2-4,6-2-2,0 0-4,0 0 3,0 0-4,0 0 3,15-9-7,-15 9 8,18-2-3,-8 2-5,2 0-1,0 0 1,2 0 3,0 4-2,3-2 1,-2 1 0,-2 3 1,1-2-2,-1 3 2,-2 2 1,-1-2 9,-1 1 1,-3 1 8,-1-1 16,-2 1 7,-3 1-2,-3 0 3,0 1 2,-5-2-1,-1 2-6,-3-3-7,-4 1 0,2 2 0,-5-4-2,0-1-5,-1-1-4,2-1 2,-1 0-3,-1 0-4,2-2-8,1-2-10,-2 0-24,8-2-24,-5 0-32,2-2-36,2-4-46,1 1-40,5-2-41,1-4-39,5-2-107,3-3-118,3-3 31,0-2-72,4-2-51</inkml:trace>
  <inkml:trace contextRef="#ctx0" brushRef="#br0" timeOffset="37941.03">6651 10181 1590,'4'-5'17,"0"3"28,2-1 11,-2-2 11,1 3 24,2-1 19,-7 3 9,12 0 15,-4 3 8,5 6 7,-2-1 6,3 3 2,3 4 4,3 2-2,0 4-7,1 3-9,1 4-12,-1 0-6,0 0-6,-1 1-9,-6 2-8,1 0-7,-6 4-10,-5 0-2,-2-3-7,-10 4-8,-5 6-4,-6 0-23,-13 10-51,-4 1-56,-7-10-58,-4-1-71,9-8-94,-2-7-132,-1-1-177,0-2 71,0-2-261,4-2-276</inkml:trace>
  <inkml:trace contextRef="#ctx0" brushRef="#br0" timeOffset="39378.03">5220 12239 2092,'0'0'-67,"6"4"17,-6-4 4,8 2 10,-8-2 22,0 0 18,16-6 9,-9 4 16,0 0 11,0-1 6,0-3 2,0 2 7,-1-2 9,0 1 1,-2-1 1,3-1 3,-4 0-4,3 3-2,-2-7-3,-2 4-5,-4-1 1,0 1-6,-2-1-3,-3 1-4,-4 2 1,-6 2-3,-3 3-1,-10 3 3,-2 4-3,-7 0 4,-5 8 0,0 2-2,-1 0 0,3 7-2,1-2-2,6 2-1,3 2-3,8-4-1,6 2-5,3-4-1,5-1-2,5 0 3,5-2-4,4 0 0,2-2 2,7-4-6,2-2 3,2-2-5,3-3 2,4-4-3,0 0-6,4-4 5,-1-1-6,0-3-2,-2-1 5,-1-1-5,0-1-2,-6-3 4,-1 3-2,1-2 1,-8-1 1,0 4 4,-1-3-1,-2 4-1,-1 2 3,-4-1-2,2 2-3,-4 1 2,0 5-3,0 0 2,0 0 0,0 0 5,-4 17 1,4-4 13,0 3 2,1 3-1,2 3-2,-1 5-3,0 3-3,1 0 0,3 6-5,-4-2-2,-2-1 9,-2 0-4,0 3 17,-5-2-5,-1 0 10,-3-3 4,-2 0 0,-1-5 3,-4-1 2,-2-4-4,1-4-4,-3-4-1,4-1-4,-6-4-2,4-3-5,0-3-7,0-2-1,1-2-19,3-1-43,-1-5-29,4-4-32,2-1-38,5-2-37,2 0-40,2 0-37,6-1-30,2-1-36,5-3-94,2 3-133,4 3 64,1 0-129,4 1-107</inkml:trace>
  <inkml:trace contextRef="#ctx0" brushRef="#br0" timeOffset="39757.94">5339 12593 1700,'10'-2'19,"-4"-1"27,-2-1 18,2 0 15,0-1 12,-1 1 8,1-2 7,0 1-5,3-1 0,-3 2-7,1 1 1,1-4-7,0 5-10,4 0-2,-4 1-1,2 2-3,1 1-3,-1 2-3,1 4-3,0 2 2,-3 1 0,-3 4 2,0 0-4,-1 5 2,-4-2-1,-2 1-10,-2 6 6,-2 0-3,-4 0-5,-5 5-3,-2-1-1,-4 0-8,-4 0-1,3-1 3,-1-3-9,0-1 5,1-3-6,6-3 4,0-1-1,2-4-3,0-2-5,4 0-6,1 0 1,1-2 0,4-4-1,4 1-6,4-2-1,-4-4 2,16 4-1,-5-4 0,5 0-3,3-2-5,4 0-2,7 0 5,2-2 0,7 0-1,0 1-12,3-1-26,-1-1-25,3 3-37,-4-5-45,0 1-54,-1 1-62,-3-5-89,-1 1-193,-1-3 7,-1 3 66,-3-4-165,0-1-125</inkml:trace>
  <inkml:trace contextRef="#ctx0" brushRef="#br0" timeOffset="40040.01">6189 12449 1779,'-9'-15'13,"1"3"37,0 2 26,-2 1 20,5 2 18,-1 1 13,-2 1 10,2-2 4,1 2-9,0 3-14,5 2 1,-10 0 4,10 0 3,-15 9-4,12-1-3,-4 5-4,2 2-12,0 5-8,1 2-4,2 4-9,-2-2-9,4 3-10,0-2-3,0 3-3,0-1-7,2-1-6,-2-1-2,4 2-5,-1-5-17,1-3-30,2-1-23,0-1-27,3-2-23,2-5-33,-1-3-38,5-1-35,2-2-42,0-2-36,2-6-54,4-4-103,-1-1-76,1-7-159,2 1-154</inkml:trace>
  <inkml:trace contextRef="#ctx0" brushRef="#br0" timeOffset="40367.62">6465 12499 1834,'-1'-10'14,"-3"2"27,-1 3 18,2-1 19,-4 2 12,1 0 12,-1 2 5,-1 0 0,8 2 0,-16 2-3,6 0-5,0 2 9,4 3 6,-3 5-2,3 2-8,-1-1-1,2 4-6,2 4-14,3-2-1,-2 2-14,4 2 2,0 0-3,2-1-9,3 0-7,-1-2 0,3-1-7,-1-4-5,2-1-1,2-1 0,2-3-3,-3-5 1,8 1-6,-4-4-3,1-2 2,2-4-6,-5-1 4,3-5-2,-3-1-2,2-4-2,-5-3 0,-4 3-6,1-2-1,-5-1-1,-4 0-5,-3 1-2,-1 2-7,-6-1-20,-3 2-13,-2 3-18,-5 4-11,-1-1-30,-2 3-23,1-1-33,4 4-44,1 0-45,4-1-61,2 3-132,0-2-105,5-1 72,3 1-125,5 2-90</inkml:trace>
  <inkml:trace contextRef="#ctx0" brushRef="#br0" timeOffset="40635.66">6687 12329 1586,'2'-7'35,"-2"7"30,-2-7 37,2 2 25,2 0 11,-2 5 3,0-5-3,0 5-11,0 0-8,6-6 24,-6 6 13,17 2 4,-6 2 7,8 1 4,-4 5 9,8 2-26,-5 1-7,6 8 5,-1 3-1,1 0-7,0 1-12,0 7-9,-2-4-11,-5 3-10,-7 4-10,-2 1-5,-6-4-7,-8 6-18,-4-2-53,-9 6-57,-1 3-70,-16 3-74,3-6-91,1-11-104,-2 1-259,-2-6 63,0 2 78,-2-6-291,6-4-284</inkml:trace>
  <inkml:trace contextRef="#ctx0" brushRef="#br0" timeOffset="41724.25">5271 13902 2045,'5'-7'-95,"-3"-1"30,2-1 14,-1-1 14,1 0 12,0 1 20,-2-3 8,0 1 10,0-2 12,0 1 4,1-1 11,-6 0-4,3 0-1,-2-3 5,-2 3 0,0 1 0,-5 1-3,1 0-1,-2 3-1,-6 4-3,-1 1 2,-2 3-3,-3 0 3,-2 7 3,-1 1 3,1 1 0,1 2-2,0 3-1,2-1-2,1 3-2,6 1-2,-2 0-3,6 0 0,4-4 0,-1 2-1,7-2 2,0-3 0,7 2-3,2-5-1,1-1-2,5-2-1,4-4 3,0-2-7,0-2-1,4-3-3,-1-2 1,1 1-4,-2-1-1,0-4 0,-2 2 0,-4 2-1,-3-1 12,1 2 9,0 1 2,-2 2-2,-5-2 4,2 3-11,-3 0-1,-5 4 0,0 0-3,10 10 2,-8-3 1,0 5 4,1 8 0,1-2 5,-1 10 2,5 1 1,-4 8-3,2 1 3,-2 2-5,2 0-2,-2 3 4,0-4-4,-2 1 1,-2-5 7,-6 0 5,4-5 10,-4 1 0,0-4 5,-2-4 5,-3-1-2,-2-4 1,1-3-1,-2-3-3,0-5-7,-2-3-6,3-1-1,-5-5-7,4 1-3,-3-7-3,2-1-3,-2-5-5,3-3-13,0 0-23,0-2-12,3-3-19,3 4-23,-1-3-22,3 5-26,1-2-37,3 4-33,2 0-30,7 2-27,1 0-32,1 1-88,6 1-158,-1 5 41,4-3-65,0 3-49</inkml:trace>
  <inkml:trace contextRef="#ctx0" brushRef="#br0" timeOffset="42065.73">5611 14144 1552,'0'0'39,"13"0"29,-13 0 12,10 0 8,-10 0 3,10 0-4,-10 0-3,12 0 1,-12 0 4,16 0-4,-5 2-3,-1 1-4,1-2 1,2 3-3,-1 3-1,-1 1-6,0 2-1,-3 1 3,0 0-2,-5 5 0,-6 1-4,-1 2 4,-4 3-6,-5 0-3,-6 4-1,0 1-4,-2-2 5,-2 1-16,1-1 0,2-4-10,4 2-2,-1-8-5,3 0 3,3-1-9,0-1-1,3-3-1,-1 1-2,6-4-3,1 1 2,4-1-4,1-2 0,4-3-1,5 1 9,8-3-5,3 3-2,7-6-24,2 3-33,5-5-30,2-3-41,5 0-43,3-1-52,5 0-46,-3-7-75,0-1-189,2 0 28,-2-4-88,-3 2-81</inkml:trace>
  <inkml:trace contextRef="#ctx0" brushRef="#br0" timeOffset="42363.2">6549 13984 1535,'-4'-14'6,"-2"2"26,1 2 25,1 3 24,-1-3 13,1 3 14,-1 0 13,2-1 8,-1 3-1,0 1-9,2 1-10,-2-1-9,4 4-10,0 0 2,0 0-2,-24 11 1,14-1-4,3 2 3,-2 5-7,3-1 0,-3 5-10,3 0-6,0 4 2,0-1-12,2-2-9,2 4-6,0-6 0,4 1-1,0-1-1,0-2-8,2 0 0,3-1-4,0 0-19,4-3-31,0-4-27,0-1-38,3-1-46,0-1-54,4-2-54,-4-7-68,4-1-135,-1-2-60,-3-3-152,2-3-153</inkml:trace>
  <inkml:trace contextRef="#ctx0" brushRef="#br0" timeOffset="42574.32">6746 13902 1847,'-2'-9'17,"2"1"32,-2 3 22,-1-1 6,3 0-3,0 6-10,-3-7-6,3 7 1,0 0 10,0 0 1,0 0 4,-1 21 0,2-10-3,2 5-4,4 1-5,-6 0-5,4 3-7,-1 4 0,1-2-7,-3-1-2,1 2-6,0 1-9,0-3-32,-1 1-39,-2-5-48,2 0-46,-1 0-60,-1-5-114,3-3-185,-1-1-119,0-3-114</inkml:trace>
  <inkml:trace contextRef="#ctx0" brushRef="#br0" timeOffset="42826.78">6828 13902 1668,'-2'-13'-1,"0"4"38,0 0 23,0 1 24,2-1 14,-3 2 2,2 1 4,1 1-2,0 5-1,4-8 2,2 5 3,3-1 1,-1 4-4,3 0 5,2 4-5,1 1-1,2 2-4,0 7-5,1 1-8,0 2-4,0 9-11,0 0-4,-4 2-3,-3 7-7,-7 0 1,-3-2-9,-5 6-13,-3 10-28,-5-3-38,-6 1-45,-9 10-62,-3-2-64,-1-10-84,4-10-187,-1 2-60,-3-5 81,0 1-111,1-4-63</inkml:trace>
  <inkml:trace contextRef="#ctx0" brushRef="#br0" timeOffset="43622.05">5572 15529 1540,'0'-9'28,"-1"-1"36,-1-1 18,-1-2 8,1-3 7,-2 1 3,-1 0 6,-1-2-3,2 1 3,-4 1-6,0-2-4,-2 2-2,2-1-4,-2 3-6,-5-2-11,0 2-5,0 5-5,-1 1-14,-4 5 3,-1 2-4,-2 2-5,-2 9-1,-3 2-7,0 6-1,1 0-1,0 4-5,5 2 0,-1 3-2,4-3-1,1 6-5,6-5 0,4-1 1,2 0-8,3-6 4,3 2-1,5-6-3,3-2 2,4-2-1,1-4-2,4-4-3,2-3 0,1-3 2,0-4 1,4-4-8,-3-2 1,1-2 3,0-4-1,2-2-2,-5 0 5,0-6-8,-4 7 3,-5-2-3,-2 3 0,0 4 9,-4 0-6,0 1 2,-2 4-3,0 3 4,-2 5-6,0 2 5,0 0 5,0 0 4,0 0 7,-6 26 8,6-9 8,0 1 3,2 3 3,0 6 5,0-1-6,2 3-6,2 5-1,3 1 1,-4 0-7,0-8 4,0 1-2,-3 1 4,0-2 3,-2-2 4,-2-4 9,-2 1 4,1-5 9,-3-1-4,-1-1-5,-3-1-4,2-4-3,-2-1-6,-5-1-2,6-7-8,-4-1-1,0 0-6,-2-1-2,-1-7-13,0 2-24,2-5-25,0 1-30,2-3-26,0 1-28,3 0-31,-1-2-40,3-2-42,6 7-47,2-4-36,2-1-100,4 0-128,2 0 30,4 1-162,2-1-172</inkml:trace>
  <inkml:trace contextRef="#ctx0" brushRef="#br0" timeOffset="44013.83">5732 15575 1869,'0'0'23,"15"0"38,-15 0 20,10-1 6,-4-2 4,3-1 2,-1 2 1,1 0 3,2-2 2,1 3 2,-1-3-5,4 2-8,-3 0-7,3 2-7,-5 2-2,3 0-3,0 2-2,-3 1-7,0 3 8,0 5-14,-4-3 3,-2 4 3,0 4-1,-4-3 2,0 7 11,-6-2-14,0 5 1,-3-2 2,-2 2-3,-3 0 0,-2-1 2,0-3 0,2 1 5,1-2-5,-4-1-2,6-3-8,2-1-5,1-1-3,-1-4-5,3 0-6,-1 1-2,4-5-1,-2 2 1,5-1 12,0-1 8,0-6 9,7 8-1,1-3-1,3-5-2,0 0-8,3 0-1,1 0-9,2-3-1,0 1-2,0-1-6,2-2-13,3-1-33,-2-1-44,4-1-62,-1-4-65,1 4-69,-2-4-81,-2 0-99,1 1-141,-4-2 3,6-1-301,-6 1-361</inkml:trace>
  <inkml:trace contextRef="#ctx0" brushRef="#br0" timeOffset="44377.65">6574 15247 2383,'2'-11'-20,"-4"3"31,2 3 26,-2-2 18,2 7 16,-6-7 2,2 5 2,4 2 10,-16 2 5,9 5 8,-2 0 4,-2 3 12,1 4-3,0 7 1,-2-1-6,4 3-1,0-1-1,-1 5-9,2-1-7,6 3-6,-1 0-5,2 2-8,0-4-6,2 1-7,2 0-5,2 0-3,1-3-6,1 1-2,2-6-16,4-1-40,-2 0-43,5-6-52,-4-5-60,4 0-72,-1-3-64,4-8-130,-4 1-118,2-6 40,1 0-177,-1 0-185</inkml:trace>
  <inkml:trace contextRef="#ctx0" brushRef="#br0" timeOffset="44754.53">6863 15366 1914,'0'-6'35,"-3"0"38,0-1 27,3 7 15,-1-10 2,-1 6-1,2 4 2,0-8-6,0 8 0,0-7-8,2 1 0,2 2-3,3-1-11,1 1-5,0 0-4,2-3-12,-2 7 1,0-2-13,0-1-3,1 3-9,-9 0 1,17 5-2,-11 1-11,1 3 2,-3-1-5,0 4-2,-4 2 2,0 0 4,-2 6-5,0-5 2,-2 4-2,-3 5-5,1-4 3,2 1-2,-3-4-4,3 0 1,0 0-2,-1-1-3,3-3-6,0 0 3,2-1 9,0-3-4,2 5 5,2-7 7,1-1-1,1 2-4,3-4 1,1-1-2,1-1 0,-1 2-7,4-4 1,-4 0-10,1 0-24,3-4-25,1 2-26,0-4-37,-1-1-49,4-1-56,-4 1-55,4-9-76,-5-1-145,3-1-46,-4 0 38,1-3-123,-2-1-112</inkml:trace>
  <inkml:trace contextRef="#ctx0" brushRef="#br0" timeOffset="45004.33">7172 15083 1720,'-9'-13'20,"2"4"29,1 2 26,2-1 18,0 3 3,2 0 2,-2 3-3,1-4-3,3 6-8,0 0-2,5-8 7,1 8-2,-6 0 3,22 0 0,-10 0-2,7 5-4,-2 0 4,0 2-9,2 7-2,0 0-1,0 1-1,-2 5-9,2 4-1,-4-2-4,-5 2-11,-1 6 6,-5-2-10,-2 5-4,-4 5-21,-4 4-37,-5 5-45,-10 18-53,-8 2-51,1 1-68,-10-2-123,-3-4-166,1-1 33,-2 2-150,-6-2-136</inkml:trace>
  <inkml:trace contextRef="#ctx0" brushRef="#br0" timeOffset="45929.24">5793 16777 1726,'4'-3'14,"-1"-2"36,-3 5 12,3-7 12,2-1 7,-3 2 5,0-1 6,2-1 4,0 1 8,-1-3 4,0 0-5,2-1-3,-3 2 1,1 1-1,-3-5-11,2 1-6,-4-1 1,2 3-6,-5-3 10,0-2-11,-1 1-3,-2 1-6,-4 2-5,-5 1-10,1 5-6,-2-4-4,-4 9-1,-3 0-2,-1 2-3,-4 5 1,4 2-2,-4 4-1,-2 4-3,5 0-1,1 2-2,1 5-3,3 1-5,6 1 2,2-6-1,6 4 0,2 0-2,4-6-2,2 1 2,4 0-3,4-5-2,-1 1 0,10-8 2,-1 0-1,4 1-2,1-4-4,-2-4 0,4 0 2,-1-4-4,-1 0 1,-3-1 0,4-3-2,-3-5 4,0 1-4,-2 3 0,-5-5 1,2 1-4,-6-1 2,0 1 11,0 4 1,-1-3 7,-2 5 3,-1-1 1,0 3-8,0-4 2,0 4-6,-2-1-6,3 4-1,-5 2 0,0 0-1,0 0-1,10 15 1,-8-3 0,-1 3 6,2 4-6,0-1 2,1 6-1,-2 4 3,0 0-2,-2 2-1,3 1 2,-6 4-2,1-8 1,2 4 1,-2 1-1,-2-4-1,-3 5 1,1-5-3,0-1 2,-3-4 1,-1 2-1,-4-4 3,0-1-2,0-3-1,-2-4 1,-1 0-2,-1-6 1,-2-1-3,2-4 0,-2-2 4,1-2-3,-2-9 0,0 0 1,-1-9-3,2-5-3,3 1-1,-2-7-3,8 1 5,-1 2-5,2-5-8,6 6-1,1 4-3,2-2-4,2 5-8,4-1-15,0 6-25,8-5-25,-1 5-27,4 2-26,3 0-39,2 4-48,8 2-50,-4-1-82,5 3-172,-2-1-7,1 4 75,-1 2-174,2-4-136</inkml:trace>
  <inkml:trace contextRef="#ctx0" brushRef="#br0" timeOffset="46455.73">6079 17086 1824,'0'0'51,"0"0"34,-15 0 23,15 0 11,-10-7 8,10 7 0,-10-2-10,6-1-4,0-1 5,4 4-10,-4-5-5,2-1-7,2 6-10,2-8-10,0 1-9,2-1 4,2 3-9,4-3 0,0 1-4,3 0 0,-3 0-9,1 3-4,-2 2 2,1 0-11,0-2 8,1 4 2,-2 4 6,1 0-3,-2 2 1,-1 1 2,-3 5 7,0 1-2,-4 0-4,0 3-4,-4 3 0,-2-4-4,-5 6-2,1-1-2,-5 0-2,0 1-4,-1 0 0,-4 0 0,1-6-2,4 5-2,0-8 2,3 2-1,2-5 2,0 2 3,0-3 1,2-1 7,3 0-2,1 0 1,2-4-2,2-3 1,0 0-5,13 3-4,-3-3-2,8-3-3,-2 0-2,3-2-2,2 3-6,2-5-23,3 0-37,2-1-46,1 3-43,7-3-46,-2-3-65,2 1-73,-4-2-70,6-2-188,-5-1-5,2-2 63,3 0-257,-1-5-259</inkml:trace>
  <inkml:trace contextRef="#ctx0" brushRef="#br0" timeOffset="46754.55">6899 16479 2271,'-4'-10'50,"-4"2"27,4 0 22,-2 0 9,2 7 10,0-5 10,0 1 6,-4 3 1,8 2-12,0 0 4,-18 7-2,7 3 2,0 1 1,4 4-6,-5 5-5,4 2-4,2 2-6,-2 5-6,4-3-8,1 3-10,0-2-7,3 4-6,0-1-7,6-1-6,-2-1-3,2-1-7,2 0-6,2-5-24,2 3-37,0-8-50,5 3-46,-1-7-65,-2-4-78,4 3-78,0-7-126,1-3-110,0-2 35,2-2-263,1-3-288</inkml:trace>
  <inkml:trace contextRef="#ctx0" brushRef="#br0" timeOffset="47240.74">7235 16540 2237,'-8'-13'28,"-1"2"39,3 1 25,0-1 11,2 2 3,-1 2-7,5-3-8,-3 0-5,8 2 2,-2-3-1,5 2 8,0-1 17,7 3-5,0-2 0,2 2 0,-1 1-8,2 4-10,-2-3-7,4 5-10,-3 0-5,-5 5-8,0-3-5,0 6-1,-4 3-2,-5-1-3,2 2-5,-5 0-5,-2 8 6,-2-6-11,-2 2-4,-2 3-4,-2 2-2,0-2 0,0-2-2,-1 0-2,3-2-2,-1-1-6,2-4 1,1 1-1,0-4-4,2 6-2,0-6-3,2 1 2,2-3 0,0 3-1,2-1 1,2 1 0,0-1 0,2 1-1,3 2-1,-2-3 2,5 1 2,-1-1 3,1 5-2,-2-5 1,2 0 1,0 1 2,-1 1-1,-1 2 5,-1-4 0,-3-1 3,0 2 11,1-1 14,-3 0 13,-2 1 5,0 1-2,-4 2-3,-2-4-1,-2 4-9,-5-1-4,-2 4 0,-4-3-7,-3 0-11,-3 1-28,1 1-30,-2-3-42,2 1-47,4-5-45,-1 1-56,2-7-73,2 0-68,3-5-155,-1-3-71,6-6 51,1-1-275,6-5-301</inkml:trace>
  <inkml:trace contextRef="#ctx0" brushRef="#br0" timeOffset="47499.31">7479 16261 2214,'0'0'29,"1"-6"45,-1 6 17,3-3 9,-3 3 1,8-5 19,-4 3 10,7 2 7,-11 0 16,24 0 15,-10 7 7,6-5 5,0 3-3,4 2-4,5 7-6,1 1-2,0 5 6,3 2-20,-1 4-12,-3 3-11,-3 3-9,-4-5-9,-8 8-8,-2-5-10,-10 3-7,-8 2-9,-6 11-11,-20 15-53,-7-2-67,-6 6-90,-11-8-124,2-3-89,-1-7-127,4-9-180,11-7 76,10-11-444,7-5-508</inkml:trace>
  <inkml:trace contextRef="#ctx0" brushRef="#br0" timeOffset="53420.14">7396 5237 454,'0'-4'42,"0"4"-5,0-5 3,0-2-8,0 7-5,0-8 3,0 8 5,0-5-3,0-1 6,0 6 3,0-7 0,0 7 4,0-6-3,0 6 4,0 0 4,-2-7-10,2 7 1,0 0-5,0 0-6,0 0 6,-8-3-7,8 3-9,0 0 3,-12 8 2,6-4 2,2 4 2,-2-1-6,0 3 8,-1 3 3,1 0-1,-1 2 1,1 2 4,2 0-3,0 5 3,1-1-3,1-1 1,0 4 0,4-3 3,0 4-1,2-1-2,1-2-1,3 0-1,1-1 2,-1-2 1,2-2 5,0-2 6,3-1 4,-1-4 6,-2 1-1,3-6 1,-1-1 0,2-2 2,-2-4-2,1-2 0,-1-4-5,1-2-7,-2-5-4,0-2-1,-1-1-5,-3-5-3,-1 0-3,-2-2-6,0 2-1,-4 1-2,0 1-3,0 0-1,-2 2-5,-2-1 3,0 3-3,0 2-1,-3-1-7,1 6-6,-3-2-13,1 2-12,-3 3-10,3 1-14,-2 5-18,-2 1-15,2 0-21,-1 1-17,3 5-19,0-2-11,-1 1-17,3 1-24,-4 0-79,7-1-253,-1 1-30</inkml:trace>
  <inkml:trace contextRef="#ctx0" brushRef="#br0" timeOffset="54141.28">7519 5433 1346,'0'0'-56,"0"0"17,2 5 14,-2-5 14,0 0 14,0 0 7,0 6 19,0-6 0,0 0 9,0 0 3,0 0 2,-2 6 3,2-6 3,0 0 0,0 0-2,0 0-4,0 0-1,-2 5 0,2-5 2,0 0-4,0 0 3,0 0 0,0 0-1,0 0-3,0 0 2,0 0 1,0 0-2,0 0 0,0 0-1,0 7-2,0-7-3,0 0 2,0 0-3,0 0-3,0 0-1,0 0 4,0 0 4,6 5 5,-6-5 3,11 3 4,-3-3-1,2 0 3,4 0 2,-2 0-1,7 0-3,0 0 3,4-3-4,7 3-2,1-4-2,9 1-5,4-4 4,11-2 1,23-2 3,11-5 0,13-1 2,14-2 1,16-1-5,16-4 0,4 5 1,9 1 1,0 1-1,32 1-5,-28 1-9,31 0 5,-30 3-3,-5 0-9,-9 1 2,-4 2-7,-9-2-4,-6-4 0,-11 5 8,-5 0-12,-9 1 2,-4-1 2,-7 1-2,-10-1-5,-19 3 1,-13-2-4,-10 4 5,-3-1-1,-11 2-3,-1 1 5,-2-1 7,-8 0-4,0 4 4,-1-1 0,-5-2 1,2 1-1,-6 0-3,2 1-1,-3-1-8,0 0 6,-1-1-3,-1 2-2,-7 1-5,6-6 5,-2 4-8,-4 2-1,0 0-2,4-6-12,-4 6-15,0 0-14,0-7-9,0 7-15,0 0-24,-4-6-19,4 6-27,-4-3-28,4 3-33,-2-3-27,2 3-34,-8-1-84,8 1-145,-3-4-164,3 4-150</inkml:trace>
  <inkml:trace contextRef="#ctx0" brushRef="#br0" timeOffset="54687.51">11563 4928 1643,'-4'-6'-73,"4"6"20,-2-6 15,2 6 25,-4-3 22,4 3 12,-2-8 13,0 4 8,2 4 12,-4-7 5,0 3 11,4 4 2,-6-6 3,3 4 0,3 2-5,-7-7-4,5 4-9,2 3-3,0 0-7,-19 3-5,10-1 3,2 3 0,-5 3-3,0 1 1,2 3 0,-1 2 3,0 3 2,1 0-1,1 3 0,1 1-4,4 0-2,-2 0 4,6 0-3,4 0-1,-2-1 1,6 2 3,1-3-2,3 1-5,4-6 2,-2 2 1,5-5 2,0-1-3,-2-3-1,2-1 3,-2-2-4,2-4 3,0 0 10,-2-4 3,0-2-1,-2 0-9,-1-3-2,-2-4-3,2-3-5,-3-3-3,-1 0-4,-4 1-2,-1-1-6,-3-1-1,0-1-4,-4 0-2,-2 2 2,-3-1-5,-1 0-1,-5 3 3,3 0-13,-6 3-12,2 1-9,2 4-5,-6-1-14,6 5-10,-3-1-17,0 2-15,2 2-14,3 2-16,-1 0-18,0 2-25,3 2-22,2 2-15,1 1-24,1-1-35,4-1-118,0 1-275,2 2-142</inkml:trace>
  <inkml:trace contextRef="#ctx0" brushRef="#br0" timeOffset="55400.32">11668 5006 1672,'-4'4'-51,"4"-4"27,0 0 18,0 0 25,-9 2 15,9-2 10,0 0 9,0 0 2,-5 2 1,5-2 2,0 0 3,0 0 1,0 0-2,0 0-2,0 0 0,0 0 2,0 0-1,0 0-1,0 0 4,0 0 0,22 2 5,-14-1-3,3-1 2,1 0-4,6-1 4,0 1-3,6 0-3,5-2-2,1-2-3,6 2-1,4-2-5,5 0-2,12-1-1,5-2-2,24-2-1,12 1-3,9-1-1,14 2-1,11-3-5,9 0-1,7 3 0,5-5-6,-1 3-4,3 0-1,0-3-3,-1 3 0,1 2-1,-4-4-7,-14 4 3,-10-3 1,-15 4-4,-12-1 4,-29 3 2,-13 0-2,-14 0 6,-4 3-2,-5-4 8,-6 3 5,-2 2-8,-3-2 9,-5 2-9,0-3 3,0 1-6,-3 2 5,-5 0-13,2-2 6,0 2-2,-2-1-2,-3 1-5,3 0 4,-3-3-7,-8 3 1,17 0-3,-10-1 6,-7 1-10,10 0 6,-10 0-5,8-3 0,-8 3 2,0 0 4,15 0-8,-15 0-1,0 0 9,9 0-6,-9 0 1,0 0 5,6-1-6,-6 1 0,0 0 6,0 0-5,0 0-11,0 0-10,0 0 4,0 0-21,0 0-12,0 0 5,0 0-10,0 0-6,0 0-10,0 0-11,0 0-12,0 0-18,0 0-15,0 0-18,0 0-9,0 0-28,0 0-9,0 0-11,0 0-4,-16-4-9,16 4-35,0 0-395,0 0-140</inkml:trace>
  <inkml:trace contextRef="#ctx0" brushRef="#br0" timeOffset="56073.76">14964 4668 1631,'5'-3'-74,"-5"3"19,0 0 21,0 0 13,0-6 11,0 6 16,0 0 10,0 0 7,0 0 3,0 0 8,0 0 2,0 0 0,0 0 2,0 0-4,0 0 2,0 0-9,0 0 0,0 0 5,0 0 8,0 0 3,-7 16 5,3-7 1,0-2 4,2 5 5,-2 0 3,0 1 0,-1 0-5,4 0 3,-2 3-4,3-1-8,3 0 4,-2 2 0,4 1 3,-1-1 0,2 1 3,2-4 1,1 1 1,4 0 5,2 1-1,-1-3-3,4 1-1,-6-5-3,5 0 7,-2-1-6,0-3 0,-1 2 4,-1-3-2,0-4-1,-4 0 1,2 0 0,1-3 0,-5 0-5,2-2-11,-2-4 3,1 0-7,1-4 0,-3-1-6,-1-1-4,-1-2 0,-2 0-1,-2 0-6,0-1-5,0 1 2,-4 0-6,-1 1-1,-3-1-1,-1 3-8,-1 0-6,-7 3-21,-3 1-21,0 1-31,-4 3-29,-1 0-39,3 4-44,2 2-40,0 0-40,-1 2-93,2 2-184,2 2 71,-2-1-81,4 1-58</inkml:trace>
  <inkml:trace contextRef="#ctx0" brushRef="#br0" timeOffset="57403.6">7883 7182 1523,'4'-4'-31,"0"-2"13,-1 2 7,-1-1 9,0-1 22,-2 1 11,0-2 9,0 2 7,-2-1 8,-3 0 6,3 0 6,-2 1 7,-2-1-1,2 2-2,-2-1 1,-2 1-4,2 0-2,-2 0-5,8 4-5,-17 0 2,7 2-2,-1 2 6,-4 3 3,2 3 0,-2-1-4,-1 5-2,1 2-2,-2 0 2,4 1-3,3 1 2,1 0-8,2 4 2,3-3-8,2 0-3,4-1 4,2 2-4,3-3 1,2 0-4,3-1 3,5-2-1,-1-2 1,4-3 2,0-5 0,0 0-1,0-4 5,1-2-5,-1-2-3,4-3 3,-3-1-8,1-4-3,-6-1-1,2-2-3,-4 0-4,-3-2-6,-3-3 2,-1 3-7,-3 0-1,-4-2-4,0 4 5,-4 0-4,-3 2 1,-1 0-10,-5 5-11,-3 0-7,-2 4-13,-1 2-15,-2 2-17,0 2-21,-1 0-33,4 4-31,-1-1-35,6 2-34,2 0-42,3-1-130,4 1-114,1-1-146,3 2-145</inkml:trace>
  <inkml:trace contextRef="#ctx0" brushRef="#br0" timeOffset="58069.63">8044 7308 1687,'0'0'-47,"0"0"20,0 0 20,0 0 11,0 0 18,-15-9 16,15 9 6,0 0 3,-4-3 7,4 3 3,0 0 0,0 0 6,0 0-3,-4-4-1,4 4-4,0 0 0,0 0-4,0 0-2,0 0 4,0 0 2,0 0 2,0 0-2,0 0 0,0 0 4,18 0-2,-18 0-4,16 0-4,-6 0 1,-10 0-2,19 0 0,-4 0 0,0 0-6,0 0-2,6 0-2,0-2 0,7 0-5,4-1 1,0 0-2,8 0-1,5-1-5,9-1 0,5-3-3,22-1-6,4-1 9,6-2-10,4 1 2,6-2 6,8 1-1,0-5 1,8 3-2,6-1 5,4 0 0,7-2 0,5 2 7,1-1-2,-2 1 3,-5 0 0,-4 4-5,-6-3 6,-5 3-7,-5-1-2,-7 3-2,0-1 1,-5 0 0,-4 1-7,-4 2 1,-4 0 0,-4 0-1,-15-1 0,-13 3-4,-10 1-4,-3 0 1,-5 0 0,-5 1 7,-7 1 11,-4 0 4,-2 0 5,-1 0 0,-4 0-1,0 0-7,-4 0 0,-1 1-2,-1 1-2,1-3-4,-2 2-2,-2 1-4,-7 0 0,13-2-3,-7-1-2,-6 3 1,11-2-2,-6 2-3,-5 0-4,0 0 5,8-5-1,-8 5-2,0 0 0,0 0-9,0-6-8,0 6-11,0 0-19,0 0-18,0 0-14,0 0-18,-10-4-17,10 4-22,-6-3-39,6 3-39,-8-2-36,6 0-37,2 2-77,-10-6-125,8 2-9,2 4-126,-2-7-117</inkml:trace>
  <inkml:trace contextRef="#ctx0" brushRef="#br0" timeOffset="58512.15">11921 6721 1579,'2'-10'-37,"0"2"26,-2 1 24,3-1 7,-3 1 26,2-1 18,-2-2 15,0 5 8,3-3 7,-3 3 6,-3-2 5,3 2-1,0-1-5,0 6-13,-7-6-8,3 3-4,4 3-9,-12 2-2,12-2-3,-17 7 2,6 1 2,0 3 1,1 1-5,-1 1-1,0 6-1,3 0-5,2 2 3,0 2 2,2 1-5,2-2 4,4 3-7,2 0 1,4-1-1,2-2-4,6 4 4,2-4-6,4 0 1,1-2-4,1-2 7,-2-5-9,4-4 2,-4 1 7,5-5-13,-4-3 4,0 1-2,-2-6 2,-1 0-4,-2-1 4,0-3-5,-2-3-6,-3-4 0,-1-1-4,-2-2-4,-6 1-1,-2-4-2,-4 1-2,-2-1-8,-7 1-11,-2 1-11,-2 0-16,-6 5-14,0-1-12,-5 3-19,2 2-21,2 3-34,-1-1-31,3 3-33,4 3-34,3 1-38,-3 0-70,6 0-117,2 1-20,0 0-141,6 4-114</inkml:trace>
  <inkml:trace contextRef="#ctx0" brushRef="#br0" timeOffset="59101.73">12157 6856 1653,'0'0'-30,"0"0"19,4 2 22,-4-2 21,0 0 18,0 0 14,0 0 4,0 0 5,0 0 1,0 0-2,6 2 0,-6-2-4,0 0 3,0 0 3,0 0 0,13 0 0,-13 0-3,12-2-1,-3 0-2,2 0-3,1 0-2,6-1-3,-2-1-1,8-2 0,5-1 1,8-1 2,14-1 11,33-6 4,11 1-5,13-1-2,8 3-4,9-4-6,11 1 2,1 2-7,1-3-2,5 3 0,4-2-3,3 4-5,7-1 5,-2-1-5,-4 2 0,-10 1-5,-7 3-1,-9-1-3,-8-1-5,-7 2-2,-7 2 1,-10-1-3,-21 2-1,-15 0-3,-11 1 2,-3 1 1,-9 0 5,-4-2 8,0 2 2,-7 0-3,-2 2 1,-2-2-3,0 2-4,-4-2-3,0 2-1,-2-1-1,2-1-5,-1 2-2,1-3-1,-2 1-6,0 1 1,-1-1 1,-2 0-5,2 2-1,-2-3 1,-2 3 1,-8 0 0,15-3-2,-8 1 5,-7 2-3,10-2-2,-10 2 4,8-2-3,-8 2-3,5-2-5,-5 2-7,0 0-12,4-3-6,-4 3-18,0 0-13,0-6-18,0 6-22,0 0-14,0 0-21,0 0-22,0 0-30,-6-6-28,6 6-26,-5-3-28,5 3-23,-4-4-76,2-1-95,0 2-29,2 3-103,-2-9-88</inkml:trace>
  <inkml:trace contextRef="#ctx0" brushRef="#br0" timeOffset="59465.71">15659 6360 1655,'0'-7'2,"-2"1"25,-2 0 20,2-1 20,-2-1 13,-1 3 12,1-1 6,-1 0 2,1 1-1,0-2-6,-2 5-8,6 2 5,-12 0-2,12 0 5,-16 9-6,8-1 2,0 4-2,-3 2-7,3 5-9,-1 2 1,2 0-4,1 1-2,2 2 3,2 2-4,2-1 6,2 1-13,2 1 6,0-2-7,5 0 5,2 0 1,-1-4 2,5-1 6,3-1 0,2-1-2,4-7 5,-1 0-4,2-3 0,0-2 5,3-2 9,-5-4 2,3-2-4,1-4-9,1 0 3,-3-6-5,-2-1-4,-1-6-1,-3-2-8,-8-2-6,-5 1-8,-6-4-4,-9 0-9,-8 2-1,-5-1-15,-8 6-35,-11-3-45,-7 7-50,-3 2-60,-11 6-73,-3 5-88,-30 2-113,-1 2-172,-12 3 36,-4 6-324,-9 6-389</inkml:trace>
  <inkml:trace contextRef="#ctx0" brushRef="#br0" timeOffset="60351.07">7707 9022 2310,'2'-10'-123,"3"1"27,-3-2 24,0 0 12,0 0 24,-1 2 19,-1-3 22,0 5 8,0-3 13,0 3 6,-1 0 3,-1-1 4,-2 1 5,0 0 1,1 1 0,-4 2 1,4 1-3,-3 1-1,6 2 5,-16 5 3,8 1 2,-2 5 0,-1-1-2,2 4 1,-1 3 0,1 2-1,1-1-1,2 6 1,2-3-3,4 0-3,0 1-2,6 1-2,2 0 2,5 0-3,4-4-3,4 0-2,7-4-3,-3-5 5,3-3-2,-1 0-1,3-7-2,-1-2 4,0-3 0,-1 0-3,4-7-3,-7 1 9,0-4-5,-1-3 0,-5 2-1,-2-1-2,-4-5-2,-5 1-4,-1-1-2,-4 2-7,-3-1-1,-1 3-10,-3 2-12,-2 1-14,-4 2-16,-2 2-29,0 3-28,-1 4-33,1 0-41,1 4-38,1-1-62,3 1-140,-1 1-82,-2 3-126,4 0-115</inkml:trace>
  <inkml:trace contextRef="#ctx0" brushRef="#br0" timeOffset="60979.73">8006 9051 1677,'0'0'-10,"0"0"22,4 3 24,-4-3 13,0 0 8,0 0 12,0 0 9,0 0 6,0 0-1,0 0-1,0 0-3,0 0-3,0 0-4,0 0-4,0 0-7,0 0-4,9 0-3,-9 0 0,0 0-3,16 0 0,-4 0 0,-2 0-3,0 0-2,5-1 3,2 1-1,4-2 2,-1 0-2,2 0 2,6-1 7,4 0-2,-2-2-2,14-2-5,4 0-1,8-3-1,1 1 1,26-2-5,0-5 3,1 3 3,5-3-1,2 4 3,-3-4-2,2 0 5,-1 3-2,-4-2-2,6 2 1,-2-1 1,2 3 5,2 0 1,8-1-7,8-1-1,4 3-2,6-1-2,2-1 0,1 3-4,1-1-4,-3 2-1,9 1-2,0 1-3,0 2-4,7-3 1,1 3-4,-1 2-3,-3-2-5,-4 3 3,-4-3-4,-5 2 1,-5-2-3,-7 1-1,-8-1 1,-7 1-3,-20 0-3,-11 1 2,-11-1 2,-6 1 3,-5-1 10,-8 1 14,-3 0 8,-5-2-1,-6 3-8,2-2-4,-6 0-4,-2 1 0,0 0-6,-1 0-3,-4 0-3,2 1-1,-3-1-9,4 0-10,-10 2-14,10 0-12,-5-2-10,-5 2-10,0 0-10,0 0-12,0 0-14,0 0-5,0 0-14,0 0-8,0 0-14,0 0-12,0 0-14,0 0-16,0 0-18,-27 0-25,27 0-32,-13-2-30,8-2-59,-1 0-108,6 4-56,-9-5-130,6 0-125</inkml:trace>
  <inkml:trace contextRef="#ctx0" brushRef="#br0" timeOffset="61444.12">12749 8534 1652,'-2'-6'-14,"0"-1"24,0 1 5,-2-2 27,-2 2 15,0 2 8,-4-5 13,2 3 7,-1-1 5,2 2 0,-2-1 3,-2 0 3,3 1 1,-3-2-5,3 4-4,-2 1-11,0 0-5,0 2-1,0 0-11,-1 4-3,2-1 1,-3 4-5,-1 0 3,1 3-7,0 1 1,2 0-2,0 4 0,2-1 0,-2 3-1,6-2-5,-2 2 8,4 1-2,2-2-7,0 2 1,2-1 5,4-2 13,0-2 3,3 1 4,4-5 5,-1 1-5,6-4 2,1-2-2,2-3-1,0-1 1,3-4 2,1-1 3,0-2 3,-3-3 1,1-2 0,-2-1-4,-2-2-9,-4-2-6,-5-1-8,-2-1-5,0 2-5,-8 0-5,-6 0-4,0 2-3,-4 1-4,-2 2-5,-4 1-19,-1 4-30,-1 1-25,-4 2-27,3 1-26,-2 3-28,2-3-32,-1 6-33,4 0-38,1 1-39,2 3-23,-1-3-36,5 2-101,1-1-81,2-1 39,1 1-109,3 0-91</inkml:trace>
  <inkml:trace contextRef="#ctx0" brushRef="#br0" timeOffset="62129.46">12705 8560 1512,'8'0'-31,"-8"0"18,0 0 12,0 0 13,6 1 14,-6-1 14,0 0 15,0 0 7,0 0 8,0 0 6,0 0 3,0 0 0,0 0 0,0 0 4,0 0 0,0 0-4,0 0-2,0 0-3,0 0-3,0 0-2,0 0 0,0 0 2,10-4-1,-10 4 2,0 0 3,10-2 0,-10 2-2,15-2-8,-7 2 9,3-1 0,2-2-8,3 1 3,6-2-8,3 3 6,5-5 2,6 2-8,6-3 0,2-1-4,6-2 1,8 2-2,0-3-3,22-2-5,3 0 2,1 0-6,1 0 0,4-3 2,-3 3-5,4-1-2,3 2 2,2-3-7,5 0 2,6 2-3,1 0-3,2-1-1,-1 1 0,-3 0-3,2 0 1,-4-2-3,-2 4 0,-3-2 2,-2 2-2,-1-3 1,-6 3-2,-5-1 2,-1 1-1,-17 2 5,-11 1-2,0-1 3,-4 0 1,-9 2-2,0-1-1,-1 3-3,-4-3-2,0 3 0,-8-1 0,1 1-4,-5 0 2,-3 1 0,-1 1-1,-2 1 0,-2-1 0,0-2-1,-3 3-2,1 0-6,-4-2 0,2 3 0,-2-2-2,2 2-1,-6-1 2,3 0-2,0 0-1,-2 0 1,-2 0-1,0 1 0,-6 1 1,14-2 0,-14 2 1,7-2-1,-7 2 2,7-2-1,-7 2-3,0 0-1,6-3 1,-6 3-3,0 0-2,7-1-2,-7 1-11,0 0-13,0 0-11,0 0-8,0 0-16,0 0-11,0 0-20,0 0-16,0 0-18,0 0-11,0 0-22,0 0-24,-15-7-27,15 7-30,-6 0-28,6 0-22,-4-4-33,4 4-96,-2-10-78,2 7 22,0 3-71,2-12-48</inkml:trace>
  <inkml:trace contextRef="#ctx0" brushRef="#br0" timeOffset="62486.06">16248 7888 1437,'2'-7'-13,"-2"1"24,2 1 16,-2-1 22,-2-2 11,0 2 16,0 0 8,-2 1 5,-3 2 4,1-2-3,0 3 1,6 2 0,-18 4 2,7 2 2,0 1-3,-5 3-3,2 4 4,-1 1-3,-2 4-2,4 0-9,1 3 3,1 3-1,4 0-14,1 0-3,2 2 0,2-1 1,2-1 0,4-1-6,2 2 7,3-4 0,2 2 1,3-7 10,4 3 0,0-5 3,3-1 0,3-4 0,2-1 6,-4-2 2,2-4 5,-1-2 4,-1-1 3,5-4-3,-4-3-5,0-2-8,-1-4-7,-1-4-9,-6-1-7,-7-3-6,-2-2-6,-6 2-9,-4-4-10,-2 3-21,-9 0-29,-8 1-37,-9 3-35,-8 1-29,-9 0-45,-6 6-53,-28 2-73,-3 0-77,-10 6-214,-1 6-8,-9-1 80,-6 3-220,-9 5-223</inkml:trace>
  <inkml:trace contextRef="#ctx0" brushRef="#br0" timeOffset="63320.16">8243 10338 1914,'0'0'-62,"-6"-3"20,6 3 26,-6-3 24,6 3 20,-5-4 17,5 4 14,-4-5 1,4 5 11,-4-6-1,1 3 9,3 3 5,-4-10 5,0 6 4,0 1 4,2-4 3,2 7-5,-5-8-4,1 6 2,4 2-5,-4-5-9,4 5-8,0 0-7,-14 7-7,2 1-2,2 4-3,0 1-2,-1 4-6,-2 4 7,0 0 0,5 3 0,0-2-10,1 1 0,5 2 0,0-3-1,6 3-5,3-1-3,1-4-3,5-1 5,3-1-9,4-5 4,-2-2-6,8 0-2,-1-7 3,-1 0-2,2-5-1,1-2 0,1-3 0,-6 1 5,2-5-1,-3-1-4,-2-2 6,-4-5-1,-3-1-4,-2-2 0,-6 0-1,-2 0-5,-7 0-4,2-1 4,-9 3-10,0-1 2,-3 3-8,-6 6-9,2 0-18,-5 2-15,1 4-20,0 3-18,2 1-15,1-1-19,2 4-21,0-1-16,4 3-17,1-1-17,3 4-21,3-3-4,2-1-9,5 3-7,0-4-41,0-2-85,12 4-284,-6-3-133</inkml:trace>
  <inkml:trace contextRef="#ctx0" brushRef="#br0" timeOffset="64076.34">8403 10398 1636,'12'1'-53,"-2"1"22,-4 0 15,4 0 18,-4-1 12,2-1 18,-2 2 10,-6-2 13,11 3 7,-7-1 7,-4-2 3,7 1 3,-7-1-4,8 1 7,-8-1 7,11 3-2,-5-1-2,2 0 4,-2 0-3,6 0-1,-2-2-4,4 2-5,0 0-4,4-2-7,3 2 0,2-2 0,7 0-1,2-2 0,4 0-1,9-2 5,1-2-9,12 1 0,-1-3 0,1-2-3,24-1 3,-4-2-3,1-3 2,-4 1-1,2-2-1,3 2-8,5-3 2,0 1-3,4 0 2,2 0-5,1-3 4,6 2-6,1 1-3,4-3-1,0 5 0,1-2 4,4 3-2,0-1-1,0 4-2,4 0 1,3-1-3,1 0-2,2 3-2,3 1-5,0-1-3,-5 2 1,-3-1-2,-5 3-4,-5-1 0,-7 0-1,-8 1-2,-14-2 0,-14 5-3,-3-5 4,2 3-6,-5-2 4,-10 1-3,-2-1 2,-2 2 1,0-1-4,-7-1-2,-1 3 3,-4-4 3,2 4 3,-6-4 1,-1 4 3,-3 1 0,-2-2 2,-3 2 2,2-2-2,-4 3 1,-3-1 0,0 0-2,2 0 1,-2 0-3,-2 0-3,1 0-3,2 1-1,-1-2-2,1 2-3,-1-1 1,6-2 0,-4 2-1,3-1 1,0 1-1,0 2-4,-1-2 3,-1-1 2,0 3-2,-3-2 2,1 1-1,2-1-2,-5 2 1,1-2 1,-1-1-4,0 3 4,-8 0-3,16-3 1,-11 3-1,-5 0 0,13-4 0,-7 4 2,-6 0-2,16-2-1,-10 2 0,-6 0-1,13-2 5,-7 1-4,-6 1 0,12-2 0,-5 2-1,-7 0 0,11-3 3,-11 3-2,8 0 1,-8 0 0,0 0 3,8-1-5,-8 1-4,0 0-10,9-2-11,-9 2-14,0 0-21,0 0-19,0 0-25,9-2-43,-9 2-48,0 0-38,0 0-43,0 0-35,-9-7-78,4 5-123,5 2-5,-6-7-175,6 7-188</inkml:trace>
  <inkml:trace contextRef="#ctx0" brushRef="#br0" timeOffset="64513.33">13264 9717 1866,'3'-3'-32,"-3"3"14,4-8 19,-3 4 21,-1 4 20,0-8 22,0 8 18,-1-7 11,1 7 3,0-8 1,0 8-5,-2-4-8,2 4-11,-11-2-4,11 2-1,-13 6 1,5 0-2,-1 1-2,-1 3 9,-4-1-7,4 5-7,-2-1 7,-3 4-5,2-1 2,2 0-8,1 3-6,-1 1 5,5-3-5,1 1 0,3-1 1,0-1-4,4 1 4,2 1 2,3-5 5,2-2 13,1 1-1,5-5 4,0-1 0,2-2 4,1-4-2,4 0 3,-3-2 4,3-1-3,-4-4 0,2-2-6,-3-2-3,1 0-6,-6-6-7,-1 1-7,-2 0-5,-5 0-5,-2-4-5,-4 3-5,-2 0-1,-6 0-6,-3 0-8,-3 2-20,-2 4-24,-2-2-23,-3 6-25,2-1-24,0 4-21,3 2-26,-4 1-26,3 1-36,0 1-24,4 4-33,0-2-15,4 1-12,3 1-41,2-3-57,1 3-47,4-2-235,1-3-168</inkml:trace>
  <inkml:trace contextRef="#ctx0" brushRef="#br0" timeOffset="65104.13">13188 9793 1764,'12'2'-34,"-5"1"28,-7-3 25,11 1 25,-7 1 18,-4-2 18,6 2 19,-6-2 12,6 3 10,-6-3 1,7 0-4,-7 0-1,0 0-8,0 0-8,15 0-10,-15 0-3,11-3-4,-6 1-12,-5 2-1,15 0-6,-7-2-7,4 1-3,-4 1 2,5-3-1,-1 1-10,0 0 1,6 0 0,4-1-6,2-1-4,6 0-3,2-2-1,11 1 2,-1-2-9,11-1 5,4-1-9,4 2 2,28-3-7,5-1-2,7 2 0,11 0 1,3 2-3,2-1-1,-4 1 0,-1-3-5,1 5 1,-1-2 1,0-2-1,-1 1-1,0 3 1,2-2-4,1-1-3,-3 2 9,-2-1-12,-2-1 8,-6 3 1,-2-4-6,-3 2 1,-3-1-5,-4 3 10,-17-1-5,-8 0 5,-5 1-5,-7 1-3,-7 0 2,-3-1-8,-3 1 4,-7 0 11,-5 1-6,-6 1 1,0 2 7,-1-3-6,-4 1 0,-2 0 5,0 1 1,-5 1-3,5-2-2,-3 0 1,0 2 6,-3-3-4,-8 3 15,14 0-9,-6 0 5,-8 0 2,12-3-6,-12 3-2,8 0-1,-8 0-1,9-2-4,-9 2-2,0 0-1,10 0 3,-10 0 3,0 0-5,9-2-4,-9 2-11,0 0-5,0 0-10,0 0 0,11 0-8,-11 0-9,0 0-6,0 0-16,0 0-24,0 0-35,0 0-32,0 0-30,0 0-35,0 0-47,0 0-90,-7-7-122,7 7 2,0 0-125,-2-8-102</inkml:trace>
  <inkml:trace contextRef="#ctx0" brushRef="#br0" timeOffset="65451.8">16915 9407 1674,'2'-5'9,"-2"0"28,0 5 19,-2-8 12,0 4 9,-3-1 2,1 1 2,-4 0 4,0 2 0,0 0-2,-4 2-1,0 4 6,-1 0-2,0 5 2,0 0-3,-3 2-1,0 2-4,2 2-5,2 2-3,-1 2-2,2 1-9,1-1 0,5 2-6,1-4 0,4 1-1,0-1 4,4 1 2,1-1-4,9 1-3,-1-1 6,6-4 5,3 0 6,2-3 2,2-3 1,3-2-2,1 0 6,2-5 3,0-2 10,4-6 5,-4-4 2,-2-1-5,-7-5-7,0-7-11,-6-2-6,-7-1-6,-5 1-9,-8-2-6,-3 0-6,-7 0-10,-5 1-34,-14 1-42,-2 1-47,-7 7-57,-5 1-56,-5 3-85,-1 1-96,9 6-247,1 2 46,-1 4 95,5 2-248,-2 4-232</inkml:trace>
  <inkml:trace contextRef="#ctx0" brushRef="#br0" timeOffset="70852.01">9929 8625 997,'-3'8'164,"3"-4"-64,0-4-16,0 0-9,0 8-8,0-8-6,0 5 5,0-5-6,-2 4 2,2-4 6,0 0 3,0 0 1,-2 6-1,2-6-4,0 0 4,0 0-2,0 0 2,0 0-2,0 0-2,2 5 0,-2-5 1,0 0-1,0 0 1,0 0-2,0 0 1,0 0-2,0 0-11,0 0 3,0 0 3,0 0-4,0 0-8,0 0-1,0 0-5,5 6-5,-5-6-5,0 0 6,0 0-7,4 2 6,0 3 5,3-5 2,1 3 0,5 1 5,-1-3-19,6 3 6,-2-1-1,3 0 0,1 1-1,-1 0 5,6-1-3,-1 1-2,-3 2 2,4 1-1,-2-5 2,0 4-1,-3 1-5,0-2-4,0-1 4,-2 1-6,0 1 0,-1 0-4,-2-1 2,0-1 1,-3 0-7,-2 1-1,0-3 0,0 2-3,-4 1 2,2-5-2,-1 3 4,1-1 3,-1 0 1,-3-1 0,-4-1 0,11 5-2,-7-3 6,-4-2-4,8 2 0,-8-2 2,6 2 0,-6-2 1,2 3-2,-2-3 1,0 0-7,-16 10 3,3-5-2,-4 3-3,-4-1 0,-3 4 0,-1 0-4,-2 0-18,-3 2-33,3 2-31,1-3-37,5 0-38,-1-3-54,5 2-64,8-5-52,0 0-151,2-1-82,2 0 48,5-2-200,0-3-195</inkml:trace>
  <inkml:trace contextRef="#ctx0" brushRef="#br0" timeOffset="71168.31">10296 9477 1942,'-10'2'17,"2"0"10,1 0 15,7-2 12,-12 2 7,8-1 4,4-1 6,0 0 3,-11 3 1,11-3-3,0 0-1,0 0-6,26-8-7,-14 4-7,6 1-1,2-2-10,6 0-28,-1-2-38,3-2-50,-3 1-51,2 3-54,0-6-97,-5 1-144,2-2-169,-3 2-91</inkml:trace>
  <inkml:trace contextRef="#ctx0" brushRef="#br0" timeOffset="71373.1">10831 9114 1621,'1'-8'76,"-1"1"25,-1 2 12,1 5 7,-2-9 5,0 6 4,2 3 14,0 0 10,0 0-4,-14 17 0,11-5-6,-2 3-4,2 3-11,3 3-12,0 0-9,0 6-15,5-1-2,0 0-27,1 3-42,3 5-24,-1-3-42,3-5-69,-1 5-72,-2-7-96,1 0-212,0 1-5,-1-3 61,-2-1-146,-1-2-85</inkml:trace>
  <inkml:trace contextRef="#ctx0" brushRef="#br0" timeOffset="72059.7">10382 10166 1714,'-5'-5'31,"1"0"8,-2 0 8,2 0 11,0 1 10,-2-2 6,1 2 5,1 1 3,0-1 1,4 4 10,-11-7 1,7 4 3,-1-1 0,3 1 0,2 3 3,-8-5 0,6 3-5,2 2 2,0 0-5,-7-7 1,7 7-3,-3-4-2,3 4-9,-2-4-3,2 4-8,0 0-5,0 0-4,0 0-3,0 0 6,0 0 8,12-1 0,-12 1 0,21 1 3,-6 2 0,4-2 4,3 3-4,-2-2 4,8 3-5,-1-5-1,3 5-4,-2-1-6,-1 1-4,0-2-5,1 4-6,-5-1-2,1-1-3,-5 1-6,-1-1-4,0 1 1,-4 2-2,1 0 2,-2-1-2,-2 1 0,-1 1 3,-3 1-2,2-1 4,-3-2 1,-4 3 2,0 2 1,-2-2-3,0 1 0,-4 0-2,-2 1-4,-6 0-2,0 2-2,-7 1-3,0 2-2,-8 0-7,-1-3-28,0-1-34,4 1-41,1-2-49,3-3-49,-2 1-56,5-5-79,5-1-69,1-2-149,0-1-64,3-1 47,4 3-332,4-3-370</inkml:trace>
  <inkml:trace contextRef="#ctx0" brushRef="#br0" timeOffset="72290.91">10516 10769 2689,'-4'7'81,"4"-1"-1,0 0 0,4-2-1,1 0 3,4-3-7,2 1-4,1-2-3,6 0-6,-2-2-13,6 1-31,-3-2-38,2 0-48,0-1-67,7-2-82,-5 1-139,2-6-133,-2 4 49,-1-1-142,-1 1-81</inkml:trace>
  <inkml:trace contextRef="#ctx0" brushRef="#br0" timeOffset="72488.91">11102 10555 1912,'4'-4'191,"-4"4"-20,4-3-15,-4 3-16,0 0 3,0 0 8,0 0-11,9 13-12,-7-6-10,0 3-10,-1 2-12,4-1-9,0 5-6,1-2-3,-2 2-30,1-1-38,0 2-49,0-2-57,-1 1-73,0-1-72,-2-4-129,-2 2-128,2-1 30,-4 0-171,0-3-135</inkml:trace>
  <inkml:trace contextRef="#ctx0" brushRef="#br0" timeOffset="73353.3">13728 8229 1764,'2'4'22,"-2"-4"17,6 6 17,-4-5 18,-2-1 18,0 0 8,0 0 2,6 5 6,-6-5 3,0 0-1,0 0 3,0 0 0,0 0-5,7 1-9,-7-1-13,0 0-7,0 0-12,0 0-2,5 4-10,-5-4-5,0 0-8,2 7-3,-2-7-3,4 7-1,0-1 4,0-2-1,4 5 3,6-2 3,2 4-6,4-1-2,3 1 2,3 2-4,2-2-4,5-2-5,-1 2 3,-5-3-3,0 1-5,1-2-5,-5 0-1,-1 1 0,-4-3 0,-3-1 2,0 0-2,-2 0 8,-3-1 4,1-1-3,-4 4-2,-3-3-1,-4-3-6,-6 8 4,-3-1-2,2-2-7,-5 1 3,-3 2-17,2-1-33,-4 1-31,1-1-42,-4 2-51,4 0-60,-4 0-59,1 0-120,2-1-130,2 3 35,2-1-169,2 0-159</inkml:trace>
  <inkml:trace contextRef="#ctx0" brushRef="#br0" timeOffset="73935.45">14105 8935 1877,'-2'-7'46,"0"4"15,0-3 15,-2 0 24,1 0 16,-1 2 5,1 1 2,3 3-11,-4-6-12,4 6-16,0 0 0,0 0 0,-10 12-3,8-5 4,2 5 6,0 1-10,0 2 1,0 2-4,2 3-9,0-2-8,2 3-2,-2-1-8,4 2-4,-1-3-4,0 1 0,-1-4-11,-2 0 10,2-1-10,-2-3-6,2-1 3,-2-2 20,0-1 17,1-2-5,1-3-5,-4-3-6,0 0-6,0 0-4,12-15-3,-9 4-6,1 2-3,-2-7-1,3 1-6,-3 0 2,2 0-4,-2-1-5,0 4 0,2 1-2,-2 2-4,0 0-6,0 0-3,0 6 0,2-2 0,-4 5 0,14 3 1,-8 1 2,2 2 0,3-1 1,-1 3-1,1-1 0,0 1 1,0 1-1,-1-1-1,3-3 3,-3 2 4,-3-2 14,1-1 18,-2 0 22,3-4 3,-2 0-2,-7 0-1,16-5 0,-10 1-4,0-2-2,2 1-5,-4-4-7,0 1-1,0-3-6,-2 2-2,0-2-6,-2-1-2,0-1-10,-2 1-25,2-1-32,-2 0-43,2 1-44,-2 0-38,2 3-35,-2 1-43,2 1-54,2-1-39,0 1-52,2 0-110,-2 0-42,4 3 41,1 0-179,-1 1-172</inkml:trace>
  <inkml:trace contextRef="#ctx0" brushRef="#br0" timeOffset="74212.52">14512 8852 1797,'4'-2'12,"-4"2"34,8-2 20,-8 2 12,6-2 12,-6 2 6,0 0 3,0 0-4,0 0 8,0 0 17,9 11 2,-6-4 0,-3 1-3,0 3-2,2 0 0,0 1-5,-2 2-8,1 4-5,2-3-5,-3 2-9,2-1-3,2 1-6,-3-1-6,4 1-10,-1-2-4,0-2-1,3 0-7,-2 0-5,3 1-2,-2-3 1,5-3-7,1 1-4,2-3 0,0 0-8,0-3-25,3-1-28,1-2-44,1 0-44,-2-4-48,-1 1-44,2-3-44,-2-2-24,-1 1-41,0-4-82,-2 0-57,-3 1-3,-1-2-89,0 0-51</inkml:trace>
  <inkml:trace contextRef="#ctx0" brushRef="#br0" timeOffset="74388.18">14871 8992 1519,'-4'-4'2,"4"4"27,0 0 15,0 0 19,0 0 19,-16 7 15,12-3 14,1 4 0,0-1 5,-1 5 0,2-2-6,0 3 0,0-2-10,2 4-10,-3 2-5,3 1-8,3-2-7,-1 3-6,0-2-3,0 3-9,2-3-27,2-1-42,-4-1-60,2-2-60,0 2-57,0-8-112,0 1-162,-1-3-190,2-2-155</inkml:trace>
  <inkml:trace contextRef="#ctx0" brushRef="#br0" timeOffset="74748.65">15106 8734 1897,'-4'-13'35,"0"2"25,0 1 35,0 0 18,-1 3 19,1 2 8,0-2-1,0 1-16,2 2-14,2 4-2,0 0 3,-16 6-1,12-2-5,0 3-4,2 4-8,-2 0-8,2 0-5,2 2-3,0 4-9,2-2-5,2 3-6,0-3-1,2 0-8,3 1-1,-2-1-6,1-4 6,0 0 8,3-3 6,0-4-3,0 1 1,1-5-4,-2-5-3,4 1 1,-4-1 0,0-5 0,1-1-3,-5 0-5,1-3-6,-5-1-1,-2-1-5,-4 1-5,-5 0-6,-2 2-2,-5 1-6,-7 1-15,1 4-33,-3 1-39,-3 4-43,-1 0-45,-1 4-57,-2 2-59,5 1-53,-1 1-134,3 5-99,-3 2 47,7 2-207,4 5-217</inkml:trace>
  <inkml:trace contextRef="#ctx0" brushRef="#br0" timeOffset="75414.33">14499 9542 1961,'0'0'-19,"-6"-4"20,6 4 23,-7-3 16,7 3 11,0 0 12,-7-4 3,7 4 3,0 0 0,0 0-1,0 0-1,0 0 7,0 0 4,0 0-1,0 0 2,0 0 0,30 9 3,-17-3 0,4-1-3,-2 3 2,6 1 1,1 4-6,2-4-2,2 2-6,0 2-2,-1-1-11,3 1-1,-6-1-1,2 1-9,-1-2 1,-1-1-11,-4-1 3,0-1-7,-6 0-5,2-3 6,0 1-1,-6-1 7,0 1 0,1-2 3,-5 3 1,-2-5-6,-4 6-10,-4-1 11,-7-2-6,-4 2-2,-6 3-3,-12 1-3,0 2-16,-3-1-40,0 0-30,2 1-44,-2-4-57,3 5-76,4-4-84,6-1-206,3 0-10,8-1 67,-1 0-157,7-3-128</inkml:trace>
  <inkml:trace contextRef="#ctx0" brushRef="#br0" timeOffset="76013.81">14326 10387 1944,'-5'-9'97,"-1"-2"8,1 1 14,3 1 19,-2 4 9,2-3 10,2 1-9,-6 4-16,6-3-13,0 6-13,0 0-8,0 0 3,0 0-5,-5 16-4,5-6-5,2 5-4,0 3-4,-1-1-5,5 2-6,-4 2-8,2 3-5,0-2-3,-1 2-6,1 0-4,0-5-3,-2 0-3,-1-1-5,3-6-2,-4 3 1,2-3 1,0-1 12,0-3 15,-2 0-5,2-4-7,-2-4-3,0 0-4,0 0-7,0 0-4,10-15 0,-8 8-4,4-2-2,0-4-3,-2-1-5,2 2-1,0-3 1,0 4-3,1-2-6,-3 6-2,-2-3-3,5 3-2,-3 4 0,2 3 2,-6 0 0,17 0-1,-9 3 4,4 2-1,-2-1 1,0 4-1,3-5-3,0 5 4,-1-3 1,-1 1 4,1-2 11,-2-1 15,0-1 18,0 0 13,-2 0 5,6-4 1,-4 0 3,1 0-4,1-3-3,-2-3-8,1 1 2,-2-2-8,-1-1-6,-2-2-2,1 0-9,-4-3-1,1 1-5,-4-2-15,0 0-31,0 2-28,-2-2-32,0 1-46,2 2-48,-5 3-46,-2-1-55,1 1-53,2 5-48,0-2-102,-3 2-133,6 3 38,1 2-314,0 0-367</inkml:trace>
  <inkml:trace contextRef="#ctx0" brushRef="#br0" timeOffset="76309.93">14758 10365 2436,'0'0'20,"10"2"23,-10-2 22,8 2 17,-8-2 19,4 2 22,-4-2 1,7 1 1,-7-1-5,4 4-13,-4-4-4,2 6 24,-2 1 14,-2 2-5,-1-2-2,2 2-2,-1 3-4,-1-1-8,1 2-10,0-2-5,0 4-11,0 2-8,2-5-8,0 2-5,2 2-8,2-3-6,1 2-3,1-1-5,3-4-3,-1 2-4,7-2-3,-1-2-4,4 1-4,0-2-3,4-2-6,-3-3-20,2 3-35,0-3-47,2-2-45,1 0-45,-3-2-50,0-3-66,3 3-62,-6-5-98,-3 2-126,0-1 23,-4 0-336,-3 3-366</inkml:trace>
  <inkml:trace contextRef="#ctx0" brushRef="#br0" timeOffset="76519.31">15117 10539 2481,'-4'-4'24,"4"4"15,-7-4 4,7 4-1,-7-2 5,7 2 40,0 0 19,-7 10 8,5-7 1,2 6-4,0-1 0,0 1-3,0 1-2,0 2-9,2 1-10,0 1-7,2 0-5,-3 2-3,4-1-11,-3-2-5,1 2-17,-1-4-22,0 3-29,2-2-46,-4-3-49,0-1-53,0-1-53,0 1-77,3-3-158,-3-2-77,0-3 66,0 0-169,0 0-126</inkml:trace>
  <inkml:trace contextRef="#ctx0" brushRef="#br0" timeOffset="76765.55">15139 10060 1916,'-7'-12'81,"1"1"28,2 3 18,-3 1 3,5 1 8,0 2-5,0 1 1,2 3-13,-5-7-15,5 7 2,0 0 12,0 0 0,0 0-8,-2 18-11,4-9-6,0 2-9,1 6-11,1 0-3,3 1-9,-3 4-5,2 0-7,0-1-32,-3 3-44,4 0-42,-3-3-59,2-2-69,0 0-77,-4-3-130,2-2-125,0 0 35,2-1-178,1-2-165</inkml:trace>
  <inkml:trace contextRef="#ctx0" brushRef="#br0" timeOffset="77022.24">15682 10374 2053,'0'0'99,"-10"0"7,10 0 2,0 0 4,-6-3 10,6 3-3,0 0-4,0 0-16,8-11-4,-4 8-11,5 1-9,0-1-3,1 1-8,0-3-9,4 3-7,-2 2-22,0-3-29,1-1-40,0 4-47,-1 0-45,-2 0-39,0 2-47,0-2-93,-3 5-116,-4-3-23,2 5-88,-5 1-43</inkml:trace>
  <inkml:trace contextRef="#ctx0" brushRef="#br0" timeOffset="77182.25">15759 10483 1538,'-11'13'54,"3"-2"28,2-1 15,0-3 11,-2 0 17,2-2 11,2-2 5,2 2 6,-2-1-7,4-4-11,-4 7-6,4-7 9,4 8-19,0-6-6,4 0-12,0-2-16,6 1-34,-1-1-44,5-1-58,2-3-69,8 0-96,-3-4-182,4 3-99,0-2 70,-1-3-127,4 0-63</inkml:trace>
  <inkml:trace contextRef="#ctx0" brushRef="#br0" timeOffset="77405.86">16371 10345 1783,'-13'0'137,"13"0"-6,0 0 2,-15 0 10,15 0 12,0 0 2,0 0-5,-8 0-11,8 0-3,0 0-1,0 0-9,0 0-11,0 0-9,34-2-13,-22 2-9,2-3-9,2 1-18,3-1-33,-2 0-48,1-1-50,2 1-57,3-5-71,-1 2-64,-5-1-127,1 0-117,0-1 34,-2-1-153,2 0-125</inkml:trace>
  <inkml:trace contextRef="#ctx0" brushRef="#br0" timeOffset="77565.31">16902 10060 1952,'2'-5'90,"0"-2"7,-2 2 0,0 2-1,0 3 2,2-7-6,-2 7-6,0-5-8,0 5-11,0-6-12,0 6-28,0-6-32,0 6-40,0 0-35,0 0-47,0 0-58,0 0-120,0 0-140,0 0-114,0 0-61</inkml:trace>
  <inkml:trace contextRef="#ctx0" brushRef="#br0" timeOffset="77823.73">16864 10226 1562,'0'13'49,"0"2"25,2-1 14,-2 0 10,2 4 13,2-3 8,0 2 15,2 1 7,-4-1 7,4 0 6,-2 0 5,-2 0 10,2 0 9,0 0 1,-2 0-3,3-3-2,-3 1-11,2 1-3,-4-3-5,2-1-7,-2-1-1,0 0-4,-2 0-2,-2-1-11,-3 2-9,1-3-12,-4 2-11,-4-1-8,2-3-8,-6 1-11,0-2-21,-1 0-43,-1-2-56,-4-4-61,0 0-64,3 0-76,-4-4-91,4-4-103,-1-2-194,3-5 45,3 0 75,0-8-302,4-4-307</inkml:trace>
  <inkml:trace contextRef="#ctx0" brushRef="#br0" timeOffset="78368.06">15605 8881 2189,'0'0'-17,"-9"-4"33,9 4 18,-9-3 16,9 3 17,-6-2 15,6 2 5,-6-3 3,6 3-6,0 0-4,0 0-3,-7-4-14,7 4 0,0 0-7,0 0-6,19-3-4,-6 1-2,4-1-8,-1 1-4,6-1-20,1 1-26,1 0-37,4-2-41,-1 3-54,-2 1-50,-2 0-75,1 1-134,-5 1-60,-5 4-80,-5-1-47</inkml:trace>
  <inkml:trace contextRef="#ctx0" brushRef="#br0" timeOffset="78533.92">15769 9027 1508,'-7'9'13,"-1"-2"24,4-1 28,-2-2 27,2-1 20,0 1 14,0 0 3,2 0-3,2-4-7,0 0-11,0 0-9,12 3-10,-3-3-11,9 0-5,2-2-27,2 1-40,6-2-48,0 0-50,3 1-55,1-4-66,7-1-150,-1-4-307,-4 4-165</inkml:trace>
  <inkml:trace contextRef="#ctx0" brushRef="#br0" timeOffset="78711.93">16413 8797 1940,'0'-8'48,"-2"2"33,2 1 20,0-1 17,-2 1-3,2 5 0,0 0 3,0 0-1,0 0 7,0 0-5,-6 20-18,8-5-3,0 5-11,2 4-9,4 9-21,3-1-54,3 3-77,2 7-95,-6-8-102,3 4-244,-2 1 20,-3-2-150,-5 1-142</inkml:trace>
  <inkml:trace contextRef="#ctx0" brushRef="#br0" timeOffset="84003.71">7477 5523 1588,'0'0'-103,"0"0"19,6 2 12,-6-2 7,0 0 8,10-7 12,-10 7 12,7-2 6,-5-3 9,2 1 10,0 0 11,1 0 7,-1 1 9,0-1 6,0 0 2,-1-2 1,1 3 12,0-4 2,-4 7 5,4-7 3,0 5 3,-4 2 0,4-6-3,-4 6-4,5-5-3,-1 3-8,-4 2-4,7-4 0,-3 2-5,-4 2-6,0 0 1,16 2-1,-9 0-4,4 0 3,-1 3 2,3 2 3,4 1 1,2 3 3,2 0 1,5 4 5,3 3 0,0 4 5,6 2 1,1 4 0,16 9 2,-3 2 2,3 1 2,5-1-6,-5 3 1,1-3-1,2 0 2,1-2-2,1-2 2,2 2 1,1-4-2,3-1-1,-3 4-2,5-4-1,-2-1 0,-1 3-4,1-5-1,-2 3-3,1 1-3,-6-1-1,2 2-3,-11-5-1,8 3-2,0 3-3,-10-6 0,-1-5 3,9 10-4,-7-5-2,-6-4-2,3-3 0,-3 3-1,3 0-1,-1-4-2,-1 4 0,1-3-2,-4 2 0,2-2-1,-3 3 1,2 0 3,-4-2-3,2 1-1,-1-1-1,1 2 0,-2-4 6,1 2-2,2 0-5,0-3 3,3 4-4,-1-4 1,2 1 1,3 0 1,1 0 0,18 8 0,-12-6 8,12 1 3,-11 0-2,-6-6 3,-3 4-1,1-3-1,-3 0-2,-2-1-2,1-1 2,-7 1-1,-1-1 4,-1 1-3,0-1 10,-2 1-1,-3 2 1,1-1 3,-2-1 4,4 3-5,5 4 3,-1-2 0,1 3-5,1-3 4,0 1 2,3-2-3,-3 1 2,2 0-10,-1 0 2,-1-2-2,1 0-1,-5-2 0,-1 0 0,-1 0-6,-2-2-1,-3 2 6,0 1-8,1-4 1,-1 1 2,1 0-9,-3 0 9,-1 3 0,4-3-2,2 2 2,-1 0 0,1 2-3,2-1-4,2-2 9,-3-1-3,-1 2-1,2-1-5,-1 0 8,-1 0-4,-3-2-3,-4-2 3,0-1-4,-1 1-5,-2 0 5,-2-1 0,0-2-5,-3 0 3,2 0 0,-2-1 3,-1 2-3,0-1 2,0-1 2,0 1-4,0 0 9,2 2-12,-2-2 4,2-2 4,-1 2-2,1 1 3,-2 0 2,1-4-4,0 2-4,-1 0 7,-1-1-2,1 0-1,-2-1 3,0 1-9,-2-2 4,2 1 3,0-3-3,-4 1-6,0 0 7,0-1 1,3 2-6,-3-3 2,2 2-5,-1-2 3,-2 2-1,1 0 2,0-3 0,0 2 0,0 0 3,0-1-2,0-1 1,0 1 5,-2 1-9,0-2 3,2 2 0,-2-4 0,1 3 1,-1 0-4,-4-4 6,6 5-4,-1-3-1,-5-2 8,6 6-1,-6-6 8,3 2 1,-3-2 1,6 4-2,-6-4 1,0 0 0,5 3 3,-5-3-1,5 2-4,-5-2 1,0 0 7,0 0-7,4 4-1,-4-4-1,0 0 0,0 0-1,0 0-1,0 0-1,6 2 3,-6-2-1,0 0 3,0 0-25,0 0-48,0 0-47,0 0-59,-15-15-68,8 8-72,-4-1-161,-2-4-83,-6-2 52,-3-1-174,0-6-167</inkml:trace>
  <inkml:trace contextRef="#ctx0" brushRef="#br0" timeOffset="85647.23">7680 7366 1707,'0'0'-88,"0"0"13,0 0 4,0 0 14,17-4 8,-17 4 14,6-4 12,-6 4 13,6-1 5,-6 1 12,5-4 4,-5 4 7,4-4 9,-4 4 6,0 0 4,6-4 9,-6 4 1,0 0 2,0 0-4,0 0 8,0 0-2,6-3-5,-6 3 1,0 0-4,0 0-3,0 0-5,0 0 0,0 0-4,0 0-2,0 0 0,0 0-2,0 0 0,0 0-5,0 0 1,7-2-1,-7 2 1,0 0-6,0 0 2,0 0-4,0 0-2,0 0 6,0 0 7,13 3 8,-13-3-2,10 4 6,-2 0 3,4 2-2,-2-1 4,7 2 1,0 1 3,4 1 1,1 0 1,2 2 2,6 3-2,-1-2-1,2 2-3,5 0 3,-2 1-1,-1 2-4,1-2 1,8 5 10,1-1-3,-1 2-6,3-1-1,-2 1 2,2-1-12,18 9 8,0 0-4,-3 0-2,3 2 1,-2-5 2,3 5-10,-3-3 0,1 1 3,3 1 1,-4-1-4,1-1-5,-1 2 7,-12-7-4,-3-1 0,-1 1-1,12 7 4,-6-5 1,-6-3-6,-1-1 6,1 1 2,-1-2-5,1 2 1,18 6 0,-13-6-5,-1-2 3,-1-1-2,19 5 2,-4 2-1,-5-6-5,7 4-1,-1 0-8,1-2 8,-10 0-1,11 1 0,-1 2-3,-11-5 2,-8-1-1,1 3 1,0-3-3,-2 1 5,1 4-1,8 6 2,-7-5 1,-9-4-3,2-3 1,-1 6-1,-4-4 4,3 3 2,0-1-2,1 0 2,-3 0 4,2 0 1,2-1-2,1-1 1,1 2 0,0 0-4,3 0 2,0 0-4,14 6 0,-1 4-2,-5-8-2,-8-2-2,-1-2-1,1 1-3,1 0 0,-5 0-1,0-3-3,2 4 0,0-3 0,-3 1 1,0-2-2,-2 1 0,3 0-3,-7-3 2,-1-1 0,-1 0-1,2 1-1,-1-1-1,-1 0 1,0 1 0,-2-4-3,-4 1 2,1 1-1,-4-3 0,-2 2-1,-2-5 1,1 4-2,-2-3 1,0-1 1,-3 1-1,1-1 2,-1-1-3,0 3 2,0-3-1,2 4 0,2-2 2,-2 0-5,6 3 6,-1 0-2,0 1-3,4-2 2,3 2 0,-1-2-4,2 4 3,-5-6 2,3 2-4,-3-2 2,1 3 1,0-3-2,-2-1 1,2 2 2,-3-3-3,-1 3 0,-6-5-2,4 3 3,-4-2 0,1-1-1,-3 2 3,2-2-1,-2 0 0,2 2-1,-4-4 3,1 3 1,2-2-4,-4 0 2,1-1-4,-2 1 3,4 0-2,-4-1 2,0 0 1,1 1-2,-2-3-1,1 4 2,-2-3-2,1 0-2,-1 1 2,-2-1 0,4 0-2,-4 0 1,0 0 2,-1-1-2,3 2 0,-8-3 2,8 1 1,-8-1 1,9 2 0,-9-2 1,8 2 1,-3 0 1,-5-2-1,8 2 3,-8-2-1,6 2-1,-6-2 2,0 0 1,6 2 3,-6-2-4,0 0 1,0 0 0,7 1 3,-7-1 0,0 0 2,0 0 2,0 0-2,0 0 2,0 0 2,0 0 1,0 0-3,0 0 1,0 0-1,0 0-7,0 0-39,0 0-41,0 0-46,-19-9-40,6 4-54,-2 1-79,-3-4-86,-3-2-188,-5 0-59,-8-4 95,-9-5-321,-18-10-335</inkml:trace>
  <inkml:trace contextRef="#ctx0" brushRef="#br0" timeOffset="87337.66">7805 9174 2135,'0'0'-129,"-9"-2"28,9 2 22,0 0 13,0 0 22,0 0 19,-6-1 12,6 1 15,0 0 13,0 0 8,-4-4 8,4 4 0,0 0 3,0 0 8,0 0 5,0 0 6,0 0 4,-2-7 2,2 7-5,0 0-8,6-8-1,-5 1-1,4 0 0,2 1 4,-1-3-2,2-3 2,1 0 0,4-2 1,-1-2 7,4-2-6,0-2 2,2-3-1,4 1 3,-1-1 0,3-2 1,-1 0 6,5-3-2,2 0-1,-4-1-1,4-2-4,0 2-1,1 0-4,-1-3 0,3 3-2,1-4-3,12-9-3,-9 6-2,8-8-2,2 0-4,0-2 1,0 1-3,-1-1 3,0 0-9,3 0-4,0 3-1,-1-1-2,1-2 4,0 0-10,-2 0 7,5-2 1,2-1-2,-4 0 2,3 1-3,-2-1-1,-1 2-2,-1-3 3,1 2-7,-4 4 2,1-1 3,-3 3 3,-9 5-10,-1 5 0,13-10 4,-11 5-9,-2 7 6,0-2 1,13-11-7,-9 10 4,-6 0 2,16-7-7,-10 6 3,-3 2 4,11-10-4,-6 6-7,7-6 7,-3 0-4,-4 7 1,-5 5 0,11-12 2,-6 7-1,4-8 0,-5 6-1,-8 3-2,3 2 2,-2 0-5,-1-1-1,1 3 4,-2-1-2,0 0 0,-3 3-4,1-2 6,-5 5-5,3 2 4,-3-2 4,2 3-10,-1-2 2,-1 2 4,3 1 0,-4-1-1,0 0 1,1 0-6,1 0 8,-4 1 1,4-1 0,-1-4-5,-1 2-3,-2 1 4,2-2-4,-1 0 5,-2 0 1,0 1-3,2-1 5,-5 1-3,4-2 3,-3 4-5,0-4-2,0 6 8,-2-1-6,2 1 2,-3 3 0,4-3 0,-4 2-1,4 3 2,-6-4-1,3 2-1,0 2 2,-2-2 9,-1 0-11,0 0 2,2-3 1,-4 4-3,2-1 6,-2 0-9,2 1 5,-1-3 1,-4-1-2,3 2 2,1 2-3,-3 0 9,-2 0-11,2 1 1,-2 1 3,1 0-4,0-1 4,-1 1-2,0 0 0,-2 1 3,3 1-5,-3 2 3,0 0 3,0-2-3,0 3-2,1-1 11,-2 1-8,1 1 4,0 0-2,0 1-7,-2-1 8,2 1 1,-2 1-4,0 1-3,2-4 8,-2 4-4,0 0-2,3-3 0,-3 1-2,0 4 6,3-5 6,-3 3-9,2-3-7,0 3 15,-2-4-9,2 4 0,1 0 4,-1-2-5,0 2 3,0-1 1,0 0 2,1 1-6,-1-1 7,1 0-6,-3 3-6,2-1 9,-4 4 0,4-8-3,-4 8-6,4-4-12,-4 4-16,2-4-5,-2 4-8,0 0-15,0 0-18,-4 18-20,-2-8-41,0 4-40,-3 8-36,0 0-41,1-1-113,-1 6-144,1-3-101,2 5-117</inkml:trace>
  <inkml:trace contextRef="#ctx0" brushRef="#br0" timeOffset="88782.02">12093 6922 1590,'0'-7'-74,"-2"-1"18,2 1 17,0-1 13,0 0 14,0 1 18,-3 1 14,3-2 17,0 3 6,0-1 10,-1 0 1,1 1 3,0 5-3,0-9 1,0 9-3,-2-5-4,2 5-4,0 0-4,-8-3-6,8 3 0,0 0-2,-20 10 4,7 1 5,-1-2 2,-6 6 3,-1 4-3,-4 4 2,0 0-2,-5 6 2,-4 1 1,3 1 0,-3 2-3,-10 10 4,9-6 0,-7 11 1,7-9 4,6-5 5,-11 14-4,4-9-2,-2 9 11,-1 2-2,2-1-1,7-8 1,2-2-3,-8 11-5,0-1 1,5-5-9,3-7 0,-6 14-2,3-8 0,3-4-4,-8 10-1,6-6-4,1-5 0,1-3-4,1 3-3,-3-4-6,0 3 5,0-2-2,-1-1 3,1-2-7,-4-2-2,1 2-2,-1-1 6,-5-1-13,1-1 12,-11 10 0,9-9-4,2-4 2,-2 1-3,1-1-1,2-2-1,-3-2-4,2 2-4,-3-4 3,5 3 1,-2-1 0,0-2-4,9-3 3,-4 2 2,-3 2-8,7-4 5,-3 3-3,0-1 1,2 1 6,0 0-11,0 1 2,0-3-1,2 3 2,-2-2-1,0 2 3,1 1 2,1-4-4,-2 1-3,4 1 2,-4-2 3,2 2-6,-1-1 0,1-2 3,1 0 4,-3 2-4,1-2-3,3 0 6,-4-2-7,0 2 2,1 3 7,1-2-2,-2-1-2,2 1 1,2 1-5,-2 0 4,-1 0-1,2-2-2,1 2 0,-2-1-2,2-1 6,3-1-3,2 1 2,0-2-7,-1-1 2,2 3 1,1-2-1,-1-2 3,2 2-2,0 0 1,0-2 0,0 3 1,-1-1 2,3-1 1,-2 1 0,0-2-3,0 0 3,4 0-2,-3 1-6,-1-2 3,2 3-2,1-4 8,-2 2-1,-1 1-1,2-3-2,-1 2 3,0-2-1,0 3-2,0-2 0,1 1 1,-5-2 3,6 1-4,-3 0 2,0 3 2,1-4 3,-1 2-3,2 0-5,-4-2 2,4 4 0,-1-1 0,0-2 2,-1 3 1,3-1-2,0-1 0,2 0-2,-4 2 2,7-3-1,-2 1-1,4 1 2,-2-2-3,-2 0 3,4 1 3,-2 1 0,1 1-3,0-2 2,1 3 1,-3-1-1,3 0-2,2 0 0,-2 0-1,-2 1 0,2-3-1,2 0 5,-2 1 0,1-2-4,3-3 0,-3 0 0,3-1 4,2-1-4,-2 1-2,0-1 2,2 0-2,-3 1-1,3-1 6,-2-2-5,2 1 1,-1 0-1,2-1 3,-1-1-4,0 1-1,2-5 5,-5 7-2,5-4 5,0-3-4,-2 6 4,2-6 3,-2 4-6,2-4 4,0 0 4,0 0-6,0 0 4,0 0-6,0 0 4,0 0-8,6-17-27,-1 9-20,-3 1-23,2-3-24,-2-1-36,4-2-43,1-3-63,-1-1-67,2-5-173,0 5-44,4-7 58,-4 2-144,4-5-106</inkml:trace>
  <inkml:trace contextRef="#ctx0" brushRef="#br0" timeOffset="90958.09">8673 12401 722,'4'-9'216,"0"2"-46,-4-2-30,3 4-23,-2-3-12,-1 0-8,-1 3-12,-2-1-5,-1 1 4,0-1 3,-2 0 2,-3 4-4,0-1-5,-3 3-3,-1 3 2,-2 3 0,0 3 4,-3 5-3,2 3-2,2 2-3,2 3-8,-2 7-1,8-2-2,2-1-7,2 3 0,4 0-3,4-5-4,1 1 1,6-1 1,1-4-1,0-2 2,4-5 10,1-4-3,3-3-2,-2-8-6,1 0-1,5-7-9,-2-5-9,0-3 3,0-5-2,-7-2-1,0-2-8,-6-2-5,-7 0 4,-2 0-7,-6-1 2,-9-2-11,-2 1-6,-2 4 11,-7 1-2,-1 6-10,-2 1-12,2 7-6,-1 3-15,0 3-10,5 3-29,3 4-22,-2 2-28,8 3-30,-1 1-31,6 4-42,3-3-59,6 2-153,0 0-56,5 4-113,4-3-103</inkml:trace>
  <inkml:trace contextRef="#ctx0" brushRef="#br0" timeOffset="91497.89">8887 12472 1583,'0'0'-25,"0"-6"28,0 6 19,0 0 18,0-8 8,0 8 15,0 0 6,0-5 4,0 5 8,2-4-1,-2 4 1,0 0-6,0 0-1,0 0-4,2-6-6,-2 6-4,0 0-5,0 0-4,0 0-7,0 0-1,11-2 6,-11 2-8,12 2 1,2 1 0,-2-3 2,9 0-2,2 3-1,7-1-2,4 0 1,6 2-5,6-3 1,3 1 0,13 0 1,3-2-2,30 0-1,4-4 0,8 1 3,12-6 4,6 2 10,10-2 3,3 0 2,4-3 7,-1 3 2,5-3-5,5 2-1,3 0 0,6-3 3,-1 2-7,-1 2-4,-2-4-4,-1 4-1,-9 1-6,-9-1 2,-3 0-5,-3 1-1,-11 1-3,-4-1-2,-13-1-2,-10 4-2,-8-6-2,-21 5 0,-13 3 4,-11-3 5,-5 4 4,-6-2 4,-4 2 2,-3 1-2,-2-3-7,-1 2 0,-1 0-7,-5 2 1,1-2-4,-1 1-4,-2 1-1,-1-3-3,-2 3-7,3 0 1,-4-3-1,-7 3-12,14-1-9,-7 1-12,-7 0-22,0 0-15,8-1-25,-8 1-15,0 0-14,0 0-21,0 0-32,0 0-38,-13-12-53,9 10-37,-4-2-66,1 1-155,3-1 20,-3-2-188,3 1-177</inkml:trace>
  <inkml:trace contextRef="#ctx0" brushRef="#br0" timeOffset="91859.6">13137 12045 1858,'-4'-8'15,"-2"3"25,-3-2 16,0 0 7,-1-1 19,0 1 13,-1 0 7,0 1-1,-1 0-3,1 2 1,1 0-10,-4 4-6,2 0 0,-2 4 1,-2 2 4,2 1-9,-3 5 1,0 1-2,4 1-7,3 2-2,-2 2-10,6-4 0,0 4-5,4-1-10,2 1-3,2-3-1,2 2-1,2 0 5,6-3-3,2-1 9,3 0 3,2-5-1,0-1-5,3-2-4,0-4 3,0-2-10,-1-4 12,5 0 1,-6-5-5,2-3 4,-8-2-5,1-3-6,-6-3 0,-3-1-8,-6 1-1,-2-4-8,-5 2-7,-5 0-28,-3 1-22,-2 4-26,-2 3-35,-2 2-37,0 0-46,2 3-57,0 4-48,4 2-112,5 0-175,-2 4 71,6 0-189,6 0-185</inkml:trace>
  <inkml:trace contextRef="#ctx0" brushRef="#br0" timeOffset="92364.12">13200 12054 1810,'7'2'-38,"-7"-2"25,0 0 16,9 2 12,-9-2 13,0 0 12,0 0 10,8 0 17,-8 0 7,0 0 2,0 0-3,10 2 4,-10-2 0,13-2 5,-6 0-5,3 2 0,1-2-2,1 1-8,8-1-1,-2-1-2,8 0-8,5 1 2,12-4-4,15 1 5,3-1-6,28-2 5,6 0-4,11-3-4,14 3-1,14-1-9,8 2 0,2-4-7,4 1 0,3 0 0,1-1-7,-4-1-5,1 0 4,-8 1-10,-3-2 5,-8 0 2,-6-1-2,-12-1 6,-8 2-3,-9-3 5,-10 5 3,-6 0 4,-20-1 9,-15 5-5,-6-1 1,-5 2 5,-7 2-2,0-1 2,-5 1-1,-1 2-7,-4-2-4,1 1-3,-4 1-8,-1 0 1,1-1-2,-2 2-3,0-1-4,-3 0-3,-1 2-1,5-3-2,-4 3 1,-8 0-2,15 0 3,-15 0-6,15 0 0,-11 3-12,-4-3-7,13 0-12,-13 0-6,11 0-8,-11 0-13,8 0-18,-8 0-22,0 0-22,8 2-26,-8-2-38,0 0-45,0 0-62,0 0-128,0 0-121,0 0 74,0 0-104,0 0-67</inkml:trace>
  <inkml:trace contextRef="#ctx0" brushRef="#br0" timeOffset="92767.39">16943 11558 1638,'0'-8'37,"0"-2"20,0 0 15,-5 1 18,1-1 5,-2-1 3,0 0 2,-3 2 7,2 1-2,-1 0-6,0 4-5,-2 0-2,-6 2 2,2 4-2,-1 2 1,-5 4-3,0 4-5,-6 2 0,-2 3-5,5 7-12,-1-1 5,2 1-7,0 5-4,5-1 1,1 5-8,0-3-1,6 5-3,2-4-3,4 1 1,6-3 0,2 0 1,6 2-3,3-1 5,8-2-7,9 0-1,3-4-1,4-4-3,0 0-3,2-8-2,1-3-7,1-3-1,-1-4 11,2-4 5,-1-6-1,-4-3 9,3-6-2,-3-3-5,-5-10 2,-6 0-4,-4-4-7,-9 2-1,-7-6-5,-6-1-4,-8 0-1,-7-2-4,-11 1-1,-18-6-7,-13 9-39,-11 2-46,-8 14-42,-11 2-60,-10 9-76,-7 10-79,-19 2-137,-10 7-141,-5 7 60,-6 3-251,-6 5-286</inkml:trace>
  <inkml:trace contextRef="#ctx0" brushRef="#br0" timeOffset="94087.16">9101 13929 2024,'-9'-5'-112,"3"-2"25,0 2 22,-1-1 24,3 0 19,-2-1 21,-1 1 18,3 1 23,-3-1 15,3-2 13,0 3 7,2-4 13,-2 6 7,-1-2 2,4-2 0,-1 2-4,0 1-6,-4 0-4,6 4-11,-10-1-1,10 1-3,-16 11 3,5-1-2,-2 0 0,-2 8 0,3 1-2,-1 7 1,0-2 0,1 4 3,1 1-16,3 1 4,1-1-1,3-3-5,2 1-4,2-2-4,4-1-7,2-1 8,3-2 1,4-4 8,-1-1 6,6-5 0,-4-3 1,5-5-2,0-1-2,2-4-6,2-5-3,1-3-4,-1-4-2,-4-1-5,1-5-1,-4-5-6,-3 2-14,-6-3 0,-3 2 0,-4 0-5,-6 2-8,-4-2-12,-4 5 2,-3 2-11,-4 2-6,-2 1-19,-3 5 0,0 3-8,2 1-6,2 5-12,1 0-6,-1 2-9,6 1-2,1 1-4,0 1-1,5 1 0,5 0 2,-1-1 9,6 3 7,0-8 5,4 7 6,2 0 7,3-5 6,0 2 4,-1 0 6,3-3 2,-1 1 10,0 0 13,2 0 9,-2-2 5,2 2 6,-1 0 7,2-2 6,0 1 3,1-1 6,2 0-2,0 2 8,1-2-3,4 3 10,0-2 4,3-1 5,4 4 2,0-4 3,5 0 4,3 0 5,0 0-4,7 4 6,0-8 2,5 4-1,8-4 0,3-2-1,30-1 0,2-1-1,10-1 5,7-3-1,10 2-1,4-5 1,5 3 0,3-5-2,9 5-4,4-5-3,5 2-4,4-1-4,9 1-3,-2-2-5,-5 2-2,-3-4 1,-8 1-6,-4 1-4,-4-1 0,-4 4-4,-8-3-2,-5 2-1,-5 1-3,-12-1-2,0 1-4,-12 3 0,-8 0 0,-14 1-4,-13 0-2,-3 3-1,-9 1-2,-3 0 0,-5 1-1,-2 1 2,-7 0-4,3 0-1,-8 1 2,3 1-3,-3-2 0,-1 1-1,2 1 0,-1 0 1,0 2-3,0-3 3,1 1-1,-3 1 0,2 1-1,-4-3 2,-2 2 0,-2-2 3,-1 3 1,-2 0-1,1-3 1,-1 1-2,-1 2-10,-8 0-23,10-2-26,-10 2-29,0 0-27,0 0-20,0 0-33,0 0-24,0 0-31,0 0-31,0 0-31,0 0-16,0 0-22,0 0-76,-18-7-96,18 7 3,-7-6-188,7 6-168</inkml:trace>
  <inkml:trace contextRef="#ctx0" brushRef="#br0" timeOffset="94928.02">13548 13470 1908,'-2'-6'24,"0"3"33,0-3 15,-3 1 6,3-2 8,0 1 4,-2 2 8,0-3 2,-2 2 0,-3 0 5,0 0 3,1-1-6,-2 5 5,-4-3-3,4 4-4,-5 1-6,0 3 8,-2 2 0,-2 1-7,0 3-2,0 2-8,2 3-6,0 0-5,3 0-6,-1 3-10,5-1-3,5-3-1,-1 3-8,2-2-5,4 5-7,4-3-3,0-1-5,3-3 2,6 1-1,3-2 1,-2-2-1,3-3 0,1-3-2,0 1-2,2-5-1,1 0-1,-2-5-1,-2 1-2,-1-3-2,0-3-2,-2-1-5,-5-2 4,0 0-1,-5-3-1,-2-1-3,-2 0-2,-2 1-8,-2 0-7,-1 2-4,-2-1-9,1 3-7,0 2-1,-2-2 0,4 4-5,-3 1 1,0-1-7,3 2 3,-2 1 6,4 0 0,-2 1 6,4 4-3,-5-3 3,5 3 6,0 0 2,0 0 5,0 0-3,0 0 4,19 7 2,-10-4 0,0-1 7,1-1 3,2 1 6,4 3 0,0-5 7,3 5 2,1-3 1,0 0 1,4 0 1,6-2-2,3 0 3,10 0-1,3 0 7,8 0 3,11-2-5,24 0 0,8 0-1,10-3 0,0 0 6,6 2 4,3-2-2,0 1 3,1-1-2,6 1-5,4 1 4,4-2-1,2 2-1,3-1-2,-3 0-3,1-1-2,-5 1-2,0-3 3,-4 5 2,-4-5-1,-9 2 2,-8-1 5,-6 0 2,-9 1 0,-22 1 4,-9-2 2,-12 2 3,-5 1 6,-10 1 3,1 0 0,-6-2-1,-4 2 0,0 0-6,-3-1-3,-1 3-5,-2 0-3,-2-2-1,-3 2-7,2-3-4,-3 1-1,1 2-2,-3 0-2,1-2-3,-9 2 0,14 0-3,-14 0 2,13-1-3,-7 1 2,-6 0-3,11 0-1,-11 0-2,0 0 1,10-2-1,-10 2 0,0 0 0,0 0-6,13-2-7,-13 2-7,0 0-5,0 0-9,9 0-9,-9 0-5,0 0-8,0 0-6,6-3-7,-6 3-7,0 0-8,0 0-11,0 0-7,0 0-29,7-3-27,-5-3-24,-2 6-25,2-7-27,-1 1-24,2 1-26,2-3-27,-2 0-56,2 0-83,-1-1-51,2 1-200,-2-1-190</inkml:trace>
  <inkml:trace contextRef="#ctx0" brushRef="#br0" timeOffset="95286.17">17211 13152 1922,'0'-5'1,"0"5"23,-2-9 20,2 9 18,-2-5 5,2 5 13,-6-6 6,2 2 6,4 4 2,-13-2 1,13 2-5,-19 4-1,9 1-2,-1 2-1,-2 3 1,-1-2-4,-1 4-8,0 3 5,5 0-5,0 3-1,0-1-10,-1 2-3,5 1-4,0-2-6,1-1 0,2 3-1,6-2 1,0-1 2,1 1 3,4-1 1,3-2-1,4 0-2,-1-1 1,6-4 2,3-1 4,0-2-2,2-3 2,-1-4 5,1 0 5,3-2 1,0-5-1,3-4 0,-5-6-2,-1 0-5,-2-5-6,-6-3-5,-2-3-5,-9 1-9,-3 0-3,-8-2-3,-3 3-7,-12-1-1,-6-2-5,-9 3-33,-5 6-41,-8 0-41,-5 7-31,-28 0-42,-8 2-54,-2 8-62,-9 1-83,-8 6-206,-11 1 0,-10 2 70,-6 6-242,-11 0-237</inkml:trace>
  <inkml:trace contextRef="#ctx0" brushRef="#br0" timeOffset="96631.9">9399 15179 1894,'-2'-7'-35,"2"7"28,-2-7 13,-2 4 11,2-1 10,2 4 11,-4-6 8,4 6 4,-7-6 6,3 4 5,0-1 9,4 3 5,-9-6 12,5 4-2,4 2 1,-11-1-3,11 1-5,-10 0-4,1 0-8,9 0-5,-17 3 0,7 3-2,-1 1 4,-2 4 0,1 0-1,-3 3 1,1 6 0,0-4-2,4 5-8,0 0 1,1 0-4,3 3-8,3-6 0,1 4-3,4-1-7,1-1-2,5-3 2,1 4-4,3-7 4,-1-3 0,4 0 5,0-5-2,3 1 7,0-7-1,0-5-1,2 0 0,-4-2 0,3-4-2,-1-2-2,-2-6 2,0-1-9,-6 0-7,0-4-2,-1 0-1,-5 0-5,-2 0-5,-2 2 2,-4 1-3,-3 1-1,-3 4-11,-2 0-15,-4 2-16,2 9-12,-6-2-8,3 3-13,-1 0-14,0 6-13,0-2-14,1 6-16,4-5-13,0 5-8,3 1-12,4 0 16,1-2 4,3 3 12,-2-6 14,8 4 12,-4-6 9,5 5 17,-3-1 18,-2-4 14,8 7 17,-4-7 13,0 4 9,-4-4 7,9 3 9,-4 0 9,-5-3 7,16 2 9,-10 0 4,5-2 7,-1 3 2,4-3 7,-2 3 3,2-6 1,6 3 10,-1 0 0,-1 0 1,4 0-2,1 0 2,-1-3-8,3 1 4,2 0 6,1 2-3,1-3 6,3 0 0,1-1 2,9 1-2,-2-1 4,4-1-4,3 1-1,10 0 0,0 0-5,7-5-2,23 1 0,2-5-10,0 1-3,4 0-5,0 6-7,-1-10-3,6 4 3,0 1-10,-1 0-2,5-1-4,1-4-4,4 3-1,0 0 3,4 0 4,0 0 2,-4-3 6,-1 1-2,-3-2-4,-1 1 2,-2-1 2,-6 0 0,2 0-1,-3 2-2,-4-2-3,2 3-3,3-4-4,-3 2-2,0 3-3,-4-1-3,-2 0 2,-1 5-4,-6-2 0,-10 4-1,-11 1-3,5-2-1,-7 5 0,-1-1-3,-7-3 1,0 4-2,-3-1 0,-1 1-1,-1 1 5,-8-2-6,-1 2 0,-5 0 3,0 0-2,-5 0 6,-1 1-4,-4 1 7,0-3-1,-6 3 7,3 0 0,-2-4 1,-3 2 2,1 2-4,-5-1 4,4-1-7,-2 0 1,-8 2-6,14-2-11,-9 2-16,-5 0-21,7-4-26,-7 4-29,4-4-34,-4 4-26,5-5-34,-5 1-38,0 4-40,-5-3-45,5 3-35,-2-10-88,0 6-135,0-2 53,2 6-261,-2-10-264</inkml:trace>
  <inkml:trace contextRef="#ctx0" brushRef="#br0" timeOffset="97778.21">13982 14495 2177,'-2'-4'22,"-3"-4"23,2 3 7,-5-1 0,-1 0 5,4 3 8,-3-1 8,-3 2 6,1-1 6,-1 0 11,-2 6 3,-1 0-3,-2-1 5,2 2-4,1 5 5,-4 1-6,2 3-2,1 0-1,-2 4-9,4-1-7,-3 2-6,5 0-8,1 3-4,1-3-9,3-1 3,0 3-8,5-3-5,3 0-3,1 0-2,3 1-5,3-6-2,3 5-5,0-9 1,3 2 0,4-2-11,-1-5 4,2 3-3,2-6-3,-1 0-3,1-6 5,0 1-1,0-4-1,-2 1-3,-2-6 1,-1-1-5,-6 0 4,-1-3-12,-3-1 12,-4 4-6,-4-4-6,0 1-2,-4 2-5,0 1-5,-2 1-9,-1 1-4,1 5-7,1-3-3,0 4-4,0-1 9,1 2-4,-3 1 3,5 0 3,-2 2 10,4 3-3,-4-6 4,4 6 6,0 0-4,0 0 6,0 0 1,21 1 0,-21-1 2,21 5 6,-8-3 3,7-1-3,0 2 5,4-3-4,7 2 9,5 1 5,13-6 3,15 3 5,3 0-1,26 0 0,6-5 4,0 2 0,4-2 5,6 0 2,5-1 4,6 3 3,6-5 2,9 1-1,3 1 1,1 2-2,5-3-3,3 1 1,0-4-5,-1 4 0,1 1-5,-5 1 2,0-2-7,-3 0-1,-1 3 0,-8-1-2,-6-1 5,-13 2-6,-10-1-1,-12-1-4,-24 2 6,-11 1 3,-10-1 8,-10 1 8,-3 0 2,-3 2 6,-5-1 3,-1-2-2,-3 3-3,-2 0-4,-2 0-3,-1 0-3,0-4-5,-4 4-5,0-1-1,1 1-5,0 0 0,-3-2-3,-8 2-1,15 0-1,-15 0-2,13 0-4,-5 0 1,-8 0-2,11-2-3,-11 2-2,8 0-1,-8 0-1,0 0-4,10 0-2,-10 0-1,0 0-4,0 0-1,11-2-14,-11 2-6,0 0-10,0 0-17,0 0-19,0 0-11,0 0-3,0 0-4,0 0-11,0 0-10,0 0-3,0 0-2,0 0 3,0 0 8,-13-11 9,13 11 8,-2-6 9,-1 2 8,3 4 15,-3-8 16,3 8 17,-4-5 17,2-1 16,2 6 18,-4-6 6,4 6 4,-4-5 10,-1 3 8,5 2-7,-13-4 1,13 4 9,-21 2-2,7 0 8,0 3 9,-2 2-1,-4-2 3,-1 5 2,-2 1 0,2 2-4,-1 0-1,4 0-6,-1 2-6,2 3-6,0-3 5,1 3-8,6-3-8,2 2 2,2-1-2,1-1-2,5 0-1,5 0-3,2-2-3,6 2 0,3-1-4,5-4-1,-1 1 2,6-4-2,-1-1-4,1-1-1,2-5 3,-3 0 16,-2 0 9,3-5 7,-1-5 5,-1-1 2,-6-2-2,2-4-2,-6-1-7,-3-6-6,-5-2-4,-4-1-2,-4 2-4,-6-10-5,-7 4-3,-9-1-6,-5 1-25,-11 4-35,-20-7-36,-7 7-47,-7 4-43,-9 3-60,-6 7-74,-9 2-89,-9 4-230,-10 2 42,-6 8 70,-4 2-282,-13 5-282</inkml:trace>
  <inkml:trace contextRef="#ctx0" brushRef="#br0" timeOffset="99123.63">9738 16108 2028,'11'0'-28,"-7"3"33,-4-3 22,6 2 20,-6-2 14,0 0 9,7 0 6,-7 0 6,0 0-1,0 0 6,0 0 4,0 0 1,0 0 1,0 0 0,0 0 2,0 0 2,0 0-5,0 0-2,0 0-13,-17-9-7,17 9-9,-13 7-5,5-2-2,2 0-1,-6 10 1,2-6 3,-2 8 6,-2-2 0,2 6 0,-2-2 13,3 4-3,2 3-2,-2 1 0,5 2-4,0-3-4,2 5-5,4 1-5,2-3 1,3 5-9,4 0-4,4-2-5,4-3-1,2-3-1,3-2-3,2-5-4,6-4 0,2-2-4,3-1-1,-5-10-1,5 0-4,-3-4-1,1 0 0,3-3-2,-2-10-2,-2 2 0,-5-5-2,-1-4 1,-5 0-3,-4-5-1,-4 0-3,-9 1 1,-4 2 1,-2-4-4,-7 1-2,-5 1 0,-4 3 0,-4 4 0,-2-2-4,1 8-3,-1 2-11,0 0-14,0 4-17,-2 4-19,5-1-22,2 4-13,-1 0-13,4 1-14,2-1-3,3 6-2,1-4-2,5 3 0,1-3 5,4-2 3,0 13 9,0-13 9,8 7 9,-2-2 11,3-1 7,-3 0 7,3 2 11,-1-6 6,-1 7 7,0-7 10,0 6 11,-1-4 11,4-2 13,-3 5 12,2-5 9,2 0 5,-3 2 7,4 5 3,-1-7 7,2 0 10,3 0 2,2 0 8,1 0 3,2 0 5,0 0-4,3 0 2,6 0 2,-2 0-3,5 0-1,3 0 8,4-4-6,2 4 5,3-3 9,0 1-1,1-1-1,1 1 0,10 0-5,0-4 1,3 1 0,-4 3-5,5-4-2,4-2-7,17 3 0,3-2 7,4-6 4,2 6 10,6-2 5,4-1-1,6 0 2,3-1-5,2 1 0,2 0-6,3 0-1,4-4-3,1 3-1,3 2-5,8-5 1,1-1-10,-1-2-4,3 3-5,-5-1-5,-2 1-4,-6 5-3,-4-4-3,-7-1-3,-6 1-2,-4 0-1,-9 0-5,-4 1 0,-7 2 0,-14 3-1,-10-1-4,-6-1-1,1 5-2,-10-4 2,-1 2-3,-2-1 0,-5 1-3,-1 3 3,-8-2-6,2-3 4,-7 6 0,1-1-1,-6-1-1,2 1 5,-4 3 2,-2-6-5,1 4 1,1 2 4,-6 0-9,0-3 6,-1 0-3,3 3-8,-1 0-16,-3-3-18,-6 3-19,13-2-24,-13 2-29,6-2-21,-6 2-15,4-4-16,-4 4-8,0 0-27,0 0-28,0 0-27,0 0-32,-7-10-31,4 10-72,-2-6-94,5 6-31,-8-2-293,3-3-291</inkml:trace>
  <inkml:trace contextRef="#ctx0" brushRef="#br0" timeOffset="100337.64">14570 15808 2219,'0'0'7,"-4"-8"27,0 6 14,-1-2 9,5 4 4,-11-4 4,4 4 6,-5 0 5,12 0 8,-20 2 8,10 4 6,-5-2-12,2 5 8,1-1-3,-2 2 9,0 3-11,3-2-4,1 4-8,-1 4-6,2-5-2,1 1-5,2 3-4,4-3-5,0 2-2,2-4-10,2 3-3,2 1 0,0-4-8,2 0 5,7-4-3,2 2-3,2-3-1,0 1-3,2-4 1,1-5-1,2 2 3,1-2 6,-1-2 0,1-3-1,0-4 10,-2 1 1,-1-3-2,-4-2-2,2-2-5,-4-1-3,-3-3-5,-1-2-1,-3 0-4,-1-3-2,-3 3-3,1 3 3,-4 0-8,2-1-4,-2 3 3,-2 6-6,2-4-2,-4 2-5,1 6 3,-1-5-7,0 6 3,-1 0-3,1-2 1,2 4 0,-2 0-1,4 3 2,-6-4-1,6 4-1,0 0-2,0 0 6,0 0-4,0 0 1,0 0 3,0 0 3,8 17-2,-2-15 1,5 3-2,0 2 1,1-6-1,4 2 0,0 0-1,1 0 2,6 0 2,-2-3-4,7 0 2,4 0 2,3 0-3,10 0-1,2-3 2,4 0 0,10 3-2,5-6 1,23 5 2,0-6-3,6 7 6,3-5 5,3 1 7,3-1 4,-2 2-2,5 0 4,6-3-1,1 5-3,0-4 2,-3 4-4,-1-1 0,-3 0-1,-2 0-4,-4 0 0,-2-1 1,1 1 3,-4 0 7,-3 2 8,-3 0-1,-13-4-3,-14 2-1,-1 2-1,-3-7-4,-2 6 3,-8-2 0,-3 0 1,1 1-2,-3-3-2,3 1 0,-6 2-2,3 0-2,-2-2-1,-4 2 1,-2 2-3,3 0-2,-1 0 1,-2 0-3,-3 2 0,1-2-2,-3 0 2,-1 0-1,1 0 4,-2-2-4,0 2-4,1 0 4,-6 0-5,-1 0 2,1-3 0,-4 3 0,0-2 0,-1 0 2,-6 2 3,1 0 7,-1-4 4,-3 4 2,1-1 1,0 1-2,-3-3-2,0 2 0,-8 1-2,13 0-5,-6-2-3,-7 2-2,13 0 0,-13 0-6,8 0-5,-8 0-7,8-2-15,-8 2-7,6-4-4,-6 4-3,0 0-1,0 0-4,6-3-6,-6 3-6,4-4 1,-4 4 1,1-6 1,-1 6 4,0 0 3,0-10 6,0 10 4,-1-8 5,1 8 0,-4-6 4,2 5 0,2 1 5,-4-8 0,2 5 5,2 3 8,-6-6 9,2 3-2,0 2 2,4 1 3,-11-4 2,3 4 5,-1-3 3,9 3 6,-21 7 3,7-3 2,-2 2 1,0 1 0,0 1 1,-3 1 1,3 6 1,-4-1-2,4-1-1,-2 2-1,2 1 0,3 1-3,-2-2 0,4 1 0,5-4-3,0 4 2,2 1-2,1-4 0,3-4 1,7 4-1,-3-4-2,6 2-1,4-3 0,-2-7-1,5 3 1,0-2 3,4-2 13,-3-2 9,6-3 13,0-6 10,-3 1-1,-2-6-3,-2 3-1,-1-8-9,-5-1-7,0-2-4,-4 2-5,-9 0-3,-1-2-24,-5 2-9,-5 0-17,-6-2-29,-3 2-36,-4 1-55,-1 6-51,-3 2-64,0-3-77,-4 3-94,-1 4-212,1 1-13,5 3 79,-1 1-412,-2 0-460</inkml:trace>
  <inkml:trace contextRef="#ctx0" brushRef="#br0" timeOffset="101474.2">15259 14234 2564,'0'6'-79,"1"-3"35,2 3 16,-3-6 16,2 8 10,-2-3 16,0-5 14,0 6 10,0-6 10,0 7 4,2-5 2,-2-2 0,0 0 1,0 0 0,-2 7-7,2-7 4,0 0-2,0 7-2,0-7-5,0 0 3,0 0 0,0 0-6,0 0 4,0 0-2,2 6 5,-2-6-3,0 0-3,0 0 1,0 0 2,0 0 2,0 0 2,0 0 0,0 0-5,0 0-1,0 0-3,0 0-10,0 0-2,0 0-2,2 4-3,-2-4-6,0 0 0,9 6-3,-3-1 2,3-1-4,4 3 3,1 0 7,6 3-2,3 0 0,7 2-1,4-1 4,-1 0 3,3 1-2,2 0 1,-2-1 3,1-2 2,-3 0-5,-7 0-2,1-1-1,-6-3-2,-2 0 10,-4 1 2,2-4 5,-3 2 8,-1 0 2,-4-2 1,1 1 7,-1-1-3,-1 2 4,0-4-3,-3 2-3,3 0-4,-3 0-3,-6-2-5,7 7-3,-7-7-5,-3 4-2,3-4-4,-14 9-2,1-1-2,-8 2 0,-4 1-3,-8 2-1,0 0-2,-10 5-30,-1-1-52,2 1-44,-1-1-61,7-2-72,4-2-78,1 0-118,7-3-165,3-2 36,6-2-284,5-1-338</inkml:trace>
  <inkml:trace contextRef="#ctx0" brushRef="#br0" timeOffset="102532.59">15732 14979 2175,'-14'-14'-80,"4"1"36,2-1 35,1 4 17,1 0 20,-1 2 26,1-1 21,2-1 13,0 5 7,-1-3 1,1 2-6,0 1-10,2 0-9,2 5 9,0 0 6,0 0 1,0 0 3,-2 18 4,6-8-4,-2 1-11,2 6 3,0-5-11,3 6 0,-1-1-6,0-2-8,1 5 0,0-5-1,-3-2-7,0 0-2,0-3 1,-2 1 5,2-3 14,-2 0 15,0 0 8,0-5-4,2 1-10,-4-4-7,0 0-7,0 0-7,0 0-5,12-13-7,-10 5-4,2 1-6,0-4-5,0 3-2,0-2-3,3 0-4,-3 4-6,3-1-1,-1 2-2,3-1-2,1 4-2,0-2 0,2 4 1,0 4-1,5-4-1,-3 2 0,6 4 2,-4-5-2,2 3-1,-2-2 1,2 3 2,-2-5 1,-1 0 0,0 0 1,0 0 3,-1-3 5,2-1 5,-4 0-1,3-1 0,-5-3 1,1 3-3,0-3 0,-5 0-4,0 0-2,0 0-4,2 1-25,-4 0-37,-1-1-35,2-1-35,-3 1-45,0-2-47,-1 2-57,2 3-46,-1-5-61,3 3-125,-5 2-67,1-2 70,2 4-162,-3 3-160</inkml:trace>
  <inkml:trace contextRef="#ctx0" brushRef="#br0" timeOffset="102947.09">16191 14851 1716,'0'0'-25,"0"0"20,10 0 24,-10 0 6,4 4 34,-4-4 21,4 7 19,-4-2 17,0 0 8,0 3 3,0 2-2,-2 1-2,4-2-8,-2 2-14,0 1-4,3 0-10,-1-1-7,1 0-6,-1-2-3,2 3-4,2 0-6,-2-4-1,0 1-5,3 0-4,1-1-11,-1-1 2,1-2-6,1-2-2,-1 2-1,0-5-4,0 0-4,-8 0-2,18-3 3,-10-1-10,1 1 1,-3-4 1,1 4-10,-3-5 6,0 2-1,2 1 0,-1-1-1,-3 1 12,2 1-1,-3 0-1,-1 4-2,7-5 0,-7 5-4,0 0 2,0 0 0,0 0 5,0 0 1,-4 20 1,4-11-1,-3-1 1,2 1 1,1 1 0,-2 4-1,2 1-2,0-2-2,-2-2-3,2 4 1,0-3-2,2 2-4,-2-1-4,0 1-29,0-3-38,2 2-39,-1-5-44,-1 1-54,3 2-44,-1-5-39,-2-2-77,4-1-108,-3-3-37,-1 0-192,0 0-186</inkml:trace>
  <inkml:trace contextRef="#ctx0" brushRef="#br0" timeOffset="103287.93">16465 14797 1871,'0'-11'-32,"-3"-2"34,1-1 29,0 6 26,-3-1 23,3 1 12,0 3-2,-3-1-4,2 1-6,-1 5 5,4 0 1,0 0-2,0 0 1,-18 9 5,16-2-7,-2 3-3,4 0-7,-2 0-4,2 1-8,0 0-5,2 0 1,-2-1-8,4 2-3,0-2-14,0-3 8,1-2 2,2 1-1,0-2-4,2-2-5,-2-2-3,3 0-4,1-4 2,-2 0-8,-4 0 2,2-5 0,-1 0 10,-4-2-18,0 0 0,-4 0 1,0 0-14,-2-2-16,-5 4-17,2-2-11,-5 4-16,1-1-26,1 2-23,-1 4-29,2 1-38,-1 2-44,10-1-104,-16 4-163,12 0 19,-2 4-89,2-3-59</inkml:trace>
  <inkml:trace contextRef="#ctx0" brushRef="#br0" timeOffset="103469.78">16572 14904 1480,'9'3'47,"-1"0"37,-2-3 21,4 2 8,2-2 2,-2 0 1,1 0-4,1-2-8,3 2-11,0 0-9,-3 0-8,6 0-11,-6 0-25,2 2-27,0-1-33,-3 4-33,-6-5-38,5 3-21,-5 6-24,-3-3-44,-2-1-82,-2 2-348,-6 4-109</inkml:trace>
  <inkml:trace contextRef="#ctx0" brushRef="#br0" timeOffset="103585.03">16684 15070 1684,'-4'8'3,"2"-3"26,0 1 25,2 0 15,0-6 13,4 5 4,0-1-6,2-1-5,6-1-8,-2-2-8,0 0-28,3 0-46,-2 0-56,2-2-55,1-1-124,2-1-382,-2 1-129</inkml:trace>
  <inkml:trace contextRef="#ctx0" brushRef="#br0" timeOffset="103777.23">16983 14902 1772,'4'-15'79,"-2"3"54,0 4 22,-2-1 15,2 2 7,-2 1 10,2 2-9,-2 4-12,1-7-16,-1 7 15,0 0 0,0 0-12,0 0-11,6 21-12,-6-11-10,2 0-13,-2 8-9,2-1-33,-2 3-57,3 2-60,-6 5-72,1 2-79,0-1-92,-5 8-146,1 4-122,0 6 43,-4 3-202,-10 16-214</inkml:trace>
  <inkml:trace contextRef="#ctx0" brushRef="#br0" timeOffset="104443.4">16252 15702 1927,'0'-7'-25,"-2"-1"45,2-1 19,-2 1 23,0 1 20,2-2 18,-2 5 16,0-2 8,-1 2 11,3 4 2,-2-8 3,0 2-22,2 6-7,0-7-6,0 7-9,0 0-6,2-4 9,-2 4 17,0 0 15,22 11-6,-12 0-7,5-4-5,5 3-12,0 2-7,4 0-9,2 5-6,5-4-6,-4 1-7,-4-5-10,3 4-3,-5-1-5,-2 0-7,-5-3 0,0 4-2,-6-5-6,-6 2 3,-4 1-5,-4 3-6,-5-5-2,-5 4 0,-6 0-2,-1 0-22,-7 3-27,-2 1-35,-2-2-25,1 0-44,-5 4-33,-3 2-53,9-5-51,0-1-83,1 2-182,3-2-32,3 1 57,4 1-213,0-4-214</inkml:trace>
  <inkml:trace contextRef="#ctx0" brushRef="#br0" timeOffset="104951.96">15985 16300 1932,'0'0'49,"-4"2"48,4-2 27,-2 5 5,2-5-7,0 0-11,-4 8-10,4-8 23,-4 7-2,2-2 15,2 5 3,0-2 9,0 5-2,0-1-4,0 5-8,2-4-10,0 3-10,0 2-10,0-1-9,0 1-3,0-1-9,0 0-9,-2-4-13,2 0-4,0-2-5,-2 3-6,2-6 2,-2 1-3,2-1 2,1-3-3,-1-1-3,-2-4-6,9 0-3,-9 0-2,12-5-5,-6-3-2,1 2-3,2-7-5,1 6-1,-2-5-3,-2 2-2,3 3-3,0-5-3,-3 5 0,1 1-4,-1 1-2,0 1 0,0 4 2,3 0 2,-9 0 2,17 4 3,-9 1 1,3 1 1,-1 4 4,1-1 0,-2-2 4,1 1 7,2-1 13,0 0 15,-4 0 15,2-1 19,3-4 6,-2 2 5,2-8-7,-1 2 1,-2-2-5,2 0-24,-2-1 5,-2 1-12,1-4 2,-3 0-9,3 1-7,-5-1-4,2 0-10,-1 1-30,-3-2-40,0-2-49,-2 1-54,2 0-49,-2 2-35,0-3-34,0 4-38,1-2-46,-1 4-36,0 0-91,0 2-89,0 3-23,0 0-330,0 0-398</inkml:trace>
  <inkml:trace contextRef="#ctx0" brushRef="#br0" timeOffset="105198.17">16397 16479 2529,'0'0'3,"6"7"33,-4-7 23,-2 0 12,0 0 10,2 8 39,-2-3 15,0 2 16,0 1 11,-2-2 9,0 3-6,2 2 2,-2 3-7,0-4-7,2 3-10,-2 0-12,2 0-11,2 1-10,-2-1-12,2 1-8,0 0-5,0 1-8,2-2-10,1-4-3,2 2-7,0-1-25,2 2-32,-2-7-37,2 3-49,3-1-43,-1-5-42,3-2-50,-4 4-45,2-4-55,0-6-84,-1 5-124,-2-5-27,0 1-300,-3-2-340</inkml:trace>
  <inkml:trace contextRef="#ctx0" brushRef="#br0" timeOffset="105379.82">16579 16653 2271,'-2'-5'8,"2"5"52,0-4 23,0 4 6,-3-6-4,3 6-6,0 0 5,0 0 6,0 0-3,0 0-2,0 0-5,-6 15 1,6-10-11,-3 6-5,1-2-9,2 0-1,-2 5-8,0-3-2,0 5-7,0-3-32,2 0-37,0 0-53,-2 1-60,0-2-66,0-3-96,0 0-158,-1 3-7,1-5-160,0 0-128</inkml:trace>
  <inkml:trace contextRef="#ctx0" brushRef="#br0" timeOffset="105633.21">16617 16335 1811,'-7'-13'99,"0"2"46,3 2 31,0 2 5,0 2-16,2 1-9,0-1-15,2 5-15,0 0-8,0 0 18,0 0-2,0 0 3,0 0-12,0 0-6,6 21-18,-2-8 0,0-4-9,0 8-9,1-2-17,0-1-46,1 1-49,-2 0-51,0 1-57,0 1-74,5-2-78,-5 2-171,-2-3-84,2 1 47,1-3-178,1 2-171</inkml:trace>
  <inkml:trace contextRef="#ctx0" brushRef="#br0" timeOffset="105867.24">17072 16665 2105,'-6'-7'145,"2"7"3,-1-7-3,5 7-17,-2-7-19,2 7-9,4-6-7,1 0-9,1 4-3,4-4-3,-3 1-8,8 3-10,-5-2-8,3 3-3,-3-1-13,2 2-32,2 0-37,-4-5-52,0 5-58,2 0-61,-12 0-99,14 5-169,-10-5 5,-1 7-139,-3 0-104</inkml:trace>
  <inkml:trace contextRef="#ctx0" brushRef="#br0" timeOffset="106040.65">17125 16796 1881,'-5'2'157,"1"4"38,4-1 11,-4-3-14,2 4-5,2-6-2,0 0-20,0 0-15,6 6-11,-6-6-13,13 0-15,-5 0-15,-8 0-50,24-6-48,-12 6-52,3-6-66,0 4-75,0-5-100,2 3-219,0-3 5,-2 5 59,6-6-127,-1-1-79</inkml:trace>
  <inkml:trace contextRef="#ctx0" brushRef="#br0" timeOffset="106247.94">17546 16665 1898,'-6'-7'188,"3"2"30,-1 3-12,2-4-15,2 6-19,2-7-17,2 1-13,5 1-13,2 1-8,1-2-15,4-1-11,0 0-12,-1 2-35,2 2-34,-1-4-38,-1 2-37,1-1-54,-2 4-65,-1-5-80,-2-3-170,-3 6-94,-1-1 63,0-4-121,-2 6-83</inkml:trace>
  <inkml:trace contextRef="#ctx0" brushRef="#br0" timeOffset="106414.58">17854 16286 1762,'0'-10'102,"2"0"28,-2 3 13,0 2 7,2-2-5,-2 7-10,2-10-17,-2 8-9,0 2-15,0-7-22,0 7-35,4-3-21,-4 3-34,0 0-40,0 0-40,0 0-49,8 12-51,-8-12-73,-4 15-116,0-6-238,-4 6-122</inkml:trace>
  <inkml:trace contextRef="#ctx0" brushRef="#br0" timeOffset="106624.11">17787 16535 1682,'3'7'19,"1"5"43,0-2 28,0 1 20,1-2 22,1 2 12,3 4 18,-5-1 11,4 0-13,-2-1 8,-2 2 5,1 1 1,0 1-5,-3-2-9,0 4-13,-2-4-10,0 0-8,-2 4-13,-2-3-10,-4 1-8,2-5-11,-4 5-15,-5-4-50,0 2-59,-2-1-58,-4-7-65,-4 0-84,-11 1-148,-1-1-202,-6-2 64,2-5 68,-6 2-211,0-2-168</inkml:trace>
  <inkml:trace contextRef="#ctx0" brushRef="#br0" timeOffset="107627.27">11272 14819 1774,'-10'0'-50,"10"0"26,0 0 11,0 0 19,-10-4 15,10 4 12,-6-3 11,6 3 7,-4-5 14,4 5 6,-4-6 2,4 6 1,-4-6 3,4 6 2,-3-1 3,3 1-4,-4-6-9,4 6-4,0 0-8,-4-2-5,4 2-6,0 0-4,0 0-3,0 0 6,0 0 7,0 0 3,12 14 2,-3-7 4,5 1 4,4 0-5,5 1 1,5 0-6,4 1 2,3 1-9,1 2-3,2-5 3,-1 6-7,3-7-10,-2 7 2,-2-7-2,-9-2-2,1 3 7,-6-1-7,1 0-3,-7-3-3,-1 2 2,-2-1 2,-7 1-11,-4 1 4,-4-1 0,-4 4-5,-7 2-2,-6-3-15,-2 0-23,-5 2-18,-3 3-35,-1-3-37,3-1-43,3 1-53,1 3-53,-3-2-104,5 3-146,5-6 46,-2 4-107,3 0-75</inkml:trace>
  <inkml:trace contextRef="#ctx0" brushRef="#br0" timeOffset="107885.22">11630 15605 1665,'0'8'91,"0"-1"33,2 1 11,-2 1 2,0-5-8,2 2-4,-2 1-8,2-4 3,4 1-3,-6-4-1,19 0-23,-6-4-10,4 1-8,2 3-7,2-7-6,5 4-21,1-1-21,1 1-34,-4-2-42,6-1-49,-2-1-57,-3-1-68,3 2-165,-5-1-107,-4-3-129,-1 6-128</inkml:trace>
  <inkml:trace contextRef="#ctx0" brushRef="#br0" timeOffset="108106.55">12222 15344 1797,'2'-15'87,"-2"4"47,2 4 16,-2-1 2,2 1-6,0 5-10,-2 2-8,2-6-7,-2 6 29,0 0-7,14 15 2,-10-10-7,4 10-14,1-1-10,-1 3-7,3 2-12,0 3-8,-1-2-8,1 5-35,2-3-56,-5 3-53,0 0-69,-4 2-89,-2-3-106,0 4-239,-4 0 41,2 0 79,-5-1-155,2-1-101</inkml:trace>
  <inkml:trace contextRef="#ctx0" brushRef="#br0" timeOffset="108694.88">12222 16187 1620,'-4'-8'52,"2"3"44,-2 0 26,2-1 18,-2 5 10,4 1 3,-3-6 5,3 6 10,-5-6-15,5 6 2,-1-5-1,1 5-7,0 0-10,0 0-10,-2-6 4,2 6-2,0 0-3,19 0-5,-9 0-3,1 0-7,4 4-2,2-4-12,2 5-6,2-5-5,1 8-8,-4-6-4,6 3-9,-1 1 8,-2 2-11,2-1-4,-4 0-1,0 0-8,-2-1-7,0-2-1,0 1-5,-2 1-3,-2-5-3,-3 4-3,-1 2 0,-3-2-1,-2 0-1,-2 5-2,-4-3-4,-2 0 0,-4 3-1,-5 1-9,-2 2-17,-2 2-16,-4-3-23,-2 2-21,-3 1-24,-2-1-29,3 3-25,-1 0-30,-1-5-39,5 3-47,0-1-50,3 0-59,2-4-138,0 0-50,5 1 45,0-2-207,2 3-212</inkml:trace>
  <inkml:trace contextRef="#ctx0" brushRef="#br0" timeOffset="108935.85">12277 16964 2115,'-2'9'163,"2"-1"54,-2-4 17,2 1 0,0 1-12,0-6-21,0 0-18,5 2-17,-5-2-16,14-2-16,-5 0-11,1-2-34,0 2-8,4-1-31,-2 1-35,5 0-45,-3-2-45,4 2-40,-2 0-45,4-3-46,-1 5-50,-2-4-132,-2 1-175,1 3 68,-2 0-216,-4-5-203</inkml:trace>
  <inkml:trace contextRef="#ctx0" brushRef="#br0" timeOffset="109171.04">12675 16789 2099,'-2'-15'143,"-1"4"60,3 4 5,0 1 9,0 3-13,-1-3-21,1 6-19,0-8-15,1 4-18,-1 4-7,0 0-5,0 0-8,16 18-9,-9-11-12,3 2-6,0 5-7,4 2-11,-4 0-33,0 2-48,3 4-47,-4-5-56,-1 3-54,-5-1-69,7 2-67,-6-6-158,-2 5-75,2-6 41,-4 1-209,2 2-202</inkml:trace>
  <inkml:trace contextRef="#ctx0" brushRef="#br0" timeOffset="112439.93">8898 12455 1755,'0'0'-117,"0"0"15,0 0 13,0 0 18,0 0 16,0 0 16,0 0 4,0 0 15,0 0 20,0 0 1,0 0 4,0 0 8,0 0-11,0 0 17,0 0-4,0 0 4,0 0 5,0 0 0,0 0 9,0 0-1,0 0 1,0 0-1,0 0-3,0 0-11,0 0 4,0 0 1,0 0-4,0 0-5,0 0 1,0 0 0,16 2 8,-2 5 3,-2-1 2,2 5 6,4 0 2,3 5 3,7 3 3,-1 4 5,5 3 4,2 3 0,2 2 3,15 9 0,-3 1 1,3 1 1,-1 3-1,3-4-3,5 5 0,1 0 1,2 1-2,3 3 3,5-2-1,4 0-5,-1-2 0,2 0-1,0 0-4,3-2-1,-2-1 2,2 0 1,-3-4-4,1 0 2,-4 1-3,1-2-1,-4-4-2,0 2-4,-5-2 3,1-1-6,-2-5 4,3 3 1,-6-1 2,4-2-7,3 1 4,-1-2 1,6 0-5,3-1 5,0 1-1,1-1-3,3 0 1,0-1 1,-3 0 3,0 1-4,-2 0 6,-4 1-5,-1 2-8,-2-3-1,-1-1 1,-12-1-1,-8-6 3,1 2 1,-1-3 3,2 3 1,3-1-2,-2 1 0,19 4 0,-10-5-1,-8-1-5,20 4 2,-12-2 5,-6-5-2,2 2 1,-2-2-1,0 1-1,-1 0 1,0 0 3,2-2 1,-3 1 1,1-1 1,2 0 1,-3-3 1,0 0-1,1 2 0,1-4-5,-9-1 5,0-1-5,3 0-3,-5 1 0,2-3-2,-2 1-2,-1 0-2,-2 0 1,-5-2-4,1 1 0,-3-1-3,-6 0-2,-2-2-4,-1 2 4,-5-2 0,1 0 4,-4-1 4,0 1 2,0-2 1,-1 2 0,-3 0 1,1-2 1,-1 2 4,-2 0-9,-7-2 0,14 0-1,-8 1 0,-6-1-3,11 0-3,-11 0-2,9 5-2,-9-5 0,8 0-2,-8 0-2,9 0 0,-9 0-1,0 0 0,6 2-1,-6-2 0,0 0 1,8 0-1,-8 0 1,0 0-1,0 0 3,0 0 0,0 0 3,11 0 3,-11 0 5,0 0 4,0 0 2,0 0 3,0 0 1,0 0 0,0 0 0,0 0-7,2-7-1,-2 7 1,0 0-4,0 0-6,0 0-13,-11-9-28,7 7-30,4 2-36,-12-1-38,5-1-35,-3 2-45,-1-2-45,-2 2-54,1 0-47,-8 0-112,-1 0-136,-9-4 40,-3 2-255,-11-3-307</inkml:trace>
  <inkml:trace contextRef="#ctx0" brushRef="#br0" timeOffset="113919.68">8684 14035 2050,'0'0'-131,"10"3"18,-10-3 25,10 0 15,-10 0 10,11-3 19,-11 3 10,13 0 11,-13 0 7,10 0 11,-10 0 2,14 0 6,-14 0 12,12 0-13,-6 3 21,1-1 2,1 0 8,-1-1-2,1 3 0,3-1 4,-1 4 5,0-3 2,6 3 5,-4 1 4,4-1 3,7 3 1,-3 2 2,6-3 3,5 6 3,1 0-2,9 5 2,-1-4-2,4 4 4,0-1-6,3 0 5,15 7-2,-10-3-2,-4-3 3,15 3-5,1 5 4,-11-6-4,8 3 1,-6-4 0,13 4 1,0-4-4,3 4 0,4-5 9,1 2 3,5-2-6,-2 1 0,2-1 6,2-2-10,0 2 7,-5-1-6,3 0 14,-4-2-2,2 2 1,-5-2 9,0 0-14,-4 3-6,3-3-5,-12 0-4,-10-5-2,1 5-3,2-5-3,-2 2-1,1-1-3,-3 2-3,1-1 0,0-1-4,1 0 0,1 1-1,-3 1 0,1-2 7,0-2 3,1 1-6,-1 0 0,-1-1-2,0 0-5,-1 1 0,2 0-4,-3 1 0,1-2-4,5 5-10,-6-2 2,3 1-3,0 2 0,16 3 2,-9-2-4,-8-4 0,20 9 2,-10-7-2,9 5 1,-11-6-2,-5-4 2,-1 2-2,3-1 0,3 1 3,-4-1 0,2-1 0,-2 2-1,2-6-3,-3 2 0,-1 2 1,-7-3 1,-2-3-2,-3 3 0,0-2-1,1 1-1,-5-3 2,-5 2-1,1-1-1,-2 1 0,-3 2-1,1-6 0,-2 3-2,0 1 2,0 0-1,-1 2-2,3-1 4,-3 0-1,1 0-3,-1-3 1,0 5 2,1-2-1,-1-1 1,1 2-1,-1-4 0,-2 5 2,3-1-2,-3-2 1,1 1-2,-1 1 1,0-3 0,0 3-1,-2 0 1,3-1-1,-3-2-1,2 6 0,-3-5 2,0 1-3,2 4 2,-1-5 1,-2 2-3,0-1 4,0 0-1,-2 0 0,-1-2 0,2 3 0,-1-4 0,-3 5 1,2-5-1,-2 3-2,-2-3 0,1 2 1,-1 2 2,0-2-3,-2 1 3,1-5-1,-2 4-3,-1 0 5,0 1-2,1-4-2,-1 2 1,1 0 1,0 2 1,-3-4-1,2 2 1,-2 1-2,3 0 0,-2-2 2,-1 2-1,0-1-5,0 1 6,1-4-1,-1 4-5,1-2 3,-3-3 1,0 4 0,0-1 0,1-1 3,-5-3 0,6 4 0,-4 1 3,-2-5 1,6 0 9,-6 0 7,4 5 5,-4-5 6,0 0 0,3 3 5,-3-3 2,0 0 0,0 0-1,0 0 4,0 0-12,0 0-2,0 0-2,0 0-3,3-13-3,-6 6-6,3 0 0,-1 0-4,-1 1-2,0-2-17,-3 1-21,2-7-26,-3 3-25,-3-1-35,3-3-36,-5 0-30,-2 0-30,-1-3-41,-4-2-47,0 3-59,-6-7-132,-5-4-126,-5-4 48,-12-8-273,-4-6-324</inkml:trace>
  <inkml:trace contextRef="#ctx0" brushRef="#br0" timeOffset="115585.51">9146 15787 2051,'8'-3'-161,"-2"0"19,0 0 15,-6 3 17,10-5 11,-3 2 13,0 3 13,1-2 8,-1-1 8,-7 3 5,14-2 8,-7 0 10,2-1 8,-1 1 6,-2 2 7,1-3 6,1 0 10,0-1 4,-1 2 8,-1 1 14,1 1 5,-2-5 9,-5 5 10,9-1 1,-9 1 5,8-4 5,-8 4-1,7-2 1,-7 2 0,6-2-5,-6 2 2,0 0-1,7 0 3,-7 0 2,0 0 2,6-5 5,-6 5 1,0 0 8,6-2-5,-4-4-3,0 2-7,-2 4-1,5-10 0,-3 6 1,0-7-5,2 5 2,-2-5-4,3 2 2,-1-5 0,2-1 2,1 2-4,-3-4 0,2-1 0,0-1-1,1 1-7,2-6-1,-3 3-1,2-3-7,0-3 1,3-1-1,0 0 7,2-4-3,-2 0 2,3 0-2,1-2 5,1-5-6,4-3 0,-1 2 0,2-4-4,6-15-4,2 1-6,1-4-9,2-1 4,5-1-3,-1-3-6,2 2 0,0-3-4,2 1 4,0 3-7,0-1-8,3 4 2,-1 1 3,0 2-3,2 5-2,1 1 4,0 4 5,1 3-8,8-1 0,-1 2-4,2 4 2,-3 3-5,1 0-2,-6 6 5,-7 4 4,0 1-1,1 1-7,-1-1 4,12-9-2,-5 9 1,-9 1 0,3 2-3,-3 1 8,0-2-3,1 2 0,-3 0-2,1 1 0,0 2 0,0-2 6,2 3-4,-1-2 0,-4 3 2,-2 2-2,1 0-4,-1-1 6,2 1-2,-5 0 2,4-2-1,9-3-4,0 3 0,-1-1 5,-1-1-3,0 1 0,0 0 3,-3-1 2,4-1-3,-1-1-1,1 1 0,-3 0-2,-2-1-2,-2 4 0,-5-2 4,2 2 2,-1 0 0,0-1-6,0 2 4,-2-3 0,1-1 0,-3 1 2,-1 2 0,1-2-4,0 0 2,-5 0 0,6 1-3,-3 0 2,3 1 1,-2-4 4,3 3-4,-3 1-1,2-1-1,-5 6 3,-1-3-7,0 1 3,0 0 5,1-1-4,-2 5-2,-1-4 3,1 1-2,-2 0 2,2 0 2,-4 2 1,2 0 0,-3 0-6,1-2 3,2 1 3,-2-1 6,1 1-5,0-1-1,0-2 0,3 0-1,-2 1-3,0-1 3,0-1-2,-1 3-1,1 0 5,-2-2-4,-1 2-2,0 3 6,-5-2-6,3 3-2,-3-1 7,2 2 0,-5-1-1,2 2-5,-3 0 8,3-1-3,-3-1-1,1 4 5,-1-2-9,0-1 4,1 0 0,-3 1 5,0 0-8,2 0 2,-1-1 2,-1 3-5,1-3 6,-3 3-2,2-1 1,-2 0 1,0 1 2,0 0-3,0 0 0,0 0 3,-2 5 0,2-7 0,-2 7-4,4-5-2,-4 1 0,0 4 5,0 0-6,4-6 2,-4 6 3,0 0-4,2-6-2,-2 6 2,0 0-1,3-5-1,-3 5 4,0 0 1,0 0-7,0-6 6,0 6 0,0 0 3,0 0-2,0 0-3,0 0-4,0 0 6,5-4 4,-5 4-5,0 0 0,0 0-3,0 0 2,0 0-7,0 0-5,0 0-12,0 0-5,0 0-10,0 0-5,0 0-7,0 0-11,0 11-21,0-11-27,-8 14-26,4-5-25,0 5-32,-2-2-40,-4 5-62,3-2-150,-2-1-48,1 8-35,-2-3-33</inkml:trace>
  <inkml:trace contextRef="#ctx0" brushRef="#br0" timeOffset="116951.74">13495 13566 1383,'0'0'-57,"0"0"21,0 0 13,0 0 11,0 0 7,8-2 16,-8 2 5,0 0 11,0 0 9,0 0 11,0 0 4,0 0 7,0 0 0,0 0 4,0 0 4,0 0 5,0 0 3,9-3 3,-9 3 3,0 0 4,0 0-3,0 0-3,0 0-6,0 0-5,0 0-8,0 0-7,0 0-3,0 0-2,-34 3-3,23-1-3,1 0-3,-3 1-3,-2 3 2,-2 0-2,-3 3 3,-2 0 0,-3 2 1,-5 6 2,0 0-2,-6 4-1,1 1 1,-3 1 4,-1 2-4,1 3 3,-13 15 0,4-4 3,-1 3-2,4-2 3,5-4 0,5-3-1,2 2 5,-2-4-6,3 3 3,-13 10 4,7-7-1,3-4-6,3 0 4,-3-1-6,-8 12 3,6-7-1,1-4-2,-1-4 0,-8 15 0,5-10-2,2-3-5,-9 10 0,-6 0-4,6-2-1,3-6 1,6-4-5,-12 10 0,7-7 0,4-3-3,-1-3 1,3 3-4,-2 1-1,4-6-1,-1 3-7,1-2-1,-1 2-2,-1-2 2,2 1 2,1 1-3,-1-1 2,0 2-8,2-1 5,1 1-1,-3 1-4,1-1 2,3-2-3,-5 3 6,3-1-4,0 3-2,3-5 1,-4 2 1,3 1-4,4 0 5,-4 0-1,2 1 1,2 0-3,-2 2 1,0-3 1,1 5-4,1-1 4,1-2 0,-1 1 3,2-4-3,-3 5-2,6-8 2,-2 1-1,2 0 7,0 0-6,0 0-1,-1-3-1,2-2 2,-2 3-2,1-5 2,0 1-1,2-4-1,-1 1-1,1-2-1,0 3 0,-4-3-6,-2 2 3,0 0-3,-4-2-2,2-1 3,0 3-2,-1 0-4,-1-5 4,1 3-1,2-1 2,0 0 0,2-4-2,-2 0 3,3 5 3,0-6 1,2 2-2,-2-1-1,-1 1-5,3 3 7,0-7-2,4 6 3,-3-5-2,4 3 0,-2-4 1,4 1 1,-1 1-2,3-2 6,-1 1-2,0-1-2,1 3-4,-3-3 3,5 0 7,0 0-1,-2 1-6,1-3 1,0 2 5,1 1-4,-2-2-1,0 1 0,2 1 0,0-3 0,-3 4 0,4-2 3,-1-1-5,1 1 1,1-1 0,2-2-1,-1 0-1,0 1 3,1 0 2,2-3-2,0 1-1,0 2 0,4-5 2,-8 2-2,3 3 5,5-5 2,0 0-3,-7 2 2,7-2 2,-6 1-9,6-1 5,0 0 4,0 0-3,-4 4-2,4-4 0,0 0-8,0 0-7,0 0-7,0 0-8,0-14-11,0 9-14,0 5-18,4-10-23,-2 5-31,2-3-39,0 1-37,6-5-48,0 1-65,-2 1-176,3-5-15,0 3 63,1-1-137,1-3-81</inkml:trace>
  <inkml:trace contextRef="#ctx0" brushRef="#br0" timeOffset="120132.32">17248 4780 1403,'-15'0'-116,"15"0"15,-13-5 16,9 4 14,4 1 13,-9-6 16,5 4 9,2-3 8,-2 0 7,4 5 6,-2-10 3,2 5 5,0-1 5,2 1 7,0-1-4,2 0 4,2-1-2,1 1-5,5-1 3,-1 0 2,4-1-1,1 0 1,4 0-2,1 0 0,3 3 2,-2-1-2,2 0 0,-3 1-3,0 3 1,-2-1 0,1 1 0,-2 4 1,0 1-3,-2 0 1,1 5 3,1 0 2,0 5-2,0 4 12,5 8 7,0 7-2,10 26 1,-3 8 6,0 14 7,-3 13-1,1 10-1,0 10 7,-1 5-6,3 4-3,-4 7 3,5 6 2,5 31-5,-3 2-2,4-2-10,-6-4 8,-5-29-3,-1-4 1,1 1 2,-2 3-7,-8-1 26,-1 0 0,-5-1-3,-3 0-2,2-3-4,-5-5-2,2-1 0,0-5-2,2-3-4,2-2-1,0 1 2,0-5-3,5 3-1,1-5-1,5 0-3,6-4-1,5 0-6,3-8 3,8-2-1,10-7-2,6-8 0,6-7-1,12-5-2,4-8-2,3-5 2,2-11-1,2-4-1,1-11-1,-4-3-1,0-9-1,-16-11-1,-9-5 0,15-11-3,-3-9 0,-4-11-1,-8-11 2,-3-7-5,-9-7 2,-5-5 0,-8-7-2,-6-1 0,-10 1 0,-9 10 1,-6 10-2,-6 4 2,-2 4-2,-4 1-1,-5 0 8,-4 11-4,-2 1 0,-5 8-3,-1 6 3,-1 5-2,4 8-3,-6 6 7,-4 12-2,-7 10 5,-5 18 1,0 11-3,2 10 0,4 7 1,2 8 1,4 6 0,4 0 0,1 0-1,3 3-1,3 5 2,4 5 1,2 3 5,5 7 1,3 2 3,4-1 0,1 3-2,4-2 2,1 4 1,6-3 1,1 6-3,1 4 6,6 4 0,0 3-3,-1-3 3,6 6 1,0-4 0,1-1-4,-2-2 1,4-1-5,1 1-1,-1 1 4,1-5-4,-2 3 1,3 0 4,2-2 2,-2 0 2,1-4 2,0-6 6,-3-1 4,-3-5 2,-2-1 1,0 2 2,-6-2 3,1-1 2,-5-1-2,0-2 1,-2-3 4,-4-2-8,-3-2-1,2-7-4,1-2-4,-1-3-4,0-14 3,-1-7-4,3-6-3,2 0-3,-1 0 2,-2-3-8,2-1 3,-1-9-7,1-2 3,-4-1-2,0-9 1,2-2 2,-4 1-3,2-8 2,-2 0 7,2-4 0,-2 0 15,0-5-2,-2-1-5,0 0 10,0-3-1,-2-1-1,-2 0 0,4-4-3,-6 1 3,5-1 5,-4 0-6,7-3-5,-10 4-4,3-3 1,-1 2-9,8-3 4,-21 4 2,4-3-8,-6 5-10,-3-4-36,-8 2-50,-12-3-74,-9 5-103,-10-4-225,-32 2-101,-6-8 101,3-7-209,6 0-187</inkml:trace>
  <inkml:trace contextRef="#ctx0" brushRef="#br0" timeOffset="122796.46">11015 4181 81,'9'-15'32,"-5"2"0,0 3 2,0 2-2,-2 3-5,0-1-4,0 2 0,1 1-4,-3 3-4,2-6-2,-2 6 1,0 0 0,0 0-2,-14 15-2,9-7-1,-4 4 1,1 2 0,2 1-1,-3 6-1,0 0 0,5 3 3,0-2-2,0 3 2,2 0-1,2-3 2,0 2-2,4 0 1,0 1-1,2-2 1,3-1-4,2 0 4,-1 0-4,5-2-1,0-1-19,2 0-14,2-2-23,1-2-32,4-3-51,3-1 45</inkml:trace>
  <inkml:trace contextRef="#ctx0" brushRef="#br0" timeOffset="123173.68">11598 4150 328,'-7'-7'-14,"1"1"8,0 3 6,1-1 0,1 0 0,-1 0 2,5 4-4,0 0-1,-6-2 2,6 2 1,0 0 5,0 0 6,6 19 5,3-9 6,0 4-3,3 1 3,5 3 3,7 3 0,1 3 3,0-2-9,8 5 8,-6-3-4,0 1-2,-1-2 2,-5 0-2,-3-2-1,-4 0 3,-6-2 2,-4-2 1,-4 2 0,-8 0-1,-6 1-3,-11 0 0,-5 1-4,-4 2 1,-7-2-2,-1 1-2,2-2-4,5-5-5,3 0-23,4-2-18,6 1-25,3-4-19,6-1-158,2-3 81</inkml:trace>
  <inkml:trace contextRef="#ctx0" brushRef="#br0" timeOffset="124070.66">15530 4514 566,'0'0'-48,"4"-5"14,0 3 8,-4 2 10,4-6 3,-4 6 9,3-5 2,-3 5 5,2-4 5,-2 4 1,0 0-5,0 0 2,4-4-4,-4 4 1,0 0 5,0 0 5,-6 16 4,1-9 5,1 0-4,-1 3 3,2 3-2,-4 1 0,2 1-3,3 0 2,-3 2 2,5 2-6,1 2 8,9 4-6,6 4-7,14 5-36,25 10-53,17-1-126,13-1 71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1:14:00.96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84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0-08-18T11:15:27.739"/>
    </inkml:context>
  </inkml:definitions>
  <inkml:trace contextRef="#ctx0" brushRef="#br0">8021 1280 1470,'-7'-4'71,"-1"0"26,2 2 2,-3-4 1,-1 3-9,3-1-8,-1-1-8,0 1-3,-2-1 3,2 0 8,2 2 7,0-2-1,-1 1 6,1 1-1,0-3 0,1 2-11,-1 0 4,2 1-2,-1-3-6,3 2-13,-2-3 1,4 7-4,0-9-6,2 4-11,2-3 0,5 3-6,4-3-9,4 0 5,3-1-11,6 2 2,2 1-1,-1-1-4,5 2-3,-2 3 0,-1 1-6,-3 1 1,-1 0 0,-2 3-6,-5 2-4,3-1-6,-5 5-3,-5 2 6,0 0-1,-7 2 0,-4 4-1,0 1-5,-6-1 3,-3 1-5,-2 4 6,-1-5-1,-1 2 2,-2-2-1,0-1-1,1-1 5,-2-2-3,4-1 0,-2-2 0,2-3 0,2 2-2,-1-3 4,5-2 5,-2 1-7,4 0-1,-1-3 1,5-2-4,0 0-2,0 0 6,0 0-4,19 0-1,-8 0 4,3 0-2,4 0-1,0 3 5,2 1-2,-1-1 7,2 6-10,0-4 3,1 5 4,-5-1-1,3 1-2,-2 0 0,-2 2 7,-6 0 0,0 1 2,-3 0 7,-2 3 10,-5-3 0,-2 2 8,-4 2 0,-2 1 8,-6-1 0,-2-2 4,-3 1-3,-2-1-3,-1-4-6,-1-2-1,-3-1-3,1 0-3,-3-4-1,2-1-2,2-3-1,-4-2-10,0-2-2,3 0-6,2-5-21,0 1-23,4 1-18,1-2-19,6-1-24,1 0-37,3 0-38,4 1-35,6 0-22,4-2-48,5-1-144,2 2-61,8-3 35,6 0-80,1-2-35</inkml:trace>
  <inkml:trace contextRef="#ctx0" brushRef="#br0" timeOffset="1987.64">9346 1127 1410,'0'0'-28,"0"0"24,-4 7 7,4-7 22,-2 3 21,2-3 19,-4 4 6,4-4 12,0 0 14,0 0 7,0 0 3,-6 2-4,6-2 0,0 0-6,0 0-8,-4-9-6,2 2 0,2 7-6,-6-8-6,4 1-5,0 1-4,-2 1-1,0-3-9,-2 3 1,0-1-4,-3-2-3,0 5 0,-3-4-9,-1 4-4,-6 3-3,0 0-1,-2 0-3,0 2-4,0 1-2,-1 2-2,1 2-1,0 0-3,4 1-1,2 4-2,2 0-1,5-3-2,1 4-1,6-1 0,2 1 1,6 0 0,5 4-4,6-2 5,3 0-5,7 3 1,-1-3-1,5 2-1,-2-2 4,1 2-4,-1-1 3,-3-1-4,0 0-2,-6-1 4,1 1 1,-3-2 0,-4 2 7,-5-3 5,2 3 9,-6-2 1,-4 2 10,0-2 13,-6 2-2,0-2-2,-6 0 7,-2 0-2,-3 1-3,-4-1-6,-2-4 8,-1 1-16,-2-3-4,-3 0 0,3-4-3,-3 1-6,3-4 2,1 0-11,-3-2-9,5-1-24,-3-4-21,4 0-14,1-3-30,3-3-35,8 0-36,2-3-33,8 3-36,4-2-29,7-7-82,6 0-135,6 0-2,3-2-121,4 0-95</inkml:trace>
  <inkml:trace contextRef="#ctx0" brushRef="#br0" timeOffset="2221.1">9592 1071 1651,'0'-8'0,"0"1"26,0 7 34,-5-9 21,3 6 18,2-3 2,0 6-1,-2-6-6,2 6-8,0 0 1,0 0 11,0 0 10,0 0 4,-2 22-1,2-13-1,2 6-1,0 4-6,3 3-4,-3 2-5,3 2-10,-1 3-7,0-1-5,-1 3-11,2-3-2,-1 3-2,49 156-1224,-45-164 1108,0-6-374,2-5 199,-2-5 27,0-5-787</inkml:trace>
  <inkml:trace contextRef="#ctx0" brushRef="#br0" timeOffset="2419.25">9668 1316 235,'-8'-3'366,"1"0"-138,5-1-61,2 4-42,-3-5-38,3 5-18,8-10-14,0 8-2,0-3-19,6 2-27,-2 0-33,4-1-42,2-1-83,5 0-251,3 2 87</inkml:trace>
  <inkml:trace contextRef="#ctx0" brushRef="#br0" timeOffset="4217.91">9906 1327 1142,'0'0'28,"0"0"18,10 0 15,-10 0 13,0 0 10,0 0 2,2-3 2,-2 3 6,0 0 2,0 0 3,0 0-1,0 0 5,0 0-2,0 0-3,0 0-1,-6-10-5,6 10-4,-4-4-4,0 0-7,4 4 2,-2-8-5,-2 8-9,0-7 2,4 7-4,-8-6-9,4 2-3,-2 1 4,2-1-6,-3 0-6,1 1-5,0-1-5,-1 2 1,0-2-3,1 2-6,6 2-1,-12-2-2,4 2-5,8 0 0,-15 2-3,8 2-1,1 0 2,-2 2-5,1-1 2,1 2-7,-1 3-1,3 0 4,0-1-2,-1 3 1,1-1 2,2 0-4,0-1 0,0 2 3,0-2-4,2-1 0,0-2 0,-2 1-2,4-3-5,-4 4 8,2-4-2,2-2-1,0 4 4,-2-7 3,4 4-2,0-1 2,-4-3-4,0 0-1,11 0 8,-11 0-7,0 0 2,15-3-4,-11 1 3,-4 2-4,11-4 0,-7 1-2,0 0 6,-4 3 1,6-2-3,-6 2 2,8-5-2,-8 5 1,6-2 1,-4-3-3,-2 5 1,4-4-3,-4 4-3,4-3-8,-4 3 2,0 0-7,4-6-9,-4 6 0,0 0-8,3-2 3,-3 2-3,0 0 3,0 0 2,0 0 2,0 0 3,0 0 0,0 0 3,18 4 0,-18-4 0,9 2 6,-5 0 3,-4-2 0,9 3 1,-9-3 2,8 0 2,-8 0 1,0 0 2,13 0 6,-13 0 2,13-3 3,-9 1-2,-1-2 3,2-2 4,-1 1 2,0 1 5,0-4-1,1 3 0,-1-2-1,-2-4-3,0 4 2,3-1 0,-3-1-3,0 1 0,-1 1-5,2-1-8,-3 3 1,2-3 1,0 0 3,-2 2-5,3 2 4,-3-2-3,0 6-3,4-7 1,-4 7 1,2-4-3,-2 4 4,0 0-3,0 0-1,0 0 2,0 0-1,18 10 6,-11-6 6,-2 3-5,3-1-1,-2 2 1,0 0 5,3-1-4,0 0 0,-1 3 1,3 0 0,-1-1-1,-3-2-3,6 3 8,-3-5-3,2 3 8,2-1-6,-2-2 1,3 1-2,-1-3 3,2-1 1,-2 2 0,1-4-2,0-2-6,0 2-3,1-2 8,0-2-1,0 1 0,0-3-2,-2-2 6,1-2-1,0 1 4,0-2-7,-3-3 1,1 0-7,0-3 1,-5 2 2,0 3 0,1-4-2,-2 5 7,-5-1-2,2 3-2,-4-1 1,-2 3-1,-2-1-5,-5 1 4,0 5-7,-3 0 9,-3 2-4,0 2-4,-2 0 3,0 1 6,2 1-10,1 2 1,0 0 3,2 1-6,2 2-1,1 0 2,5-2 0,2 3-2,-1-3 4,6 3-3,1-1 2,3-1 3,0 4 0,2-3 2,4 0-6,2 1 3,2 1 0,2 0-5,2 4-1,1 0 1,2-1 0,0 5 3,-1 1 6,1-1-1,-5 3-2,4 0-1,-5 2-2,0-1-2,-6 0 9,-1-1-7,-3 4 0,-1-4 3,-3 2 1,-4-4 1,3 3-4,-6-3-2,1-2 6,-2 1-1,-1-3 1,-1-3-2,-2 0 10,0-2-9,-4-1 5,4-3-4,-2-5 1,1 0 0,-1-4 1,10 2-1,-15-7-1,8-5 2,0-1-2,6-3 3,1-6-6,4-2-2,3-8-1,4-1-2,7-9 1,1-2 1,3 0-4,12-15 2,1 1-6,1 4 1,-6 8 4,-5 8 2,-1 2-7,-1 1 3,-6 7-5,-2-1 9,-5 7 0,1-2-4,-2 4 5,-3 3-3,-2 0-2,-2 1-2,-2 4-1,-2 3-1,0 3 2,-3 1 0,-1 5-1,6 0-1,0 0 3,-21 11 2,15-2-3,-2 5 1,3 0-2,0 4 5,2-1-3,3 4 7,0 1 2,3 0 0,6 2-5,0-4 4,1 1 3,5 0-1,0-2-6,1-2 12,1-4-8,5 1-20,-1-3-17,0 0-23,3-1-31,-1-3-34,-4-3-48,0 0-58,1 0-45,-10-1-133,0-1-104,-4 1 38,-1-1-153,-5-2-124</inkml:trace>
  <inkml:trace contextRef="#ctx0" brushRef="#br0" timeOffset="4664.09">8443 2476 1798,'-35'8'58,"5"-4"3,5-3 13,4 1 24,1 1 15,6-1 4,1-2-2,3 0-3,0 0-6,0 0-7,2 3-8,8-3-6,-12 2-10,12-2-11,-6 2-4,6-2-2,0 0-7,14 7 5,0-4-3,11-6 1,10 3-6,21-1 2,38-7-9,15-4-2,13-3-3,13-6 10,14-4 4,44-7 1,15-1 5,14-2 9,4 0 4,-1 1 1,-5 0-3,-6 2-2,-8 1-3,-12 4-4,-39 4-5,-9 3-3,-10 1-8,-17 3-4,-16-1-1,-16 6 1,-22 1 5,-13 3 9,-13 0 9,-7 0-3,-6 1-9,-5 2-5,-6-1-6,-3 1-16,-3 2-19,-3-2-20,0 1-28,-2 1-38,-4 2-28,7-2-29,-7 2-37,0 0-45,0 0-59,0 0-56,-23 4-162,12-3-46,1-1 81,-1 0-209,0 2-168</inkml:trace>
  <inkml:trace contextRef="#ctx0" brushRef="#br0" timeOffset="6800.86">4173 3999 1755,'-2'-8'-32,"2"8"7,-2-7 25,2 7 20,-2-7 4,2 7 12,-4-6 11,2 2 12,2 4 7,-5-7 9,3 3 9,2 4 4,-5-6 0,5 6-3,-3-5 0,3 5-3,-1-6-6,1 6-4,0 0-6,-4-4-5,4 4-8,0 0-6,0 0-5,-4-3-4,4 3-3,0 0 7,0 21-5,0-10 4,0 9 7,0 6 6,2 3 7,2 12 3,2 1-6,1 7-2,0 4-4,-1-3-9,2 1 9,0-2-12,1-2-2,-2-1-2,1-8-10,-2 0 3,1-4-9,1 0 0,-2 0-1,1-8-4,-3-4 1,1 2 2,-1-6 0,0 0-5,-2-3 17,0-2 6,1 1 14,0-5 16,-1-2-6,0 2-6,-2-5-1,0-4-9,0 0-3,0 0-3,0 0-4,-14-13-6,8 6-2,-1-1-2,-3-1-4,0-3-6,2 1 2,-4 1-1,-1-1-5,0 3-4,-1-1 2,-4 1-4,4 3-2,-5-1-2,1 2 2,-2 4-4,-2 0 4,1 2-2,0 2-1,-2 2 3,-2-1-7,3 7 7,1-1-7,2 2 3,0 5-1,6-1 1,-1 1 5,1 0-7,2 3 7,2 1-7,5-4 5,0 1-3,2-1 2,2-1 0,4 0 2,0-5 3,1 3-3,1-2 0,5-4 0,-3-1 1,3-4 0,0-1 1,4-3 1,-3-2-1,1 1 1,3-3-2,-3-2 3,2 0 1,-1-3-4,-1 0 4,0-3-3,0 0-1,-2-1 2,-1-1-1,-1 4-3,-1-2 1,0 0-2,0 3-3,-2-1 5,0 3-4,0-1-3,-4 3 1,4 0-3,-2 3 0,3-1 1,-7 3 1,13 3-2,-7-1 5,3 6-2,-1-2 4,-2 2-4,5-1 4,-2 5 2,-1-3-3,2 0 2,3 3-3,-4-2-21,2 1-30,3-1-35,1 1-37,-3-3-46,3 0-57,0-1-59,-5-5-97,8 2-159,-6 0 30,1-3-242,0-1-246</inkml:trace>
  <inkml:trace contextRef="#ctx0" brushRef="#br0" timeOffset="7328.03">4751 4482 1971,'-4'-4'-33,"2"1"26,-2-1 32,4 4 24,-7-4 18,7 4 6,-4-6 1,4 6 1,-7-2-5,7 2-6,0 0 5,0 0 16,-8 16 6,6-7 4,-2 3 1,-1 3 2,3 2-3,0 2 2,0 1-9,0-2-5,2 3-6,0-2-14,0 4 0,0-3-1,2 3-13,0-5-1,2 5-3,1-4-16,1 0-19,0-2-29,5 0-27,2-4-34,-1-1-41,4-5-46,2-1-50,0-4-44,5-2-98,-3-2-109,4-4 21,1 1-93,-1-5-42</inkml:trace>
  <inkml:trace contextRef="#ctx0" brushRef="#br0" timeOffset="7664.35">5194 4587 1544,'0'0'31,"-5"-5"21,5 5 25,-9-2 14,9 2 6,-9 0 11,9 0 4,-14 5-2,6-1 4,0 3 1,0-1-2,-2 5 5,4-1-20,-2 4 1,2-1-5,1 2-10,1-2-6,4 2-5,0-1-5,2-1-10,0 1-4,5-2-2,-2-2-7,4-2-5,0 2 1,0-4-7,3-3 2,-2-1-8,2-2 2,0 0-4,1-4 0,-3 1 3,3-5 3,-2 1 5,-3-2-1,-2-2-5,-2 0 0,-2-1-4,-2 1 0,-2-5-2,-5 3-6,2 1-6,-5 3-6,-6 0-14,2 1-21,-5 1-16,-1 2-19,4 0-36,-5 1-33,6 2-43,2 2-49,0-2-64,7 1-150,-1 1-56,7 0 62,0 0-125,0 0-58</inkml:trace>
  <inkml:trace contextRef="#ctx0" brushRef="#br0" timeOffset="7952.31">5512 4446 1529,'5'-4'38,"-1"2"29,-4 2 26,6-4 26,-6 4 10,4-4-2,-4 4-5,0 0-6,6-1-9,-6 1 0,0 0 5,14 1 11,-3 3 9,-1 2 4,6 1 0,-2-3-5,6 4-6,0 2-5,2 1-12,1-1-6,1 3-12,-6 0-8,4-2-6,-3 5-6,0-1-3,-6 0-4,-2 3-5,-4-1-4,-7 1-6,-7 4-8,-4-1-35,-9 6-48,-1-1-46,-11 4-53,0-1-63,1 2-74,-5-7-85,2 1-149,0 0 13,7-8 40,-3 3-165,0-2-123</inkml:trace>
  <inkml:trace contextRef="#ctx0" brushRef="#br0" timeOffset="9122.85">3884 5813 1638,'0'-5'-27,"0"5"29,0 0 19,1-6 24,-1 6 19,0-6 18,0 6 12,5-5 11,-5 5 4,2-4 2,-2 4 0,0 0 3,0-5-1,0 5 1,0 0-11,0 0-15,0 0-4,0 0-11,0 0-8,0 0 3,2 17 7,0-3-1,2 1-3,-2 3-1,1 7-5,2 0-2,0-1-1,3 5-4,-2-3-3,1 3-13,-1 0-2,1-2-2,-1 1-1,-2 0 0,2-4-3,-2-4-11,2-1 0,0-1-1,-2-1-3,0-4 3,-2 2-6,0-5 11,1-1 13,0-1-3,-1-2-1,0-4-6,-2-2 0,0 0-5,0 0-1,0 0-7,0 0-4,-8-23 4,2 14-5,0-4-3,-6 2 1,4-2-5,-2 2 1,-3 0-1,-1 1-2,0-2-2,2 7 0,-6-1-1,2 4-3,-3 2 4,2 3-2,-4 3-1,1 5-3,2-3 3,-2 8-1,6-1 1,-3 0 4,4 2-4,2 1 4,5-3 2,0 0-5,4-1 5,2 1-1,2-4 1,2 2 0,2-3 0,7 0-1,0-7 3,-1-1-3,3-2 3,5-2-2,-4-1-3,4-3 3,0-4 0,-1 4 1,-1-1-2,-3 1-2,2 0 2,-4 1 1,1-1 5,-4 4 1,1-3-9,-2 5 3,-2-4-2,2 4 2,1 2 2,0 0 5,-2-2-2,0 5-2,1 1 3,-1-2-1,0 1-3,-1 3 1,0-2 1,1-1-4,-2 2 5,0 0-2,0-1-11,2 1-24,-2-1-35,0 0-33,2-3-34,-1 3-34,2-4-36,-1 1-32,0-3-38,5-1-45,-1-3-99,6-2-70,2-3 36,2-4-164,3-5-112</inkml:trace>
  <inkml:trace contextRef="#ctx0" brushRef="#br0" timeOffset="9416.34">4613 5886 1772,'3'-10'34,"-3"1"35,0 1 27,0 3 24,-3-3 16,3 3 11,-2-1 8,2 6-5,0-7-11,-3 2-5,3 5-15,0 0 2,0 0 4,0 0 1,-10 16 3,6-7-7,2 2-5,-2 4-5,2-1-10,-1 3-5,1 2-9,2 1-7,0-1-2,2 3-11,1-3-3,0 6-9,2-6-6,2 3-1,-1 0-3,3-1-8,-1-2-2,2-2-2,2 0-9,-2-4-22,0 1-20,3-4-30,0-1-36,4-4-40,-5-1-33,4-5-45,-2 1-42,3-4-42,0-2-29,0 0-86,2-5-73,2-1-10,-1 2-203,0-7-179</inkml:trace>
  <inkml:trace contextRef="#ctx0" brushRef="#br0" timeOffset="9660.52">5126 5891 1792,'2'-8'10,"0"1"35,-2 2 33,-2-1 30,2 6 18,-2-11 11,2 7 18,0 4 4,-6-5-4,6 5-10,0-6-7,0 6-16,0 0 2,0 0 4,0 0-3,0 0-1,3 18-10,-3-8 0,0 1-10,3 2-10,-1-1-6,-2 2-7,2 1-13,-2-1-3,3 4-7,-1-1-2,0-1-5,0-1-31,0 0-34,2-1-42,-2-2-33,0-2-43,-1 2-44,2-5-50,1 1-51,-1-4-59,3-2-114,-1-2-48,-5 0 33,9-8-170,-2 1-131</inkml:trace>
  <inkml:trace contextRef="#ctx0" brushRef="#br0" timeOffset="9936.03">5270 5616 1822,'-2'-12'26,"0"3"37,-3 0 33,4 1 25,-4 1 17,5 4 5,-3-3 1,3 6-10,-4-8-7,4 8 13,0 0 15,12-1 10,-12 1 3,16 6 2,-5-3-4,3 6-7,2-1-1,0 4-9,4 1 0,-2 0-10,4 2-3,-3 2-6,0 3-11,4-1-10,-6 0-8,-2 2-6,-2 1-7,-5 3-3,-3 2-15,-5-1-4,-1 3-8,-8 2-25,-2 1-44,-3 1-57,-3-5-59,1 0-57,-2-1-63,-2-1-82,2-7-75,-3 3-167,3-4-14,0-3 62,-2-4-352,6-1-359</inkml:trace>
  <inkml:trace contextRef="#ctx0" brushRef="#br0" timeOffset="14374.04">4287 7624 2182,'0'0'-119,"5"-4"31,-5 4 24,0 0 18,0 0 20,2-4 15,-2 4 6,0 0 16,0 0 5,0-8 3,0 8 4,2-5 9,-2 5-1,-2-7 0,2 7 4,0 0 0,0-5 4,0 5-2,0 0 0,0 0 3,2-6 2,-2 6 3,0 0 2,0 0 2,0 0 4,0 0 0,0 0 5,0 0 5,0 0 0,0 0 2,0 0-4,0 0 5,0-6-4,0 6 0,0 0-8,0 0 0,0 0-3,0 0-3,0 0-2,0 0-3,1-5-4,-1 5-5,0 0 0,0 0-7,0 0-1,0 0 2,0 0-5,0 0-6,0 0-2,0 0 1,0 0-7,0 0 5,0 0-5,0 0-4,0 0 4,0 0-7,0 0 4,0 0-1,7 21 1,-4-8 4,5 4-1,-2 6 6,0 3 6,4 3 2,4 3 7,-4 1-10,0 2 12,4-2 3,-4 2-5,3 0 1,-2-3-14,1-1 14,-1-1-10,-1-6 6,-2 2-1,2-4-3,-2-3 1,-2-2-9,-2-2 6,3-1 3,-1-1-2,-2-3 2,-1-1 11,1 1 15,0-3 11,-2-1 12,2-2-8,-4-4-4,0 0-8,0 0-9,0 0-1,5-19-5,-7 10-4,-1-5-2,-1 0-4,-2-3-6,-1-1 3,-1-1-3,-3-1-6,3 4 1,-2-4 1,-2 6-8,2 2 2,-2-2-4,-3 5-2,0 1-2,-4 3-2,1 2-2,0 3 3,-1 6-1,2 1 1,-4 4-5,1 1 1,4 6 2,-3 1-1,4 0 2,2 3 0,0-2 0,2 1-2,3 0 1,2-2-1,2-2 0,2 1 0,2-4 1,2 0-2,0-3 5,2 1-1,2-3 0,7-1 3,-4-5 1,3-1-4,2 1 0,4-6 1,-1 0-3,1-1 2,-1-4-2,3-1 1,-1-3 1,0 0-1,-5 0-1,4 0-1,-6 0-2,-1 3 1,0 0 2,-1 1-4,-1 2 0,-1 1-6,0-1 2,0 5-2,-2-2 6,-6 3-3,14 3 1,-6-2 0,1 2 2,0 2 1,1 0 0,-2 1-2,1-2 5,2 3 1,0-1-3,1 0 1,-2 1 0,1-1-15,0-2-22,-1 1-30,3 2-30,-1-4-29,-1 1-36,2-3-45,-3-1-44,6 0-47,0-3-58,-1-2-109,3-2-61,-4 0 61,4-5-166,0-1-128</inkml:trace>
  <inkml:trace contextRef="#ctx0" brushRef="#br0" timeOffset="14626.51">5009 7783 1667,'7'-19'7,"-7"4"42,0 2 34,0 2 22,0 1 16,-2 4 16,2 0 8,-2 1 9,2-1-5,0 6-15,-3-6-6,3 6 10,0 0-1,-12 14 5,8-5 0,-5 4-3,2 2-6,1 5-6,2-2-9,0 4-13,1-1-4,3 0-11,0 1-11,3 3-5,1 0-5,2 0-9,1-1-3,1-4-9,1 0-17,3 0-30,-1-3-33,3-4-32,2 1-41,-2-7-40,1-3-48,2-1-54,0-3-45,3-5-59,-3-1-108,4-1-45,-3-4 30,1-1-140,-1-2-112</inkml:trace>
  <inkml:trace contextRef="#ctx0" brushRef="#br0" timeOffset="14972.52">5357 7770 1658,'-2'-9'25,"0"1"33,0 1 34,0-3 25,0 3 22,-2 0 12,2 2 3,0-1 8,2 1-12,0 5-9,-2-10-16,4 4-13,2 2 0,2 0-7,2-1-11,0 2-4,3 0-7,1 1-8,1 2-10,0 0-4,-3 5-6,2-2-2,0 2-3,-2 3 2,1 2-2,-5 1 4,-1 3-3,-5-2-3,-3 6 0,1 1-6,-4 0-2,-3 2-4,1 1-3,-2 0-2,-2-1 0,3-1-3,0-3 1,3-1-5,-1-3-3,1-1-3,-1-2 1,3 0-4,2-4 2,2 0-3,0 0 1,0-6-4,11 2 1,-11-2-5,17 0-11,-1-4-16,4-1-9,3-1-30,1-2-35,4 1-34,-2-3-48,4-4-51,1 3-46,-3-5-46,0 4-113,-3-4-85,-1 3 37,-6-2-172,2 1-147</inkml:trace>
  <inkml:trace contextRef="#ctx0" brushRef="#br0" timeOffset="15209.58">5770 7570 1938,'-9'-12'67,"1"4"40,2 4 17,1-2 17,0-1 4,3 4 0,-1 0 0,3 3-1,-1-6-5,1 6 6,11-4 11,0 4 7,1 2 5,5 0-3,3 4-1,1 0 4,6 2-4,5 7-11,1-3-12,1 5-13,3 6-14,-1 2-12,-9-4-4,-3 6-9,-4-1-8,-2 3-13,-8 1-36,-8 1-47,-4-1-66,-2 11-75,-10-2-79,-6 5-94,-12 11-60,-5-1-174,-2-3-26,-5-5 56,-4-2-319,-2-2-336</inkml:trace>
  <inkml:trace contextRef="#ctx0" brushRef="#br0" timeOffset="16104.5">4749 9361 2203,'-8'-11'-58,"1"0"35,1 0 33,-1 4 24,3-3 22,0 3 18,-2-1 12,3 2 14,-1-1 12,0 2 4,2-2-5,0 4-12,-2-1-8,4 4-11,0 0-10,0 0 8,-2 22 2,5-2-8,4 8 7,-3 6-5,7 3-12,-3 1-6,3 5-4,2 2 5,-5-8-10,2 2-6,-2-3 5,0 0-5,-2-4-4,0-5-6,-2 0-2,1-5-5,-1-3 4,-2-3 0,2-1-1,-3-3-3,2-3-5,-3-3-3,0-4 1,0-2-2,0 0-5,0 0 3,-6-19-6,0 7-6,-1-3 0,-3-4-4,-4-2-3,2 1 1,-2 0-1,-4 3 0,-3 4-2,1 0 2,-2 5-1,1 4-4,-2 4 1,-3 5 6,1 2-5,3 6 1,-1 0 3,4 2 3,4 2 2,1 2 1,4 0 4,0 3-1,6-4-1,4-1 0,2 1 3,3-1-1,6-2 0,3-2 2,2 0-1,4 0 2,3-6 3,1-2-5,3 0 0,0-5-2,3 0 1,-2-3-2,2-2 3,-3 1 0,-2-1-6,1-2 3,-5-1-2,0 6 2,-2-3-2,-1 1 1,-3 1-2,1 0 2,-2 3 3,2 3 0,-2-2 0,2 1 6,0 4-1,-3-1 0,2 3 4,-2-1-1,-1 4 3,1-2-5,0 0 2,-1 3-5,1-2-9,0-1-30,-3 1-40,2-1-34,-2-1-48,5-1-51,-1 0-65,-4-7-76,2 0-140,0 0-31,1-3 52,1-1-137,2-1-100</inkml:trace>
  <inkml:trace contextRef="#ctx0" brushRef="#br0" timeOffset="16345.07">5519 9529 1756,'-4'-18'54,"0"7"31,0 0 20,2 3 13,-4 4 9,1 1 10,5 3 12,0 0 12,-17 11-4,11-4 7,-4 7-2,5 0-1,-1 2-4,4 1-11,-2 3-5,2-1-10,0-1-18,2 3-8,0 1-6,4-2-12,0-1-2,2 3-8,1-2-7,3-1-17,-4-3-42,3-1-47,6 2-45,-5-5-41,0-3-55,4-3-64,2-1-53,-5-3-63,8-4-112,-6 1-39,1-5 31,2-2-152,-2-2-127</inkml:trace>
  <inkml:trace contextRef="#ctx0" brushRef="#br0" timeOffset="16742.64">5786 9489 1779,'0'-12'40,"3"0"37,-3 4 26,0-1 18,2 4 11,-2-1 1,4-2 2,1 3 2,1-1 5,4 1-4,0 1-1,6 0 3,-2 0-3,1 2-10,-3 0-12,4 2-12,-2 2-11,0 0-6,0 4-9,-1 0-7,0 1-5,-5 2-4,1 5-9,-5 0 0,-2-2-5,0 4-1,-4-1-5,0 3-3,-2-4-4,2 1-4,-3 2-4,1-5-1,2-2-7,0 1 0,0-1-2,2-1-3,0 1 4,4-2-2,0-1-4,3-1 5,1 0-4,2 1-2,6-3 7,0 1 3,1 1-4,2-2-1,0 2 0,1-2-2,0 1 2,0-2-4,-3 4 0,1-3-1,0 2 1,-4-3-3,-1 1 6,-2 1 8,-3 1 7,-4 0 3,-2 1-1,-2 0-6,-6 1-1,0-1-3,-7 0-6,0 3-29,-1-5-39,-2 4-41,0-1-32,-1-6-53,0 3-54,2-3-76,-1-2-109,0 0-167,2-2 50,1-5-320,0-4-339</inkml:trace>
  <inkml:trace contextRef="#ctx0" brushRef="#br0" timeOffset="16962.6">6047 9186 2369,'4'-15'34,"3"4"20,1 4 20,0-1 22,5 5 17,0 1 19,4 2 15,1 2 14,4 1 9,3 5 10,7 6 3,0 1 2,6 9 1,1 3-11,9 13-15,-7-6-10,1 10-15,-11-6-14,-5 1-8,-9-2-12,-4 1-17,-9-3-40,-6 1-52,-7 2-58,-9 6-52,-3-3-65,-14 15-62,0-3-86,-8-3-179,-6 0-97,-2-3 63,-6 1-325,-3-2-353</inkml:trace>
  <inkml:trace contextRef="#ctx0" brushRef="#br0" timeOffset="17798.07">5210 10904 2521,'-2'-4'4,"0"-2"24,2 6 17,-5-9 11,5 9 9,-1-5 13,1 0-7,0 5-8,0 0-7,0 0 12,0 0 15,0 0-1,0 27 3,0-10-2,1 4-4,4 4-1,1 3-7,1 5-7,-2 2-4,1 4 1,-2 1-5,2 0-6,-2 0-6,-2 0-5,-2 1-2,2-6 1,-2-2-5,0-3-6,0-3 3,-2-5-4,2-2 0,0-1 1,0-2 3,-2-6-10,-1 0 0,2-7-5,-3-1 0,4-3-4,0 0-4,-16-10 5,6-2-8,0-2 7,-3-3-7,-3-3-3,-5-3 0,-1 4 1,-3 0-6,-3 2 4,-1 4-4,-3 1 4,2 6-3,3 6-6,-3 4 6,-2 8-3,3 3 1,1 4 1,4 5 7,3 2-3,5 1-1,2-1 2,6-1 2,4 1 0,2-5-4,6 4 4,0-2 1,8-3 0,0-3-1,5 1 3,2-4-2,3-7 3,3 1-6,4-6 6,-6-2-2,6-2 1,1-4 0,-2 0-1,-3-1-2,1-1-1,-1-1-1,-1 1-1,-7 3 3,2-2-4,-5 5 0,1-5-4,-3 5 6,-2 2-1,4 0 0,-1 3 8,-2 0 9,1 2 1,-2 3 2,1 0 1,-1 0 0,-1 1-3,0 0-1,1 2 0,-1-2-2,0 2 0,-1-1-13,2 1-34,-2 0-40,2 0-42,-2-6-56,0 0-62,5 2-61,-2-4-84,2-3-121,-1-3-26,6 1-258,-2-5-270</inkml:trace>
  <inkml:trace contextRef="#ctx0" brushRef="#br0" timeOffset="18051.43">5816 11231 2140,'-3'-17'17,"3"3"49,-1 2 34,1 2 10,-2 4 13,2 2 1,0-3-3,0 7 1,-7-2 17,7 2 3,0 0 9,-12 16 4,7-6-3,2 5-5,0 2-5,1 4-10,2 1-8,0 7-11,4 0-7,-3 0-13,7 0-9,-2 5-4,3-1-8,1-3-7,2 1-7,0-2-2,0-1-10,3 0-23,-2-8-39,0 1-53,3-4-45,-1-3-60,0-3-58,2-4-55,0-3-40,-2-4-75,3-2-86,2-3-45,-2-4-270,2-6-291</inkml:trace>
  <inkml:trace contextRef="#ctx0" brushRef="#br0" timeOffset="18448.48">6248 11264 2080,'0'-17'-17,"-2"3"42,-4 3 31,1 1 23,0 5 17,0-1 11,-2 1 0,1 2 8,6 3 8,0 0 13,-17 7 0,13-2 3,2 7 8,0-3 2,-1 4-2,6 3-3,-1 1-12,0 3-8,5-2-13,-1 2-6,2 1-9,2 0-11,2 0-7,2-2-6,-1-1-5,4-1-7,-2-4-3,1 0-5,2-6-4,-2 2-7,1-4-11,1-5-6,-2 0-9,2-3-7,-5-3-3,3-4-1,-2-1 0,0-2 0,-2-4-3,-2 0 0,0-3-2,-2 3 2,-2 1-1,0 2 6,1 0 13,-5 3-1,2 1-4,1 3-3,-3 0-2,0 2-2,-2 5 0,0 0 0,0 0 1,0 0 3,8 19 3,-6-7 0,2 1 2,-1 1-1,1 3-3,0 0-1,2 0-1,0 3 0,1-3 2,2 1-2,-3-3-29,0 1-48,0-1-59,1 0-50,-3-3-73,5 1-82,-7-5-111,2-1-160,0-1 39,3-4-342,-7-2-385</inkml:trace>
  <inkml:trace contextRef="#ctx0" brushRef="#br0" timeOffset="18692.9">6747 11018 2654,'-3'-12'44,"-2"5"30,2 0 16,3 1 22,0 2 18,6 0 12,2 1 14,-1 0 17,8 3 9,0 4 1,5 0-2,1 2-7,5 4 8,-1 0-7,7 5-9,0 3-12,1 4-12,-2 7-16,0 3-4,-6-1-9,-3 4-25,-9-1-10,-3 4-2,-10 3-26,-2-2-35,-11 5-58,-10 17-70,-7-2-74,-8-5-108,-2-6-125,-5 0-231,-3-2 2,-5 0 95,-6-4-422,1-1-454</inkml:trace>
  <inkml:trace contextRef="#ctx0" brushRef="#br0" timeOffset="19608.11">5778 12855 2531,'-6'-8'-73,"-5"0"45,3 3 33,2-1 27,-1 0 27,2 2 21,1 1 18,-2-1 9,6 4 12,-6-7-2,2 7-13,4 0-7,-6-4-14,6 4-1,0 0-13,-16 13 0,10 2 3,0 2 3,1 8-1,1 3-1,2 3 2,2 8-1,0 2-1,2 1-5,0-1-5,3 1-4,-1 0-2,0-1-5,0-2-5,-2 2-1,2-5-9,-1-6-3,-1 1-2,0-4-1,0-3-4,1-5-1,-3 0-2,2-4-2,0 0 7,-2-5-5,0-2-6,2-2-4,-2-6-6,0 0-9,0 0-6,0 0 1,0 0-8,-18-27 1,10 13-2,-2-5 0,-3 1-2,-2-1 1,-4-5 1,2 6 1,-6 0 0,0 5-2,-1 1 1,0 5-1,0 3 2,-1 4 3,-1 4 0,0 3 4,1 3-3,3 0 3,2 2 0,0 5 1,4-3 0,3 1 3,2 2 3,5-1 1,-1-1 0,7 0 1,0-1-1,5 1 3,1-3 2,2-3-5,3 0 2,4-3 3,-1-1-4,6-3 6,1-2-2,2 0-4,0-2 3,5 2-3,-2-5 2,1 3-4,-5 1-2,-2-2-1,2 2 3,-3 1 1,-3 0 3,2 1 9,-2 3-1,2 1 7,-4-1 0,3 3 2,-4-2 0,2 3-1,-3-2 1,4 1 0,-6 1-3,2 2-4,1-3 3,-2 1-4,0-2-13,-1 0-38,-2-1-34,3 1-45,0-3-36,-1-1-56,3 0-63,0-2-49,-3-2-135,5 0-90,-3-3 39,6-1-208,-4-2-207</inkml:trace>
  <inkml:trace contextRef="#ctx0" brushRef="#br0" timeOffset="19854.48">6255 13147 2109,'0'-17'72,"-3"6"33,1 2 16,2 2 13,-2 1 11,2 0-2,0 6-15,-2-7 1,2 7 20,0 0 14,-12 17-1,8-6-1,-4 4-2,2 3-4,2 1-8,0 3-13,0 0-12,2 4-11,0-4-11,4 4-7,0 1-9,2-3-8,0 1-8,2-3-7,3 3-24,-2-2-33,3-1-28,-2-2-54,5-1-55,0-3-58,-2-3-47,3-4-58,4-3-49,-4-2-122,3-2-89,2-4 32,0-4-231,1-2-246</inkml:trace>
  <inkml:trace contextRef="#ctx0" brushRef="#br0" timeOffset="20075.36">6642 13256 2104,'4'-7'41,"-2"-1"39,1 3 22,-1 1 6,-2 4 3,2-7 1,0 4 0,-2 3-1,0 0-11,4-3 24,-4 3 14,0 0 10,20 9 2,-12-3 0,-1-1-5,3 3-9,5 1-10,-3 1-13,-1 2-8,1-1-9,-2 0-8,1 3-7,-1-2-8,-1 3-5,1-2-19,-6 2-48,-2-4-49,-4 5-48,-1-3-55,-4-1-60,1 0-77,-4-3-109,0-1-175,-1-5 40,2-1 61,1 0-212,8-2-176</inkml:trace>
  <inkml:trace contextRef="#ctx0" brushRef="#br0" timeOffset="20240.64">6712 13051 2103,'2'-13'118,"3"-1"5,1 4 4,2-3 2,3 4-5,-1 0-11,5-1-7,0 0-13,-1 2-1,2 4-14,-2-3-13,3 2-27,1 0-36,0 2-41,0 1-61,0 0-78,-1 0-126,0 0-209,-4 2 61,-3 0-135,0 0-87</inkml:trace>
  <inkml:trace contextRef="#ctx0" brushRef="#br0" timeOffset="20484.65">7077 12761 1852,'0'-6'144,"1"1"1,4 1-1,0-1 2,4 3 8,2 0 10,2 2 16,6 2 15,-3 3 12,8 5 4,2 1-1,5 4-1,7 9-3,0-2-7,1 4-19,8 15-13,-7-7-14,4 10-15,-10-6-7,-7 0-13,-3-1-13,-6 2-9,-4-3-8,-12 2-34,-7 2-52,-12 5-60,-4-1-64,-15 10-54,-8-1-79,-3-1-97,-11-4-136,-1 2-139,-4 1 31,-3-3-399,-3 0-470</inkml:trace>
  <inkml:trace contextRef="#ctx0" brushRef="#br0" timeOffset="21195.95">5924 14367 2887,'-1'-9'7,"-1"3"20,-2-1 4,4 5 1,0 2-3,0 0 9,0 0 24,-10 13 13,6 2 20,0 2 19,-2 8 0,4 3-3,-3 1-4,5 5 2,2 3-8,1 2-7,0-1-8,0 1-6,3 3-5,0-2-8,2-2-5,-1 0-5,0 0-19,-3-4 3,2 0-3,-2-7-10,0 0-14,-1-2-12,1-8-1,-2 0-4,-2-5-20,0-4-18,0-3-18,0-3 1,0-2-1,0 0 4,0 0-3,-17-17 2,9 7 9,-2-4-1,-4-2 1,-1 3 4,-4-3 3,-3 6 3,2-3 5,-3 6-3,-1 0 10,1 6-1,0 1 5,2 4 4,-5 3 11,5 3 4,2-1 4,0 3 2,5 0 6,0 5-2,6-5 1,2 2 4,4-1-5,0-1 6,6-2 2,4 1-2,3-2-2,2-3-2,3-1-2,6-5 2,3 0-1,3-3-1,2 1 2,-2-2 2,2-1 4,-2 1 1,-1 0 6,-5 2 0,-1 2-3,1 0 6,-2 0-2,-1 0 9,1 2 0,-4 3 7,2 1-1,-4 0-1,0 1-2,2 0-3,-2 1-3,-1 2-3,0 0-4,-2-3-26,1 3-40,0 1-40,2-6-52,-4 0-66,5 1-72,-5-4-123,6-1-162,-2-1 54,6-1-260,-2-3-254</inkml:trace>
  <inkml:trace contextRef="#ctx0" brushRef="#br0" timeOffset="21474.32">6754 14482 2224,'-4'-12'39,"-2"-1"28,-2 3 18,5 2 8,-3 5-5,0-3 6,2 4 3,4 2 13,-16 8 22,10 2 7,-2 1 10,-1 4 4,3 4 0,-1 4-2,3 4-11,0 2-8,4 1-9,-2 3-11,4 6-8,0 0-6,0 1-9,2 3-8,0-5-5,1 2-17,2 1-5,-3 0-6,2-4-10,-1 0-29,4-3-37,3-3-41,0 0-34,-2-11-45,5-6-46,3-2-51,0-1-50,-1-8-59,4-3-110,1-3-77,1-6 60,3-1-205,1-8-179</inkml:trace>
  <inkml:trace contextRef="#ctx0" brushRef="#br0" timeOffset="21812.12">7194 14662 1906,'-2'-12'46,"-4"0"30,0 2 20,2 2 11,-4 3 4,1-1-1,2 2-5,-1 3-4,6 1 14,-14 5 7,9 2 8,-3 5 10,2 0-2,-1 1-1,3 4-5,-1 2-6,2 0-7,0 6-3,3-1-12,0-2-3,2 6-6,2-3-7,-2 1-9,3-1-5,2 2-7,-1-1-8,0-4-3,0 0-6,3-2-4,1-3 0,1-4-4,0 1-6,1-7 0,4-1-1,-2-2-6,3-3 0,-2-1-3,-2-1-1,-1-3-4,0-2-1,-2 1-5,-2-4 2,-6 2-4,0-1-4,-4 1 1,-4 1-10,-2 1-13,-8 1-19,2 0-20,-6-1-25,1 5-27,1-3-32,-2 1-38,-1-1-54,6 3-71,-2-4-126,7 0-176,-1 0 66,4-2-310,5-1-331</inkml:trace>
  <inkml:trace contextRef="#ctx0" brushRef="#br0" timeOffset="22080.53">7574 14284 2317,'-2'-9'35,"2"1"40,-2 1 25,2 2 7,-2 1 2,2-2-1,0 6-5,-2-5-7,2 5 35,0 0 18,14 9 11,-5 0 11,8 1 0,2 6-3,4 4-5,4 4-10,5 6-2,0 3-6,13 13-11,-1 4-12,-1 0-8,-3 0-11,-5 1-9,-7-6-6,-7-6-7,-8-3-27,-7 1-40,-9 9-60,-4 4-101,-17 17-57,-12 0-81,-4-3-110,-9-5-223,-6 6 22,-6-8 73,-1-4-362,1-1-368</inkml:trace>
  <inkml:trace contextRef="#ctx0" brushRef="#br0" timeOffset="22787.74">6119 16166 2628,'-2'-10'54,"-2"-1"13,0 2 8,2 2 6,-2-1 13,1 6 10,1-4 19,-2 1-1,4-1-7,0 6-12,-3-5-14,3 5-6,0 0 4,0 0 10,-2 24 4,2-9-1,0-1-2,2 7-8,0 6-5,-1 1-6,5 5-5,-3 1-9,1 4-4,0 1-3,-1 2-3,2-1-7,0 3-4,-2-4-4,-1-3-3,0-2-4,1-5-4,-2 0-2,-1-4-3,3-5-1,-3 0-2,0-5-7,0-8-13,0 1-11,-4-2-1,4-6-4,0 0-5,0 0-8,-15-15-6,7 1-6,-3-5 1,0 4 1,-1-6 1,-7 1 2,-3-2 3,-2 3-2,-2 5-2,0 4 1,-3 5 8,1 1-3,-4 8 7,3-2 9,-5 11 0,-1 7 7,2 1 7,2 8 1,3-3 2,5 8-1,3-5 0,6 2-2,2-1 5,6-1-8,4-7 4,4 2 3,4-2-3,4-1 8,4-6-3,3-3-2,4-5 2,0-1-1,3-10-3,4 2 0,1-9 1,1 1-4,2-3 3,-3-2-4,-2 1 0,0 0 0,-7 2 2,1 4 1,-1-4 0,-6 7 0,4 1 13,-6 4 16,0 0 7,1 2 8,0 4 4,-3 1 1,3 4 0,-2-1-3,0 5-2,-1 3-1,0 2-4,4 2-3,-4-5-2,1 5-4,1-6-19,1 5-34,-2-8-43,3 2-44,4-1-32,-4-3-49,1-3-55,4-1-66,-2-7-86,5 2-132,-4-4-22,0-2 71,7-5-250,-3-3-223</inkml:trace>
  <inkml:trace contextRef="#ctx0" brushRef="#br0" timeOffset="23034.15">6777 16465 2195,'-3'-20'97,"-5"8"18,3-2 11,-4 6 5,-1 1 6,3 1 9,-1 4 2,-2 2-4,-2 0 8,0 4 1,-3 5 6,2 1-2,-4 5-3,3 6 3,-2 3-8,2 3-9,4 4-13,-1 1-12,2 1-9,5-5-11,4 0-9,0 5-7,2-5-7,4 1-5,3 5-21,2-5-33,-1-3-36,3-6-46,6 1-53,-2-6-60,0-1-71,4-6-68,1-5-97,-3-3-156,11-6 10,0-1 65,2-7-263,5 1-253</inkml:trace>
  <inkml:trace contextRef="#ctx0" brushRef="#br0" timeOffset="23406.22">7202 16445 2183,'-16'-1'83,"2"-5"34,-4 2 22,4 1 8,2 3 3,2 0 1,0-5-6,0 3-1,3 2-9,7 0-9,-14-3-18,9 1-10,5 2-7,0 0-11,3-8-7,5 2-8,6 1-6,6-5-5,5-1-6,1 2-4,-2-3-5,2 2-6,-1 3-2,-1-5-9,-6 5 3,2 1-2,-6 1-3,2 1 7,-3-3 3,-3 2 4,-2 5 7,-2 0 8,-6 0 5,10 5 3,-8-3 3,-2 7-3,0 2-1,0-6 5,-2 9-1,0 1-6,-4 4 0,4 2-2,-2-1-3,0 4-8,-1 1-4,2 0-3,-1 1-2,0 0-3,1 1-3,1-3-11,-2 0-28,2-3-33,2-1-47,-2-4-37,4 3-43,-4-6-52,4-3-58,0 2-75,0-7-159,2-2-57,3 2 41,-7-5-316,0 0-335</inkml:trace>
  <inkml:trace contextRef="#ctx0" brushRef="#br0" timeOffset="23672.45">7740 16108 2422,'-1'-13'93,"1"5"50,0 3 19,0 5 26,-2-7 9,4 5 4,-1-5 5,7 2 8,-2 2 8,6-2 4,3 5 3,2-4-24,2 4-12,3 4-9,4 1-7,-2 3 9,2 1-16,5 6-11,-1 3-13,2 5-12,1 4-6,-3-1-10,-2 7-28,-3 2-7,-9-7-8,-6 7-6,-6 0-26,-6 2-54,-6 2-41,-10 7-55,-3-4-77,-4-2-82,-14 11-149,-2-5-172,1-11-143,6-9 89,-3-1-607,7-6-710</inkml:trace>
  <inkml:trace contextRef="#ctx0" brushRef="#br0" timeOffset="25152.04">6763 4446 764,'3'-15'145,"0"1"-40,0 0-9,-3 2-24,0 0 5,2 1-1,-2 0-2,0 1-13,0 1 1,0 1-6,0 0-5,0 3-9,0-1-5,0 6 0,0 0-1,-5-4 1,5 4 2,0 0 3,-8 15 2,4-5 4,3 0 2,-1 3-2,0 0-2,2 2-2,0 2 3,2 0-3,-2-2-3,2 3 1,3-2-6,-1-2-1,0-1 1,3 1-2,-1-3 3,4-1 3,-2 0 2,6-5-1,-2-1-2,-1-2-2,-1-2-2,0 0-1,4-4-4,-6-2 1,0-1-2,2-4-3,-4 1-4,0-5-1,-4-1-4,0-1-2,-4 0 0,2-2-4,-4 2-1,0 0-9,-2 1-8,-2 1-14,0 3-21,-2 1-17,-1 4-19,-2 0-26,3 2-17,1 3-24,-2 1-26,4 1-24,7 0-72,-12-3-355,12 3-119</inkml:trace>
  <inkml:trace contextRef="#ctx0" brushRef="#br0" timeOffset="25732.64">6863 4263 1602,'0'0'-73,"6"-4"12,-6 4 21,0 0 5,6-2 20,-6 2 4,0 0 13,0 0 10,0 0 1,0 0 3,0 0 5,0 0 0,0 0 2,0 0-1,2 10 0,-2-10 4,0 0-2,2 7 0,-2-7 6,4 6 4,-2-2 1,6 0 5,-4 0 0,2-3 0,0 5 2,2-2 0,3 0 5,2 0 1,2-1 0,1 0 0,2 0-1,4-1 0,6 1 5,4-3-1,4 0-5,10 0 2,12-3-3,3 1-6,28-4 0,0 1-3,2-1-2,4-1-7,-2-1 1,3-1-4,4 1-3,3 0 0,10-2-1,5 1 1,9-2 1,4 2 2,5-4 2,-3 0 2,2 2 5,2-1 1,-2 0-3,5-2-2,2-1 0,3 1 0,4-1-1,-7 1-2,-2 1-4,-12 0-1,-4 2-2,-10-1-2,-6 0-2,-9-1-1,-3 4 1,-7 1-5,-5-1 4,-13 2-4,-12-2-2,-5 4 1,-8 2 1,-3-2-1,-4 1 1,-7-1 8,-2 2 14,-8 0 8,0 1 7,-3 2 8,-1-4-4,0 2-7,-6 1 1,-1-2-4,0 2-8,-3-3-1,3 2-7,-6 2-2,4-4-4,0 1-21,-2 3-8,-2-5-14,2 3-20,-7 2-23,6-5-30,-2 2-26,-2 0-20,-2 3-27,2-6-36,-2 6-29,3-8-69,-3 3-115,0 5-240,-7-7-154</inkml:trace>
  <inkml:trace contextRef="#ctx0" brushRef="#br0" timeOffset="26123.38">11379 3747 1695,'-4'-5'-48,"0"2"20,0-1 20,0 1 21,4 3 12,-14-5 12,6 3 8,0 2 2,8 0 4,-17 5 2,6-1 7,1 4-3,-1-1 2,1 3-3,-2 2-1,4 5-1,0 3 0,0 1 0,4-2-4,-1 4-2,3-2 0,2 1-3,2 3-3,4 0 0,1-2-5,3-2 4,6 1 0,-4-5-1,5-1-1,0-1-1,2-1 2,3-6-2,0 1-1,-4-5-3,5-3 4,-3-1 0,0-1 4,-2-3-4,0-5 0,-1 2 1,-3-8-6,2 0-2,-6-2-5,-2-4-4,-2-2 0,-3 2-2,-3 0-4,-5 2-3,-1-1-10,-6-2-16,-1 3-16,-2 5-27,-2-2-23,0 3-26,2 3-23,1 3-37,0 0-37,4 2-26,0 2-98,4-2-114,6 5-118,-1-4-59</inkml:trace>
  <inkml:trace contextRef="#ctx0" brushRef="#br0" timeOffset="26616.33">11557 3766 1393,'-2'-7'-52,"2"7"15,-6-4 13,6 4 15,0 0 14,-6-2 7,6 2 4,0 0 4,0 0-2,0 0-5,0 0 16,0 0 12,0 0 11,0 0 9,0 0 8,0 0 6,22 7 4,-11-3-3,2-2 6,4 0 1,5-2 5,4 2 1,11-2-3,11 0-2,16-2 3,27-2-8,11 0-4,8-1-6,16 0-5,17 2-1,15-2-6,16 2-3,40-4-3,8 0-6,9 2-4,23-2-4,3 1-4,-1-2-3,4 5-6,3-4 1,3 5-2,-3-5 0,2 4-7,-5-2 1,-9 4-2,-6-3-2,-4 1 1,-8 3-2,-10-1-3,-50 1-3,-7 0 3,-14 0-1,-17 0-1,-16-2 1,-18 2 4,-26-2 2,-18 0-3,-10 0 1,-7 0-4,-6 1 5,-4-1-6,-8 2-3,2-2 1,-3 2-3,-1-2-5,-4 2-5,0-2 0,-4 2-5,0 0-5,-1 0-6,0 0-5,-3 0-13,1-2-10,-9 2-11,12 0-8,-12 0-17,12-1-23,-12 1-19,6-3-19,-6 3-12,0 0-9,2-4-18,-2 4-40,0-8-417,-2 0-141</inkml:trace>
  <inkml:trace contextRef="#ctx0" brushRef="#br0" timeOffset="26932.08">18213 3457 1635,'-8'-5'-81,"1"3"14,-3-1 23,-1 3 22,-1 3 17,0 1 22,-4 1 10,0 4 17,-2 5 9,1 4 9,1-1 8,-3 7-3,4 3 6,1 1-7,3 5 0,4-1-5,0 5-4,5-5-1,4 0-4,1 4-2,5-3-1,0-1 1,5-2-1,2-2-1,1-6 3,2-3 0,1-4 9,0-1 6,2-5 7,-2-1 12,0-6-2,0-2 7,-2-4-3,0-3-10,-4-8 0,4-2-10,-7-5-5,-4-2-17,-3-2-2,-6-1-3,-7 2-16,-6-2-25,-8 2-30,-14-4-44,-21-3-58,-14 7-65,-11 0-75,-10 6-196,-13 2-21,-18-2-137,-26 3-126</inkml:trace>
  <inkml:trace contextRef="#ctx0" brushRef="#br0" timeOffset="27913.46">7117 5828 1622,'1'-5'-64,"-1"5"20,3-10 19,-1 7 18,-2-3 27,0 1-1,0 5 15,2-8 11,0 4 12,-2 4 10,1-8 1,-1 4 3,0 4 7,0-8 0,0 8 4,0 0-4,-1-4-3,1 4-6,0 0-7,-2-5-4,2 5-9,0 0-2,-17 17-1,10-7 0,-1 4-2,-2 0 2,4 1-2,-4 3-6,4 1-1,2 0 0,2-1-6,2 0 2,2-1 1,2-1-5,5-1-3,4 0-1,1-1-2,1-4-2,4-3 0,0-3-1,5-1 0,-4-3 0,2-1 3,-1-1 2,1-4 5,-2 1 3,-2-3-1,0-2 1,-4 0-6,0-1-2,-1-3-2,-7 2-1,1-4-8,-2 1 3,-5 2-2,0-2-4,-2 3-7,-2-2-17,-2 3-25,-2 2-23,2 0-30,-3 4-30,-1 0-34,7 3-33,-4-1-23,7 3-43,-6-3-123,6 3-72,0 0-81,0 0-32</inkml:trace>
  <inkml:trace contextRef="#ctx0" brushRef="#br0" timeOffset="28568.66">7473 5821 1435,'0'0'-19,"0"0"19,2-5 19,-2 5 14,0 0 7,0 0 6,0 0 5,0 0 1,0 0 0,0-6-1,0 6-3,0 0-5,0 0-2,0 0 1,0 0 6,0 0 0,0 0 1,18 8 2,-9-6 0,2-1 2,-1 1-4,7 0-1,0 1 1,6-3-5,1 2-3,7 1-4,3-3 0,6-3-4,7 1-5,8 2-1,9-5 3,27-2 6,10-3 2,14 0 3,6-1-1,17-4-7,3 2 5,5-3 2,0-1-1,3 2-1,3-2 0,0 0-3,3 2-6,1-1-5,-5 3 1,-5-1-5,-6 3-2,-6-2 1,-8-1-4,-3 3 5,-9 0-6,-6 1-3,-1-1 0,-6 0-3,-8 2 3,-4 2-4,-19-1 2,-13 1-1,-12 3 0,-5-2 4,-2 3 5,-9-1 5,-1-1 6,-4 3 5,-5-1 1,-1 1-3,-1 0 1,-2 1-3,-2 1-8,-1-2-2,2-1-2,-4 1 1,0 2 5,0-2-11,-2 2-2,0-1 0,-8 1-2,15-2 6,-9 2-9,-6 0 4,11-2 0,-11 2-2,8 0 1,-8 0-3,0 0 0,9-2 1,-9 2 0,0 0-6,0 0 4,0 0-3,10 0 2,-10 0-2,0 0-4,0 0 2,7-2 0,-7 2 7,0 0-7,0 0 0,0 0-1,0 0-1,9-2 2,-9 2-14,0 0 0,0 0-9,0 0-8,0 0-10,0 0-15,0 0-12,0 0-17,0 0-35,0 0-24,0 0-28,0 0-25,0 0-36,0 0-94,0 0-120,0 0-163,0 0-109</inkml:trace>
  <inkml:trace contextRef="#ctx0" brushRef="#br0" timeOffset="28958.45">11759 5267 1643,'0'-6'-34,"0"1"17,-2-3 19,0 2 25,-3 2 24,0-1 8,1 1 9,-1 0 0,0 0 3,5 4 1,-10-4-1,10 4-3,-16 3 1,10 0 2,-4 7 0,1-1 0,-1 3-1,1 3 2,-2 4 1,3 0-4,0 3-2,4 2-6,-1-2-4,1 2-1,4-2-3,2 1-3,3 0-2,1 0-4,2-2 3,4 0-5,2-4 0,2 0-3,3-4-5,3-4 2,-1 2-4,4-6 2,0-3-1,-1 0-5,2-4 7,-6-1-4,6-4 5,-5-1 4,-1-1-6,-4-4 6,-1-4-6,-4 0-8,-5-2 1,-4 0-1,-2 0-7,-6-3-9,-4 2-24,-2 1-12,-2 1-15,-4 3-29,-2 2-28,-2 2-32,1 3-36,3 3-41,2 0-33,0 3-76,0-1-128,4 1-33,3 2-83,1 0-63</inkml:trace>
  <inkml:trace contextRef="#ctx0" brushRef="#br0" timeOffset="29899.08">11858 5334 1500,'13'0'-32,"-13"0"15,0 0 18,0 0 13,10 2 18,-10-2 15,0 0 4,9 0 3,-9 0 0,0 0-5,0 0 0,0 0 5,13 0 11,-13 0 2,8 1 1,-8-1-2,12 0 3,-2 2 1,-2-2-6,2 0 3,1 0 1,2 0-1,1 0-3,3 0-3,5-2 2,5 1-2,6-1-5,7 0-2,8-2-5,11 0-3,7 0-5,31 1 0,9-3-5,9 0-3,9 3 0,3-3 3,13 1-12,0 2 2,5-1-4,2 1 11,4 0 0,10-1-5,2 4-3,-1-1-5,0 1 6,-6 0-2,-1 1-2,-5 1 11,-1 0 1,-8 1 0,1-3-3,-4 2 1,-3-4 3,-8 2-1,0 0-3,-8 0 6,-3-3-1,1 1 1,-4 0-4,-6-3 4,-5 3-1,-7 0 1,-6 0-5,-17-2 3,-15 2-1,-10 1 2,2-3-4,-8 0 1,-2 2 3,-7-2-3,-2 0 1,-5 1 1,-4 1 3,-2-1-5,1 1-5,-4-1-1,-1 1-3,-2 0-4,-2 1-3,3-2-1,-7 3-1,5-1-3,-4 1-1,1-3 0,-1 3-3,-2 0 0,4-3 1,-10 3-1,10-2-1,-10 2-1,10-2-2,-3 0-2,-7 2-2,10-2 0,-3 0 0,-1 1 1,2-2 0,1 2-5,-1-1 4,1 2-3,4-2 0,-3 2 3,3-2 2,2 2-4,0-2 6,2 2-7,4-2 2,2 2 3,1 0 0,5 2-4,0-2 6,6 2-6,-4-2 4,6 2 0,-4 0-4,5-2 2,5 2-1,-1-1 3,-6-1-1,2 3 3,-1-2-2,-4-1-1,-1 0 1,-2 2 2,-3-5-2,-2 3 1,-2 0 1,1-3 1,-5 2-4,0 1 4,0-2-2,-3 0 3,0 0-6,-4 0 2,1 0-2,0 1-2,-2 1 3,-1-2-2,1-1 3,-2 2 0,-1-2-1,0 2 0,-8 1-1,12-2 3,-4 2 0,-2-2-4,-6 2 4,10-3-4,-10 3 2,11-2 1,-11 2-1,6 0-1,-6 0-1,6-3 0,-6 3 0,0 0 0,9-2 5,-9 2-5,0 0-2,7-2 5,-7 2-4,0 0 2,6-1 1,-6 1 0,0 0 3,0 0-10,0 0-13,0 0-18,0 0-24,0 0-29,4-4-31,-4 4-31,0 0-37,0 0-49,-4-8-43,0 2-66,2 3-137,-1-1-31,3 4 42,0-9-103,3 3-77</inkml:trace>
  <inkml:trace contextRef="#ctx0" brushRef="#br0" timeOffset="30299.93">18290 5020 1533,'0'0'-4,"0"-10"6,-3 4 30,1 2 26,2 4 20,-4-7 16,0 2 10,-2 0 6,1 3 0,1-1 5,4 3-4,-16-3 4,4 6-2,2-2-6,-1 3-8,-4 1-6,3 3 2,-3 2-9,0 5-6,-2 0-7,3 3 2,-2 3 0,4 1-11,-1 5-3,0-1 2,2 6-8,2-6-3,2 1-1,3-1-3,2 4-8,0-3 2,4 1-4,1-2-2,6-2 1,-1 0-9,5-3 9,2-5-4,4-1 6,-3-1 6,4-4-3,4-3 2,-3-3 2,0-2 4,0-4 6,5-4 1,-3-3-2,0-2-1,2-8-2,-1-5-3,-3-2-5,-2-3 0,-2 0-6,-3-5-2,-2 2-6,-8 1-2,-2 4-4,-2-1-4,-8 1-3,-6-1-4,-4 4-21,-6 0-29,-1 3-44,-5 2-35,1 4-44,-5 0-49,-4 3-74,-1 3-63,-3 4-187,0 1-48,-5 0 79,-2 4-201,1 0-196</inkml:trace>
  <inkml:trace contextRef="#ctx0" brushRef="#br0" timeOffset="34380.63">9700 5378 533,'0'0'248,"0"0"-87,8 0-34,-8 0-23,0 0-5,0 0-9,0 0-4,11 0-8,-11 0 4,0 0 7,0 0 1,0 0 6,9 1 4,-9-1-3,0 0 0,0 0-1,0 0-2,0 0 5,0 0-5,0 0-3,0 0-4,6 2-9,-6-2-5,0 0-11,0 0 1,0 0-6,6 4 4,-2 0 10,1 2 9,3 1-2,3 3 1,2 2-3,3 2 3,6 0 3,5 4 0,5 0-4,6 5-3,5-2-1,-1 0-6,0-3-2,3 2-4,-3-1-3,-1-2-6,-8-3 0,-3-1-7,0 0-2,-6-3-6,-2-1 0,-5 0-7,0-5 3,-4 4-2,1-3 4,-3 0-1,-2 0 4,-1-1 1,0 0-4,-6 0-1,-2-4-5,0 5-3,0-5-4,-12 11-2,2-7-1,-8 2-2,-7 1-4,-1 1 0,-6 4-2,-6 1-2,-6 0-4,-5 2-15,0 5-21,3-3-20,-3 2-26,5 0-18,-1-2-24,7 2-33,3-5-35,5-1-44,6 0-54,3-3-38,4-2-97,2 2-123,5-5 32,2 3-172,3-4-177</inkml:trace>
  <inkml:trace contextRef="#ctx0" brushRef="#br0" timeOffset="34661.21">10147 6357 2070,'-4'6'74,"0"-1"20,1-1 12,1 0 7,2-4 3,-2 8-4,0-5-7,2-3-4,0 0 8,9 6-8,2-6-1,3 0-16,7 0-4,1-2 0,5-2-22,3 1-33,2 1-32,1-2-52,3-4-59,2 3-53,5-2-50,-5-1-95,-2-3-151,1 4 0,-7-1-112,-5 1-80</inkml:trace>
  <inkml:trace contextRef="#ctx0" brushRef="#br0" timeOffset="34846.96">10860 6118 1796,'2'-7'100,"-2"1"15,0 0 13,2 1 4,-2 5-15,0-6-1,0 6 8,0 0 5,0 0-6,0 20-11,2-10-4,-2 0-13,6 7-13,-5-2-5,4 4-10,0 2-6,4 0-24,-3 3-38,3-6-44,2 3-54,-3-1-72,3 2-59,-3-5-117,5 0-144,-4-1 28,-1-3-106,2-2-70</inkml:trace>
  <inkml:trace contextRef="#ctx0" brushRef="#br0" timeOffset="35736">13948 4968 1562,'0'0'-4,"0"0"24,0 0 21,0 0 16,-13 13 19,13-13 11,-4 7 6,4-7 6,-4 3 5,4-3 5,-2 5 1,2-5 4,0 0 1,-2 4-2,2-4-7,0 0-5,0 6-12,0-6 3,0 0 14,0 8-5,0-2 6,0-6-2,2 9 2,0-2 3,2 1-2,-2-1-1,5 1-4,1 4-5,-1-1-3,8 0-4,-3 3-5,7 2-6,0-1-6,4 1-8,3 2-2,2 1-7,-3-2-8,3 0-3,-3 3-2,5-2-4,-1 0-3,-2-1-5,1 0-4,-2 0-1,-5-3-4,-3-1-1,2 0-2,-3 0-3,-2-3 1,-3 2-3,1-3-2,-3 0 2,0-1-3,-2 0-2,-2-3 2,2 2-3,1 0 3,-5-2-3,3 0-1,-1 0 5,-2-1-7,0 1 3,1-1 0,-1-2-4,-4-2 2,1 8-1,-1-3 0,0-5-2,-5 10 6,-4-3-3,-3 1 3,-2 2-2,-2 1 2,-8 2 0,-3 4-2,-5 0 0,-4 3 0,-4 0 2,-3 2-2,0-2-2,1-1-4,2 1-20,7-3-31,1-1-38,2-1-40,6-2-44,3-4-31,1 0-46,4-1-36,3 1-36,3-6-44,4 1-103,0-3-80,0 1 34,6-2-181,-7 2-188</inkml:trace>
  <inkml:trace contextRef="#ctx0" brushRef="#br0" timeOffset="36962.1">14668 5975 1890,'3'-3'-30,"-3"3"24,4-6 23,-4 6 20,2-7 19,-2 7 16,1-5 15,2 2 11,-3 3 12,0 0-3,2-5 1,-2 5 2,0 0-3,2-7-8,-2 7-10,0 0-6,4-3-10,-4 3-11,0 0-4,0 0 3,0 0-2,11 10 6,-7 1 7,2 0 2,1 4 5,2 1 1,-3 5-6,2 0 1,0-2-2,2 2-4,-4-1-5,2 2-7,0-2-4,-1 1-3,-1-1-7,1-5-1,-1 2-5,-2-4-3,0 0-3,1-1-3,-1-3 0,-2 1-2,1-3 9,0 1 14,-1-1 12,2-2-1,-3-3-4,-1-2-8,0 0-3,0 0-6,11-10-4,-7 0-3,0 1-4,2-3-2,-2 0-6,5-5 0,-3 2-3,1 2-4,-1 2-2,0-3-3,-2 6-2,3-1-5,-3 1-3,2 5-1,-2-1 2,-4 4 0,16 6 3,-9 0 0,4 3 0,0 2 0,2 1 3,-3 0-2,5 1 2,-2 3 5,0-2 3,-1 0 9,-1-3 3,0 0 7,-3-1 5,-2-2 10,3-1 9,-3 1 16,-2-2 10,3-1 7,-1-3-11,-6-2-13,13-2-6,-13 2-8,10-5-4,-6-1-2,0-2-7,-2 1-4,4-3-4,-4 0-4,0-3 0,-2 2-11,2-4-15,-2-3-23,0 3-23,0 0-31,0 0-35,0 1-30,-2 4-38,2-1-52,0 1-55,0 2-39,2 4-27,0-1-35,2 2-139,-4 3-57,0 0 47,0 0-249,19 5-274</inkml:trace>
  <inkml:trace contextRef="#ctx0" brushRef="#br0" timeOffset="37414.15">15494 6277 2069,'7'3'5,"-1"-1"31,-6-2 23,0 0 24,11 0 19,-11 0 12,0 0 10,8-5 3,-8 5-2,4-10 1,0 6-2,-2-1 0,0-1-7,0 0-1,3-1-7,-1 0-13,3-4-5,-3 2-12,4 0-4,1 1-9,-1-1-2,3 1-12,-2 1-3,3-2-6,-4 6-5,3-2-2,0 4-2,-1-1-4,1 4-3,-1 2-1,-1 1 4,0 4-1,-1 1 1,-4 4 3,0-1 1,-4 4-4,0 0-1,-2 2-3,-4 4-1,-2 0-4,-6 2 2,0 1-2,-3 3 0,-3-3-4,0 2 0,-2-3 0,-1-3-3,4-1 1,0-4-3,5-1 1,0-3-2,2 0 0,3-3 1,-1-1 1,1-1 3,5 0 1,-2-4-5,6-1 3,0-3-3,0 0-5,15 6 3,-5-6-3,3-2 0,6 0 0,0 0-1,4-1-3,9 0 3,2 2-3,6-3 4,3 0-30,-1-1-33,2 2-46,-1-1-35,-3-4-47,-2 1-53,2 0-70,-2-7-57,6 1-137,-8-3-44,1 1 41,-4 0-192,7-6-189</inkml:trace>
  <inkml:trace contextRef="#ctx0" brushRef="#br0" timeOffset="37797.68">16563 6041 1959,'-4'-12'0,"0"3"29,-2-2 34,-1 1 27,0-2 18,0 3 7,-2-1 10,0 3 4,-1-1 8,2 1-3,-3 3 2,0-1-3,1 4-3,-3-1-3,3 4-5,-6 4 1,2-2-3,2 4-4,-2 4-7,2 0-6,-1 2 0,3 3-4,-1 3-5,2-1-10,5 3-4,0 0 3,2-1-3,2-2-6,4 0-3,2 1-6,1 0 0,3-3 1,1-4-1,2 2-2,1-5-1,8 0-3,-4-5 1,4-3-4,0-2 0,7-3-1,-2-3 11,1-2-2,-5-4-1,2-5-2,-1 0-10,-5-4 2,-5 1-9,-3-3-9,-6-2 0,-7 4-8,-7-3-3,-8-1-4,-4 2-18,-9 2-33,-10-1-36,-6 6-45,-1 3-48,-2 1-43,-2 4-45,5 4-52,-1 4-54,3 0-54,-4 0-157,5 7-63,-2-2 87,1 3-301,-8-1-328</inkml:trace>
  <inkml:trace contextRef="#ctx0" brushRef="#br0" timeOffset="39651.85">7055 4505 2103,'-4'-1'-147,"4"1"21,-9-5 24,5 3 18,4 2 17,-8-4 15,8 4 12,-7-4 13,7 4 14,-6-1 13,6 1 6,-5-4 9,5 4 8,-5-4 11,5 4 8,0 0 1,-3-3 6,3 3 7,0 0 1,-6-4 6,6 4 2,0 0 1,-4-4 1,4 4 1,0 0-1,0 0-2,0 0-4,0 0 0,-4-3-4,4 3-3,0 0-4,0 0-4,0 0-2,0 0-6,0 0-4,0 0-3,0 0-2,0 0-2,0 0 0,25 1 2,-14 1-1,1 2 7,7 1-1,1 1 4,1-1-3,8 2-3,-2 1 4,7-1-1,2 3 0,3-3-4,3 3 6,9-1-1,2 2 3,1 1-6,2-2-2,-1 1-4,1 0-1,0 0-2,2-1 1,-2 2-7,1-2 5,1 1-3,-2-2-3,2 1 1,2-1 2,-1 0 1,0 1-5,21 4-1,-14-3 3,14 0-7,-14-1 2,-5-3-2,20 5-1,-2 0 3,-12-3 0,-7 1-5,-2-2 4,0 1 0,2 0-3,-3 1 3,-3-1-4,4 2 5,-4-1 1,2 0-3,1 1 3,1-1-11,-4 1 2,1-2 2,2 3-1,3-2-5,-1-1 3,18 6-1,-1 1 4,0 1-4,-10-6-3,6 6 0,6-2 1,-5 1-3,-9-3 5,11 4-2,-16-4 1,-6-1 1,-3 2 4,1-3-6,0 2-3,-2 0 3,0-1 0,-3 1 5,0-2-3,-6-1-3,-1 1 8,2 0-5,-1-1 0,-2 0 2,5 1 3,-3-1-2,6 2 5,-3-2-1,3 1-4,5-2 3,-4 0-3,-5 0-1,0-1 1,-1 1-3,-1-1 2,-3 1 1,2-2-1,-5 1-1,-4-1 2,-1 0-1,-4-3-4,1 2 8,-3 1-7,-1-4 0,-6 1 2,1 0-5,-1 0 4,0-3 3,-4 3-1,0-2-5,-2 0 6,-2 0 4,1-1 1,-1 1-1,1 1 3,-3-2 4,1 1-12,-7-2 5,10 2-4,-4 0 0,-6-2 0,9 0 0,-9 0-1,7 2 0,-7-2 1,6 2-1,-6-2 5,0 0 2,0 0 4,10 1-1,-10-1 5,0 0 4,0 0 6,0 0 1,8 0 8,-8 0 2,0 0 6,0 0-1,0 0-2,5-5-6,-5 5-4,0-6-6,0 6-2,-2-7-2,2 7-2,-5-10-7,1 6-22,0-1-31,0-2-32,-2 0-38,-5 0-40,0-3-51,-3 3-65,-3-7-75,-3 3-186,0-3-43,-10-3 79,-2 0-176,-9-2-161</inkml:trace>
  <inkml:trace contextRef="#ctx0" brushRef="#br0" timeOffset="41252.59">7154 6174 1649,'12'-3'-100,"-6"0"8,0 1 15,-2-2 10,2 2 8,-2-1 12,3-1 15,-2 0 3,-1 0 9,0 1 3,0-1 13,-2-2 3,2 2 8,-2 1 8,-2 3 8,5-9 3,-3 6 10,-2 3 9,4-5 6,-4 5 2,2-7 3,-2 7 4,2-5 4,-2 5 1,0 0 2,0-6 5,0 6-3,0 0 5,0 0 0,2-6 0,-2 6 0,0 0-3,0 0 1,2-5-3,-2 5 0,0 0 3,0 0-2,5-6 0,-5 6-3,0 0 1,2-6-4,-2 6-3,7-5 0,-3 0-7,2 1 1,0-1-4,4-2-3,2-1 1,2-1-2,3-1-1,5-2 6,-1 2-5,9-4-4,3 0 3,10-4-1,-1 1 0,3-1-1,1-2-4,3 3 0,14-9-1,-10 6 3,11-8 0,-10 7-5,-5 2-1,13-7-1,-9 4 2,-9 2 1,3 1-5,-3-3-3,3 3-1,-3-3-2,1 0 1,-1-2-1,1 0-4,14-5-4,-11 0-1,-6 4-1,1 1 0,13-9-5,-8 7 3,-5 1-1,-1 2-3,1-1 2,-1-2-3,-1 2 2,0 0-4,-1-2 2,-2 3 4,1 1 0,-3 1-3,-2-3 6,-3 5-5,-1-1 4,0 1-3,-4 1-1,4-1-4,-1 1-2,-5 0-2,4-1 1,-3 2-1,1 0-2,2 0 2,-3 2 0,1-2-1,-2 0-3,4 1 5,-3-1-2,3 2-3,0-3 0,-1 3 2,1 0-2,2 0-1,-1-1-1,-1-1 1,0 4 4,-4-1 0,4-2-3,-3 0 2,3 3-1,0-3-1,-3 2-2,3-2 3,-1 3-2,1-2 2,2 1-5,-4-1 4,0 1-3,-1 3 4,1-2-2,-1 1 3,3-1-3,-2 2 2,-2-2-4,2 0 2,0 2-2,-3 0 1,3 0-1,-4 1 2,2-2 0,1 1-2,-1 2 4,1-2-2,1 1 0,-1-2 0,2 2 0,-2 2 2,3-4 0,-2 3-1,2-1-2,-6 3-2,4-2 4,-1 0 0,-1 0 1,-2 1-4,0 0-1,-4 3 2,2-2 3,-3 0-5,2 1 2,-5 1 1,6-1 0,-2 2 1,-2-1 2,1-1-6,-2 1 5,2 0 0,-1 0 0,0 1 0,-2-2-2,4 2 1,-2-2-1,-1 2 1,0 1-1,-2-3 0,1 3 3,-1 1-3,-2-2 2,-1 0-1,3 0-1,-5 2 2,3-2 1,0 1-2,-1 1 2,-2-2-4,2 2 1,-2-1 4,-2 1-4,2-1 2,1 0-3,-1 2 2,1-5 2,0 3-1,-1 1 2,-2-2-5,-1 2 5,6-1-5,-5 0 3,0 0 0,2 1 0,-2 1 0,-6 1-2,11-5 0,-8 2 3,5 1-4,-8 2 1,8-2 2,-8 2-4,9-4-1,-7 0 1,-2 4 2,8-3 1,-8 3-1,5-1 2,-5 1-1,8-3 0,-8 3-2,7-3 0,-7 3 3,0 0-3,5-2 1,-5 2-1,0 0 4,7 0-2,-7 0-2,0 0 0,0 0 4,3-5-1,-3 5 0,0 0-2,0 0 2,0 0-1,0 0-2,0 0 1,0 0 0,0 0 2,0 0 1,0 0-3,9-2-1,-9 2 0,0 0 1,0 0-1,0 0 2,0 0-15,0 0-26,0 0-40,0 0-40,0 0-52,-20 15-74,6-11-82,-2 1-238,-3 2 13,-7-2 79,-4-2-156,-5-3-127</inkml:trace>
  <inkml:trace contextRef="#ctx0" brushRef="#br0" timeOffset="45226.41">8627 5160 412,'0'0'48,"-4"5"-14,4-5 1,0 0-5,0 0 11,-3 2-3,3-2-2,0 0 4,0 0 0,0 0 1,0 0 0,0 0 2,0 0 4,-9 3 5,9-3-2,0 0-7,0 0 7,0 0-4,0 0 2,0 0 6,0 0-1,0 0 1,-4-10-1,4 10 5,0 0 0,0 0-2,0 0 2,0 0-5,0 0-3,-3-6-2,3 6-2,0 0-1,0 0-6,0 0 0,0 0-3,0 0-2,0 0-4,7-5-2,-7 5-2,9-4-5,-9 4-1,14-2-2,-4 0 0,2 2-5,-1 2 6,1-2-1,3 0 2,2 4 2,0-2 1,3 2 1,-2 0 1,1-1 1,1 2 4,0-3 4,2 3-1,-1-2 1,0 1 1,0 1 1,-1-2-3,-2-1-2,-1 2-1,-2-2 1,-2-1 1,-1 2-1,-2-2 1,0 1-1,0 0 1,-2 0 4,1-2-3,0 2 1,-9-2-5,12 2-2,-12-2-3,11 3 0,-11-3-4,10 0-2,-10 0 0,7 3-2,-7-3-3,9 0 1,-9 0-2,0 0 1,8 1-2,-8-1-3,0 0 0,4 3-4,-4-3 1,0 0 1,2 9-4,-4-1 5,-2 1 3,-2 2 0,-5 8 3,0 1 2,-1 1 1,-1 1 0,-2 3-4,0 3 2,-1-3 2,0 0-7,4-2 2,-4-2 1,6 0 2,0-3-3,3-1-10,1-2-16,2-1-11,0-4-25,4 2-31,1-5-38,2 1-41,3 0-46,-2-7-62,3 2-132,-1-2-73,-6-1-84,0 0-61</inkml:trace>
  <inkml:trace contextRef="#ctx0" brushRef="#br0" timeOffset="45556.4">8073 5184 1648,'-2'-5'31,"2"5"16,-4-5 12,4 5 8,0-7 8,0 7-3,-2-5-7,2 5-8,0 0 2,0 0 7,0 0-1,8 13 1,-3-6-4,-1 0-7,1 4-4,0 2-6,4-1-4,-2 4-1,1-1-4,-2 0-11,3 2-31,2 0-38,-3-2-47,2 1-54,1-3-57,0-1-148,-3-3-294,1 0-142</inkml:trace>
  <inkml:trace contextRef="#ctx0" brushRef="#br0" timeOffset="46327.6">8609 4617 1656,'9'4'-82,"-4"-2"17,-5-2 14,6 2 16,-6-2 11,5 3 14,-5-3 5,7 2 14,-7-2 11,0 0 2,6 0 7,-6 0 4,0 0 4,0 0 0,7 5 0,-7-5-4,0 0-1,0 0 0,4 2 2,-4-2 2,5 4 3,-5-4-2,4 5 2,0-1 3,-1 2 4,2-1 6,4 5 4,-1 2 1,3 1 4,0 2 1,3 2 2,2 1-4,-2 4-1,3 2 2,2 0-2,-2-2-5,1 2 3,0-2-6,-5-5 0,6 2-2,-6-1-1,1-1-6,-2-2 0,0-4-6,-4 3-3,0-5 3,1 1-1,-3-3-4,1 3 6,-4-5 0,2 1 5,-1 1 1,1-5 2,-3 5 6,-2-4-10,0-3-2,0 0-3,-9 8-5,1-8-3,-5 4-1,-3-2-6,1 1-1,-10 1-4,1 2-14,-4-2-6,-2 1-11,3 2-15,-1-4-12,0 1-17,8-1-21,-4 2-19,5-1-17,0-1-20,4 1-21,1-2-20,3 0-36,0-4-66,3-2-127,2 2-219,1-1-123</inkml:trace>
  <inkml:trace contextRef="#ctx0" brushRef="#br0" timeOffset="46733.79">9499 4528 1637,'5'-7'-34,"-3"3"15,0-1 17,-2 5 13,6-5 8,-6 2 9,0 3-2,4-7-6,-4 7-1,0 0-2,0 0 0,0 0 10,0 0 4,0 0-1,6 21 3,-6-13 3,2 2-2,-1 1-7,2 2 1,2 1-2,-3 1-4,-1-2-2,5 4-20,-2-1-29,0-1-48,1 0-56,0 0-111,1-2-290,-1 1-38</inkml:trace>
  <inkml:trace contextRef="#ctx0" brushRef="#br0" timeOffset="49204.01">7794 7643 1542,'0'-8'19,"0"1"5,2-3 6,-4 3 2,2-2 7,-3-2 5,3-1 4,0 1 9,-1 1 6,-1 0 7,0 0 10,0-1 9,-1-1 1,0 0 5,-2 4 2,2-5-5,-3 4-4,0 0-4,2 1-1,-2-3-8,-2 3-6,3 0-3,-4 1-6,3 0-6,-4 2-7,0 1-8,3 2-2,-6 1-1,3 4 7,0 1-1,0 3 1,-1 3 3,1 4 1,2 1-2,-1 4-5,3 1 1,0 6-2,3-1-1,3-1-7,5 2 3,3 2-3,5 0-4,3 1 1,5-4-7,3-3-1,1 2 2,5-6 6,-3-3-2,3-1 3,-2-5 1,-1-1-1,-1-4 0,-3-3 3,0 2-5,-2-6 0,-1 0-2,-3-3 2,0-2-5,-4-1-5,-2-4 3,-2-3-5,-3 2 0,-2-6-4,-4 1 0,3 0-2,-8-1-1,1 3-3,-2-1-4,-2 3-4,-2 2-3,1-2-18,-1 4-6,-2 0 4,2 4-13,-2-3-6,-2 3 3,4 3-4,-1-1-2,3 2 1,-3 1-3,3-2 2,1 2 0,-1 0-2,2 1 5,6 1 1,-8-3 4,8 3 6,-12-2 2,12 2 2,0 0 3,0 0 4,-12 0 0,12 0 4,0 0 4,0 0-1,0 0 2,0 0 3,0 0 0,0 0 1,0 0 3,0 0 1,0 0 3,14 11 5,-14-11-3,14 5 8,-8-2 3,2-1 2,3 1 1,2-1 2,-1-2 0,5 1-1,1 0 6,2-1-3,-1 3-1,5-3 2,1-3-5,0 3 8,7-1 0,-1 0-2,6-1 6,-3-3 6,8 2 3,0 1-5,4-4 1,2 3 9,4-3-10,4-2 0,-1 2-1,0 1-1,4-2 1,3 0-3,20-3 0,-12 5 0,-7-3 0,-2 3-4,2-1-6,-2 1 2,0-1-4,1 2 3,-1-3-7,-2 2 1,1 2 2,1-1-1,1-1-3,-1 0 2,0 1 0,3-2-1,-1 1 0,24-1 1,-15 0 3,17 1-11,-4-3 6,2 2-3,-2 0-3,-12 1 2,-7 1 0,16-2 2,-12 1-4,-8-1 5,-1 2-3,-3-1-3,1 1 2,0-2 1,-2 1 6,-1 0-9,-7 1 5,-5 1-2,0-1 3,-1 0 1,-10 1 1,-1-1 3,0 2-4,-7 0 0,-1-2 12,-4 2 2,0 1-1,-4-2-2,0 1 2,-3 1-1,1-1 1,-2 2-2,0-2-3,-2 2 2,0-2-4,1 0-2,-2 2 0,1-3-6,-1 3 5,-1-3-5,0 1 2,0 2-3,2-2 1,-2 1-2,0-1 2,-1-1-3,-7 3 0,13-2 0,-7 0 0,-6 2 2,11-1 1,-11 1-3,8-2-1,-8 2-1,8-2 3,-8 2 5,0 0-7,9 0-2,-9 0 3,0 0 2,0 0-2,9-4 0,-9 4 2,0 0 0,4-2-8,-4 2-9,0 0-13,0 0-8,0 0-5,0 0-9,0 0-7,0 0-9,0 0-6,0 0-4,-11-9-11,11 9-11,0 0-12,-9-2-16,9 2-16,-6-2-20,6 2-19,0 0-25,-8-3-25,4 1-17,4 2-64,-5-7-86,3 4-54,2 3-86,-6-5-37</inkml:trace>
  <inkml:trace contextRef="#ctx0" brushRef="#br0" timeOffset="49673.68">11551 7142 1456,'-6'-5'-10,"6"5"11,-2-3 18,2 3 11,0 0 14,-9-2 6,9 2 9,-7-3 2,7 3 7,0 0-1,0 0 2,-18 5 2,9-2 0,3 2 6,0 0 1,-1 1-1,-4 4-3,5-1-4,-3 2-1,4-2-4,1 6-2,-2-2 0,4-2 1,2 3-2,0 1-3,2-2-2,4 2-1,2-1 5,0-1 2,2 0-5,3-1-1,0-1-10,6-1 2,-2-2-7,2-3 0,0 0 1,2-1 2,-2 1-3,3-4 1,-4 1 1,2-2-1,-3-2-3,-1 2 3,0-3-1,-2-1-1,-4-1 0,0-2-7,-2 1 1,-5-4-8,2 1-1,-5 0-1,0-3 4,-2-1-12,-4 1-5,2-1 6,-5 0-6,-2 0-14,1 1-7,0 2-11,-4 1-10,2 0-9,-1 1-13,-1 3-12,0-2-13,2 2-18,-3 0-22,4 5-21,-1-5-24,1 3-25,3 2-22,1 0-15,-4 0-36,11 0-77,-12-1-74,6 2-160,6-1-72</inkml:trace>
  <inkml:trace contextRef="#ctx0" brushRef="#br0" timeOffset="50487.02">11519 7270 1562,'-6'5'15,"4"-3"13,2-2 7,-6 4 3,6-4 8,0 0 13,-5 4 6,5-4 5,-6 1 2,6-1 2,-6 4-1,6-4 4,-7 2 2,7-2 0,0 0-4,-7 4-2,7-4-5,0 0-11,-4 3 1,4-3-4,0 0-2,0 0-3,-5 4 8,5-4 3,-3 5-1,3-5-8,-4 5 5,1-2-4,3-3-4,-3 7 5,-1-3-7,4-4 2,-5 9 4,2-7-8,-2 3-6,5-5-6,-5 8-1,3-6-3,-2 2 2,4-4-3,-4 7-3,-2-5-3,6-2 2,-3 8 2,3-8-1,-4 5-3,4-5 0,-2 4 1,2-4 1,-4 5-4,4-5-5,0 0 0,-6 3 4,6-3-4,-1 4-9,1-4 5,0 0 5,-4 5-7,4-5-1,0 0 3,-5 4 1,5-4-1,0 0-4,0 0 4,0 0-3,-6 4-3,6-4 7,0 0 3,0 0-4,0 0-3,0 0-3,0 0 2,0 0-3,-4 4 1,4-4 2,0 0-1,0 0 1,0 0-2,0 0 0,0 0 2,0 0 1,0 0-5,0 0 0,0 0-2,0 0 2,-10-8 2,10 8-2,-4-4-1,4 4-4,-4-3 3,4 3-8,0 0 1,-6-6 6,6 6-4,0 0 4,-4-5-6,4 5 4,0 0-3,-4-4-2,4 4 1,0 0 0,-2-4-3,2 4-3,0 0 4,0 0-5,0 0 3,0 0 0,-4-7 7,4 7-4,0 0 3,0 0-2,0 0-2,0 0 5,-2-2-1,2 2-1,0 0 2,0 0 0,0 0-1,0 0 0,-2-7 10,2 7-7,0 0-2,0 0 2,-2-5-2,2 5 4,0 0 4,-2-8-6,2 8-4,0 0 3,0-6-13,0 6-16,0 0-13,0-7-26,0 7-24,-4-4-32,4 4-40,-5-4-40,5 0-35,-4 1-82,0-3-133,-3 2-5,1-1-120,-3-2-82</inkml:trace>
  <inkml:trace contextRef="#ctx0" brushRef="#br0" timeOffset="53248.21">11600 7412 1530,'10'0'-58,"-10"0"7,4 2 12,-4-2 8,0 0 12,0 0 0,7 1 7,-7-1 10,0 0 16,0 0-3,0 0 16,0 0 8,11 0 1,-11 0 12,0 0 0,0 0 6,0 0-3,0 0 8,10-3-1,-10 3-1,0 0 1,0 0-2,6-4-2,-6 4 0,0 0-1,4-4-1,-4 4-4,0 0-1,3-5-8,-3 5-1,4-6 2,-4 6 0,5-5 0,-5 0-5,0 5 3,2-5 0,-2 5-6,2-7-3,-2 7-2,2-7 2,-2 4 1,0 3 3,2-8-3,-2 8-2,0-10-5,0 7 4,-2-3 5,2 6 1,-2-7-2,-2 3-1,1 0-3,-3 0-2,6 4-3,-9-7-3,3 6 1,6 1-5,-17-1 0,8 1-2,1 0 1,8 0-3,-17 1 1,7 3 3,1 0 2,-2 2 2,1 0-3,0 1 3,0 1 0,2 1-3,0 1-1,-1 0 0,3 2-2,2 0-6,0 1 6,2 3-2,2-5-1,0 3 0,4-2-2,-1 0-4,6 0 7,0-2 1,1-3-1,1-2-2,4 3 2,1-6-5,0 0 8,3-2 7,-3-2-1,2-2 2,0-2 0,0 1 1,-4-5 6,1 0-5,-2-1 2,-2-4-2,-3 0-4,-3-2 3,-2-1-10,-3 1 3,0-1-3,-4 4-4,-2-1-8,-2 1 12,-3 1-6,-3 1-1,2 5 7,-2-1-11,-2 2 0,0 3-6,-1 1-17,2 0-11,-2 4-14,0 2-17,2 0-27,-3 1-28,4 1-40,2 1-41,1 3-42,3 0-108,-1-1-140,3 2-183,1 0-166</inkml:trace>
  <inkml:trace contextRef="#ctx0" brushRef="#br0" timeOffset="54601.62">11664 7481 1760,'-5'-6'-49,"5"6"14,0 0 17,0 0 10,0 0 19,-4-6 14,4 6 11,0 0 10,0 0 6,0 0 8,0 0 0,0 0 3,-1-5 6,1 5 0,0 0-5,0 0 5,0 0-3,0 0-5,0 0 0,0 0-5,0 0 2,0 0-1,0 0-4,0 0-1,0 0 3,0 0 2,0 0 6,0 0 1,0 0-4,0 0-5,20 1 0,-20-1-5,15 4-4,-8-2 2,5-2-1,1 2 0,-1-2-6,0 0 2,8 2-5,-3-2-2,2 3 4,0-3-3,-1 0-1,4 0 4,1 0-7,-1-3-2,3 3 5,-2 0-8,3 0-5,2-2 6,2 0-9,0 0-4,2 0 1,0 0 0,2 2 5,2-1-7,5-2 0,1 2-1,3-1 0,4 2-1,5 0 4,7 0-8,7 0 3,23 3 1,-3 0 0,4 0-5,-3 1-4,-2 3 4,-14-4-3,-6 1 4,19 3-1,-13-4 0,12 5-3,-14-5 0,-9 1-3,-1 1 14,0-1-4,1-1 5,-1 2-7,-1-4 3,1-1-1,0 2-1,1 0-3,1-1 1,-3 2-2,1-3-2,2 0-3,-1 2 2,-1 0-2,1-2 0,-3 1-1,0-1 4,1 2 1,-1-2-2,-8 3-2,6-1-3,3-1 2,-2 0 3,2 2 1,2 1-2,-1-3-6,3 6 7,0-4 0,3-1-7,22 4 4,0 1 2,2-1-1,-2 0-7,0 1 11,-16-3-7,-9 1 3,1-2-1,0 3 1,0-2-1,-1 0 1,0-3-2,1 3 2,-4-2 0,0 0-6,-1 0 3,-9-1-1,-3-1-1,-1 0 1,-5 3 6,1-3-6,-5 0 7,-4-3-7,-3 2 0,0-1 4,2 0 1,-4 0-1,1-2 0,-2-1-1,-1 3 5,3-2-11,-2 0 5,-3 1 5,3 3 1,-2-5-10,1 3 0,2 0 4,-2-1-2,1 0 2,2 2-2,-1 1 6,1-2-7,0 0 1,-2 2 2,1-2-3,2 0 6,-1 0-4,0 0 2,0 1-1,-3-2 1,3 3 2,-7-1 1,0-1-4,-2 0-3,1 0 5,-2 0-3,-2 2 1,0-2 1,-2 1 4,-4-1-7,0 0-1,1 2 3,1-2-5,-4-1 7,0 3-1,1-1 0,0 1-4,-3 0 3,3-1-1,-3 1-4,2 0 9,-10 0 0,18-3-3,-8 3-1,-1 0-5,-9 0-1,19 0 2,-8 0 4,-1 0-4,0 0 1,2 0 9,0 3-9,-2-6 4,1 3-4,1 3 5,2-3 3,-2 0-1,1 0-2,-1 0-1,-2 0 2,4-3-4,-3 3-3,1 0-1,1 0-1,-3-3-3,4 3 5,-2-1 0,-2 1-5,4 0 2,-4-1-3,2-1 0,-1 2-1,0-3 3,0 3-2,-1-2 0,-2 2 4,-8 0-7,16-1 2,-8 1-8,-8 0-8,12 0 2,-5-2-11,-7 2-2,10 0-1,-10 0 3,11-2 1,-11 2 1,11 0-1,-11 0 0,0 0 2,12-3 4,-6 3 2,-6 0 4,10-1-2,-10 1 8,10-2-2,-10 2 4,8-2-1,-8 2 1,7 0-2,-7 0-9,8-1-2,-8 1-12,0 0-13,9-3-12,-9 3-14,2-2-15,-2 2-14,0 0-17,0 0-18,0 0-35,0 0-21,6-1-41,-6 1-88,0 0-321,0 0-146</inkml:trace>
  <inkml:trace contextRef="#ctx0" brushRef="#br0" timeOffset="54999.99">18476 7432 1717,'2'-5'-26,"-2"5"15,2-7 18,-2 2 15,0 5 12,-2-7 11,2 7 11,-6-2 12,-1 0 10,7 2 0,-15 0 7,7 4 1,-2-2-6,-4 5 1,2 0 0,-3 1-2,3 5 9,-2 2-4,0 0 0,0 2-5,-1 2-7,8 2-5,-1-3-3,-1 6-9,5-5-3,2 2-10,2-2 7,2 2-1,2-1 3,5-2-7,3-1-3,0-1-3,6-1 2,1-2-2,2-2 0,0-1 1,5-3-1,-1-3 3,3 1 7,-5-5 7,2-2 10,1-3 8,-3 0 3,1-5-1,-6-3-5,0-2-8,-4-3-7,-1-2-5,-7-3-4,-4 1-5,-6 2-7,-5-3-15,-7-2-35,-10 3-49,-10-5-48,-23 0-69,-16 2-81,-9 4-83,-17 3-226,-14 1 33,-14 2 65,-13 4-190,-17 4-159</inkml:trace>
  <inkml:trace contextRef="#ctx0" brushRef="#br0" timeOffset="56561.3">7653 9669 1703,'2'-5'-61,"2"-3"14,-3 1 15,2 1 21,-1-3 14,2 1 9,-3 1 13,2-4 13,-1 4 12,0-1 8,0 3-1,-1-2 11,3 0 4,-2 1 3,-2 2 3,3-1-4,-1-1-5,-2 6-7,2-4-5,-2 4-4,0 0-3,0 0 1,-16 17-3,9-5 0,2 2-2,0-1 2,0 1-2,3 3-1,-1 0-4,1-2-3,2 2-1,2-3-1,3 4 1,0-4-5,4 0 0,1-2-1,2 0 3,2-5 4,1 1-2,2-3 1,2-1-4,0-2 4,0-2-6,-2-2 3,2-2-1,-2-1 1,1-1-8,-4-3-2,-2-3-2,-2 0-1,2-1-7,-6-2 6,1 0-2,-5-5-7,-2 2 0,-2 1-9,-3-3-8,-1 3-4,0 2-4,-3 1-5,-4 4-10,1 0-6,-2 2-5,-2 4-6,1 1 2,2 1-4,-1 4-3,-1-2-1,0 3 2,2 1-3,3 0 3,-3 0 4,4-1-1,1 4 6,2-2 5,1 0 1,3 2 3,0-2 5,2 1 4,0-6-1,4 9 6,3-3-1,-3-1 4,2 0 5,1-2-1,4 1 6,-4 1 2,4 0 9,0-3 6,2 2 2,-1 0 7,1-2 6,4-1 3,0 3 3,3-2 0,-2-2 5,5 2 1,1-2 1,6 2 7,1-4 0,3 0 6,6 0-4,5-2 4,9 1 9,4-4-7,5 2 0,25-3 0,6-1 0,6 1 1,2 2 5,6-3-4,0 2 1,-2-1-3,1 2-3,2-4-4,-2 3 4,6 1 0,-2-3-4,7 3-3,-2-3-1,0-4 0,1 6-4,-4-1-2,-4-5-2,-5 4 2,-2-3-1,-4 0-2,-4 2-3,-3-2-1,-5 1 0,-2 0-3,-5-1-2,-14 0 0,-8 3-1,-1 1-5,-2-1-1,-3-1-1,-2-2-1,-5 5 1,-4-1-3,1 1-2,-3-1-1,-3 1-1,-3 1-1,0-2 0,-4 4 1,-1-1-4,-1-3 0,0 4 3,-3-1-3,-4 2-1,2-4-1,-4 3-2,2 1-1,0 0 2,-2 2 0,-1-3 0,-1 2 2,0-2-4,0 3 0,-4-1-2,2 0 2,-3 0 1,1-1-2,-1 3 2,-2-1-2,2-1 1,-10 2-4,14-2 3,-8-1 0,-2 3 0,-4 0-3,11 0-4,-11 0-8,9-2-8,-9 2-8,8-3-11,-8 3-11,0 0-8,0 0-12,7-4-17,-7 4-19,0 0-16,0 0-17,0 0-11,-15-9-22,11 5-28,4 4-20,-8-5-15,7 1-13,-1 0-24,-3-2-50,3 1-41,0-2-268,2 2-130</inkml:trace>
  <inkml:trace contextRef="#ctx0" brushRef="#br0" timeOffset="63044.94">8356 11222 1634,'2'-10'-15,"-2"3"24,0 2 14,0-5 10,2 5 13,-2-5 15,-2 3 12,2-2 4,-2 3 5,-1-1 5,2 1 3,-5-1-2,2 3-2,0-3 0,-2 4-3,-3 1-2,1 2-5,-5 2 3,1 4 0,-5 2-2,1 3 0,-2 4 2,-3 2 0,2 8-7,0 0-4,-1 4 2,6 1-14,0 0-4,4 2-3,4-7-2,4 2-7,2-7-1,4 6-5,2-7 1,5-3 6,2-5-1,5-5-1,4-3 0,1-3-2,3-6 3,2-1-4,3-5 4,1-3-1,-7-2 2,0-1-6,-3-2-2,-5 1-5,-7 0 0,-4-1-8,-6 3 1,-2 1-4,-6 0-12,0 1-13,-7 1-21,-2 2-13,2 3-20,-1 1-21,0 3-22,2 0-28,3 3-19,0 0-21,3 4-10,8-2-15,-11 3 6,11-3 9,-4 4 10,4-4 22,0 0 18,8 8 9,-8-8 21,11 3 23,-5-2 22,-6-1 26,10 0 27,-10 0 25,10 0 26,-10 0 17,0 0 15,11 0 12,-11 0 4,0 0 1,9 0-1,-9 0 0,0 0-4,0 0-5,0 0-2,14 0-6,-14 0 1,7 0-5,-7 0-3,18 0-7,-8 0 1,5 0-1,2 0 5,3 1 0,0 2-5,10-1 6,0 2 3,10-1 3,1 1 0,9 1-3,10-1 0,3 0 0,23 2-7,1-3-4,4 4-1,0-4-4,2 2-3,6-5-6,4 3 1,7 1-1,6 0-4,14-1-5,3 1-1,5 0-5,-3 0-1,3-1 1,-1 2-7,-1-4-2,-5 3 4,-2 0-3,0-1 0,-1 1-3,1 2 1,-4-2-4,-4-1 0,-9 0-1,-6 1 1,-10-6-7,-4 5 3,-23-4-2,-10 2-2,-13-1 1,-3 0 0,-7 0-5,-3 0 5,-3 0 1,-6 0 0,-2 0 5,-4-1 1,3 1 0,-5 0 2,0 0-2,-4 0-1,0 0 1,-1 0-1,0 0-2,-3 0-5,3 0 3,-11 0-5,14 0-1,-14 0-1,14 0 0,-14 0 0,12 0-1,-12 0 1,10-2-1,-10 2-3,9 0 3,-9 0-2,9 2-1,-9-2 2,0 0-1,0 0 0,10-2-1,-10 2 0,0 0-4,0 0-8,0 0-10,9-2-5,-9 2-8,0 0-15,0 0-7,0 0-20,0 0-21,0 0-22,0 0-34,0 0-13,0 0-24,0 0-25,0 0-31,0 0-37,-11-12-59,13 8-115,-2 0-65,0-1 61,0 5-146,7-10-105</inkml:trace>
  <inkml:trace contextRef="#ctx0" brushRef="#br0" timeOffset="63442.68">12553 11222 1716,'0'-8'23,"0"1"14,0 0 10,0-1 10,-2-2 15,2 3 16,-2 0 7,-3-4 12,3 4 7,-5-1 0,3 1 3,0-1-7,-2 0-5,-2 3-3,1-2-4,-4 4-11,3-1-4,-3 2-7,-1 4-6,-1 0-6,0 1 5,-1 3-6,-2 5 1,4-2-13,-1 0-3,-2 6-3,2 1-8,3 1 5,0 2-8,6-3-2,0 4 0,0 1-3,8-4-5,0 0 2,4-1-4,6-1-3,4-6 4,-1 0-4,1-5-3,4-1 1,1-6 15,5-1 5,-3-1 8,2-2 7,-3-3 10,-1-3-8,-4-1-1,-4-1-5,-3-2-4,-6-2-2,0 2-6,-6-2-5,-6 0-2,0 2-7,-2-3 0,-6 5-8,-2 0-20,2 1-23,-1 3-25,2 4-21,-2-1-26,3 4-36,-1 1-35,4 1-31,1 2-28,0 2-23,3-1-25,0 1-53,5-2-73,-3 6-56,5 0-212,-2-6-168</inkml:trace>
  <inkml:trace contextRef="#ctx0" brushRef="#br0" timeOffset="64148.62">12544 11135 1774,'5'4'-50,"-1"-1"17,-4-3 16,4 4 13,-2 0 16,-2-4 20,6 3 14,-6-3 6,5 4 9,-5-4 10,4 4 9,-4-4 20,6 2 9,-6-2 6,11 5 1,-5-5-4,3 0-8,-1 3-2,2-3-3,4 1-11,-4-1-7,2 3-7,3-2-10,-1-1 0,6 0-5,1 2-2,3-2-10,-1-2 2,8 1-5,1 1-11,11-3 1,4 2 3,17-2-2,27 3-1,8 3 2,6-2-5,6-1-7,5 4-2,5-2-6,6 0 1,10 0-1,12 1-3,1 0-1,4 1 0,1 1 2,0-1-4,2 2 1,1-1-4,2 1 6,5-1-4,-4 2 1,-1-2-4,6 3 1,-5-3-4,-7 2 4,-6-2 1,-3 1-4,-10-3-3,-4 1 7,-3-2-8,-10 0 1,-3-2 4,-6 0-3,-3 0 3,-6-2-3,-7 4 1,-15-2 4,-8 0-4,-3 2-2,23 0 1,-16 0 3,-11 0-4,1 2 6,2 0-5,-1-3-2,-1 6 12,-1-4-13,1 3 5,-4-2-2,3 1 2,-6 1 12,0-1-9,-9 0-1,-3 0 7,-4-3 10,-6 0 6,-2 1 10,-5-3 4,-4 0 0,0 0-4,-1 0-3,-5-3-3,2 1-6,-4 0-4,2 0 0,-1 0-4,-2 1-1,2-2-5,-1 1 0,-3 1-5,1-1 4,0 0-3,-2 0-3,1-2 1,-2 4 3,-1-1-2,1-2-3,-1 2-3,1 1 3,-2-2 1,-1 0-3,0 2 2,1-2-3,0 0 2,-9 2 0,16-2-4,-8 2 2,2-3-2,-2 3 2,-8 0 0,17-3-3,-10 1 6,3 0-5,-4 1 1,3 0 3,-9 1 0,12-3-2,-6 0 0,-6 3-29,12-3-45,-8 1-36,-2 0-42,-2-2-46,0 4-45,0-7-36,-2 1-50,4 1-136,-4-1-75,-2 1 75,4-3-144,0 1-107</inkml:trace>
  <inkml:trace contextRef="#ctx0" brushRef="#br0" timeOffset="64486.13">19340 11107 1640,'0'-5'34,"-3"-1"24,1 0 25,-2 1 4,2 1 6,-6 1 4,2-2 9,-8 4 5,2 1 8,-3 0 2,-4 1 3,-2 5 8,-3 0 4,-1 3-6,0 1-3,-2 5 1,-3 2-12,4 2-7,1 4-6,1 2-12,4 3-4,2 1-9,3 0-5,7-3-5,2 1-1,6 0-1,3-3-3,8 0 1,6 1 2,5-5-5,8-2 1,1-1-2,7-6-2,2-4 4,1-1 3,-5-6 9,4-4 7,-1-3-3,-6-9-2,3-6-3,-6-5-8,-10 0-8,-6-3-7,-6-7-4,-10 7-7,-9-5-5,-12-3-16,-21-7-32,-15 3-42,-8 3-46,-5 11-56,-3 2-63,-8 9-85,-7-1-83,0 11-214,-10 3-11,-6 4 81,-3 6-297,-12 1-316</inkml:trace>
  <inkml:trace contextRef="#ctx0" brushRef="#br0" timeOffset="65857.81">8594 13176 2256,'3'-11'-38,"-1"0"23,0-5 22,1 1 10,0 0 14,1-1 14,1 1 17,-1 0 14,0 0 8,-1 2 10,-6 0-3,3-1 0,-1 3-4,-2-2 0,-4 3-3,-2 0-2,-1 2-3,-4 4-14,1 4-3,-4 3 2,1 2-1,-6 4-3,1 6-4,-1 2-2,2 4-8,0 1 4,2 1-13,3 3-2,4-2-2,2-2-4,5 2-7,4-6 3,4 2 0,3-5-1,6 0-9,2-2 12,5-5-9,6-3 0,-3-3 3,5-2-6,4-4 2,-3-3-3,5-3 0,-4-2 0,-2-5 2,-10 2-9,1-3 3,-3-2 3,-8-1-11,-2-1-8,-4 1-20,-4 2-14,-2 2-9,-6-2-9,-2 1-14,-2 3-16,0 4-20,1 3-19,-1 0-14,1 3-16,3 2-11,-1 1 2,5 2-1,6 0 14,-13 2 10,13-2 18,0 0 12,0 0 15,-1 7 24,1-7 20,0 0 20,0 0 23,11 4 13,-11-4 17,0 0 14,12 1 14,-12-1 11,2 4 9,-2-4 2,0 0 1,0 0-3,6 2 2,-6-2-2,7 4 13,-4-2 8,-3-2-3,9 4 2,-3-3 1,3 3 1,2-2-3,5 2 5,1-2-3,3 3-2,8-5-5,-1 4 2,3 0-3,10-2 1,2 3-2,4-5-1,12 5-7,3-3 0,5 0-4,23 0-4,2-1-2,6 1-7,7 1 3,3-2-8,11 1-4,4-2-3,3 2-4,2 0-2,-2-2-3,-4 2-2,-1-2 5,-3 2 0,0-2 1,-5 0 1,-2 0-1,0 0-1,2-2 0,4 0-2,1 2 3,4 0-1,-3 0-2,1 0 2,0 0-8,-6 2-1,-3 0-1,-3 1-5,-7-1-1,-7 0-3,-19 2-4,-12-2 1,-12-2-1,-3 2-2,-7-1 0,-6-1 0,-5 2 1,-3-2 0,-3 0 0,-1 0 0,-4 0 1,0 2 0,-4-2-3,1 0 2,-4 0-1,2 0 0,-5 0-1,2 0 1,-1 0 0,-9 0 0,17 0-1,-17 0-4,10 0-2,-10 0 2,11-2-1,-11 2-1,9 0-2,-9 0-11,8-2-12,-8 2-12,6-1-13,-6 1-9,0 0-8,9-2-5,-9 2-10,0 0-17,4-4-30,-4 4-17,0 0-23,2-6-33,-2 6-33,-2-7-37,2 7-26,-3-7-48,2 1-103,-1 2-71,2 4 28,-2-10-128,2 6-114</inkml:trace>
  <inkml:trace contextRef="#ctx0" brushRef="#br0" timeOffset="66195.53">13050 12946 1774,'1'-6'41,"-1"-1"29,-1 1 18,1-1 11,-4 0 6,-1-1-1,-2 3 2,0 1 3,-6-1 2,0 3 1,1 0-7,-3 2-1,0 2-6,-3 2-7,0 1 1,4 2-7,-2 1-6,2 4-6,1 2-3,2-2-10,3 5-1,4-2-2,-1 2-11,3-3-8,6 3 2,1-1-5,5-1 4,5 0-3,2-3-4,3 0 0,2-5 2,2-1-1,-3-2 4,1-4-2,0-2 3,0-2 1,1-2 1,-6-1-3,-2-3-9,-3-4 4,-3 1-6,-5-3-8,-2-1-17,-4-3-22,-2 3-19,-5-2-21,1 1-10,-4 3-24,3 0-33,-4 3-37,3 4-36,1-1-25,1 6-26,1-1-26,-3 2-60,7 0-69,3 2-24,0 0-139,0 0-70</inkml:trace>
  <inkml:trace contextRef="#ctx0" brushRef="#br0" timeOffset="66817.87">13020 12912 1458,'5'6'-36,"-1"-2"29,-2-1 31,-2-3 24,7 6 17,-5-3 10,-2-3 14,4 5 11,-2-2 7,-2-3 8,9 2 7,-3 0 3,-6-2-3,14 0-3,-4 0 1,0 0-7,0 0-2,3-2-9,2 2-9,2-2-7,0 0-8,2 1-2,5-1-10,-2-1-1,8 2-8,0-1-7,14 0-4,2 2-3,14-2 2,5 2-3,31-2 2,0 2-4,1 0-2,12 2-9,12 2 0,7-2-2,4-1 3,7 5-10,0 0-2,7-1 3,1 3-4,7 1 12,4-2-9,3 1-7,0-1 6,3 0-11,3-1 5,-2 5-5,-4-4-1,-3 1 1,-6-3-2,0 2 5,-1-1-11,-4 2 8,-5-3-10,-4 1 0,-6 0 5,-6-1-6,-7 2 6,-4 0 0,-5-1-6,-6-2 2,-5 1 5,-4-1-4,0 2 1,-4-4 3,-4 1-3,-12-1-3,-10 0 0,-1 0 4,-3 1-2,-2-3 2,3 3-4,-5-2-2,-8-1 6,-3 3 4,-1-2-10,-4-1 4,-6 2-2,-3 0 2,-5-2 5,-3 0 0,-1 3-4,-4-3 3,0 2 0,-4-2 0,0 0 0,-4 0-2,4 0-3,-5 0 9,0 0-4,3 0 0,-2 0 3,0 0-2,-1 0 0,0 0 5,0 0-2,1 0 4,-2-2 5,-1 2 2,1-3 7,-9 3 1,13 0 5,-13 0-3,10 0 2,-10 0-6,9-2-1,-9 2-2,8 0-1,-8 0-7,6-2-2,-6 2-11,0 0-16,0 0-23,0 0-20,0 0-14,0 0-6,0 0-29,0 0-26,0 0-33,0 0-37,0 0-41,-14-5-42,14 5-84,-9-8-134,5 6 26,4 2-143,-5-5-119</inkml:trace>
  <inkml:trace contextRef="#ctx0" brushRef="#br0" timeOffset="67190.36">19503 12986 1666,'2'-10'10,"-2"2"29,-4-1 14,2 1 9,-2 1 6,-3-3 3,0 3 6,-1 0 9,-2 0 5,-1 2 9,-4 0 3,0 2 0,-1 3 0,-4 0 0,1 3 6,-2 2-3,-2 3-8,-1 1-3,0 3-8,4 2 0,-3 3-8,1 5-5,6-3-5,3 1-11,2 2 1,5 0-9,2 0-1,4-1 0,5 1-4,9 2 1,5-2-1,3-1 0,3-1-6,5-6 0,4 1-1,-3-3 12,3-4 8,-2-4 13,-3-4 1,1-2 7,-2-6 5,-5-4-7,4-3-4,-4-5-7,-5-8-7,-6 0-7,-8 1-4,-4-3-8,-4 1-4,-8-3-3,-12-4-6,-3 4-9,-7 4-35,-4 0-38,-9 8-40,-2 2-46,-21-1-56,7 10-75,3-1-87,1 8-226,-6 2 4,1 5 79,-19 4-260,0 6-252</inkml:trace>
  <inkml:trace contextRef="#ctx0" brushRef="#br0" timeOffset="68221.39">9005 14707 2264,'-6'-12'48,"0"0"1,-2 3-7,5 1 4,-4 1 0,4 1 7,-4-2-2,-3 3 2,3-2 6,-3 4 7,0 1-2,-6-1 3,4 3 0,-5 3 2,-3 2 1,0 2 6,-2 3-7,-1 2 5,0 3 2,0 3-7,1 1 3,1 1-8,4 0-2,2-1-4,1 2-4,2-3-9,2 6 3,3-7-6,6 0-5,1-1-1,0-3-3,6 0 2,2-2 1,6-4 0,-1-1 6,5-5-3,1-1 3,2-4 0,2-1 9,1-5-2,-1-1-1,-4-5-3,1 0-1,-6-2-10,1-3 1,-7 0-9,1 0-2,-5-7-9,-4 11-24,-4-5-8,0 6-22,-4-2-22,-3 4-25,0 1-20,1 2-22,-6 6-33,6-5-34,-2 6-36,3 1-36,0 3-63,5 0-130,4 0-29,0 0 32,-11 3-100,11-3-58</inkml:trace>
  <inkml:trace contextRef="#ctx0" brushRef="#br0" timeOffset="68777.97">8861 14672 1603,'7'4'27,"-3"-1"17,-4-3 10,0 0 9,2 4 4,-2-4 1,0 0 2,1 6-2,-1-6 3,0 0 0,0 0-7,6 4-3,-6-4-8,0 0 4,8 3 9,1 0 0,-2 2-3,6-5-3,1 4-5,4-1-5,2 0-4,1 1-4,7-2-4,-2 1-2,4-1-3,2 2-2,0-4-5,2 2-3,0 0 1,8-1 5,5 4 4,12-3 5,7-1-4,0-1-2,34 2 0,5 0-3,6 1 2,8-3 3,6-3 4,5 3 4,1 3-3,5-3 3,1 0-2,1 2-3,1-2-5,6 0-4,1 3-1,0 0-5,-3-2-1,0 3-6,-5-4-1,-5 4 1,-2-4 1,-2 3-2,-6 1-1,-3-4-4,-1 2 3,-2-2-6,-3 2 3,-1-2-5,-4 2-2,0-2 0,-4 0 4,-1 1-3,-7-1 3,-6 0 0,-21 0 4,-10 0-7,-11 0 9,-3-1 4,-3 1-3,-10 0 4,-1-2 6,-2 4-4,-7-4-3,0 2 8,-4-2-7,1 2 1,-4 0 3,-1-2 0,-2 2-1,0 0-2,-3 0 9,0 0-4,0 0-3,-4-4-2,-6 4 1,11-3-9,-11 3 1,9 0 1,-9 0-24,9-2-7,-9 2-13,7-5-23,-7 5-26,2-2-28,-2 2-36,0 0-43,0 0-46,-2-11-73,2 11-131,2-5-80,-2 5 67,2-8-138,2 2-89</inkml:trace>
  <inkml:trace contextRef="#ctx0" brushRef="#br0" timeOffset="69115.89">14092 14642 1572,'3'-6'38,"-6"0"41,1-2 27,-3 2 14,3-1 10,-2 2-3,0-3-3,-2 2 0,2 0-7,-6 2-6,5-1 0,-2 2-8,-1 1 0,-5 2-5,3 5 11,-3 0-11,-1 2 1,3 0-10,-2 3-2,0 1-10,3 2-7,-1 1-5,1-1-11,3 2-1,0 1-5,5-1-6,0-2 2,4 0-10,5 1 1,-1-1-3,5-3-9,2-1 0,1-2 1,4-1-5,0-2 5,2-4-6,-2 0 11,1-2-8,1-3 5,-4-1-8,0-2 1,-2-3-2,-3-1-4,-3 0-11,-1-2-15,-5-2-20,-2 3-21,-5-1-20,1 1-24,-4 0-35,-3 4-32,1 0-52,1-2-33,0 5-71,3 1-134,-2 1-35,2 2 48,6 2-113,-11-1-56</inkml:trace>
  <inkml:trace contextRef="#ctx0" brushRef="#br0" timeOffset="69741.64">14071 14628 1462,'4'2'0,"-4"-2"34,4 3 10,-4-3 12,0 0-3,6 5 4,-1-3 7,-5-2 14,5 3 11,1-1 10,-6-2 0,10 0 3,-10 0-3,19 0-2,-8 0-2,2-2-4,5 2-10,2-1 1,4-1-2,6 0-5,7 0-4,6-1-5,7 0-5,11 1-3,3-1-3,25-4 1,4 4 0,0-1-3,4 0-7,8 1 0,0-3 2,10 4-6,5 0 2,5-5 2,7 7 1,1-3-1,9 2-8,7 2 8,0-1-8,-1 3-3,3 0 5,-1 3-6,5-2-6,-3 3 0,-1 1-2,-7-3 3,-2 3-6,-7 0-7,-6 1 5,-4-1-2,-9 1-1,1-1 4,-4-2-6,-8 1-2,-4-1 2,-2 0 1,-2-5 4,-8 4-6,-15-2 1,-11-3-4,1 3 7,-6-3 0,-10 0-1,-1-3 4,-5 3 9,-8 0 8,-3 0 0,-3 0-3,-3-3-1,-3 3-4,-2-2-1,0 2-7,-1 0-4,0 0-3,-2 0-1,-3 0 0,6 0-1,-1 0-3,-2 0-1,1 0 1,1 2-5,2-2 2,-3 0 0,1 0-4,-6 0 5,1 0 2,0 0-3,-4 0 3,2-2-2,-3 2-1,2 0 0,-3-3-4,3 3-2,-5-1-5,-6 1-8,13 0-4,-13 0-6,13 0-4,-13 0-5,8-2-5,-8 2-1,11-2 2,-3 0-3,-8 2-2,11-2-10,-5 1-4,-1-2 1,3 3-15,-2-6-20,0 5-28,-5-3-38,5 2-38,-6 2-36,6-8-36,-3 1-50,-1 2-111,1-3-83,0 2 34,-1-2-90,-2 2-65</inkml:trace>
  <inkml:trace contextRef="#ctx0" brushRef="#br0" timeOffset="70040.14">19627 14517 1645,'0'-8'54,"0"3"21,-1-2 17,-1 1-1,-2 2-1,0 0 4,-6 3 1,0 1 3,0 1 2,-5 3 0,0 4-6,-2 4-2,-3-2-8,4 6-3,-1-1-3,2 4-7,0 1-5,3-2-5,3 5-7,2 0-4,5-4-7,2 0 1,7 0-5,2-2 0,5 0 3,3 0 0,5-3 10,7 1 12,1-3 16,3-5 15,0-2 22,4 2 21,-1-7 11,-2-2 9,5-3-7,-3-6-11,-7-4-15,-3-2-14,-6-6-10,-9-1-14,-8-2-22,-7 2-41,-10-3-43,-9 0-56,-13 3-75,-29-8-104,-14 2-126,-20 6-288,-16 7 56,-12-2 79,-17 8-311,-9 7-328</inkml:trace>
  <inkml:trace contextRef="#ctx0" brushRef="#br0" timeOffset="71382.08">9285 16119 2163,'0'-6'-51,"0"6"36,-2-9 32,2 6 20,0-5 16,-2 2 11,2-1 12,0 2 18,-2-2 5,-1 2 3,-1-2 6,-1 0 1,2 3-3,-1-3-4,-5 3-19,1 2-9,0-1-2,-6 3-7,0 3-2,-1 3 12,-4 3 4,-2 5 1,1 0-1,0 4 7,-2 0-5,1 7-3,4-5-7,0 6-2,5 3-4,-2-3-4,8 3-3,4-5-7,2-3-1,4 3-5,5-3-3,2-2-3,3-2-4,6-4 0,1-2-3,2-6-4,0-2-3,3-3-2,1-5-1,-1 0-4,-5-4 2,4 0-3,-4-4-8,-4 0-11,0-3-17,-5-3-18,0 0-16,-8 1-8,-2 0-17,-2-1-9,-2 0-6,-5 3-5,-2 1-3,-2 2 1,0 6-3,-4-5 0,0 2-2,0 4 5,1 5 5,0-5 7,2 2 7,2 4 10,1-2 6,0 2 3,9 0 9,-12 2 6,12-2 5,-9 4 11,9-4 11,0 6 11,0-6 8,0 0 6,13 7 8,-5-5 4,1-2 5,0 6 0,3-6 11,0 2 4,4 1 3,-1 2 8,3-1 5,2-4 1,0 5-2,6-1 8,4 0 11,1 0 6,9 1 1,5-1-1,10 4-9,5-7-1,5 5 1,30-1-4,7-2 1,2 2-3,9 2-1,-3-5-2,6 3-7,-1-5 2,3 4-5,3-1-6,2 0 0,3 2-6,5-3-1,5 2-5,0-3-1,0 4-5,-1-5-2,-6 0-2,-7 1 1,-3-1-5,-5 0 1,-3 0-4,-5 0-1,-2-1-1,-5 1-1,-4 0-1,-4-6-4,-13 6 4,-11 0-6,-2 0 1,-3 0 1,-1 0 0,-8 0 0,-5-4 1,-1 4-2,-3-2 11,0 0-2,-1 2 8,0-3 4,-1 3 2,4-3 4,-1 3-2,-1 0-3,1 0-1,-3 0-4,-4-3-2,-1 3 2,-3 0-7,-5 0-1,-5 0-1,-2 0 1,0 0 1,-5-2-3,2 2 4,-4 0-3,-3 2-3,2-2-10,-2 0-15,-2-2-20,-2 2-19,4 0-17,-12 0-16,16 0-10,-7 0-6,-9 0 1,12 2-1,-5-4 5,-7 2-1,13 2 5,-13-2 3,8-2-6,-8 2-3,0 0-10,10 0-11,-10 0-18,0 0-23,9-2-37,-5-2-29,-1 3-42,-3 1-98,2-2-89,-2 2-218,4-7-171</inkml:trace>
  <inkml:trace contextRef="#ctx0" brushRef="#br0" timeOffset="72606.32">14105 16150 1809,'0'-5'39,"-2"-1"36,-2 3 26,4-5 14,0 8 4,-7-9-2,5 3-7,-3 4-9,-1-1-10,6 3-5,-14-4 4,3 8 5,0-4 14,-1 5 4,-4 1-14,4 3 9,-3-1-3,2 1-7,1 2-8,-1 2-6,5 0-7,-1 3-8,1-1-7,6 0-5,0-1 0,4-1-9,2 4-2,2-3-5,5-5-2,0 3-4,6-4-1,-1-1-3,1-2-4,4-3-2,0 0-1,1-4-3,-1 0 1,0-1-7,-2-1 1,-1-8-6,-4 4-24,-1-5-19,0 0-14,-7-2-15,0 1-18,-4 1-22,0-2-22,-4 2-22,0 0-24,-2-1-20,-2 0-16,0 7-7,-3-1-2,4 3 5,-1-2 13,-2 7 21,2-7 18,1 6 19,5 1 28,-11-5 27,11 5 22,-8-2 38,8 2 26,0 0 23,0 0 16,0 0 13,0 0 11,0 0 8,0 0 7,0 0 3,0 0 1,15 15 6,-6-15-5,1 3 2,2 1-3,4-2 9,7 1 4,11-1-2,7 0-5,15 2-10,8 2 2,27 1-14,4-5 6,7 4 1,6-1-6,4 0 2,9-1 5,6 3-7,8 1-1,7-1-6,4 0-2,11 5-2,11 1-3,-5-3 5,35 7-6,-30-8 3,31 10-7,-2-3-3,-30-3-4,-6 1 0,0 1 2,-3 2-7,-5-2 1,-3-1-1,-5-4 3,-1 0-1,-9 4-1,-5-7-3,-8-1 4,-10 2 0,-6-2 3,-13-2 1,-19-4-2,-16 3-4,-5-3-3,-9 0-2,-1 0-1,-8-3 0,-1 0-9,-2 3-3,-7 0-2,1-1-2,0 1-2,-4 0-1,2 0-3,1 0 0,-2 1-2,3-1 1,2 0-4,2 3 1,-2-3-2,0 3 5,0-3-5,-1 2 0,1 3 0,-5-5-3,1 0 2,-2 0 0,2 7-1,1-7-1,3 1 1,2 6 1,-1-2-2,3-1-1,6 1 2,3 1-2,-1 0 0,2 1-2,-1-1-5,-1-2 2,-3-1-2,-5-1 0,-2 5 6,-2-7-2,-7 5-3,-1-5-13,-2 0-11,-3 0-29,-3 0-16,-1 0-15,0 0-13,-1 0-10,-2 0-9,-1-5-12,2 5-5,-9 0-6,10 0-4,-10 0-4,8-4-5,-8 4 0,5-5 6,-3 0 2,-2 5 12,4-8 11,-2 3 11,0-1 16,1-2 16,-3 3 22,2 1 21,-2-1 18,0-3 18,-2 1 13,-1 0 10,1 1 11,-2 1 8,0-3 4,-3 3 12,1 1 7,-2-2 5,-3 1 8,0-2-2,-3 5 5,-1-1 5,-4 1-1,-1 4 11,-3-2 5,-2 5-13,-1 2 7,0 0-9,2 4 1,-2-3-8,1 5-7,3 1-6,2-1 0,0 2-3,6 0-3,-1 5-1,7-7-3,1 2-3,5 1-2,2 1 0,6-3-2,3 0-4,8-1 2,1 1 0,4-6 8,6 1 9,-1-4 12,7-1 17,-4-4 19,1-4 19,-1-1-2,-2-3 3,1-8-6,-10 2-16,-2-6-6,-9-1-13,-4-3-9,-6-1-9,-4 4-10,-9-6-18,-1 0-44,-6 3-46,-4 3-54,2 1-55,-2 2-56,-1 1-70,1 8-84,-4-5-105,7 3-196,-3 1 51,1 2-389,-2 3-484</inkml:trace>
  <inkml:trace contextRef="#ctx1" brushRef="#br0">10269 13271</inkml:trace>
  <inkml:trace contextRef="#ctx1" brushRef="#br0" timeOffset="100.68">10269 13271</inkml:trace>
  <inkml:trace contextRef="#ctx0" brushRef="#br0" timeOffset="88471.97">12144 9138 608,'-7'-4'112,"7"4"-39,-10-3-4,6 0-19,4 3-3,-11-3 16,11 3 8,-9-2 5,3 0 7,6 2 16,-9-2 10,9 2 9,-8-5 7,8 5 6,-10-3 4,10 3 2,-8-4-1,3 3-6,-2-1-4,7 2-3,-13 0-12,6-2-2,7 2-11,-18 4-3,6 1-13,-3 1-2,0 3-4,0 5-6,-3 3 2,0 2 1,4 6-11,-4 0-1,4 3-3,1 3 0,3-1-6,2 3-2,0-5-12,4 1-3,2-1 8,4-1-4,0-1-9,4-2-1,3 1-2,4-5-1,0-2 2,4-1 6,0-4-4,1-4 4,0-2-3,1-4-3,-2-3 2,2-3-2,-3-2-1,4-4 1,-1-4-4,-5-3 1,-1-3-2,-5-3-3,1-3-5,-3 0 2,-6-3-4,-2 2-5,-4 2 3,-2 2-3,-5-2-5,-4 4 5,0 5-23,-2 2-20,-2 6-20,0 1-22,4 2-23,-2 4-31,1 2-34,4 2-37,4 1-41,3 3-46,0-2-105,7 1-134,0 4 56,7-4-162,2 3-130</inkml:trace>
  <inkml:trace contextRef="#ctx0" brushRef="#br0" timeOffset="89454.87">12151 9378 1730,'0'0'-10,"-10"-4"8,10 4 8,0 0 10,-13 0 10,13 0 11,0 0 8,-11 0 0,11 0 4,0 0 1,0 0 4,-11 2 3,11-2-1,0 0 1,0 0 0,0 0-1,0 0-2,0 0-3,0 0 0,-7 2-5,7-2 12,0 0 3,0 0-1,11 9 2,-11-9 0,11 5-7,-5-3 2,0 1-5,5 1 2,0-3-3,1 2-2,3-1 1,0 0-3,4-2 4,3 0-3,0 0 3,8-2-4,-3 0 4,4-4-2,9 1-5,1-4-2,11-2-2,2-2-8,21-2-9,1 0 2,0-1-4,2 3 7,5-3-1,0 3 0,2 1 2,-3 0-6,1 0-2,-1 1 5,1 0-5,-1 2 2,3-4 4,0 2 2,8 0-1,0-3-1,6 1-4,8 0 2,3-3-6,6 0 4,-3 2-6,0-3-1,0 2-1,-1-2-2,-1 0-2,-2 5 3,0-5-5,-2 1 0,-1 1 2,-4 2-6,0-1 1,-3 0-1,-4 2 0,-1-2 3,-3 3-1,-2-1-3,2 3 0,0-3 0,4 1 0,5 2-1,-1-1 3,3-1-2,-1 1 0,0 0 0,2-1-2,-1 3 1,-1-1 1,-1 3 2,-5 1-4,-6-2 0,-16 5 0,-10-1 5,-4-1-3,-2 3-4,-6-2 2,8 3 2,2 0 0,0 0-2,3 0 2,5 0-1,-2 3-2,1-3 0,-3 0 3,-1 0-1,-7 1-1,-10-1-1,-6 2 3,-4-2 6,-8 0 9,-1 0 8,-4 0 3,-3-2 7,-3 2-3,2 2 0,-7-2-1,2-2-4,-3 2-2,1 0-3,-3 0-4,1 0-4,-1 0 1,-10 0-3,17 0 2,-11-1-2,-6 1 0,14 1-4,-14-1 0,8 0 0,-8 0-2,8-1-2,-8 1 1,7-3-3,-7 3 2,0 0-2,0 0 2,8-2-4,-8 2 1,0 0-1,0 0 0,0 0 2,9-2 0,-9 2-4,0 0 3,0 0 0,0 0 0,0 0 1,0 0-4,0 0 4,0 0-4,0 0-2,0 0 1,0 0 0,0 0-1,0 0 1,0 0-2,11 0-2,-11 0 4,0 0-1,0 0 1,0 0-1,0 0 1,0 0-2,0 0 1,0 0 2,0 0 0,0 0 0,0 0 1,0 0 1,0 0-3,0 0-1,0 0 3,0 0 2,0 0-10,0 0-20,0 0-21,0 0-23,0 0-27,0 0-28,0 0-39,0 0-40,8-3-29,-8 3-27,8-4-20,-2 2-17,-2-2-63,8 0-68,-6 3-48,2-1-157,1-2-131</inkml:trace>
  <inkml:trace contextRef="#ctx0" brushRef="#br0" timeOffset="89961.27">18848 8650 1624,'5'-5'-23,"-4"1"25,2-2 17,1 3 12,-2-4 15,1 4 10,-3-4 10,0 7 11,2-7 5,-2 7 6,0-7 1,0 7 2,0-6-2,0 6-3,-5-6-1,5 6 4,-4-5-1,4 5-5,-5-4-3,5 4-3,-4-4-5,4 4-6,-6-4 1,6 4-5,0 0-4,-2-3 0,2 3-5,0 0 4,-4-4-6,4 4-1,0 0-1,0 0-11,0 0 4,0 0-5,0 0-4,0 0 6,-17 4-9,17-4 0,0 0-11,-9 3 3,9-3 4,0 0-5,-6 2 6,6-2-1,0 0 4,-6 2 1,6-2-3,0 0 4,0 0-1,-4 4-1,4-4 0,0 0-1,0 0-2,0 0 2,-7 4-9,7-4 4,-6 2-5,6-2 5,-6 5 6,-1-1 0,3 2 5,-3-1-7,1 4 5,-2-2 5,2 4 2,-4 3 3,0-1 1,4 3-3,-3 1 1,3-3-5,1 7-3,2 0 4,1-2-6,2 4-2,2-1 2,4 0-4,2 3 0,5-4-1,136 106-1168,-114-109 1352,-3-5-479,-1-5 467,-1-2-377,-2-5 266,2-2 29,-3-1-302,3-6 281,-2-1-39,-1-6-18,-1-3-47,-4-5 26,-2-6 9,-3-1-34</inkml:trace>
  <inkml:trace contextRef="#ctx0" brushRef="#br0" timeOffset="90071.23">19073 8453 5961,'-36'-12'-64,"4"-2"-73,-2 5-1,-3 3-23,4 4-26,4 4 10,-1 0-30,2 0-21,1 2-72,2 3-50,0-1-144,-3 4-99,4 0 73,-1 1-298,3 0-305</inkml:trace>
  <inkml:trace contextRef="#ctx0" brushRef="#br0" timeOffset="91110.47">18910 8615 2229,'-2'-5'-31,"2"5"29,-4-6 16,4 6 23,-1-5 18,1 5 13,-2-8 15,2 8 9,-2-5 8,0 1 4,2 4-7,-4-8 6,4 8 4,-4-4 1,4 4-5,-6-5 2,1 2-2,5 3-2,-8-2-8,8 2-1,-11-5-7,11 5 0,-19 5-3,11-4 5,-6 5-3,2-1 2,-2 5 0,-4 1 2,-1 2-1,3 3 6,-6-1 2,1 6-3,2-1-2,4 0-11,3 3-7,-2 0-7,6 1-3,3 2-7,4-2-5,2-2-5,4 3-1,3 2-5,9 0-3,1 0-3,4-3-1,4-1-1,4-2-2,4 1-6,-1-5 3,4-5-1,1 0-3,0-4 8,0-3-1,-4-1 3,-3-4 3,2-4 2,-4-1 0,0-3 5,1-5 5,0-2-4,-3-7 4,-5 0-17,-3-5 10,-2-4-9,-6-1-4,-7 2-1,-2 0 1,-6-7 1,-5 1-3,-7-5 4,-5 6-6,-4-2 4,-6 5-10,-3 3 0,-6 5-7,-3 2-3,-1 9 1,4 2 0,-4 5-6,7 6-15,-3 2-24,1 4-37,2 3-46,3 4-38,6 2-41,2 3-47,10-1-66,7 3-82,3-3-170,6-1-108,4 8 90,3-3-459,3 1-513</inkml:trace>
  <inkml:trace contextRef="#ctx0" brushRef="#br0" timeOffset="94700.75">7904 7749 2590,'0'0'-166,"0"0"23,0 0 26,0 0 19,0 0 24,0 0 20,-8-12 18,8 12 17,0 0 15,0 0 10,-2-5 13,2 5 8,0 0 3,0 0 2,0 0-3,-3-5-4,3 5 2,0 0 2,0 0 8,0 0-1,0 0 0,0 0 2,22 9 10,-14-5 4,5 2 3,1 0 1,4-1 5,8 2-2,3 3-2,7-1-6,10 5 0,7 1 0,24 9-5,2-2 0,9 1-2,-1 3-2,4 1-1,4 0-6,0 3 2,0 1-6,-4-3-1,0 5-2,-2-3-4,-2 0 0,-2 3 0,0-5-3,4 1-2,-1-2 1,2-1-3,1-1-1,-1 0-5,2-3 3,1 2-2,-2-1 2,-2-3-3,-7 4 0,-1-3-1,-7-1 1,-3 0 1,-12-2-6,-11-3-1,1 3 1,-3-2-2,2 2 3,-3-1-1,-2 1 2,1-1 4,-1-3-1,-7 3 7,8-2-18,1-1 7,-1 3 4,1-5-7,1 1 4,1 3 2,-3-3-2,1 0-2,-5-2 0,-2 0-4,1 0 4,-1 0 1,-3-2-5,1 4 0,-2-5-1,-6 2 5,-1 0-5,1-3 4,-5 1-1,1-1-2,-6 1-2,2-3 2,-5 3 0,3-1 0,-2 0 2,0-2-2,0 3 4,0-2-1,-1 1 1,2-1 0,-2 1-3,-1 2 1,4-2 0,-4 1 2,2-1-3,2 0 4,-3 0-5,-1 1 2,2-3-1,-4 0-1,-1 0 4,-2-1-2,1-1 0,-2 1 12,0 0 9,-1-3 9,-1 3 12,-1-2-1,-5-2-5,11 0-2,-11 0 2,0 0-11,10 0 0,-10 0-8,0 0 3,8-3-4,-8 3-1,0 0-1,4-8-5,-4 8 6,5-6-4,-5 6-3,4-5-2,-4 0-5,3 0-4,-3 5-17,2-10-32,-4 5-25,-1-3-44,-1 0-49,-3-1-53,1-2-53,-4-3-110,-4-3-135,0 0 31,-3-5-172,-2-4-153</inkml:trace>
  <inkml:trace contextRef="#ctx0" brushRef="#br0" timeOffset="95774.82">11377 6972 1701,'0'0'-85,"0"0"20,0 0 19,0 0 15,0 0 13,4 19 13,-4-14 7,0 3 12,2-1 9,-2 0 11,2 0 10,1-1 4,-3 2 5,2-2-2,-2-1 2,2 1-1,-2-1 1,2 0 6,-2-5-1,0 8 7,-2-3 3,2-5 4,0 6-4,0-6 0,0 7-1,0-7-4,-2 4-5,2-4-6,-9 6-5,5-2-5,4-4-1,-8 3-5,4 1-4,0-2 1,-2 0-3,6-2-1,-12 3-4,6-1 0,2 3-4,-2-4 1,6-1-4,-13 4-3,6-2 2,-1 0-5,-3-1 2,1 4-1,-3-2 2,-2 4-2,-1-2-1,-4 4 1,-3-1-1,-4 3 3,-3 3-2,-4-1-1,-2 2-1,-9 4-1,-1 0 1,-18 12-3,-2-3-3,-2 2 3,-1 4-3,-1 2 0,-2 1 1,-1 8 2,2-3-3,-1 3 0,0 2 2,3 3 0,-2-3-2,4 4 2,3-3-1,1-3 3,-1 5-5,1-3 2,1-3-1,-1 1-1,-1-1-2,-5 1 0,-1 0 1,4-3 2,-5 0-3,6-2-1,-4-1 2,5 2-2,-2-2 3,-1 2 0,0-3-2,6-1 4,-1-2-5,8 0 6,7-7 4,7-3 2,-14 11 0,13-6-1,1-3 0,3 1-9,-1-1 7,3 2 0,-5-3 1,5 6-2,-13 5 1,-3 0-3,8-5-1,5-3 9,2-3-2,2 1 0,0-1 1,1 2-7,1-4 4,0 2-3,7-3 2,-3 0-2,3-1 0,1 2-5,0-2 1,2 2 1,0-4-1,3 1-3,2-1 2,0-1-4,1-3 0,-2 4 3,2-1 5,2 1-3,-2-3 0,1-1-1,1 1-2,-2 1 2,4-3 2,-3 0-1,5-2 0,-3-1-5,4-2 1,-1 1 0,2-2 3,1-1-5,0-1 3,1 1-4,0-2 6,2-1-9,-3 2 5,3 0 2,0-1-1,0-1 1,1 1-2,-1-1 1,2 3 0,-2-2 4,1-1-4,-1 2-3,2-2 0,0 1 3,0 0 3,-2-3-2,4-3 1,-3 8-5,3-8 4,-1 6 4,1-6-10,0 0 5,1 5-3,-1-5-18,0 0-24,13-11-37,-4 2-46,2-2-48,3-2-52,3-2-124,3-2-159,2-1 56,2-2-99,5-1-56</inkml:trace>
  <inkml:trace contextRef="#ctx0" brushRef="#br0" timeOffset="96301.74">9516 9089 1500,'-6'-7'-7,"0"2"17,-2 1 22,2-1 21,-2 1 21,2-2 13,-1 2 12,-1 1 14,2-1 10,-1 0 7,0 0 7,1 1-1,6 3-4,-8-2-7,8 2-2,-6-5-15,6 5-10,0 0-3,0 0-5,0 0 4,0 14 8,6-6-3,4 1-6,5 2 1,4 3 2,2 0-6,9-2-8,2 3-6,4 1-3,7 2-4,-2-4-9,2 0-3,1 1-4,-8-3-8,-2-1-1,0 0-4,-7-4-4,-1 1-9,-2 1 0,-7-2 1,-1-2-1,-1 0 3,-4 3 3,-7 0 0,0 4 0,-8-1-3,-2 4 0,-7 3-2,-2 0 4,-7 6-4,-1-2 0,-1 1 0,-6 5-5,-3-1-1,5-1-1,0-4-3,2-1-2,1-1-5,3-2-18,4-3-36,0 0-39,6-3-30,-2 0-44,4-3-49,2-2-36,1 3-55,5-4-51,0-2-138,0 1-63,2-5 36,6 10-196,1-6-200</inkml:trace>
  <inkml:trace contextRef="#ctx0" brushRef="#br0" timeOffset="96509.22">9999 9961 2175,'-2'6'81,"0"-1"4,0 0 5,2-5 11,-3 8 3,2-6 2,-2 3-12,3-5-3,0 0-9,13 2-3,-1-4-10,6 0-7,3-1-6,6-2-23,2 0-35,10-4-56,1 2-69,2-3-73,-1 1-123,3-4-173,-6 3 51,-1-2-119,-3 5-65</inkml:trace>
  <inkml:trace contextRef="#ctx0" brushRef="#br0" timeOffset="96706.09">10719 9743 1717,'-3'-9'129,"1"3"21,0 1 2,0 1-7,2 4-8,-2-8-12,2 8 20,0 0 15,0 0-8,0 21-1,2-10-10,0 3-11,2 3-10,-1 4-8,5 2-13,-3 2-7,3 0-8,1 1-30,1 6-48,2 5-23,2 5-21,-4-7-91,5 6-117,-5-11-161,1-1-136,-5-3 49,3 1-230,-2-4-215</inkml:trace>
  <inkml:trace contextRef="#ctx0" brushRef="#br0" timeOffset="97544.68">15195 8704 1961,'-8'-2'-18,"8"2"28,-9-2 17,9 2 20,-6-4 15,6 4 12,0 0 7,-6-1 9,6 1 0,0 0-2,0 0-2,0 0-9,0 0 9,0 0 15,-6 9 7,6-9 2,9 15 5,2-6 0,-1 4-4,10 2-7,-1-1-8,9 5-2,-1-1-10,5-1-9,-2-1-7,0 1-9,-3 0-3,1-5-8,-5 2 0,-2-3-5,-2-2-7,-4 2-1,-3-4-5,-2 2 0,-5 1-3,-3-1 0,-4 3-3,-6 2 0,-4-1-2,-8 1-4,-3 6 1,-3-1-4,-3 2-20,-5 2-30,0 0-28,0 1-47,2 1-62,3 2-74,4-6-79,3 1-199,3 3-14,-1 0 59,9 2-204,-1-4-176</inkml:trace>
  <inkml:trace contextRef="#ctx0" brushRef="#br0" timeOffset="98054.46">15071 9841 2145,'-11'-4'111,"4"2"8,7 2 5,-12-2 4,12 2-6,-10-1-6,10 1-9,-9 0-10,9 0-13,0 0 17,0 0 8,-5 9 2,7-1-4,3-1-10,2 3-4,-1 0-10,2 3-7,-2-2-8,5 4-6,-4-1-3,1-1-4,0-2-8,1 1-5,-4 0-2,2-4-5,-2 1 0,-1-1 2,1-1-2,-1-2 6,0-1-3,0-2-6,-4-2-2,0 0-2,0 0-3,0 0-6,14-11-3,-10 7 0,0-2-2,0 1-5,0 3-2,-2-3-2,-2 5 0,14-2-4,-7 2-1,3 0 0,-1 0-4,2 2-3,-1 1-1,2 1 3,0-4-2,-2 3 2,0 1-1,1-4 5,-2 1 0,1-1 5,-10 0 14,19-5 9,-9 2 13,-2-4 8,0 2 2,-2-3 2,0-1 0,-2 0-4,-1-1-3,-3-2-4,0 0-5,-3-4-6,1 0-2,-2 2-4,0-1-5,0-2-29,-2 3-31,2-1-43,2 6-43,-2-4-44,2 2-55,0 1-56,4 5-40,0-2-48,4 0-140,-2 6-49,2-1 59,-6 2-196,14 2-191</inkml:trace>
  <inkml:trace contextRef="#ctx0" brushRef="#br0" timeOffset="98438.04">15542 9850 2061,'0'0'64,"3"4"22,-3-4 5,0 0 10,0 0 2,0 0 3,13 0 1,-13 0-2,12-4-6,-1 3 5,1-1-3,6-1 1,0 3-11,2 0 2,-1 0-10,2 5-8,-2-2-1,-3 1-1,2 4-2,-1 2 2,-4-1-6,-1 2-3,-5 1 1,-1 4-5,-6-2 5,0 3-4,-6 0-5,-3 3 1,-6 1-4,2-1 3,-3 2-2,-1-3 1,4-2-4,-2 0-2,0-5-2,5 2-4,1-2-4,-1-3-1,3-1-3,3 2 2,-3-5-5,5 3 1,2-4-2,0-4-1,12 4-5,-2-4-2,5-2 0,4-2-4,0-1-6,7 0-22,-2-2-31,6-3-35,3-2-36,-2 1-27,3-2-35,-3-4-38,1 0-40,0 0-30,-2-5-33,2-2-36,-3-5-52,-5 2-26,-4 1-4,0-5-224,-4 1-153</inkml:trace>
  <inkml:trace contextRef="#ctx0" brushRef="#br0" timeOffset="98718.82">16207 9723 1728,'2'-36'-28,"-2"5"31,-4 6 39,0 2 29,-4 3 28,-2 0 18,-3 3 19,-3 1 7,2-1 8,-3 5 2,2 0 4,-1 4-13,0 3 2,2 1-1,-1 4-8,0 6 2,-2 0-8,5 3-7,-2 3-7,4 1-12,0 6-9,3-4-3,5 2-10,0 1-5,4-2-8,0 2-8,5-3-3,-1 0-5,4-2 0,1 0-3,2-5 1,1-1 3,2 0 0,2-5-4,-2 0-2,3-4-3,-3-2-7,2-1-2,-4-3-4,0-2-4,-3-1 0,0-3-7,-3-1-6,-3 0-20,-1 1-20,-4 3-31,-2 0-30,0 1-26,-3 5-30,-1-4-45,1 4-57,2 3-62,-2 0-118,5 2-182,-4-2 70,4 2-301,0 0-320</inkml:trace>
  <inkml:trace contextRef="#ctx0" brushRef="#br0" timeOffset="98895.49">16476 9641 2230,'9'2'74,"-2"-1"19,1 2 0,-3-1-4,7-2 1,-1 2 9,1-4 10,1 2-10,6-2-7,2 2-9,3-3-12,-3 3-2,2-1-16,0 1-25,1-2-42,-3 2-57,-2 0-61,-1 2-61,-5-1-73,1 2-140,-8 3-66,-2 1-147,-6 2-116</inkml:trace>
  <inkml:trace contextRef="#ctx0" brushRef="#br0" timeOffset="99039.41">16589 9890 1923,'-10'10'107,"3"-4"6,0-1 7,3-1 7,2 0 10,2-4 3,0 0-1,9 5-2,2-5-22,-1 0-13,6 0-8,6-2-15,1-1-41,5-3-55,0-1-75,2-3-88,3-1-78,1-3-181,2 1-41,-5-4-168,10-6-145</inkml:trace>
  <inkml:trace contextRef="#ctx0" brushRef="#br0" timeOffset="99223.22">17298 9237 1933,'-6'-27'138,"0"8"30,2 4 18,0 4-7,2 1 2,-4 2-5,6 5-11,0 3 24,0 0 5,0 0-10,12 34-3,-2-4-11,6 11-17,8 21-13,1 7-12,5 3-16,0 5-32,1 2-71,1 10-68,0 7-78,-11 1-99,-1 3-115,-10 0-261,-6 0 47,-8-1 90,-4-1-284,-10 2-249</inkml:trace>
  <inkml:trace contextRef="#ctx0" brushRef="#br0" timeOffset="100880">8296 11586 1965,'-6'-2'-95,"1"-2"14,5 4 24,-6-8 28,4 5 12,0-3 20,-2 1 13,4 5 16,-2-10 7,0 5 8,0 0 8,2 5 5,-2-5 0,-1 1-3,3 4-9,-3-6-2,3 6-8,0 0-2,-2-8-5,2 8-5,0 0 4,0 0 10,0 0 0,26 14 6,-14-7 4,10 7 6,5 1 0,4 4 6,15 3 1,22 11 5,5 4-1,10-3-2,12 4 0,8-1-3,1 1-1,10 5-11,6-3 1,7 1-3,8-2-6,32 7-2,10-2-3,-2-3-4,-3 0-3,-30-10-2,-2 4 1,-5 0-4,-4 0 6,-1 0-8,-7-3 0,-7 3-4,-6-5 3,-4-1-4,-4-3 1,-9 1-3,-6-5 1,-6 0-2,-8-3-5,-13-2-1,-11-5-2,-3-2 7,-6 1-2,1-4-5,-5 1-3,-2 1 0,3-1-2,-7-3 5,6 3-3,0-1 0,-6 0 4,2 0-1,0 1-5,-3-1-2,-1 0 8,-2 1-1,-1-1-5,2-5 7,-8 5-13,-1-3 1,-1-2 4,0 2-5,-1-3 1,-2 3 4,1-2 3,-5 0 4,4-2 8,-4 2-1,0-1-1,2 2 1,0-3-10,1 1 7,-3 1-4,5-2 0,2 2 1,-3 0-1,6 0-4,-3 0-3,4 0 8,0-1-5,1 2 3,-2-2 2,0 2-9,-3 0 6,-1-1 0,-2-2-2,-2 3 0,0-1 3,-1-2 0,0 0-1,-3 0-2,1 3 0,-1-3 4,-8 0 3,13 2-9,-4-2 0,-3 2 2,-6-2-4,12 0 6,-12 0-2,11-2 2,-11 2-3,11 0 4,-11 0-2,10-2 2,-10 2-5,7-3-8,-7 3-11,4-7-25,-4 1-19,0 1-34,0 5-42,-6-16-50,1 9-60,-3-4-82,-2-2-155,-2-5-7,-2 1 59,-1-1-107,-4-8-43</inkml:trace>
  <inkml:trace contextRef="#ctx0" brushRef="#br0" timeOffset="101658.88">12396 11067 1424,'0'-6'-51,"0"6"23,0 0 9,0 0 12,0 0 10,-8-2 22,8 2 2,0 0 6,0 0 3,-17 9 7,12-5 10,1 0 6,0-1 5,-3 3 12,-1-1 0,0 3 1,-6-1 4,1 3 1,-5 4-1,-3-3-1,-6 8 0,-12 2 1,-16 13-8,-8 3-4,-8 5-1,-6 3-4,-13 7-3,-4 0-5,-11 0-3,-8 2-8,-30 13-1,-18-1-4,-12 1-2,-7-3-1,-2-3-4,6 1 1,6-6 1,5 0-2,6-5 0,27-8-1,4-4-2,0 2-6,8-3-2,7-1-1,4 0-1,5-2-1,0-2-2,9 2-5,6-5 9,6 1 1,7-1-3,8 1-3,4-5-6,14-5 8,9-1-10,6-4 5,5 1 0,2-2-7,1-1 0,6-1 1,0-4-3,3 3 3,4-4-2,-2 0 1,4-1-4,2 1-1,-1-5 2,3 3 1,0-2-1,0 0 0,0 2 1,2-5 1,0 3 2,2 0-5,-3 1 0,3-5 3,4 0-6,-9 5 4,9-5 0,-6 3-1,2 0 0,4-3-3,0 0 4,-7 4-2,7-4-2,0 0 6,-6 0-2,6 0-2,0 0 2,0 0-7,0 0 5,0 0-1,0 0-2,0 0 5,-6 3-2,6-3-5,0 0 2,0 0 2,0 0-5,0 0 1,0 0 4,0 0 0,0 0-4,-4 4 4,4-4-4,0 0-8,0 0-2,0 0-11,0 0-13,0 0-24,0 0-31,0 0-53,0 0-57,0 0-104,8-14-211,-4 9 61,2 0-133,1-2-91</inkml:trace>
  <inkml:trace contextRef="#ctx0" brushRef="#br0" timeOffset="102420.53">10450 13057 1589,'-9'-2'1,"3"0"19,0 0 17,6 2 6,-13-2 14,13 2 10,-11-3 12,7 0 14,4 3 9,-8-3 1,4 1 10,4 2-2,-7-7-2,2 5 0,5 2 3,-6-3 3,6 3-4,-6-4 0,6 4-7,-4-4-3,4 4-8,0 0-10,-6-2-1,6 2-10,0 0-4,0 0-11,0 0-10,0 0 2,0 0-5,0 0 10,6 15 1,4-6 4,8 0 0,0 2 2,8 2-2,5 1-4,3-2-5,3 1-5,0-2-4,2 0 1,-1 2 1,-3-5-4,0 2 1,-5-2-7,-4-1-3,-2 1 0,-5-3-4,0-1 5,-3 2 4,-3-1 2,1 0 4,-6 1-2,-4 1 1,-4 1-3,-4 1-3,-4 2-4,-6 1-1,-4 4-4,-8-1-1,-4 2-3,-3 0-1,-7 0-3,5 0-3,0-3-13,3 1-33,0-2-37,7-2-44,4 1-38,0-2-53,3-5-50,4 3-70,4-4-135,0-2-136,4 0 66,6-2-304,0 0-318</inkml:trace>
  <inkml:trace contextRef="#ctx0" brushRef="#br0" timeOffset="102626.61">10753 13640 2317,'2'6'90,"-2"-1"30,2 1 8,-2-6 3,2 10-11,-2-7-9,0-3-8,8 5 0,0-5-7,4 0-10,0 0-2,5-3-15,4-1-19,4 0-41,3-2-42,2-1-63,3-3-73,6-2-84,5-3-184,-7 4-65,0-2 66,0 2-139,-3-2-77</inkml:trace>
  <inkml:trace contextRef="#ctx0" brushRef="#br0" timeOffset="102802.54">11432 13372 1910,'-2'-5'247,"2"5"-11,-6-4-17,6 4-22,0 0-18,0 0 10,-4 12-3,4-5-8,0 5-15,0-1-16,4 6-13,0 1-13,0 3-14,2 1-15,4 0-49,-3 2-58,3 1-52,-1 0-69,2 1-95,-2-5-110,1 2-230,-1-2 36,-1 0 75,0-4-218,-2-2-172</inkml:trace>
  <inkml:trace contextRef="#ctx0" brushRef="#br0" timeOffset="103645.83">16083 12797 1843,'-10'7'65,"7"-4"22,-1 3 11,0-3-6,-1 2-13,3-2-4,2-3 1,0 10 20,5-2 14,1 0 9,6 1 20,4 4 3,2 2 4,10 3-4,2 4-5,5 2-3,4 1-10,3 0-4,13 8-14,-9-7-11,-5-2-16,-1 0 0,0-2-6,-4 0-7,-6-3-1,-5-4-11,-1-1 0,-5-1-5,-2-4-2,-4 1 2,-5-1-2,-4 1-3,-6 0-3,-4 0-5,-7-1-3,-6 0-3,-6 2-3,-9 1-5,-2 0-9,-11 1-26,0 0-25,-1-2-35,1 0-33,9-1-45,2-3-66,4 5-85,2-6-135,7 2-157,5-2 66,2-1-314,8 2-326</inkml:trace>
  <inkml:trace contextRef="#ctx0" brushRef="#br0" timeOffset="104206.38">15682 13779 2281,'-10'-14'-4,"1"5"43,1-1 22,0 1 15,2 2 13,1-2 18,0 4 8,-1 1 7,2-2 5,2 2-16,-2 1-6,4 3-8,0 0 26,0 0 7,-2 13 4,2-4-4,2 3-6,2 1-9,2 6-6,2 2-13,1 1-6,2 2-9,-1-2-8,1 0-9,2 0-4,-4-3-7,-1-3-4,-2-1-2,0-2-5,-1-2-1,4 1 2,-5-2 9,0-4-3,0-2-4,0-4-5,-4 0-6,0 0-3,16-8-2,-6 2-5,-4-2-3,0 1-3,2-1-3,-1 0-3,3 3-3,2-5-2,-4 7-1,5-3-1,6 2-1,0 2-1,-1-1 0,2 3-1,-4 3 0,6-1 0,-5 0 1,-1-2 0,0 2-2,-2 0 3,-1-2 0,-2 0 3,-1 4 12,0-4 16,-1-6-2,2 2-6,-2-1 1,1-4 1,-2 1-5,-2 1-4,1-2-4,-2-1-2,-1 1 0,0-1-16,-2 0-31,0 2-37,-2-4-53,0 3-43,0 1-54,0-6-61,2 7-75,-2-3-105,4 0-166,3 1 68,-3 1-368,4 3-408</inkml:trace>
  <inkml:trace contextRef="#ctx0" brushRef="#br0" timeOffset="104536.54">16326 13738 2461,'0'0'-39,"9"0"29,-9 0 16,11 0 4,-11 0 11,12-1 17,-3 1 10,1 1 11,-3-1 3,6 0-1,-3 2 1,2 3 1,-3-4 4,2 5 1,-3 1-1,-2 3 9,-1-3-5,-3 8 6,-2-3 6,-2 6 5,-3-2 3,-4 8 0,0-2 3,-5 1-1,-2 2 2,-2-1-2,2 1-2,1-5-4,2-2-3,0-1-7,5-2-6,0-4-3,0 0-9,2-2-4,6-1-3,6-1-5,-2-5-5,6 1-4,0-3-16,6 0-26,0-3-31,9-4-19,7 1-20,4-3-39,3-3-46,5-5-60,3-4-51,14-4-38,-17-1-89,-3 3-73,-3-3-37,-6 2-234,-3-2-233</inkml:trace>
  <inkml:trace contextRef="#ctx0" brushRef="#br0" timeOffset="104844.48">16979 13687 1953,'4'-19'-19,"-4"4"44,-2 2 34,-2 2 31,-2 1 21,-4 0 19,0 2 16,0 1 13,-1 1 9,-2 1-2,-2 2 10,-1 2-4,0 1-9,2 1 0,-3 3-3,0 4-12,-2 1-3,5 2-12,-4 3-13,6 1-11,1-1-9,4 1-12,2-1-7,4 3-6,1-4-2,1 3-6,7-1-4,0-2-4,1-2-5,3 0-2,0-3-1,6-5 1,-4 2-1,4-5-1,-1 0 7,-1-5-3,0 2-1,-2-5-1,-4-1-3,1 0-2,-2-6-9,-7 5 0,0-6-6,-6 1-4,-5 1-2,-4-1-11,-3 2-16,-6 4-18,-1 0-30,-2 1-31,0 4-48,1-1-48,3 5-51,0 0-59,4 0-62,0 3-62,10 1-195,-1 0 21,6 2 68,2-1-319,4 1-319</inkml:trace>
  <inkml:trace contextRef="#ctx0" brushRef="#br0" timeOffset="105122.63">17624 13826 2277,'-12'4'16,"1"-2"34,-1 0 18,2 0 7,4-1 3,-2 1 6,0 0 7,8-2 5,-11 2 13,11-2 12,0 0 8,0 0 0,0 0-4,0 0-19,33 0-7,-15-2-10,1 0-9,2 0-24,0 1-40,1 1-36,-2-2-32,2 0-51,-1 0-52,-1 2-63,-2 0-47,-7 2-84,2-2-99,-8 2-23,0 3-146,-3-1-115</inkml:trace>
  <inkml:trace contextRef="#ctx0" brushRef="#br0" timeOffset="105271.46">17767 13906 1690,'-16'13'56,"2"-3"56,1-2 35,2-1 21,1-1 18,3-2 6,0 0 13,2-1 1,-1-1-5,2 2-7,4-4-17,-5 4-16,5-4-18,0 0-15,17 4-11,-7-4-30,7 0-54,5-3-53,3 2-54,5-5-79,6 0-88,0-3-127,4 0-199,1-3 51,5-1 63,-1-3-163,-1 1-115</inkml:trace>
  <inkml:trace contextRef="#ctx0" brushRef="#br0" timeOffset="105455.73">18414 13566 2045,'-10'-7'271,"-2"2"12,7-1-14,-1 2-20,1 0-26,1 1-22,4 3 0,0 0 8,0 0-4,-10 14-8,13-1-7,0 2-18,1 3-18,3 6-11,5 4-18,1 2-34,1 1-66,4 2-92,0 4-88,-4-4-108,2-3-124,-3 7-196,-5-1-39,1-2 90,-4 0-367,-3-3-382</inkml:trace>
  <inkml:trace contextRef="#ctx0" brushRef="#br0" timeOffset="107461.49">9105 14855 2330,'0'0'-89,"-9"-2"17,9 2 15,-14-2 15,14 2-2,-13-2 29,7 2 10,6 0 14,-11 0 9,11 0 13,-11-2 4,11 2 8,0 0 4,-10 0 4,10 0 7,0 0-3,0 0 3,-10 0-1,10 0-4,0 0 0,0 0-4,0 0-2,0 0-3,-12 0-5,12 0-1,0 0-6,0 0-3,0 0-1,0 0-4,0 0 0,17 8 2,-6-5 1,4 4 5,6 0 5,4 1 3,7 3-1,4 2 2,7 1 5,4 4 0,24 5-5,3 4 6,7-2 10,5 5 3,10-2-2,8-2-4,7 3-1,7 1 5,5-1 4,-5 1-3,3-5 1,-4 5-2,-6-2-3,4 1-2,-5 4-7,-2 1 6,4-3 3,0 4 2,4-3 4,-1 4-7,0-3 5,-3 2-7,0 3-4,0-7-4,-1 1 1,-1 2-4,6-5 0,-1-3-4,5 3 0,-1-6-2,-6 2 1,0-5 0,-3 0-2,-4 1-3,-2-1 3,-5-2-5,-5 1-1,-3 0-2,-6 2-2,-3-2-3,-4-1 0,-1 1-4,-3-1 0,-13 0 0,10 0-3,-15-2 0,-3-3 0,-2 0-5,-1-2 1,2 5 0,-3-6 0,-1-1-1,-7 0-2,-4 2 0,1-6 1,-8 5 1,-2-8 2,-3 3-1,-3 2 2,-4-7 5,0 6 9,-4-6 2,1 2 3,-5 0 1,2 2-2,-2-4-1,-2 6 0,-1-6-6,3 0 0,-1 1-4,-9-1-4,14 3-1,-7-3-1,-7 0-4,10 3 1,-3-3 0,-7 0-3,0 0-3,13 0 0,-13 0 4,8 0 0,-8 0-3,0 0 0,8 2 3,-8-2-6,0 0-4,4-5-13,-4 5-14,0 0-24,-6-10-26,0 4-33,-1 4-34,2-4-23,-2-1-35,-4-5-47,1 2-49,-1-2-68,1-5-154,-4-4-61,1 0 48,-2-9-270,-5-5-293</inkml:trace>
  <inkml:trace contextRef="#ctx0" brushRef="#br0" timeOffset="108437.77">14118 14708 2076,'-9'-1'-90,"9"1"33,-6-3 11,6 3 25,0 0 19,-8 0 14,8 0 10,0 0 9,-7-3-2,7 3 2,0 0-1,-11-5 4,11 5 2,-8 0 6,8 0-5,-10 0 2,10 0-5,-18 3 8,10-1-2,-3 1 3,-1 1 0,-6 2-1,4 2 1,-9-1-3,-3 3-2,-9 2 0,-6 3-5,-8 2-3,-23 7-2,-7-1-2,-5 2-2,-4 0-3,-9-1 0,-5 2-3,0 0-1,-5 4-3,-2-3 0,-2 4-2,-2 3 1,-5 0-3,-5 0 0,1 1-1,-7 4-1,4-2 0,0 1 0,6 4-1,3-4 6,3 2 1,6 3 3,-1-2-3,6-1 2,0 0 0,7 0-4,1-5-1,3 2 2,4-4-5,4-1-1,2-1 0,6 1 0,3-6 0,5 3-1,2 0 1,1-3-4,15-3 2,5-2-3,3-2 2,1 1 0,0 0-1,5-5-3,2 1 3,-1 1 2,0-2-3,2 3 2,-1-3-2,-1 0 2,0 0-2,2 1 2,3 1-1,-3-4-1,4-6 2,3 7-2,-1-7-1,2 3 0,2 0 2,1-3-5,-1 0 1,6 1 1,-3-1 2,3-1-1,2 0 1,-2 1-1,4 0-1,-2-3-3,0 1 4,2 3-1,-1-5 0,1 5 2,-2-2-3,2-2 4,-2 1-4,2 1 1,2-6 1,-3 5 1,3 0 1,-1-1-4,0-4 3,3 5-1,0-3-1,2 0 2,-2 2 0,2-4-2,6 0-2,-12 4 2,8-1 3,4-3-5,-10 2-1,5 2 2,5-4 0,-9 2-2,3 0 3,0 2 0,-3-3 0,3 5-1,-2-6 1,-3 5 0,4-2 1,1-1-3,-2 1 4,1 4-2,1-7 0,-1 2 1,3 3 0,4-5-5,-8 0-3,8 0 1,-9 2-3,9-2 0,-8 4-2,8-4-10,-10 1-4,10-1-3,-12 0-3,6 0-5,6 0-7,-12 0-7,3 3-2,9-3-8,-13 0-5,7 3-16,6-3-34,0 0-21,0 0-50,-10-6-112,10 6-352,0 0-147</inkml:trace>
  <inkml:trace contextRef="#ctx0" brushRef="#br0" timeOffset="109064.06">11288 16075 1810,'-4'5'13,"4"-5"19,-6 2 12,4 3 7,2-5 1,0 0 1,-4 3 4,4-3 3,-4 3 1,4-3 3,0 0-1,-8 8 16,8-8 1,-2 3 4,2 4 1,0-7-4,-2 8-1,4-4-2,2 4-4,4 0 5,0 1 7,2 1 5,5 1 6,4 2 3,3-4-11,3 6 1,5-2-4,-4 0-7,4 0-9,0 1-1,-2-1-8,-2 1-6,-4-5-5,2 3-3,-5-4-9,-2-1 0,-2 0-3,-1-1 5,0 0 2,-4 1 7,0-1 2,-3-4 9,-2 3-6,-2 4-3,-6-4-8,0 3-2,-6-1-4,-3 3-6,-10 4 0,0-4-7,-6 10-3,-4-5-18,-2-2-24,-6 9-31,1-2-30,6-5-31,1 5-39,-1-7-47,3 0-59,8 0-58,-1-3-154,6-5-80,4 4 45,1-4-217,3 1-213</inkml:trace>
  <inkml:trace contextRef="#ctx0" brushRef="#br0" timeOffset="109278.7">11123 17036 2023,'-10'15'73,"3"-4"35,1-3 18,2-1-2,2 2-7,-2-4-19,4 1-2,0-6-12,4 4-3,2 0-8,2-4-4,5 0-8,2 0-16,3 0-30,9-6-49,0-2-54,5 1-65,4-7-64,0 3-151,-1 3-94,1-5-175,1 4-133</inkml:trace>
  <inkml:trace contextRef="#ctx0" brushRef="#br0" timeOffset="109472.61">11701 16827 1843,'-6'-10'114,"0"2"47,-1 1 32,5 1 6,-2 6-10,4 0-12,-6-5-16,6 5-1,0 0 7,-2 18-6,2-4-11,2 0-12,2 6-9,0 9-13,4-3-15,2 8-10,4-3-4,1 3-37,5 4-53,4-1-63,-1-5-71,2-1-90,-4-5-99,1-1-247,-1-2 36,3-5 73,-1-1-235,-2 1-192</inkml:trace>
  <inkml:trace contextRef="#ctx0" brushRef="#br0" timeOffset="110182.69">16597 16087 1949,'-27'3'45,"27"-3"41,-11 3 26,11-3 10,-8 0 1,8 0 0,-9 0-3,9 0-4,0 0-13,-10 0 0,10 0-8,0 0 11,0 0-1,0 0 10,19 11 5,-7-4-1,4-5 3,4 6-9,6-1-8,1 1-7,3-1-10,0-2-10,-1 3-4,5 2-8,-4-2-8,1 0-3,-3 1-7,0-2-6,-3 3-2,-4-5-5,-4 2-1,1-1-6,-4 5 1,1-6-2,-4 5 3,-5-3 1,-4 3 1,0 1 2,-6 2 0,-4 1 0,-7 1 0,-2-2-1,-9 8-3,-5-2-3,-7 2-2,-5-1-1,1 2-9,-2-5-41,3 2-49,3 1-58,2-8-61,1 2-74,7-5-80,0 2-153,4-2-91,3-4 44,5 3-302,0-1-336</inkml:trace>
  <inkml:trace contextRef="#ctx0" brushRef="#br0" timeOffset="110723.69">16146 16872 2559,'-6'-2'98,"6"2"23,-4-5 18,4 5-8,-4-6-10,4 6-10,-6-2-13,6 2-9,0 0-8,0 0 17,0 13 3,4-5 1,-2 0 0,4 4-5,-2 5-7,2 1 0,3 3-11,-1 0-8,0 0-5,2-1-1,-2 2-11,0-1-6,-2-3-1,1-4-6,0 0-3,-2 1-2,0-2 0,-1-6 9,-2 2 7,0-2 2,3-3-7,-3-2-5,-2-2-4,0 0-6,0 0-3,10-15-1,-5 3-6,-1-1-1,2-3-4,-1 1-3,1 1-1,0-1-3,2 2-2,-2 0-4,2 1-3,-2 4 1,2 1-3,0 0 4,-1 7-2,4-4 3,-1 8-4,1 1 2,1-3 2,2 5-3,0 0 2,1-6 0,2 6 2,-3-2-1,1-3 4,-2 2 0,-1-8 12,5 2 14,1-3 10,-4-2 8,3-1 7,1-1 17,-6-2-5,0-2 2,-2 0-3,-4 4-11,-2-6-2,-2 2-9,2-2-14,-4 4-32,0-3-52,-2 1-60,2 5-69,-2-3-87,2 2-97,0 1-88,4 1-208,2 0 22,1 7 74,1 0-374,-8 0-416</inkml:trace>
  <inkml:trace contextRef="#ctx0" brushRef="#br0" timeOffset="111135.13">16886 17094 2573,'-6'3'31,"6"-3"45,-16 0 22,16 0 19,-14-3 5,14 3-18,-11-3-6,11 3-13,-6-5-8,6 5-7,6-9-4,0 4-5,3-1 4,-1 2-7,0-1-1,6-1 0,-4 6-2,2-2-3,1 4-4,0 0 6,0 7 1,-3-1 6,1 6 4,-6 1-1,-1 0 2,-4 4 5,-2 2 0,-3 3 1,-6 0-5,-1 4-8,-7 5 0,-7-5-7,0 5-4,-5-5-4,-6 1-5,4-6 4,4-3-2,-1 0 8,8-7 7,2 0 5,0 0 3,6-3 6,1-5-6,3 2-10,0-7-7,8 2-7,2-2-3,0 0-4,0 0-3,24-9-4,-9 4-5,4 3 1,5-6-5,3 3 1,2-1-4,1 4-3,0-3-19,-1 3-30,1-4-38,-2 4-50,1-1-56,-3 0-52,-1-4-64,2 2-69,-5-4-116,1 4-123,-1-5 37,-2 1-366,-2 1-414</inkml:trace>
  <inkml:trace contextRef="#ctx0" brushRef="#br0" timeOffset="111748.78">17231 17009 2413,'0'0'-90,"-3"7"47,3-7 30,-4 7 26,4-7 21,-2 6 18,2-6 14,-2 2 10,2-2 6,0 0 14,-4 5-3,4-5 1,0 0-1,0 0 10,0 0-2,0 0 2,0 0-17,0 0-3,0 0 2,0 0-8,0 6-5,0-6-2,0 0 0,0 0-5,0 0-3,0 0-5,0 0 0,0 0-12,-5 2-3,5-2-8,0 7 1,-2-1-5,2 2 2,-2-1 4,0 8 2,0 3 0,-2-3 4,0 5 4,2 6-2,-3-4-2,5 5-4,-1-1-3,-2 0-5,3-3 1,3-1-3,-3-1-5,1-2 2,2 3-2,1-7-1,2-2-2,2 0-3,3 0 2,4-4-4,0-2 0,-1-2-6,6-2 5,-6-3-1,6-3-3,-1-2-1,-3-2-1,4-2 0,-5-2-3,4-4 3,-5 2-2,-3-9-2,-1 2-1,-4-1 0,1-4-2,-7 2-3,-4 1 2,-3-5-4,-1 6-6,-7-1-26,1 3-29,-6 1-33,2 4-35,-6 1-47,1 3-59,1 3-77,2-1-181,0 2-85,4 2 73,-2 3-284,6-1-282</inkml:trace>
  <inkml:trace contextRef="#ctx0" brushRef="#br0" timeOffset="112870.54">16919 16486 2093,'-6'-4'-61,"6"4"27,-7-3 26,3-2 19,0 3 20,0-4 16,0 5 11,0-5 10,-2 0 12,0 1 9,2 1 3,-2-2 4,0 2 3,2 1 2,-4 3-1,5-7-8,3 7-2,-15 0-7,15 0 3,-22 9-1,12 2 6,-3-2-1,-4 7 1,1 2 1,1 1-6,2 4 0,1 2-9,4-2-5,0 3-3,4-2-3,2 0-6,2-2-2,4 0-3,6-1-3,-2-1-3,6-2-4,3-5-7,3 1-1,-2-4-3,2-5 0,-2 1 4,4-6 6,-3 0 8,-1-6 13,0 1 7,-1-4 6,-2-1-2,-5-2-2,-1-1-2,-3-6-8,-4-1-6,-6 3-4,-2-5-5,-7 4-5,-2 3-7,-4-2-4,-5 8-4,-3 1-6,-3-1-24,4 6-32,-2 3-42,2 5-49,1 2-41,3 3-49,4 2-60,5 2-68,2 6-80,7-5-168,2 3 16,4-3 77,6 8-262,1 2-249</inkml:trace>
  <inkml:trace contextRef="#ctx0" brushRef="#br0" timeOffset="113403.88">17284 17348 2057,'-18'-7'1,"4"-1"40,1 3 20,2 1 5,1-1 5,1-2 5,3 1 4,-2 4 11,1-3-5,0 3 3,1-4-5,2 6-3,0-5-5,4 5-11,-9-6-6,9 6 0,-5-4-5,2 1 7,3 3 2,-6-3 8,6 3 1,-5-5 9,5 5-7,0 0 2,-4-2 4,4 2-3,0 0 4,7-7-6,1 0-4,7 2-8,1-1-3,8-2-8,4 1-2,6-4-8,6 1-2,4-4-9,3 4 3,1-2-6,-1-5-3,4 3-1,-2 1-5,0-3-1,-2 7-1,-6-2-4,-4 2-3,-4 2 3,-5-1-5,-2 3-14,-4-1-15,-2-1-21,-6 7-31,-1-2-30,-6 2-36,1 0-46,-8 0-44,5 7-37,-5-7-103,-7 10-136,0-3 6,-1 4-246,-3-1-235</inkml:trace>
  <inkml:trace contextRef="#ctx0" brushRef="#br0" timeOffset="113660.1">17487 17391 2097,'-25'11'69,"3"-5"46,3 1 29,2-2 26,1-1 6,5 0 13,-2 5 16,2-9 10,3 5 2,-2-3 3,1 2-8,3-3-8,-1 2-7,7-3 12,0 0 2,0 0-19,0 0-4,32-4-17,-6-2-9,5 1-18,11 3-6,12-9-27,1 4-12,4-1-4,3 3-5,1 1-18,0-2-7,-1 1-5,-1-3-33,-1 1-40,-7 2-47,-9 1-57,-4-4-71,-4 3-59,-9-2-88,6 1-92,-9-2-178,0 3-67,-1-2 61,-3 0-474,-2 1-555</inkml:trace>
  <inkml:trace contextRef="#ctx0" brushRef="#br0" timeOffset="114094.02">18575 17178 2863,'-10'-5'-21,"-2"-1"56,1 1 38,4-1 21,3 4 23,-2-5 1,0 0 10,1 2 18,-2-5 7,3 5 10,0-7 1,2 3 5,-2-3-11,2-1-5,0 4-8,-1-5-14,3 1-9,0-1-12,0 1-12,0 4-6,3-5-13,-3 1-6,2 2-9,0 1-6,-2-1-5,2 1-1,0 3-4,-2-1 13,0 2-6,2-1-5,-2 0-6,0 0-6,0 7-9,0-5-5,0 5-2,0 0 1,0 0 0,4 19-4,-2-6 3,2 2-6,-1 6 1,4 2 6,-3 4-3,2 0-3,-2 1 1,4 7-5,1 3 6,2-3-6,-1 8 6,5-4-7,-2-4 0,0 0-5,1-2-19,1 2-41,-4-7-41,0-1-47,3-6-57,-6 2-45,0-2-64,3-2-70,-4-4-67,3 5-174,-4-8 4,0 2 80,-2 1-357,0-1-373</inkml:trace>
  <inkml:trace contextRef="#ctx0" brushRef="#br0" timeOffset="114274.58">18559 17874 2404,'-24'2'105,"10"0"79,-2 4 28,4-6 31,1 0 5,3 0-9,8 0-23,-6-2-20,6 2-23,0 0-17,25-17-18,-2 8-11,11 1-17,12-6-26,11 1-47,27 0-85,5-7-103,4 3-153,-7-2-214,6-1-93,-4-1 67,-1-4-373,-4 0-398</inkml:trace>
  <inkml:trace contextRef="#ctx0" brushRef="#br0" timeOffset="118344.2">19713 3459 860,'0'0'122,"0"0"-30,0 0-14,0 0 6,0 0-4,0 0-9,0 0-2,0 0 5,0 0-2,0 0-2,0 0-4,0 0-5,0 0-4,0 0-6,0 0-6,0 0-2,-14 8 2,12-2 2,-2 3 4,-2 2-2,-4 3-3,-1 5 5,-2 1-2,0 5-5,-3 4-1,-2 0-5,2 1-4,-1 0-2,-4 6-2,4-5-3,-2 1-2,4-3-6,-2-3-26,2 2-30,4-7-36,1-1-42,2-4-39,-1-5-66,4-3-139,-1-2-206,0-1-66</inkml:trace>
  <inkml:trace contextRef="#ctx0" brushRef="#br0" timeOffset="118607.79">19335 3591 1525,'-4'-11'12,"2"2"16,-1 4 13,3-1 7,0 6 7,-1-5 4,1 5-4,0 0 16,0 0 16,0 0 13,0 0 7,19 13 3,-8-1 1,8-1 3,-1 2-1,10 7-13,8 4 0,3-1-1,1 5-15,12 7-13,4-3-2,-12-3-4,-4-4-19,-1-2-37,-5 0-51,-3-5-57,-4 1-67,2-4-72,-8-1-181,2-1-64,-5-2-140,1 0-122</inkml:trace>
  <inkml:trace contextRef="#ctx0" brushRef="#br0" timeOffset="120576.3">20209 3331 1639,'3'-3'-41,"-1"-4"14,0 2 21,-2 5 22,3-10 14,-2 7 18,2-3 10,-3 6 11,2-9 6,-2 9 3,0-6 2,0 2-2,0 4-2,0-5-5,0 5-9,0 0-5,0 0-6,0 0 2,0 0 7,-13 13 5,7 0 2,-2 2 4,-4 6 1,2 8-2,-2-1-3,-1 5 0,-2 1-4,2 9-6,1 3-3,-1 1-7,4-9-6,3 0-3,2 0 2,2 0-7,0-8-2,4 1-5,4-2-13,2-3-16,6 0-27,0-3-30,6-7-42,7-1-40,5-3-46,1-3-36,-3-6-92,4-3-114,-2 0-235,1 0-160</inkml:trace>
  <inkml:trace contextRef="#ctx0" brushRef="#br0" timeOffset="120998.41">20867 3574 1810,'-5'-11'-27,"2"3"26,-2-1 22,0 0 17,-2 2 14,2 1 13,-1-1 9,-4 3 12,3-2 2,-5 1-2,4 3 0,-5 2-5,4 0-2,-5 2-3,0 5-2,-1 1-1,-2 1 7,2 4-4,-1 3-5,2-1-3,2 6-3,4 0-6,1 0-2,3 1-5,2 0-4,4-1-8,2-1 2,5 1-6,3-1-5,6-5 0,-2-1 2,5-4-6,1-3 0,-2 0 2,2-7 2,-1-2-5,-1 0 1,1-6 6,4-1 12,-7-1 12,-1-3-2,-1 0 8,-6-5-4,-2 1-6,-3-2-5,-5-1-7,-3 0 1,-3 0-8,-2-4-5,-5 5-4,-1 1-2,-6 1-6,2 4-11,-9 2-20,3 2-5,-4 3-25,-1 0-21,7 5-15,-1 1-22,2 1-28,1 1-23,8 0-21,4 2-27,3 0-20,5 1-16,0-5-39,13 4-122,-3-2-78,4 0-122,4 0-97</inkml:trace>
  <inkml:trace contextRef="#ctx0" brushRef="#br0" timeOffset="121272.2">21182 3294 1676,'-9'-8'21,"6"2"31,-1 1 22,0 3 5,4 2 13,-6-7 1,6 7-4,0-6 0,0 6 17,0 0 17,20 8 12,-1-1 4,7 6-1,6-2-7,10 9-11,-1 0 2,19 8-7,-3 3-6,-8-2-11,-11-2-20,-4 3 0,-9 4-3,-9 1-4,-10 1-4,-12 6-28,-12 6-51,-15 18-54,-14-3-66,-9 2-96,-7-4-119,-2-3-196,1 2 37,-2-3 74,-1-6-161,-2-2-93</inkml:trace>
  <inkml:trace contextRef="#ctx0" brushRef="#br0" timeOffset="121792.81">19746 5145 1724,'-4'-9'46,"0"-1"13,0 3 12,-1-1 18,3 4 16,0-1 5,0 0 9,2 5 1,-4-5-5,4 5-17,0 0-1,0 0 0,-12 17 7,4-2-3,0 6-5,-2 4-2,-1 5-8,-2 7-5,-1 2-3,-2 3-9,-1 3-2,1-1-10,1 1-11,-2-1-4,1-2-34,5-6-33,-2-4-33,2-4-49,3-2-57,2-4-50,0-7-66,3-1-145,1-4-62,2-3 58,-2-1-112,2-2-44</inkml:trace>
  <inkml:trace contextRef="#ctx0" brushRef="#br0" timeOffset="122054.2">19471 5446 1556,'-6'-19'40,"-1"1"28,1 1 18,2 4 20,-2 2 23,1 0 10,1 0 13,-1 4 8,3-3 6,0 3-9,-2 0-10,2 1-17,2 6-9,4-7 1,-4 7 3,15 0-1,-15 0-7,28 9-6,-9 2-10,2 3-7,1 1-7,5 4-8,1 3-4,6 2-9,-1 1-4,1 1-7,0 1-5,-2-1-15,-1 1-28,-5-3-35,1-2-38,-3 1-37,1-3-40,-6-2-53,-2-3-47,3 0-30,0-4-66,1-2-124,0 2-36,1-7 62,-1-2-134,5-2-71</inkml:trace>
  <inkml:trace contextRef="#ctx0" brushRef="#br0" timeOffset="122354.5">20695 5090 1755,'-4'-15'96,"0"1"11,0 3 13,0 2 17,-1 2 13,0-2 7,1 1 13,2 3-9,-2 1-3,0-1-17,4 5-17,-8-3-1,8 3 1,-9 8 3,5 1-2,-3 5 3,1 4-6,0 4-9,-1 2-6,0 5-11,6 0-6,-3 3-8,2 0-9,2 1-8,0 1-4,2 2-6,2-3-5,-3 3-3,4-5-3,1-3-6,-1 1-11,3-5-23,1 0-29,-1-2-26,5-1-38,-1-5-38,2-5-42,-2-2-54,3-3-53,2-4-38,-4-4-89,5-2-96,0-2-20,2-3-257,0-4-266</inkml:trace>
  <inkml:trace contextRef="#ctx0" brushRef="#br0" timeOffset="122692.68">21081 5075 2162,'-6'-14'-3,"1"4"29,-3 1 23,3 1 24,1 1 17,2 1 14,-2 1 14,2 1 5,-2 0 3,4 4-17,-7-5-13,7 5 3,0 0-7,-12 11 8,11-2-4,-3 4 2,0 5-1,2-1-6,-3 2-9,5 3-3,-4 4-7,2 1-5,0-1-3,0 3-5,0-3-6,2 1-2,-2-2-6,2-3-5,-2-1-1,4-1-9,-2-3 1,0 0-2,0 0-2,2-2 0,2-1 0,4-3-2,1-3-4,3-1 2,4-2-4,-2 0-3,6-1 1,0-4-3,2 0-10,2-2-20,3 0-27,0-3-19,-1 3-31,-2-3-23,2-3-33,-7 3-42,1-1-45,-2 1-43,-2-5-35,-4 0-91,-2 1-91,-1-1 28,-2 0-158,-3-1-123</inkml:trace>
  <inkml:trace contextRef="#ctx0" brushRef="#br0" timeOffset="122912.8">21314 5154 1846,'-7'-7'50,"3"3"19,0 0 12,0 1 2,4 3 1,-7-2-5,7 2 18,0 0 16,-6 9 7,3 1 10,3 2-8,0 5-8,0 1-1,3 3-8,-3 6-6,4 1-8,0-1-13,-2 2-3,5 2-5,-3-2-10,0 0-3,1 0-1,-1 0-11,2-3-30,-2 2-31,0-2-36,-2-6-36,2 0-44,-1-3-52,2-1-51,-3-4-79,0-5-131,2 2-28,-2-3-178,2-5-147</inkml:trace>
  <inkml:trace contextRef="#ctx0" brushRef="#br0" timeOffset="123188.59">21542 4871 1833,'-4'-16'44,"-4"2"28,2 4 21,1 0 15,3 3 11,-3 0 4,3 0 1,0 3 0,0-1-3,2 5 11,0 0 5,8-4 13,-8 4 11,30 5 0,-6 5 6,3 4-4,9 1-8,2 9-6,3 0-9,11 17 1,-1 3-7,-6 2-13,-5 3-9,-4 3-9,-15-5-7,-10-1-9,-11-2-7,-11 10-40,-16 16-57,-16 2-75,-7-3-87,-8-1-105,-4 0-87,-4-2-204,-3-6-10,3-7 56,1-5-341,4-7-354</inkml:trace>
  <inkml:trace contextRef="#ctx0" brushRef="#br0" timeOffset="124149.5">20045 7308 2211,'-6'-6'-85,"1"-4"28,1-1 28,-2-3 25,2 3 25,-2-2 21,1 1 21,-2-1 21,3 2 17,0-4 9,0 6 6,0 1 4,2-1-4,-3 4-5,4-3-4,-1 4-21,-1 0-3,3 4 13,0 0 7,-13 18-2,7-7 5,-2 5-5,-1 4-4,-1 3-6,-1 0-3,-4 7-7,1 0-8,-2 3-6,0 7-5,-3 0-8,-1-2-12,2 1-32,2-7-45,4-2-38,-1-7-37,5 0-42,-3-2-41,4-6-39,5-5-41,-2-5-62,4 1-92,0-6-48,0 0-227,0 0-195</inkml:trace>
  <inkml:trace contextRef="#ctx0" brushRef="#br0" timeOffset="124390.46">19751 7306 1860,'-9'-20'-16,"3"5"42,-1 2 30,3 1 23,-2 2 24,2 3 18,2-1 11,-3 3 6,4 1-6,1 4-11,-6-5-8,6 5 13,0 0 13,0 0 4,7 20 5,0-9 1,1 4-8,3 3-9,4 1-10,4 6-12,0 0-9,4 1-9,7 3-9,-3 3-8,4 1-7,2-3-16,-2-1-35,1 0-50,2-3-37,0-1-53,-7-6-49,3-2-64,0-2-60,-5-8-108,3 0-138,-1-2 33,3-5-232,0-2-232</inkml:trace>
  <inkml:trace contextRef="#ctx0" brushRef="#br0" timeOffset="124712.18">20920 7066 2239,'-2'-12'80,"-1"3"3,-1-1 19,2 3 17,0 0-1,0 2 11,-2 0 9,2 0 4,-3-1-1,5 6-9,-9-1-2,9 1 4,-10 9 6,2 1-1,-2 3 0,0 2-1,2 6-4,-2 2-5,1 2-9,1 2-7,1 6-8,1-4-7,1 0-9,2 2 1,3-1-6,-1 3-9,2-3-4,5 1-8,-1 3-6,3-7-5,3 2-2,0-7-8,4 0-4,3-3-28,-2-4-37,4-3-41,1-4-52,-1-1-44,2-5-52,0 0-58,-2-4-68,6-5-51,-3-1-116,-1-4-66,1 2 40,-2-6-295,-2 1-316</inkml:trace>
  <inkml:trace contextRef="#ctx0" brushRef="#br0" timeOffset="125092.82">21290 7149 2197,'-11'-7'11,"3"-1"39,2 2 21,-2 2 16,2 0 11,0 1 13,2-1 3,4 4 17,-6-4 0,6 4 2,0 0-12,0 0-9,0 0-7,0 0-1,12-7-1,0 7 0,2-2-3,5 4-8,-2-2-10,4 1-5,-1 2-8,-2 0-3,0 3-5,0-1-5,-3 4 0,1 2 2,-8 2 0,-2 2 3,-4 0-2,-6 1-1,-2 5 0,-2-1 0,-6 4-1,-2 0-2,-3 1-2,-3 0-1,4-1-2,-2 2 1,1-4-1,4 0 0,0-2-7,5-3 0,-1 0 5,4-1 9,3-1 4,4-4 4,8-1 6,2 0-3,4-5-10,8-1-6,7-3-4,5-2-1,10 0-9,3-5 1,6 2-18,0-6-40,-2 1-50,-4-3-54,-5 3-64,3-7-75,-10 4-87,-1-6-86,-4 1-185,-2-2-16,-5-1 80,-2-1-387,-4 2-422</inkml:trace>
  <inkml:trace contextRef="#ctx0" brushRef="#br0" timeOffset="125602.63">21730 6903 2395,'-8'-3'-134,"0"-2"16,0 0 20,-1 2 22,0 0 25,3-1 16,-3 1 18,1-1 22,0 0 13,0 2 20,0-2 14,0 1 12,2-1 15,0 2 5,2-2 11,-3 3 4,7 1 6,-9-7-1,9 7 5,-6-3 1,6 3-2,0 0 1,-4-5-5,4 5 1,0 0 3,0 0-3,19-5-1,-6 8-3,-1-3 5,6 5 1,2 3 7,2 3-1,5 6 4,-1 0-3,-1 6 1,3 5 1,2 3-3,-6 0-2,2 3-7,-3 0-8,-3-2-5,-6 1-9,-3-1 2,-7 3-9,-4-3-15,-9 6-32,-7 4-49,-16 12-57,-6 1-63,-5-8-71,-3-5-91,5-9-98,6-7-201,-1 1 1,-2-4 73,6-6-333,2-2-345</inkml:trace>
  <inkml:trace contextRef="#ctx0" brushRef="#br0" timeOffset="128728.11">20051 8676 2513,'-2'-15'126,"4"4"-19,-2 0-26,0 2 21,2-1-9,0 2 0,1 0 0,-1 1-10,0 1-6,0 1 1,1-1-3,-1 2-16,-2 4-2,0 0 10,0 0 3,0 0 6,4 15 2,-6-2-6,-2 3-5,-1 3-4,-2 3-7,-1 6-6,-2 2 0,-3 2-5,0 2-5,-2 7-11,1-10-31,-2 2-32,2 0-40,0-3-41,3-7-53,2-2-57,-1 0-46,5-8-59,-1-3-137,2 0-33,-1-5 35,2-1-130,-2-2-95</inkml:trace>
  <inkml:trace contextRef="#ctx0" brushRef="#br0" timeOffset="128958.11">19808 8765 1602,'-2'-16'50,"-4"1"38,2 2 21,-2 3 20,3 1 14,2 2 5,-1 1-1,0 0-3,0 1-14,2 5-8,0 0 10,7-2 8,-7 2 3,23 9-6,-11-1-3,10 1-10,-1 4-12,5 4-10,3 0-7,0 2-10,8 4-7,-1 0-9,0 0-24,1 2-31,0-1-46,0-3-39,-4-1-53,-4-3-70,3 2-73,-5-6-82,1-3-153,-2-3-10,-1-1 70,2 0-146,1-4-89</inkml:trace>
  <inkml:trace contextRef="#ctx0" brushRef="#br0" timeOffset="129220.14">20897 8593 1799,'-3'-16'82,"1"4"25,-2 2 13,1 0 15,1 1 14,0 4 11,0-3 3,0 2-10,-3 3-8,5 3-7,0 0 23,0 0-6,-10 11-2,7 0-2,-2 5-8,2 2-10,1 7-13,0 0-2,0 4-12,4 0-9,-2 4-9,2 0-8,3 3-8,0 0-4,1 0-10,-2-2-14,4 0-33,-2-7-44,-1 0-41,4-2-41,-1-2-39,-1-9-47,5-1-63,2-4-55,2-3-75,-4-6-107,8-2-11,-2-4-285,3-1-284</inkml:trace>
  <inkml:trace contextRef="#ctx0" brushRef="#br0" timeOffset="129573.09">21303 8678 2084,'2'-26'-21,"-2"6"50,-4 3 35,2 1 30,-2 3 23,1 1 22,-1 3 18,2 1 12,0 3 3,-3-2 3,3 2-12,2 5 0,-8 0-2,8 0-3,-15 12-1,8-2-2,1 4-5,0 3-6,0 5-11,1 0-11,4 5-7,-4 2-10,5 2-11,0 1-9,3-3-5,0 8-8,2-2-7,1-2-7,2-3-5,3-3-1,0-4-6,1-1-6,3-6 0,0 0-2,4-4-6,1-7-1,-4-2-2,3-3-6,3-1-1,-6-1 0,4-3-1,-6-4-3,-2-2 0,-3 2-5,-2-5-2,-7 2 2,-4 4-8,-5-2 3,-5 2-5,-1 2-8,-7 1-15,1 3-23,-7-2-26,2 1-33,4 3-35,-1 0-38,-1 3-46,5-3-55,2 4-54,7-2-39,-1 0-97,7-2-124,4 0 35,0 0-309,0 0-347</inkml:trace>
  <inkml:trace contextRef="#ctx0" brushRef="#br0" timeOffset="129852.73">21758 8542 2549,'-8'-10'63,"2"1"28,0 3 19,0 0 30,2 1 18,0-2 17,0 2 13,-1 1 7,4 0-5,1 4-12,-4-5-8,4 5 2,0 0 9,25 9-12,-6 0-12,11 3 6,5 5-10,22 15 0,3 1-25,-1 4-6,1 4 6,-5 3-16,-5 2-8,-7 4-5,-15-9-5,-10 1-9,-9-4-9,-9 4-1,-11 8-16,-17 18-38,-9-3-59,-14-4-68,-11-1-86,-1-2-86,-7-2-100,-4-5-133,4-4-197,-2-2 46,3-2 83,-2-2-444,3-2-496</inkml:trace>
  <inkml:trace contextRef="#ctx0" brushRef="#br0" timeOffset="130960.36">20588 11214 2644,'2'-7'-94,"-2"7"35,-2-7 33,2 7 32,2-7 26,-2 7 18,0-5 16,0 5 13,0 0 9,0-8 3,0 8 2,0 0-4,0 0-9,0 0 5,0 0 22,-12 20 1,6-6 3,-2 5-2,-2 5 1,-4 4-5,-2 5-7,1-1-6,-7 4-8,4 3-7,-4-4-9,1 3-6,0-1-5,4-7-4,-2 1-14,0-3-28,4-1-33,3-6-43,1-3-45,0 0-40,3-4-41,2-1-32,2-2-27,4-6-23,-3-1-39,3 0-103,0-4-82,0 0 58,0 0-95,0 0-36</inkml:trace>
  <inkml:trace contextRef="#ctx0" brushRef="#br0" timeOffset="131204.11">20255 11430 1545,'-5'-20'51,"4"6"35,-4 0 25,3 3 18,-1 1 17,0 0 15,3 6 4,-2-3-2,-1 2-12,1 0-18,2 5 4,0 0 9,0 0 10,0 0 10,24 20-1,-12-6-5,6 4-11,2 5-15,2-1-8,1 4-13,3-4-13,5 5-5,-5-3-12,3 4-7,-4-4-10,-1-1-27,1-2-47,-3 1-49,-2 1-39,-2-7-51,-4 1-48,1-2-55,0 0-47,-2-6-67,1-2-133,2-3-22,-2 0 52,1-3-164,2-2-129</inkml:trace>
  <inkml:trace contextRef="#ctx0" brushRef="#br0" timeOffset="131462.55">21102 11336 1739,'8'-30'28,"-6"3"49,-2 6 36,0 2 23,0 3 19,0 5 17,0 0 17,0 2 16,-2 2-4,2-2-6,-2 1-20,2 5-11,0 3 11,0 0 4,-16 11 0,11 1-4,-3 3-7,1 4-11,-3 6-11,7 1-9,-3 5-13,2 3-11,2-1-13,2-1-5,2 2-11,0 2-5,4 1-8,4-1-9,2-2-8,1-1-21,5-5-29,2-1-35,-2-5-48,4 0-43,1-5-65,-3-6-60,2-3-60,4-2-63,-5-6-82,0-3-108,4 0-20,1-5-355,-3-2-415</inkml:trace>
  <inkml:trace contextRef="#ctx0" brushRef="#br0" timeOffset="131674.11">21606 11275 2726,'-9'-20'33,"5"0"37,-2 7 30,4 3 34,-3 3 7,3-1 4,0 4-6,0 1-15,2 3-13,-6-5 6,6 5 12,0 0-4,0 18-5,0-4-11,2 2-3,0 6-11,2 2-7,-2 3-9,2 3-6,3 3-7,-3-3-19,0 1-39,0-3-50,-1 3-51,-1-3-62,-2-2-75,0 2-81,-2-10-93,2-1-182,0 1 47,0-7 63,4-2-221,0-1-191</inkml:trace>
  <inkml:trace contextRef="#ctx0" brushRef="#br0" timeOffset="131942.29">21883 11197 1935,'-4'-12'53,"-2"-2"53,2 4 27,-1 0 5,5 3 7,0-1 8,2 3 12,3-1 10,3 3 9,0 0 5,5 1 3,4 4-1,2 4-17,5 2-7,1 5-10,3 4-8,-1 5-4,7 7-9,-4 5-13,-6 3-11,0 3-9,-3-1-9,-8 2-9,-6-3-5,-7 2-27,-9 6-48,-17 14-62,-4 1-74,-14-6-83,-9 3-108,-12-3-120,-1-1-214,-9-3 81,-2 2 62,-2-1-314,1 0-314</inkml:trace>
  <inkml:trace contextRef="#ctx0" brushRef="#br0" timeOffset="132419">20751 13089 2201,'5'-17'-10,"-3"2"38,-2-1 20,0 1 19,-2 3 15,0 1 10,-1 2 9,3-2-1,-1 3 11,-1 1-13,2-2-4,-4 5-13,4 4-8,0 0-8,-21 20-7,8-1 2,0 3-5,-1 8-6,-2 1-4,4 4-8,-1 0-1,-4 4-6,2 1 0,1 2-19,-2-8-35,2-2-39,-3 1-52,2-4-57,0-3-59,1-6-89,-2-3-149,6-6-14,0-4-118,4-1-99</inkml:trace>
  <inkml:trace contextRef="#ctx0" brushRef="#br0" timeOffset="132631.87">20469 13154 1594,'0'-29'25,"-4"7"45,2 3 34,-3 5 31,3 1 12,-1 3 4,0 3-8,3-2-5,-1 4-17,1 1-2,0 4 19,0 0 6,20 9 1,-10 3-2,7 3-9,6 4-7,1 5-16,5 2-8,5 2-12,-2 3-6,1-2-7,2-1-42,-1 0-55,-4-1-53,-3-1-58,-3-6-79,4 1-85,-6-4-183,1-1-58,1-5 60,-1 1-162,0-7-133</inkml:trace>
  <inkml:trace contextRef="#ctx0" brushRef="#br0" timeOffset="132881.49">21439 12934 1919,'-9'-29'89,"0"9"35,1 1 19,2 5 17,2 1 11,-1 4 0,1 3-13,0 0-13,0 4-5,4 2 5,-13 8 3,4 3 5,1 4-4,-2 5-8,3 3-9,-2 4-11,3 4-10,4 1-10,0-1-7,2 2-10,4 4-9,2 0-5,0 0-8,4-2-22,-2-3-36,4-1-38,3-2-37,0-5-38,2-4-43,0-3-53,4-5-59,5-3-55,-3-4-129,2-2-117,0-6 36,3 0-204,-2-3-224</inkml:trace>
  <inkml:trace contextRef="#ctx0" brushRef="#br0" timeOffset="133114.49">21829 13084 1950,'0'-14'5,"-4"1"39,3 3 27,-4 3 23,3-2 9,0 4-3,-2 0-5,2-2-8,2 7-8,-3-3 2,3 3 8,0 0 6,0 0 20,0 0 5,18 20 5,-7-8-3,3 2-4,3 1-7,0 2-12,2 4-10,1-1-1,-4-3-11,1 1-8,-2 1-7,0-2-2,-5 1-5,-1-1-6,-2-2-6,-5 0-36,-2-1-45,-2-3-52,-3 2-63,-6-1-77,2-2-70,-5-5-137,0-2-115,-2 0 45,2-3-172,-4-3-173</inkml:trace>
  <inkml:trace contextRef="#ctx0" brushRef="#br0" timeOffset="133265.39">21676 13022 2104,'4'-13'119,"4"0"2,5 0-3,6-2-1,3 1-5,7 0-12,1 3-6,0 0-16,3 1-12,-5 2-41,2 1-54,-3-1-62,0 4-76,5 1-42,-4-3-139,1 0-123,-1 2-121,-1 3-91</inkml:trace>
  <inkml:trace contextRef="#ctx0" brushRef="#br0" timeOffset="133490.14">22348 12758 1682,'0'-6'113,"3"2"36,-3 4 6,5-5-9,-5 5-1,10-2 4,-10 2 11,21 9 8,-6 2 11,4 3 1,5 7 5,1 1-3,5 10 1,10 16-5,-2 2-13,-3 3-13,-5 3-11,-8-7-15,-9-5-10,-9-1-11,-7 1-31,-5 8-50,-14 14-58,-9 5-62,-9-4-72,-6 1-90,-10-5-90,-5 5-200,-12-2-43,-5-2 87,-9 3-282,-1-1-274</inkml:trace>
  <inkml:trace contextRef="#ctx0" brushRef="#br0" timeOffset="133779.92">20911 14845 2211,'0'-11'43,"0"-2"45,1 1 19,-1-2 16,3 5 12,-3-2 30,0 2 5,0 1 4,0 1 0,-3 0-9,3 2-13,0 5-19,-1-6-12,1 6-10,0 0-9,-10 11-9,6-1-9,-3 2-7,0 1-7,-1 2-7,0 0-8,0 6-34,-6-2-53,4 2-55,-4 0-68,1-2-71,-1 1-79,0-2-120,0-4-143,2-5 33,2 0-249,2-3-272</inkml:trace>
  <inkml:trace contextRef="#ctx0" brushRef="#br0" timeOffset="133984.15">20721 14804 2144,'0'-25'28,"-5"4"59,3 2 30,0 3 18,0 1 21,0 3 23,2 3 5,-2-1-6,2 3-21,0 1-17,2 4 5,4-1 3,-6 3-4,17 3-13,-4 5-9,-1 1-14,8 5-7,-2 1-9,2 0-10,3 4-9,2 1-25,1-2-50,-3 2-53,4-1-49,1-2-63,-2 0-89,-3-8-105,3 4-224,-5-5 31,8 0 63,-3-2-232,-1-4-214</inkml:trace>
  <inkml:trace contextRef="#ctx0" brushRef="#br0" timeOffset="134211.2">21506 14550 2107,'-6'-25'60,"0"0"33,-4 8 21,7 4 20,-4 0 10,4 2 20,-3 2 2,2 2-18,0 2-10,0 5-10,4 0 14,-10 7 4,2 2 4,1 4-1,0 3-5,0 5-9,4 0-12,1 2-10,0 4-9,4-2-11,2 3-9,0-1-6,2 1-8,1-5-23,4 2-41,-3-2-59,2-2-65,4-3-75,-4-3-86,5-3-95,-1-4-189,4-2-15,-2-2 52,6-4-255,-1-2-270</inkml:trace>
  <inkml:trace contextRef="#ctx0" brushRef="#br0" timeOffset="134612.62">21924 14483 2345,'-4'-7'100,"1"-3"23,1 5 9,0 1 15,2-2-7,-3 1-13,3 5-10,7-9 0,-2 4 1,3 1 11,4 1-10,-1-2-3,2 4-12,2-1-11,-3 0-12,1 4-7,-2-2-7,-2 3-5,1 3-6,1 0-3,-7 3-4,0 1-3,-3 2-4,-2-1-4,-3 2-3,0 4-3,-3-5-4,-2 1-4,3-1-2,2 1-1,-2-2-3,-1-1-4,3-2-2,2 3-2,-4-4-2,6 1 2,0 1-1,6 1 1,-2-5 1,3 2 0,3 3 3,0-3 1,2 0 5,-2 1 0,1-1 7,3 1 7,-3 0 1,2 1 0,-3-1-1,0 0 6,0 1 0,-4 1 6,-2-3 1,-1 4-2,-4-2-3,-1 2-5,-6 0-3,-4-2-3,0 3-11,-7-2-37,-2 0-46,-2-1-56,0 0-61,1-5-75,3 0-79,0-4-78,6-2-172,0-2-23,5-2 71,4-3-273,2-6-297</inkml:trace>
  <inkml:trace contextRef="#ctx0" brushRef="#br0" timeOffset="134819.36">22167 14251 2525,'10'-15'161,"-3"5"45,-1 3-6,3 0-13,1 0-4,0 6-3,2 1-3,2 5 4,1 3 5,6 4-5,-2 2-25,7 10-8,4 6-10,-3 2-12,1 3-10,-1 2-11,-2 5-8,-1 0-9,-7 2-8,-5 4-28,-4-3-44,-8-1-62,-6 8-70,-6-4-56,-14 20-92,1-5-109,-13 5-212,-1-3-42,-5-2 88,-6 2-370,-1 0-397</inkml:trace>
  <inkml:trace contextRef="#ctx0" brushRef="#br0" timeOffset="135162.65">21328 16247 2434,'-2'-2'0,"2"-6"51,0 3 26,0-7 17,0 5 15,2 0 15,2-1 23,-3 1 11,2 0 10,0 2-2,0 0-2,-1 0-9,-2 5-10,2-7-10,-2 7-13,0-6-9,0 6 3,0 0-5,0 0-6,-10 21-11,4-11-9,0 7-6,-2-4-10,-5 5-5,2 1-35,-2-1-51,-1 3-62,0 1-50,-4-2-79,-2 1-88,4-2-125,1-4-199,5-1 72,0-4 64,0 0-282,1-3-261</inkml:trace>
  <inkml:trace contextRef="#ctx0" brushRef="#br0" timeOffset="135383.63">21089 16113 2172,'-8'-20'103,"2"3"52,1 4 49,2 3 41,1 2 7,-1 1-8,0 3-17,1-1-21,2 5-21,-2-8-7,2 8 13,0 0 4,0 0-11,26 17-29,-10-8-8,4 7-15,3 3-7,3 3-11,1 10-15,7-6-7,-2 8-8,1-4-25,1 3-45,-2-6-64,-4 2-89,-1-7-69,-3-1-96,0-4-108,-1 0-219,-3-4 0,1-2 61,0-1-388,1-3-437</inkml:trace>
  <inkml:trace contextRef="#ctx0" brushRef="#br0" timeOffset="135633.87">21993 15901 2865,'-7'-27'102,"-1"6"4,4 8 30,0 2 18,2 1-8,0 2-14,-2 2-10,2 3-13,2 3 8,0 0 17,-20 17 11,12-3 6,0 1 2,-3 5-10,0 0-6,3 6-12,-1 0-6,3 0-4,0 3-17,4-3-6,0 0-8,2 2-9,4-2 0,-1-6-17,6 4-20,0 0-35,-1-2-46,3-5-62,4 0-67,-3-5-98,8 3-103,-4-12-147,1 1-129,5-2 50,-2-4-423,6-5-495</inkml:trace>
  <inkml:trace contextRef="#ctx0" brushRef="#br0" timeOffset="136009.68">22458 15784 3013,'-13'-6'58,"-1"1"20,4 2 18,0 1 23,4-3 1,-4 5-1,3-2-3,2-1-4,5 3-4,-8-2-3,8 2-3,0 0 2,3-10 3,12 7-5,3-7-4,4 3-6,6-3-12,2 2-10,1 0-6,-3-1-7,-2 1-4,-3 1-6,-4 1-6,0 1-2,-2 1-2,-2 0 1,-5 1 2,0-1 0,-3 4 0,-7 0-7,8 4 1,-8-4 2,-5 12-1,2-4-2,-1 5 1,-2 0-3,-2 3 0,-3 1-1,2 6 0,0-2 5,1 0-4,0 1-5,-2 3-2,5-2 0,-2 4 1,-1-4-6,2 1 6,2 3-8,-2-6 0,1-3-12,1-1-40,2-1-46,-3-1-58,3-3-54,0 0-66,2-5-85,-2-1-84,6-4-186,-4-2 7,7 6 54,-7-6-337,0 0-373</inkml:trace>
  <inkml:trace contextRef="#ctx0" brushRef="#br0" timeOffset="136260.66">22906 15373 2438,'-6'-13'70,"2"3"51,2 4 43,0-1 10,0 1-2,-1 2-3,3 4-2,0-4 30,0 4 20,13 0 17,-13 0 16,30 10-30,-7 4 3,7 2 22,7 13 5,13 13-3,-2 6-21,-3 3-18,-9 7-19,-9 5-15,-10-9-17,-15-6-40,-8 1-60,-16 16-82,-16-1-84,-13-8-85,-7 1-86,-7-7-98,0-4-113,-1-7-241,5-2 49,-3-11 88,9-5-493,9-7-559</inkml:trace>
  <inkml:trace contextRef="#ctx0" brushRef="#br0" timeOffset="138036.58">22273 3580 728,'0'-12'6,"0"0"15,-2 1-18,0 0 2,-3-5 6,3 3-3,0 0 4,-2-3 1,2 2 2,-1-2-1,1 0 0,0-1 5,2 0-6,2-2 1,0 0-2,3 0 0,3-1-3,1-2 7,2 0-4,1 5-4,3-4 1,2 3-1,0 1-3,2 3 2,2 1 1,-1 2-1,0 3-4,0 3 5,-2 3-6,-1 4 0,3 2 0,-2 5 2,2 4 2,-1 5-1,2 6 3,0 5 1,3 11 1,5 19 3,-3 11-1,-2 13 5,0 13 8,-3 11 6,-4 10-9,0 2 10,-5 7 6,0 5 7,-4 11 0,-2 8 10,0 8 2,-1 31 0,-1-33 1,-2-2-2,-2 1-3,-2-2-2,0 4 6,2 0 1,0 0-4,0 3 6,0-2-2,2-4-2,2-3-3,7-2-5,4 28-3,13-5 7,3-7-1,9-1-3,7-2-3,10-6-3,4-8-6,0 0-1,6-10-3,-4 6-2,0-9 0,-7-21-4,-4-5-8,0-6-13,1-8-9,-3-10-17,-2-10-5,2-10-10,-6-10-3,-10-19 1,-3-13 3,-5-12 5,0-9 5,-3-6-2,4-10 6,0-10-3,1-8 5,7-21-2,-1-5 4,-3-4 2,-3-5-1,-2-3 2,0 0 1,-7-4 11,-4 0 16,-6 13 16,-6 8 8,0 1 9,-3 8 7,-4 5-1,0 1 0,-3 6-3,-1 4-8,1 6-4,-3 4-5,-3 8-3,3 7 0,-6 9-5,0 6-1,-3 8-5,0 11 0,-4 9 0,-9 21-1,6 7 0,1 12-2,0 6 3,5 12-3,3 11-2,-2 7-2,7 7 2,-4-2-2,8 3-2,0 2 1,2 8 4,2 4 3,4 4 0,0 0 0,4 3 3,0 2-5,4 3 1,0 5 2,10 27-2,0 0-1,4-3-5,3 0 1,5-6-2,-3-1-1,3-1 0,4-2-1,-2 0 1,5-2-3,-4-5 2,-3-26-2,2-3-1,-4-5-1,0-4 2,-3-1-2,-1-5-1,-5 2 11,-4-4 11,-2-3 12,-3-7 0,-2-7 5,-3-4 5,-5-7-2,-7-9 1,3-14 5,-4-13-7,-1-5 3,1-8 3,-3-5-8,0-3 5,-3-4-3,0-10-5,-2 2-3,-5-8-6,-5-6-1,-4-1-6,-7-4-28,-19-4-43,-23-9-49,-15-9-69,-6-2-99,-9-4-200,-6-7-82,5-4 81,6-5-218,11-6-178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1:16:50.50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4874 1099 1096,'0'0'115,"12"0"-8,-12 0 7,11 0 2,-11 0-10,0 0-13,11 0-13,-11 0-7,0 0 4,0 6 2,0-6 6,0 0-3,-11 12 1,3-10-3,1 3-2,-1-2-2,0 1 2,-2 0-2,2-2 3,-1 2-1,2-2 2,-2 0 5,3-1-6,6-1 2,-17 0-7,8 0-7,1-1 0,2-3-6,-3 0-7,2-2-4,3 1-7,-2-2-2,2-2-5,0 0-11,2-1 6,2 1-10,0-2-2,0 1 4,2 0-4,0-1-2,0 3-9,2-1 7,0-1-1,2 3-7,-2-1-5,4 0 10,0 4-7,-2 1-3,5-1 5,-1 4-7,1 2 2,0 2-3,1 4 1,0 0 0,2 4 6,-3 3-4,0 6 1,0 1-3,-4 4 1,-1 1 10,-4 3-10,-4 3 5,-3 4-5,-3 0 0,-3 0 11,-5 6-12,-2-3 5,1-2 3,-1 0-5,-1-7 3,0-3 1,-1-4-2,2 2 0,-4-6 6,6-3-7,-2-1 1,1-5 4,3-2-11,-3-2 7,2-2-6,0-5 7,2 0-7,3-4 4,-3 1-1,1-5 1,4 2-6,0 1 1,2-3 2,2 1 2,2 0-5,0 0 4,2 2-1,2-2-1,4 2 4,0 3 1,6-2 6,-4 4 2,6 0-5,2 0 11,-2 4-4,5-2-4,3 2 0,-4 1-1,6 1-1,-1 1 4,-1 4-3,0-4-13,0 2-22,-1 2-36,0-1-38,-2 0-49,-1 2-63,-2-5-65,1 0-158,-3-1-92,4 0 58,-2-1-172,1-1-137</inkml:trace>
  <inkml:trace contextRef="#ctx0" brushRef="#br0" timeOffset="181.23">5220 1619 1724,'4'-6'34,"-2"3"32,-2 3 25,4-7 18,-4 7 4,4-2-14,-4 2-4,0 0-5,0 0-3,2 12 1,-2-2-13,0-1-1,-2 3-9,2 0-2,-3 6-9,2-1-12,-1 1-47,-2-1-55,0 0-67,3 0-67,-1-4-135,0 3-122,2-5-163,-3-3-111</inkml:trace>
  <inkml:trace contextRef="#ctx0" brushRef="#br0" timeOffset="871.71">6140 1064 1636,'9'-3'-4,"-9"3"25,0 0 29,5-2 26,-5 2 9,0 0 9,0 0 9,0 0 0,0 0 5,0 0-1,0 0 2,0 0-1,0 0-1,0 0-5,0 0 0,0 0-2,0 0-5,-16 10-4,16-10-11,0 0 2,0 0-8,0 0-5,-21-6-5,17 2-6,-2 1-5,2-4-9,-5 2 1,6-3-4,-1 0-9,0 1-10,0-4 3,2 4-9,-1 0 3,3-1-4,0 1 2,0-1-2,5 2-7,-1 1 2,2 1-8,3 1 1,2 3 3,-1 1-4,5 5 2,2-1 3,0 3-3,-1 3-4,4 4 1,-4-3 1,-1 5-3,-2 0 5,-2 5-6,-3 0 13,-4 4-2,-4 0-7,-4 4 8,-4 3-1,-5 1-6,-3 4-1,-4 0 1,1-8 3,-2 0-7,2-4 0,-3-1 10,2-4-16,2-5 12,0-3 4,1-1-4,1-6-4,2-2 9,4-4-10,-2-2 5,2-1-7,6-3-1,0-2 1,2-2 6,2 3-11,4-3 8,4-1-2,0 2-5,6-2 4,-2 3-2,5 1-1,0 2 5,2-1 4,1 2-4,-2 2-2,1 0 4,0 4-6,0 0 4,-2 2 1,0 0-6,1 3-20,-2 0-21,-3 1-34,-1 1-41,1 0-54,0 2-59,-3-3-88,4 3-113,0-1-65,1-1 61,0 1-138,4 0-78</inkml:trace>
  <inkml:trace contextRef="#ctx0" brushRef="#br0" timeOffset="1069.49">6765 1444 1661,'1'-4'61,"-1"4"27,6-4 25,-6 4 6,0 0-2,0 0-1,0 0-8,0 0-3,0 0-6,4 15-7,-4-7-4,-2 1-10,0 3-7,2 0-6,-6 2-9,5 3-8,-1-1-34,-4 0-46,3-2-61,1 3-65,0-5-78,-1 2-152,2-5-57,-3 0-149,1-1-95</inkml:trace>
  <inkml:trace contextRef="#ctx0" brushRef="#br0" timeOffset="1764.08">7443 958 1651,'-7'-3'7,"7"3"27,-4-4 25,4 4 12,0 0 5,-6-3-4,6 3-2,0 0 4,0 0 2,0 0 5,0 0 3,0 0-2,0 0-1,0 0-1,-13 7 0,13-7-1,-4 3-2,4-3-4,-5 4-2,5-4-3,-8 2-6,8-2-6,0 0-3,-16-4-3,8 2-5,0-4-5,2 2-5,0-2-3,-1-1-4,3 2-7,0-4 2,2 4-7,-1-2-1,3-1-2,5 2 3,-3 1-9,4-1-3,3 2 0,1 1 3,2 3-4,4 0 2,1 3 5,2 4-1,2 1 3,0 3 1,2 3 2,-3 1 0,-1 2-2,-5 0 6,-1 4-2,-2 2 1,-7 2 3,-2 1-3,-4 1-3,-4 1 2,-5 5-1,-4-3-7,-2 1 5,-2-2-3,0-1-2,-3-2-4,2-4 2,1-1 3,2-4-3,2-4 1,1-1 5,0-5-1,2-1-8,1-2-5,3-4 3,-1-2 1,9 2 3,0 0-8,-7-9 2,7 9 0,10-8-2,2 2 7,1 2-2,2 1 4,5-2 2,0 3-3,0 2 0,2 0 2,-3 0-2,2 0 3,1 2-3,-1 3-2,-3-2-18,2 4-22,-6 0-49,2-2-59,-2 3-82,-1-2-104,-2-1-215,4 2 59,-3 1 58,0 1-150,4-4-79</inkml:trace>
  <inkml:trace contextRef="#ctx0" brushRef="#br0" timeOffset="1968.31">8021 1354 1776,'1'-3'91,"2"-2"13,-3 5-1,4-2-6,-4 2 3,0 0 0,0 0 3,12 12-2,-6-2-7,-4 0-2,0 1-10,-2 2-12,1 1-4,-1 1-10,0 2-9,-1 0-35,-1-3-41,0 3-55,2-1-54,-3-3-77,0-5-157,-1 4-88,2-4-151,2-1-110</inkml:trace>
  <inkml:trace contextRef="#ctx0" brushRef="#br0" timeOffset="2786.2">8722 849 1676,'0'0'-22,"-2"6"27,2-6 29,0 5 19,0-5 15,-2 8 17,-1-4 9,3-4 10,-4 10 5,2-7-2,2-3 2,-5 10-2,1-6-1,0 0-7,0-1-4,0 1-1,4-4-13,-11 4-1,11-4-3,-13-2-7,13 2-11,-17-7-2,11 1-2,-1 1-6,2-4-3,0 1-9,-1-4-2,4 0-5,-1 1-4,1 0-4,4 1-2,1 0-11,4-1 9,-3 3-8,6 1 1,4-1-1,2 4 1,1 4-7,1 0 8,4 4-5,2 4 10,-4 3-7,4 2 1,1 2 4,-5 3-7,-2 5 0,-3-3 4,-4 4 0,-5 0-3,-4 3 2,-4-1-5,-2 3-6,-7 5 4,-4-1-5,-3 4-5,-4-2 2,-3-2-20,-3-3 1,4-5 2,2-3 0,-2-2 2,4-6 6,0-2 0,3-4 3,3-2 7,0-3 3,6-3 3,0-1 3,8 1-5,-11-6 0,13 0 2,-2 6 7,6-11 3,3 6-1,3-2 15,1 1 3,6 1 1,1 3 7,1-2-2,2 2-3,-2 2 1,3 0-5,-1 2-3,0 2 0,-2-1-2,1 1-2,0 4-2,0-3-2,-2 6-39,0-6-44,-3 1-53,0 1-63,-2 1-54,-4 1-87,3-5-186,-2 4 3,2 0 62,-2-3-159,3 3-101</inkml:trace>
  <inkml:trace contextRef="#ctx0" brushRef="#br0" timeOffset="2983.01">9359 1352 1787,'4'-1'80,"0"-4"21,-4 5 23,5-2 3,-5 2-5,6-3-10,-6 3 1,0 0-10,13 7-9,-9-3-4,0 3-9,0 2-6,0 0-8,-1 1-7,0-1-20,-1 2-36,0-1-50,-2 0-72,2 1-66,-4-3-123,4-1-171,-2-1 54,2-2-128,2 0-55</inkml:trace>
  <inkml:trace contextRef="#ctx0" brushRef="#br0" timeOffset="3371.76">10660 628 1573,'-11'0'40,"2"-1"35,1-2 33,8 3 27,-11-1 15,5-1 9,6 2 10,0 0 9,-10-2-5,10 2 6,0 0 5,-9-2 0,9 2-7,0 0-11,0 0-11,0 0-16,-11 0-20,11 0-11,-2 6-9,2 1-13,4 3-4,0 5-5,3 2-9,0 6-2,0 0-3,2 1-11,2 3-3,-1 2-4,-1-3 0,2 3-7,-3-2-5,0-2-25,1 0-29,0-3-37,-3 1-48,2 0-42,-2-6-62,-1-2-55,1 2-50,-1-5-72,5 2-125,-1-3-4,1 0-315,1-1-318</inkml:trace>
  <inkml:trace contextRef="#ctx0" brushRef="#br0" timeOffset="3620.11">11305 1097 2329,'9'-2'29,"-9"2"36,0 0 39,6-2 14,-6 2 5,0 0-17,0 0-8,0 0 3,7 9 2,-7-2 1,0 1 6,0 1-4,2 0-9,-2 2-10,-2 1-8,4-1-5,-2 2-6,0 1-15,0-2-29,0 1-46,0-1-51,0-2-59,2 2-72,0-3-58,-2-1-123,0-2-114,4-3 24,0 1-180,-4-4-152</inkml:trace>
  <inkml:trace contextRef="#ctx0" brushRef="#br0" timeOffset="3925.72">12042 603 1811,'0'-9'56,"0"2"32,-2 0 37,2-1 32,-3-1 17,3 4 13,0 5-7,0-10 2,0 7 3,0 3-7,-1-6-17,1 6-15,0 0-14,0 0-12,0 0-4,0 0-1,6 21-6,-2-7-7,0 2-9,4 5-9,1 3-7,0-2-8,0 1-5,1 2-8,1 0-6,-2-3-27,-1 3-34,0-2-43,0 1-36,-1-2-46,-2-3-64,-1-2-63,4 0-55,-4 0-175,2-2-65,3-1 70,-1-1-270,0 0-249</inkml:trace>
  <inkml:trace contextRef="#ctx0" brushRef="#br0" timeOffset="4186.28">12875 971 2301,'0'0'100,"0"0"28,-11-9 20,11 9-5,0 0-5,0 0-8,0 0-8,0 0 6,0 0 7,0 0 0,-6 19-2,6-12-4,0 1-10,0 2-14,0-1-7,2 1-10,-2 1-8,2 2-8,0-1-18,-2 1-37,2-2-38,0 1-44,0 0-41,1-2-49,-1-2-62,0 4-67,0-6-99,0 0-153,2-3 33,0 1-257,4-2-249</inkml:trace>
  <inkml:trace contextRef="#ctx0" brushRef="#br0" timeOffset="4527.11">13610 410 1994,'2'-2'14,"-2"2"36,0-7 38,0 7 33,0-8 19,0 8 5,-2-5 1,2 5 3,0 0-11,0 0 3,2-5-5,-2 5-12,0 0-3,0 0 7,0 0 3,6 20-6,-2-8-7,0 1-6,0 7-9,5 1-13,-1 1-8,1 1-6,-1 4-6,2-1-8,1 3-5,-2-4-6,0 2-11,1-3-24,-2 2-30,-1-4-35,1 2-24,0 0-28,-1-7-53,0 0-65,-1-2-80,-2-1-117,2 1-152,2-4 64,2-2-303,-2 2-293</inkml:trace>
  <inkml:trace contextRef="#ctx0" brushRef="#br0" timeOffset="4771.39">14362 940 2340,'0'0'40,"0"0"26,0 0 21,0 0 18,0 0-3,10 5-12,-10-5 5,2 6 2,-2-1 4,0 1-6,2 1-4,-2 1-9,0 0-9,2 1-10,-2 3-1,0-3-15,2 3-27,0-3-35,-2 0-47,0 2-56,2-4-73,0 1-56,0-3-145,1 1-78,1 0 28,0-4-143,3 1-85</inkml:trace>
  <inkml:trace contextRef="#ctx0" brushRef="#br0" timeOffset="5059.82">15158 390 1680,'-8'-15'94,"4"2"29,0 3 31,0-2 21,0 5 21,2 0 5,-2-3 10,2 4 14,-2-2 5,2 3 2,-1 2-9,1-4-17,2 7-20,-4-7-21,4 7-18,0 0-7,0 0-4,0 21-11,2-6-9,2 6-11,1 4-10,3 7-6,-2 2-7,2 2-11,2 2-16,0 8-38,-2-5-45,-2 0-68,3-1-86,-6 0-128,0-2-109,2 1-235,-5-7 47,0 0 78,0-3-374,0-3-384</inkml:trace>
  <inkml:trace contextRef="#ctx0" brushRef="#br0" timeOffset="7257.84">3268 3834 928,'14'3'117,"-14"-3"-23,6 3 5,-6-3-8,2 3-4,-2-3-1,2 8-6,-2-3 0,0-1 8,0-4 3,-4 13 10,0-8 1,2 1-1,-3-1 1,3 1-1,-2-2 1,-1 0-3,1 2-4,0-2 8,4-4-1,-6 5 4,1-2-7,5-3 0,-6 0-5,6 0-3,0 0-3,-10-5-18,10 5-4,-8-7-4,7 1-3,1 0-6,0-2-5,0 1-4,1 0-4,5-1-5,-2 0-6,0 0 2,2 0-5,-2 3-4,2-1-3,3 1-5,0 1-6,0 4 3,1 0-1,0 6 2,1-1-3,1 4 1,-2 6 1,4 2-3,-1 1 3,-5 5-5,-2 2 2,1 1 0,-7 3-1,0 5-1,-7 3 5,-1-1-1,-5 7 3,-2-2-4,-1-2 4,-6-1-8,2-3 5,0-6-3,-1 0 4,-1-5 3,2 0-3,0-8-2,2-1 4,1 0 0,-3-5 9,6-2 3,-2-2 0,4-4-1,0-2-5,1-2-2,0-4-1,3 0 0,-1-1-6,2-3-2,2 2 1,3 1-3,-2-1-2,4 1 0,0 3 1,0 4 3,6-6-3,-6 6 6,15 0-1,-5 4 7,5 0 3,0 3 1,-1-1 0,6 3-2,-2 1-1,4 0-3,-1 1 0,1-1-1,-2 2-1,2-2-20,-1 0-38,2-1-41,-2 1-42,3 0-23,-3-1-48,4 0-74,-2-1-76,1 0-169,-1-3-4,2 3 59,0 0-215,1-1-174</inkml:trace>
  <inkml:trace contextRef="#ctx0" brushRef="#br0" timeOffset="8425.29">3344 5808 1820,'-3'8'-33,"-5"-1"31,3 0 28,0 2 25,0-2 17,-5-1 16,4-1 14,0 1 5,0-2 5,-2 3 8,1-3 1,-2 1 2,1-2-3,0-1-1,-1 1-5,-1-3-4,1 0-4,0 3-10,1-3-3,8 0-5,-16-3-8,6 3 0,2-5-5,2 3-3,0-4-3,-1 2-5,3-1-3,0-3 0,2 1-2,0 1-8,0-1-5,2-1 0,0 0-5,2 3-3,-2-2-3,4 0-7,0 1 1,0 2-4,-4 4 0,11-3-2,-3 3-7,-8 0 3,18 3 1,-10 1 3,2 2-2,0 1 2,2 3 2,-2 0 0,1-1-1,-3 5 3,-3-3 0,3 3 2,-2-1 5,-3 2 2,-3 2-3,0-1 5,-5 1 1,1-1-3,-7 4 3,1-1-5,-3 0-3,-1-2-2,0 0-1,0-2-2,-2-1 2,0-1-3,1-4-3,0-2 1,2 0-3,-4-3-2,4-2-1,1-4-1,-1-1-1,3 0-2,-1-4-1,-1-3-1,7 0-4,-1-3 0,2 2 0,-1-1-2,4-2 0,1 2 0,4-2 0,0-1-2,-1 2 0,6-3 1,-2 1-1,1 1-3,5 2 2,0-1 0,-1 2 0,4 2 0,-4 2-4,2-1 4,2 5-1,1-2 3,-3 5 5,2 2 4,0 4 5,1 2 4,-2 1 6,0 4 7,-1 2-1,0 5 0,-4 0 2,0 3-3,-2 0 0,-3 5-1,0 3-3,-5 1 0,-2 5-1,-8 1-1,2 0-3,-8 6 2,-3 0-3,-1-3-3,-1 3-1,-2-4 0,-1-3-1,-1-1-3,1-2 1,4-8-2,-2-1-1,3-1 2,0-8 0,0-1-3,1-3 2,0 0 1,1-5-3,2-1 0,3-4-2,-1-2-2,3-2-2,-3 0 1,8-2-3,-1 0 2,0-1-3,4-1-2,0 0-1,2 6 1,4-10-1,0 5 0,0 3 2,4-1-2,2 0 1,2 1 3,0 2 5,1 2-1,4 2 4,1 0-1,2 1 3,3 3-2,1 2 6,1-2-4,-1 1-1,1 0-1,1 1-8,-3-1-24,0 1-29,1-2-38,-3-1-42,2 1-35,0-2-40,-3-2-44,0-1-63,4-1-59,-3 1-117,2-2-91,-2-1 39,3 1-344,-1-1-368</inkml:trace>
  <inkml:trace contextRef="#ctx0" brushRef="#br0" timeOffset="9424.19">3263 8444 2313,'-3'2'-82,"3"-2"26,-8 7 30,3-7 24,-1 5 16,6-5 16,-10 4 14,2-1 10,2 0 8,0 0 7,2-1 4,-2 0 1,6-2 2,-10 4 2,5-2 2,5-2 0,-9 4 0,5-3 2,4-1-5,0 0-4,-10 0-6,10 0-2,-9-4-4,5 1-5,0-3-1,0 1-1,0-1-11,1-3-2,1-1 1,0 0-13,0-1-3,2-1 7,0-1 4,0 2-9,2-1-7,0 1 12,0 1-8,3 1-2,-1 0-4,2 1-1,3 1-6,-1 0-1,0 5 7,3 0-5,2 2-1,-1 4 6,0 3-3,4 0 3,1 6 1,-2 2 8,-2 3 0,-4 2-2,1 1 1,-2 1 8,-6 4-4,-2 0 7,-5 5-5,-1 3-2,-6 1-3,-1-1-2,-6 4 0,-2-2-3,-1 0 0,-2 0-1,-2-5 0,7-4-2,-3-5-4,6-2 3,-4-5 3,5 0 0,1-6 2,-3-1-4,4-4-1,3-4 0,2-1-5,-6-4 1,8-2-3,2 1 1,-1-2 1,4-1-5,-1 1-1,2-3 3,0 4-6,2-2-2,-1 4 2,6-1 2,-4 2 3,6 0 4,1 4 5,0 0 8,1 2 3,3 4 7,1 3 8,2 0 2,0 1 0,4 0-2,-2 4-2,2 0-2,0-2-5,1 4-2,-1-3-3,2 0-2,-3-2-8,5-1-20,-5-2-32,4-2-35,-3-1-45,3-3-48,-4-2-86,2 0-84,-3-4-108,2 1-164,2-3 29,3 1 78,-1-2-286,3-3-270</inkml:trace>
  <inkml:trace contextRef="#ctx0" brushRef="#br0" timeOffset="10551.73">3171 10580 1980,'0'0'-45,"0"0"35,0 0 19,0 0 11,0 0 8,0 0 0,13 5 19,-13-5 8,2 5 13,1-1 1,-3-4 3,2 9 1,-2-3-1,0-3 3,0 3-1,-5 0 0,3 1-1,0 0-5,-3-2-3,-1-1-2,0 2 1,2-4-4,-5 3-3,3-1-6,-2-4-3,8 0 2,-16-2-2,8 0 0,2-3-4,-2-2-7,3-1 3,-2-1-11,3-2 2,2 0-3,2-2-5,0-1-4,4-1 8,0-1-6,4 1-1,-3 1-2,6-1 1,-1 2-3,1 2 1,2 0-1,2 0-2,-3 4 1,4 2 5,-2 3-2,1 4 4,0 1-3,0 4 5,-3 2 6,1 4-4,0 4 2,-5 2-6,-1 3 7,1 4 3,-6 1-5,-4 1-4,-6 7 0,3 0-8,-7 2 1,-6 3 1,-3 0-6,-3-2 8,0 2-9,-2-6 7,-1 1-3,1-3-1,4-7 1,0-3-3,1-3-2,4-2 1,1-3-2,1-3 0,-1-3 0,6-5-3,-3-1 0,4 1 0,1-6 0,-2 0-3,3-1 2,1-2-2,2 1-4,0 1 9,-2-2-3,3 3 6,3 3 2,0 0 1,3-8 13,-3 8 8,16 1 5,-16-1 7,21 4 4,-8 1 1,4 0 2,-1 2-2,8-1-1,-3 3-5,2 0-4,2 2-5,3-1-2,2 3-3,-1-2-2,-3 1-4,0-3-16,-2 1-40,3-4-36,-5 1-38,2 1-57,-6-5-78,6 3-76,-5-3-121,1-3-147,0 0 40,0 0-339,-1 0-367</inkml:trace>
  <inkml:trace contextRef="#ctx0" brushRef="#br0" timeOffset="11394.19">3051 12850 2390,'0'-7'-27,"0"1"40,0 6 26,0-7 15,0 1 13,0 6 5,0-6 1,0 6-3,0 0-1,0-5-2,0 5 14,0 0 10,4 22 8,2-7 9,-2 7-3,3 4 1,1 7-3,-2-1-12,3 5-8,-1-1-6,1 1-4,1 2-10,-1-4-6,-2 2-5,1 0-19,-2-4-31,5 0-38,-3-3-48,-2-3-57,1-2-72,4-2-70,-3-2-193,0-1-43,1 0 59,2-5-186,-1 0-143</inkml:trace>
  <inkml:trace contextRef="#ctx0" brushRef="#br0" timeOffset="12064.22">3215 14712 1776,'-6'-1'59,"6"1"31,-6-3 19,6 3 7,-8-1 7,8 1 5,-11-3 3,11 3-2,0 0 9,-9 0 4,9 0 3,0 0-8,0 0-11,0 0-19,-8 3-12,8 4-1,2 2 1,2 2 10,-2 6 8,0-2 4,3 7-6,-1 2-10,-1 5-7,1-5-10,-2 4-3,2 0-22,0 3-2,0-3-7,0 1-17,-2-2-34,2-1-43,1 1-45,-4-7-59,5-2-75,0-1-86,-4-2-148,4-4-124,-2 0 75,2-4-306,1-1-299</inkml:trace>
  <inkml:trace contextRef="#ctx0" brushRef="#br0" timeOffset="12594.28">3282 16034 2284,'0'0'28,"-11"6"26,6-5 19,1 3 5,4-4 6,-6 4-1,6-4 5,-4 4-1,4-4 6,-5 5 5,5-5 26,-2 10 6,2-2 11,0 0 11,-2 3 3,2 2-5,0 0-10,0 9-13,0-3-11,0 1-11,0 9-9,4 2-19,1 7-6,-1 2-8,0-4-4,4 4-23,1-5-41,2-1-59,-1 2-52,-2-2-72,2-5-90,-3-5-129,2-2-173,3-2 41,-1 1 64,0-6-253,4 1-220</inkml:trace>
  <inkml:trace contextRef="#ctx0" brushRef="#br0" timeOffset="12984.53">3544 17423 2064,'-11'0'79,"11"0"26,0 0 20,-10 1 14,10-1 4,-11 0 3,11 0 3,-6 4-3,6-4-2,-8 7 5,8-7-8,-7 2-2,2 3-1,3 1-5,0 1-5,0 1-4,2-1-1,-2 6-9,2 2-8,0 2-9,0 5-6,0 7-10,-2-1 1,0 7-6,2-2-7,0 4-7,0 4-11,2-6-28,0-2-43,0 3-86,2-6-57,-2-7-70,3 4-87,-2-12-107,1-2-152,2 0 43,0-6 64,2-5-314,3 1-275</inkml:trace>
  <inkml:trace contextRef="#ctx0" brushRef="#br0" timeOffset="14455.92">5028 4349 624,'-2'-7'144,"0"3"-34,2 4-26,-4-6-16,4 6-6,-4-7-4,0 4-4,4 3 5,-9-4-2,5 3 4,4 1-3,0 0 2,-11 0 0,11 0-2,-13 5-5,7-2-3,0 5 5,0 4 4,-1 2 3,2-2-2,-1 5 2,4 1-2,0 1 1,0-1-2,2 5-7,2-3-2,2-1-2,0 2-5,3-2-2,2 0-2,1-1 0,1-5 4,4 0 2,-3-4 1,3-1-2,2-3-2,0-5-1,0 0-4,0-2 1,-2-5-4,-1-1 0,2-1 1,-6-4-3,0-1 0,-1-3-3,-5 0-5,1-2-3,-5-1 0,-2-2-4,-3 1-1,-4 0-4,1 2-5,-2 4-10,-3 2-13,-4 3-14,2 2-14,-4 3-19,2 3-16,-2 0-26,4 2-9,0 2-27,3 0-29,3-1-24,1 2-80,1 0-382,7-3-151</inkml:trace>
  <inkml:trace contextRef="#ctx0" brushRef="#br0" timeOffset="15104.14">5119 4420 1688,'1'3'-67,"-1"-3"11,0 0 14,3 6 10,-3-6 22,0 0-13,3 3 25,-3-3 0,2 4 1,-2-4 12,0 0 5,0 0 5,0 0 8,5 6 8,-5-6 0,6 1 7,-6-1 5,10 0 1,-10 0-3,10 6-1,-1-6-1,0 1-5,-1 0-1,1 1-3,3 1 0,1 0 4,6-1-4,3 0 1,0-2-3,11 0-4,3 3 0,6-6-3,9 3-2,7-2-4,9 0-1,20-1-1,4-2-1,5 0-3,6-1 3,4 0-3,2 1-1,0-3-4,0 1-1,10-2 2,5-3-11,7 0 0,5-1 0,7 0 2,3 0-1,-2 1 3,-3-4 0,-3 5 0,3-2 2,-1 0 5,-2 0 1,-3 4-2,-1 0 5,-4-1-4,-7 0-1,-7 2-2,-4 1 0,-8 0 0,-4-1-1,-8 3 1,-2-3 0,-16 3 0,-12-2-2,2 2 2,-3-1 1,-3 0 2,0 1-1,-4-1-1,-10 0 0,-3 4 4,-7-1 0,-3-1 8,-4 0 13,-5 2 6,-2-2 8,0 3 0,-6-2-1,2 2-10,-3-3 1,-4 2-3,3 0-8,0 0-3,-5-1-1,1 3-5,-1-2-2,-1-3 3,2 4-3,-7 1-4,8-4 1,-3 1-7,-5 3 1,9-3-3,-9 3-6,4-2-22,-4 2-11,4-4-14,-4 4-19,0 0-27,0 0-32,0 0-34,0-8-35,0 8-39,-4-5-95,4 1-137,0 4-166,2-9-128</inkml:trace>
  <inkml:trace contextRef="#ctx0" brushRef="#br0" timeOffset="15536.01">10190 3901 1644,'-13'0'-60,"-2"-2"19,2 0 27,-2 2 22,3 0 18,-4-2 14,2 0 12,2 2 11,-4-1 10,-1 1 3,3-3 2,-2 3 3,4 0-1,-3 3-3,0-2-5,0 3-7,1 0-5,-1 1-3,0 3-2,1 4-3,-2 0-3,4 3-1,-1 2-4,1 2-3,5 2-2,-2-1-4,3 4-1,4-4-4,4 1-3,-1 4 2,9-4-5,0 1 1,5-2-1,0-3-1,5-1-1,-2-3-3,5-4 0,3-1-1,-5-4-1,4-4-2,1-2 0,1-4 1,-3-1-1,-2-3 5,0 1 5,-5-7 3,0 1-5,-4-2-3,-5-2 1,-5 0-5,0 0 0,-6 0-4,0 0 0,-5-2-10,-5 1-11,-4 4-13,0 2-17,-5 3-19,2 0-24,-4 1-29,8 4-37,-1 4-32,1 0-29,4 0-64,2 0-121,1 2-233,9 0-124</inkml:trace>
  <inkml:trace contextRef="#ctx0" brushRef="#br0" timeOffset="16101.97">10157 3955 1618,'0'0'-53,"0"0"19,0 0 16,0 0 22,0 0 17,0 0 8,0 0 2,0 0 2,0 0-1,0 0 2,0 0 1,0 0 6,0 0 3,0 0 8,-7 12 9,7-12 3,12 0-4,-6 3 0,3-3 1,1 0-3,0 1-4,6-2-3,0 1-3,3 0-3,7 0 0,6 0-2,4-3-4,7 0-3,11-3 1,8 3 2,26-7-1,3 0-1,7 1 3,7-3-1,13 1-4,5 1 6,13-3-4,3 1 3,1 3-4,1 0-3,-4 1-4,3 0-3,2-1 11,1 1-3,-2 1-5,-1-1 1,-3 2-4,3-2-7,-2 3 1,-1-3-4,-2 1 6,-3 1-5,-1-1-1,-1-1-6,-7 3 2,-4-2-4,-12 4 7,-9-2-8,-26 0 1,-15 1 5,-13 2 3,-8 0 7,-4 1 5,-2-2 4,-7 2-1,-1 1-4,-4-4-1,-1 2-7,-4 2 0,0-2-1,-1 0-3,0 2-5,-2-1 4,0-1-1,-2 2-5,0 0 1,-8 0-2,16-4 1,-10 4 2,-6 0-2,11 0-7,-11 0 3,10-3-1,-10 3-4,7-1-9,-7 1-8,0 0-19,9-1-18,-9 1-16,0 0-21,6-6-24,-6 6-28,5-4-30,0 1-26,0 0-30,1-1-75,1-2-112,-1 2-236,0-1-149</inkml:trace>
  <inkml:trace contextRef="#ctx0" brushRef="#br0" timeOffset="16482.35">14681 3526 1740,'-3'-4'-46,"0"-1"32,-1 1 12,-3 0 25,0 0 20,1-1 12,-2 5 4,0-5 6,-3 3-2,2 2-2,9 0 3,-23 2-3,11 3 7,-4 0 2,2 0 3,-4 5 4,3 4-2,1 0-4,-2 1-5,4 3-2,0 3-7,2 1-1,3 0-2,0 3-5,5 2-3,2-1-7,4-1-2,6 1-3,0-1-4,4 0 3,8 0-6,1-7-1,3 2-1,3-5 3,3-4-2,2-4-2,-4-2 1,3-3 9,-1-4 7,0-3 8,2-3 11,-3-6 9,-1-1 1,-2-3-4,-5-6-4,-2 2-4,-2-3 0,-6 0-10,-5 2-5,-4-2-7,-4 4 1,-4-1-10,-4 0 1,-7 3-5,-11-1-15,-3 8-33,-7-2-30,-2 5-42,-3 3-46,-3 3-51,2 3-63,-3 1-74,2 1-168,1 2-18,0 2 64,4 2-91,-2-1-46</inkml:trace>
  <inkml:trace contextRef="#ctx0" brushRef="#br0" timeOffset="17270.17">11373 1848 1424,'0'0'-62,"0"5"20,0 1 18,0-6 12,-2 11 14,-2-3 11,4-1 12,-4 6 0,2-2 3,2 0 5,-2 0 5,0 2 3,2 2-2,0-1-2,-2 1-4,4 2 1,-2-1-7,0-1 0,2 0 1,-2 2-3,2-3-21,0-1-37,0-2-49,-2 1-44,2-2-94,0-3-216,4 1 54</inkml:trace>
  <inkml:trace contextRef="#ctx0" brushRef="#br0" timeOffset="17623.1">11743 1869 1228,'0'-8'11,"-4"0"18,1 3 16,2-1 11,-3-1-2,-2 5-4,0-5 0,-1 7-8,0-5-11,7 5 1,-14 0-1,14 0-2,-13 2-3,9 1-3,4-3-3,-6 9-2,4-6-2,2 2-3,4 4 1,0-4-1,2 2-3,3 1 3,1 1-1,3 4-1,0-4-4,-2 1 5,6 1-4,-1 0 1,-3 0-2,1 2 1,0-2-1,-4-2 4,2 2-5,-2-1 5,0-3 4,-4 0 3,0 1 9,-4 1 6,0-2 2,-2 1-2,-4-3-6,-2 1-1,-2 0-2,-4-1-2,0 2-3,-2-5-15,-2 1-27,0-1-26,2 0-38,3-2-39,-3-4-41,4 1-100,2-6-253,1 1-23</inkml:trace>
  <inkml:trace contextRef="#ctx0" brushRef="#br0" timeOffset="17828.91">11947 1671 1419,'2'-7'8,"2"2"17,-2 2 29,-2 3 18,2-9 5,-2 9 5,5-5-7,-5 5-12,0 0-8,5 0-4,-5 0-2,8 12-5,-2 1 0,-2-2-4,2 6-5,3 2-1,-2 2-1,3 0-3,-1 3-2,-1-2-26,0 2-33,0-2-45,0 0-50,-2-4-84,0 0-429,1-2-135</inkml:trace>
  <inkml:trace contextRef="#ctx0" brushRef="#br0" timeOffset="17983.66">12007 1889 1764,'-3'-5'-13,"-1"-1"9,4 2 1,4-1 2,4 0-1,8 0-2,2 1-16,8 1-46,1-3-85,7 0-243,0 4 17,9-1 112</inkml:trace>
  <inkml:trace contextRef="#ctx0" brushRef="#br0" timeOffset="18936.24">5071 6193 665,'0'0'206,"6"-7"-47,-4 2-21,1 2-12,-3 3-14,4-10-1,-4 4-10,0 1-1,0-1 2,0 0 8,0 1 9,0-2-1,0 7 2,0-8-2,0 8-11,0-7-8,0 7-12,0-5-9,0 5-10,0 0-6,0 0-6,0 0-2,-11 23-5,7-12-3,4 1-7,-3 0 0,6 8-6,1-3-3,0 0 0,5 3-5,1-2 0,1-1-5,3-2 3,4-1-1,-4-4-2,6-3-2,-1-3-4,-1-2 0,4-2 1,-4-4-3,4 2 1,-3-3 0,-2-4-3,-2 1 1,-3-1-1,0-4 1,-4 2-5,-4 0 2,-2-3-1,-2 0-4,-2-1 1,-2 2-3,-2-3-12,-4 6-16,0-2-25,0 0-31,-3 3-42,2 2-44,3 1-40,1-1-36,1 5-93,4-3-127,2 5-169,-3-5-131</inkml:trace>
  <inkml:trace contextRef="#ctx0" brushRef="#br0" timeOffset="19557.42">5428 6121 1743,'0'0'-23,"0"0"13,0 0 18,0 0 20,0 0 11,0 0 5,0 0 4,0 0 2,0 0-6,0 0-5,0 0 0,0 0-7,0 0 3,0 0 3,0 0 6,0 0 4,0 0-3,14 2 2,-4-2-2,-2 2-3,4-2-15,2 0 1,2 3-3,3-3-2,5 2 1,8-2-2,2-2-2,8 2 1,16-3 1,28-4 1,11-2 0,11-1-2,11 1-1,2-4-2,10-1-3,5 1 0,6-1 1,13 2-4,3-5 1,5 2-3,-2 2 0,-4 0 0,0-2-2,-3 3 4,-1-1-4,-1 0 3,-4 2 0,3-3-2,-7 2-1,-5 1 3,-5-2 0,-7 2-2,-6-2 2,-7 1-1,-7 0-3,-7 3-1,-7-1 2,-10 0-1,-20 5-1,-11-2-3,-17 2 9,-3 1 4,-4 0 5,-5 4 7,-1-3-1,-6-1-3,-4 2 0,4 0-5,-4 2 0,-1-1-3,-2-1-1,1 0-2,-1 2-2,-2-2 7,0 0-7,1 0-1,-8 2 0,12-2-2,-12 2 2,10-2-2,-10 2-4,8-2 3,-8 2-4,7-1 2,-7 1-4,0 0-4,11 0-8,-11 0-10,0 0-6,6-2-5,-6 2-4,0 0-7,8-2-3,-8 2-3,7-5 2,-7 5 4,8-3 1,-8 3 1,8-2 5,-1-1 0,-7 3 1,7 0-4,-7 0-7,8-5-16,-8 5-23,6-2-24,-6 2-20,10-2-27,-3 2-32,-1-3-94,3 1-295,-1 0-77</inkml:trace>
  <inkml:trace contextRef="#ctx0" brushRef="#br0" timeOffset="19939.39">10437 5603 1555,'-6'-10'-34,"-1"8"11,3-3 16,-5 0 20,3-1 21,-2 2 12,-2-5 17,-4 4 9,4-1 14,-5 0 7,2 1 5,-2-2-1,1 6-4,-2-1-2,0 0-3,-1 4-4,-2 0-5,1 4-4,-3 3-7,5 1-2,-3 4-2,4-1-6,2 3-4,1 1-4,3 0-4,2 0-3,5 1-7,2-1 0,2 1-2,5-3-3,0 2-2,3-3-5,5-1 0,-3-2 1,6-3 0,0-1 2,2-3 0,1-2-5,-2-2-1,2-2 3,-1-2-3,-2-1-6,-1-4 7,-4 1-1,-2-5-3,-3 0-2,-6 0-4,0-4 4,-6 1-3,-2 1-15,-3 1-19,-1-3-21,-3 2-23,-2 1-38,3 4-37,-2 0-46,4 5-43,0-2-52,3 0-115,3 1-59,1 2-114,3 4-69</inkml:trace>
  <inkml:trace contextRef="#ctx0" brushRef="#br0" timeOffset="20417.15">10414 5568 1480,'6'3'-33,"-6"-3"11,11 3 4,-7-2 11,-4-1 19,9 3 10,-3-2 11,0 1 12,-1 1 4,7-3 3,-1 2 4,-1-2 0,3 0 3,1 0-2,4 0 3,0-2 1,6-1-3,10 1 3,6-2-1,7 0-10,12 1 2,26-5-7,8 2-3,6-5-3,7 4-4,10-4 0,7 2-3,5 0 1,3-2-2,0-1 1,1 0-4,0 3 1,4-2-3,-2 1-2,-3-1 1,1 0 0,-3 0 0,-2 1 3,-2-2 0,-5 0 0,-1 3-1,-6 0-1,-6-2 2,-3-1-2,-4 4 0,-3-3 0,-4 3-2,-6-1-4,-3 2 0,-14-1-1,-12 1-3,-3 2 0,-13 1-5,-1-2 2,-9 4 3,-5-1 3,-1-1 5,-4 2-1,-3 0-4,0 0 2,-1 1-4,-6-2-4,3 2 3,-5 1-2,2-3-2,-2 2-4,0 1 3,-1-2-2,0 2 1,-3-2-2,-6 2 0,12-3-1,-12 3-1,11-1-5,-11 1-13,6-4-15,-6 4-15,1-4-21,-1 4-20,5-4-29,-5 4-38,0 0-37,5-4-35,-3-1-88,1-1-116,2 0-173,0-1-97</inkml:trace>
  <inkml:trace contextRef="#ctx0" brushRef="#br0" timeOffset="20767.96">14806 5012 1607,'-6'-8'-36,"-1"4"22,2 3 22,-1-3 21,-2 2 17,2-3 15,-2 5 8,-2-2-3,2-1-2,8 3-7,-21 5 10,8 0 10,1 2-3,-1 3-2,-2 3 1,0 5-1,3 0-4,1 3-4,0 3-3,5 0-6,0 1-3,2 1-5,4-1-3,4 1-6,2 0-1,7-4-4,2 3 1,5-4 1,4-1-5,1-7 6,1-2-4,4-4 2,-1-3 3,1-2 7,0-4 7,-3-2 8,0-3 12,2-2 13,-9-4-8,1-4-5,-4-1-6,-4-2-2,-5-6-5,-1 3-5,-7 1-6,-5-2-7,-5 2-6,-10-2-2,-7 6-28,-11 0-39,-10 3-43,-7 4-59,-6 3-64,-28 3-80,-9 5-161,-12 5-92,-9 3 61,-9 6-139,-5 5-112</inkml:trace>
  <inkml:trace contextRef="#ctx0" brushRef="#br0" timeOffset="21976.23">5521 8102 1681,'0'0'-15,"-20"0"21,20 0 27,-7-4 19,7 4 20,-6-5 14,6 5 8,-8-7 7,3 4 2,5 3 3,-11-5 7,7 2-11,-2-1-5,-2 4-8,8 0-15,-18 4-3,6 2-2,2 3-1,-3 5-4,2 3 3,-2 1 3,1 2-1,4 0-13,-2 4-4,2-1-7,4-1 0,0 0-9,4-3 0,2-1-6,2 2 8,4-5-12,2-2 1,2-2-1,2-3-3,4-1-1,1-5 1,-1-2-3,2-1-5,4-5-1,1-2 2,-3-2-21,1-1-2,-1-1-12,-4-5-11,-2-1-18,-2-3-19,-4-1-15,-2 2-19,-6-1-12,0 4-13,-2 0-7,0 2-15,-2 4-12,0-2-6,-2 6-2,0-1 3,0 2 12,-3 3 8,2-1 15,5 4 22,-8-5 7,4 2 8,4 3 13,-6-1 18,6 1 20,0 0 18,0 0 16,-9-2 19,9 2 9,0 0 17,0 0 10,0 0 9,0 0 12,0 0 11,21 7 2,-10-5 1,2 2 0,1-2 1,6 0-2,3-1-2,5 1 3,5-2-4,3 0-1,8-2-2,14 1-3,5-5-1,30-2 1,6-1-3,8-3-2,5-1-4,7 0-4,8 0-3,8-2-3,11 3-9,5-4-3,-1 5-3,-3-2-7,3 0-2,-4 0-3,-5 2-5,-1-1 0,-2 0 0,-4 0-8,-3 1 6,-5 1-4,-3-1-3,0 0 0,-6 0 4,-5 1-3,-1-2 5,-8-1-2,-2 2 2,0-3 2,-4 4-1,-2-3 3,-2 1-1,-4 1 3,-4 0-3,-17 3-7,-15 0 7,-10 5 1,-3-3-8,-9 1 11,-1 2 0,-3 0-3,-4 1 3,-1-2-7,-5 2-2,3-1-4,1 3 7,-2-3-11,1-1 3,1 3 3,-1-3-6,2 1-1,2 0 7,-3-1-13,0 2 5,-2 1 7,-1-3-3,-2 1-5,-3 3-1,-3-3-1,1 3-3,0-2 5,-1 0-3,-2 0 4,-1 0-5,2 2 3,-9 0 6,11-3-2,-4 3-8,-7 0 2,11-4 1,-11 4-14,9-2-12,-9 2-19,6-2-27,-6 2-22,0 0-24,0 0-29,0-6-37,0 6-40,2-4-48,-2 4-114,-2-9-102,6 4-173,-2 2-153</inkml:trace>
  <inkml:trace contextRef="#ctx0" brushRef="#br0" timeOffset="22937.57">10827 7475 1791,'2'-6'-7,"-2"6"14,0 0 22,-4-9 17,4 9 18,-9-6 15,3 4 7,-2 0 1,1 1-2,7 1-1,-20 0 0,10 3 8,-4 3 0,-1 1-4,0 1-1,0 5-3,-2 1 2,4 3-5,-1-1-9,3 4-7,2-1-4,3-2-4,2 2-11,2 1-3,2-3 0,2-1-2,2 2-11,4-5 7,3 1-3,0-3 2,3-3 1,2-1-1,0-3-4,1-3-2,3-1 3,-4-1-11,2-3-1,-2-6 2,-2 3-10,0-5 4,-1-1-2,-5 0 3,0 0-3,-2-3-4,-4 1-2,0 0-8,-2 1-12,-2 3-13,-2 0-18,0 1-12,-4-1-12,0 3-14,-1 3-10,-2-2-4,3 2-10,-2 1-1,5 0-3,-1 3 8,0-2 10,6 3 4,-10-2 11,10 2 10,0 0 6,0 0 4,0 0 9,0 0 10,0 0 9,0 0 17,0 0 9,0 0 10,0 0 8,0 0 6,0 0 5,20 10 4,-13-10-4,-7 0 0,20 0 1,-10 0 0,6 0-2,-4 0 6,8-2-5,1 2-3,4-3 3,10 0-1,9 0 0,13-3-1,28 1 1,10-2-3,10 4-3,10-2-1,6-2-1,4 1-1,3 2 1,3-1-2,8 1 4,3 0-2,2 3-3,-1-3 2,-1 2-3,1-2-4,-10 0 0,1 3 1,-11-3-3,-8 0-2,-8 0 3,-10-1 0,-6 2-3,-19-1 2,-13 1-3,-4 1-1,-8-3 0,-6 2 3,0 1 0,-6-2 0,-4 1-3,1 0 1,-4 0-2,-1 1 0,-4 0 1,0 0-2,-1 0 0,-3-1 0,4 3-3,-2-4 3,1 1-1,0 2 0,1 0 1,6-2 3,0-1-6,1 3-1,0-2 7,1-1-4,1 3-2,-2-3 6,-1 1 1,-1 2 4,0-3 4,-5 2-3,-1 0-1,0 0 3,-3 1-2,0-1-4,0 0 0,-6 2 2,0-2 2,-1 0 1,-1 2 1,0-2 3,-1 2 5,-1-1-10,-1 1 4,-1-3 0,-7 3-3,17 0-3,-11-1 0,-6 1-1,15 0 7,-4-3-8,-2 3-3,0 0 2,2-1-2,0-1 0,1 2 0,-1-2 0,1-1-5,3 2 7,-2 1-3,-1-2-3,2 0-2,-4 2 3,1-3 1,-1 2-5,0 0 3,2 1 3,-4-3-4,0 2 0,-8 1-14,13 0-9,-13 0-14,11 0-17,-5-3-23,-6 3-28,0 0-36,6-3-34,-6 3-33,2-2-34,-2 2-94,0-6-111,0 6-196,2-6-139</inkml:trace>
  <inkml:trace contextRef="#ctx0" brushRef="#br0" timeOffset="23282.76">15183 7163 1739,'-3'-8'-15,"3"8"11,-4-6 26,4 6 18,-7-2 11,7 2 10,-9 0 12,9 0 8,-16 6 2,6 0 5,0 1 0,-1 2-3,0 3-1,-1 0 0,1 3-7,3-2-1,-3 6-8,2-3-6,3 1-5,2 0-4,2 2-7,0-2 1,4 0-6,0 0-4,4-1-3,2-1 0,4-4-1,0 1 10,3-5 5,2 1 5,0-6-2,1 0 7,2-4 14,-1 0 20,-2-4 2,0-1 4,-6-3-2,4-2-6,-5-2-11,-5-2-8,0-1-5,-3 0-5,-4-3-8,-3 3-4,-5-5-8,-1 3-12,-5 1-39,-3 3-53,-5 2-48,-12 1-74,-2 4-100,-21 3-98,-4 3-205,-28 4 47,-7 1-243,-1 7-271</inkml:trace>
  <inkml:trace contextRef="#ctx0" brushRef="#br0" timeOffset="24605.79">5666 10505 2063,'-2'-5'-55,"2"5"29,-2-10 36,0 5 21,2-1 17,-4 1 10,1-1 9,1-2 11,-3 2 5,1-1-1,0 1-2,-2 0 2,0 3-1,-2-1-4,-2 2-2,0 0-5,10 2-1,-21 8-6,8-1-4,-2 4-3,3 0-3,-1 4-3,0 3-1,3-1-12,0 4-2,5-2-1,1 0-3,4 1-1,2-1-3,2-2-2,2 0-2,5-5-2,-1 2 0,7-2-3,2-7 0,1 2-2,1-6-1,-1-1-5,4-1 2,2-6 2,-3 0-4,1 0-2,-4-5 4,-2-1-5,-2-1-7,-3-1-8,-6-2-15,-1 1-13,-4-2-10,-4-1-9,-4 2-16,-1 3-8,-6-1-16,-1 6-16,-3-1-16,6 3-22,-1 3-15,-2 1-9,4 3 5,1 0 2,9 0 11,-16 3 13,9-1 15,3 0 13,4-2 14,-9 5 21,7-1 15,2-4 14,0 5 18,0-5 18,0 6 16,0-6 13,2 6 16,-2-6 15,4 5 8,-2-1 1,-2-4 9,7 6 10,0-4 1,-1 1 4,2-1 1,5 1 6,4-1 2,2-2-4,3 2 0,3-2-4,7 0-5,4-2 0,6 0-4,7-1-5,12 1-3,23-9-4,6 0-5,5 1-4,4-4 1,7 2-6,10-2 5,10 1-3,13 0-1,12-3-4,3 3-4,1 0-3,1 0-3,1-1-3,0 2 2,0-3 1,0 2 0,-5 0-11,-2 0 1,-7-1-3,-10-1-2,-6 2 0,-11 0-1,-7-2-2,-8 3-5,-6-2-2,-4 5 3,-6-4-4,-5 3 4,-13 0 0,-7 1-5,0 2 2,-6-1 1,0-1-1,-9 5-1,-7-2 0,1 1-6,-8 0 7,-1 1 7,-4 2-4,-2-1 5,-1 0 4,-2 0-5,2-1-5,-1 0 4,0 1-5,2 0 4,4 0-1,-1 1-3,7-5-3,3 5 4,4-3-6,2 2 6,0-1-6,-1 1-2,-3-2 1,-6 1 6,-3 2-4,-1 1 4,-8-1-1,0 0 6,-2 0-5,-2 0-1,-2 2 5,-2-2-6,-1 0-1,-1 2-2,0 0-1,-1-2 4,-1 2 2,-1-2-4,-8 2-3,15 0 1,-6-1 1,-9 1-3,10 0 2,-4-2-4,-6 2 4,0 0-1,14 0-10,-14 0-14,8-2-14,-8 2-23,6-2-22,-6 2-24,6-3-26,-6 3-30,0 0-25,9-3-27,-7-2-24,-2 5-87,10-4-116,-1-1-199,2 0-138</inkml:trace>
  <inkml:trace contextRef="#ctx0" brushRef="#br0" timeOffset="24987.66">11070 9852 1732,'0'0'-29,"-2"-8"28,0 5 27,2 3 13,-4-6 17,4 6 11,-6-5 1,2 3 1,4 2 1,-14 2 1,14-2 3,-14 3-3,3 1 8,3 2-7,-1 3-1,-2 0-4,1 1-6,2 4-5,-1-1-4,2 0-1,3 0-8,0 2-2,2-1-1,2 0-5,0 4-1,4-4-3,0-1-4,5-1 1,0 1-2,1-3 5,2-1 3,4-3-1,-2 0 2,3-5 11,-1-1 0,0 0-8,0-1 6,0-5 4,-2 1-6,-1-2-4,-2-3 2,-2 1-11,-3-4 0,-2 2 3,-2-2-11,-2 1-3,0 0-7,-5-1-13,0 2-17,-6-1-23,2 2-28,-3 1-24,1 0-30,-1 3-32,1 0-27,1 5-39,1-3-40,1 0-97,-1 2-96,9 2-142,-11-2-96</inkml:trace>
  <inkml:trace contextRef="#ctx0" brushRef="#br0" timeOffset="25500.54">11073 9883 1552,'11'2'-52,"-3"0"24,0-2 19,-8 0 13,19 0 16,-9 0 10,4-2 10,2 0 8,6 0 6,3-3 9,9 0 1,10 2 7,16-1 12,36-4 0,13 2-4,6-1-6,5 3-4,11-2-3,7 1-6,10-1-5,6 2 1,6-1-2,5 0-1,2 3-2,0-3 0,-5 3-3,-5-2 0,1 2-5,-5-2 2,5 1-3,-6 1 1,-5-2 0,-7 2 1,-11-2-8,-6 2-4,-11-1-3,-13-1-4,-8-1-2,-23 2 0,-17 1 6,-9 0 10,-9 1 3,0-1 3,-4-1 2,-5 3-11,-3-2-2,-2 2 0,0-2-10,-5 2 6,2 0-7,-4 0-3,1 0-2,2 0-2,-2 0-4,-3-3-4,0 3 3,0-2 0,0 2-2,-10 0 1,17 0-3,-11-2 1,-6 2 1,13 0-4,-13 0 4,13-2-5,-13 2 2,8 0 1,-8 0-3,0 0 4,10 0-4,-10 0 1,0 0 1,12 0 1,-12 0-4,0 0 4,6-2-5,-6 2 5,0 0-9,0 0 4,0 0 0,12-1-3,-12 1 4,0 0-1,11 0-5,-11 0-13,4-3-13,-4 3-14,0 0-18,0 0-18,11 0-31,-11 0-24,0 0-51,8-2-38,-8 2-45,5-7-120,-5 5-97,4-4-128,-2 3-112</inkml:trace>
  <inkml:trace contextRef="#ctx0" brushRef="#br0" timeOffset="25863.94">15475 9573 1671,'-2'-9'-18,"0"4"28,0-3 17,-2 3 13,-1-1 9,1 1 7,-3 1 1,-1 2 8,8 2 5,-16 2 8,1 3 8,2 3 2,0 3 1,0 0-1,-4 4-5,3 1-5,0 3-3,0 1-6,4 0-6,-2 1-4,2-1-5,4 2-6,1-3-7,3 0 1,2 0-6,2-2-3,3-2 0,3 0-2,5-1 1,2 1-2,3-6 1,6-1 2,0-1 0,1-2 12,3-3 11,-7-2 14,4-2 7,0-3 13,-4-3 2,-2-2 0,-3-4-6,-8 0-4,-2-3-11,-5-3-6,-2-2-5,-5-4-10,-7 0-3,-4-1-6,-3 0-7,-8 6-31,-2 3-41,-3 0-42,-10 5-61,-9 2-76,-7 3-108,-34 5-247,-16 3 13,-14 5 80,-13 3-205,-13 7-178</inkml:trace>
  <inkml:trace contextRef="#ctx0" brushRef="#br0" timeOffset="27277.41">5250 12630 1836,'7'-12'-42,"0"2"31,-3 2 17,-1-2 23,2 0 21,-3 1 18,0 3 6,0-4 0,1 2 7,-3 1 0,2 2-3,-4-1-2,2 6-9,-3-8-6,3 8-6,0 0-3,0 0 0,-16 17-3,10-5-2,1 3 6,0 2-11,-1 4-5,3 1-3,3 0-1,0-1-2,3 4-3,3-1-3,4 2-3,0-6 2,2 1-4,3-4-2,3-3 2,0-3 0,4-3-2,-4-5-2,6-1-3,0-6-1,5-1-3,-2-3 0,3-3-1,0-6 3,-3-2 1,-3-2-3,-4-2-1,-4-2-3,-6 2 2,-2-2 0,-8 3-4,-2-1 0,-8 0 0,0 2-4,-8 4 1,-3 1-1,0 5-7,-4 2-12,1 1-16,-1 4-15,0 1-16,4 3-16,1 3-16,1 3-16,4 0-8,0-1-14,5 4-5,4-3 3,2 3-1,4-2 9,0 1 0,2-1 9,4-1-1,2 1 7,1-3 12,-1 2 12,3 0 4,-3-5 14,3 3 16,-4 0 20,3-1 27,3-2 11,-3 0 7,-3 2 11,3-1 18,-1 0 6,-9-2 15,14 4 7,-6-4 8,1 1 7,1-1 5,1 3-2,-1-3 2,6 0 4,-3 0 0,4 0 3,1 0 1,4 0-3,6-3-1,-3 2-10,5-2-1,-1 2-6,3-1-2,4 0-8,6-2-3,2 0-6,11-4-2,8 2-4,18-5-2,6 0-5,0 0-5,4 0-3,3-3 0,5 0-5,5 1 0,4-1 0,6 3-2,7-2-4,8-2-3,5 3 2,3 0-4,1-3-1,3 2 0,3 0 1,6 1-4,5 2-2,1-2 0,5 0 0,-7 3-2,-1-2-2,-5-1 0,-1 0 0,-2 3 3,-1-1-4,-4 1 0,-3-1-1,-1 1 0,-5 1 0,-6 0-1,-6 1-1,-11 0 0,-3-1 3,-9 2-2,-9-3 2,-18 5-4,-12-1 0,-1 0 4,-12 1 0,-3-1-1,-4 1-1,-3 0 8,-2 0 2,-2-1-2,-3 1 4,1 0-1,-5-3 3,-2 5 2,-2-3 3,1 3 1,-4-1 2,2-2-1,-2 2-5,-3-1 1,-1 0-3,0 3 1,-2-3 0,-2 2-4,2-2-1,0 2-2,-2 0-2,0 0-3,-1-2 2,1 3-1,0-1 7,1-1-8,-3 2-1,-6 1-5,17-2 4,-9 0 2,2-1-1,0 3-1,-2-2-5,1 0 6,1-1 0,-3 3 0,-7 0-2,13-2-2,-7-1 5,-6 3-2,8-2 0,-8 2 1,8-2 6,-8 2-23,0 0-22,0 0-27,0 0-26,0 0-30,0 0-39,0 0-42,0 0-35,0 0-42,0 0-113,0 0-79,0 0-106,-12-10-76</inkml:trace>
  <inkml:trace contextRef="#ctx0" brushRef="#br0" timeOffset="28485.71">11383 11969 1563,'-2'-5'-7,"2"-2"29,-2 2 20,-2 0 15,0-2 12,0 3 3,-4 1 11,0 0 4,-2 2 4,2 1 1,-3 1-1,-4 4 3,3 0 3,-3 2-2,3 6-3,-4 2-2,4 0-6,1 3-11,0 0 3,3 1-6,2-1-6,1-1-8,5 3-1,0-3-6,2 0-2,7-1 1,-1-1-5,3-2 5,4-2-3,1-2-2,6 2 0,-3-5-7,0-3 2,2 1-3,-1-4-1,-2-1 1,2-4-4,-6 0-2,-2-2-1,-2-3-1,-2-2-5,-1-1-2,-5-1-1,-2 0-4,0 2-4,-2-3-5,-2 1-9,-4 1-16,4-1-9,-5 5-10,2-1-4,-2 1-4,1 3 0,1 1 0,-2-1 0,1 3 6,2 0 0,0-1 3,6 4 6,-10-1-3,10 1 6,0 0 2,0 0 4,-11 5 3,11-5 2,0 0 3,0 0 3,13 10 4,-7-6 4,0-3 3,0 3 0,4-2 8,0 0-2,4 0 3,2-2 5,7 1-4,1-1 1,8-1-4,13 1-1,4-2 0,12 0-2,6 0 2,27 0-2,5-1-1,3-1-3,8 0 2,7 1 1,8-4 2,3 1 0,11 4 1,0-5 0,5 1 1,2 0 3,-3 3 2,-3-1 1,-3 0-2,0 0 1,-3 3 1,-1-3 1,0 0 7,-5 1-2,-9 1 4,-6-3-2,-8 3-2,-10-1 4,-20 1-2,-13-1 4,-5 3-3,-10-3 1,-6 1 9,-6 0 4,-5 2 6,-5-2-4,-1 2 2,-1-2-1,-4 2-1,0-1-5,-2 1-3,0-2-3,-2 2 1,-1-3-11,0 2 7,-2-1-5,2 0-1,0 0-1,-2 0-7,-1 0-1,1 1-1,-1-1 2,2 0 2,-5 0-1,0-1 0,2 2-1,-2 1-4,-8 0 1,12-4-2,-5 4 1,-1-3-3,-6 3-3,11 0 2,-5-3-1,-6 3-4,15-2 1,-9 0 1,-6 2 1,14-1-1,-6 1-1,0-2 3,2 2 3,-1-2-6,2 0 1,-1 2 2,1-2 0,-1 2 0,6-1-2,-4-2 3,3 1-3,4 0 0,-2 0 3,1 0 0,-1 1-11,2-3 11,-1 2 1,-1-2-1,-1 2-2,0-1 4,-4-1-3,0 2-1,-1 0 0,0 0-9,-3 1-11,1-2 2,-1 0-11,-1 1-17,-1 0-9,1-1-2,-3 0-4,-4 3-3,4-7 3,-4 7-1,2-5 1,-2 5 4,2-6 4,-2 6 2,0-7 10,0 7 2,-2-5 3,2 5 4,-4-6 2,4 6 4,-6-6 4,6 6 3,-13 0 9,4 0 3,-1 2 8,1 0 8,-3 3 4,-4 1 5,4 2 3,-4 1-4,4 2 2,-2 4 6,-1-1-6,2 1 3,2 3-3,1-2-2,4 2 1,0-3 4,2 3 0,3-3-4,2 0 0,5-2 8,-1 1-2,4-3-2,6-2-1,0-1-2,4-2 2,0-3 6,2-1 5,1-2 7,-2-3 12,4-5 9,-3-1 0,1-2-3,-6-4 1,-3-4-4,-3-1-7,-3-1-1,-3-4-7,-6 4-6,-2-4 1,-7 3-3,-4 1-10,-7-1-10,-4 4-43,-4 5-49,-7-2-65,-3 6-96,-4 4-120,-3 1-276,-12 4 88,-4 1 80,-39 7-204,-14 1-170</inkml:trace>
  <inkml:trace contextRef="#ctx0" brushRef="#br0" timeOffset="30093.98">5806 14375 1755,'-13'0'-56,"13"0"20,-10-4 34,5 2 9,5 2 18,-11-2 13,5-1 3,0 1 6,-2-1 2,-2 2 2,10 1-3,-16 4 0,4 3 5,-4 0 6,2 8 3,-1 2 2,-3 1 2,2 7 3,1 0-2,0 3-2,3 0-3,1-5-4,5 5-6,-1-4-6,5 2-3,2-6-2,0 1-1,7-4 3,-1-1 0,9-1 4,3-4-1,6-3-2,4-5-6,-1-1-2,3-4-3,2-1-3,1-7-3,-2-1-3,-1-5 3,-2-1-10,-2 0 1,-6-8-3,-2 0 1,-8 3 2,-3-4-6,-3 4-1,-4 1-1,-4 1-3,-5 2-5,-3 1-3,-6 4-9,-1 1-9,3 4-9,-4 3-2,2 5-6,0-4-4,-1 2-5,5 2-3,1 2-1,2 2 2,3-3 4,2 3 4,0-2 3,6-2 4,2 8 2,-2-8 3,10 6 0,0-6 6,1 0 1,4 2 2,0-2-1,3 0 5,2 0 3,1 2 7,0-2 4,4 0 4,7-2 2,0 2 5,3-2-1,9 2 2,3-3 4,1 0 0,9-2 3,2-2-2,3 4 4,-1-7-4,24-1-3,0 0 5,8-2 8,4 2 3,10-2-1,10-6-4,12 1-3,5 2 0,5-3-1,4-1-6,3-2 4,6 1-1,35-4 1,-1 1-6,-32 2 0,-1 5 0,-9-2-1,-8-1-2,-11 3 0,-13-1 1,-8 3-5,-13 0 3,-11 1-3,-16 3 0,-14 1-2,-7 3 1,-3-1-3,-2 0-2,-5 1 2,2-3-2,-1 3 2,-4-1 1,4 1-1,-5 1 2,1 0-2,-2 1 6,-2-2-2,6 4 7,1-1 5,5-2-4,2 2 10,4 0-8,3 3-1,10-1 2,-1-2-3,4 0-2,1 2 2,-1-1 1,0-1-4,-3 2 1,-11-3 5,-1 5-2,-5-5 6,-7 2 7,-3 1 7,-2-3 0,-2 3 3,-6 2 0,2-3-8,-5 1 2,0 0-6,0-2 0,-1 0 0,-3 4-9,-2-2 1,2 1-7,-3-1 0,0 0 3,0 2-3,0-2-3,-2 0-2,0 0-2,1 1-2,-9 1 6,15-3 2,-6 3-2,-1-1-6,0-1-2,3 0 4,2 2-2,-1-4 2,3 2-3,2 2 0,1-3 4,3 0-4,-3 1-1,4 0 1,-2 1 3,2-3 1,1 1-4,-1 1 2,-2-1-3,-1 1 3,-1-2 0,2 2-1,-2 1 7,-2-3-6,-1 2-2,-2 0 8,0 0-7,-2 0-3,2 0 11,-5 2-5,0-1-8,-8 1 5,17-2 1,-12-1-8,3 3 5,-8 0 2,11-1 2,-5-1-4,-6 2 3,0 0-12,10 0-6,-10 0-3,8-2-10,-8 2-7,0 0-15,0 0-18,0 0-26,12 2-27,-12-2-32,0 0-28,0 0-32,4 2-45,-4-2-79,0 0-150,0 0 12,0 0-50,10-6-30</inkml:trace>
  <inkml:trace contextRef="#ctx0" brushRef="#br0" timeOffset="30986.5">11494 13677 1402,'-4'-7'-10,"-1"1"22,1-1 22,-1 1 21,1 1 19,0-1 1,-2 0 11,-1 1-3,2 2 0,-5 1-7,0 2 4,10 0 7,-21 5 3,11 2 2,-4 3-5,4-1 2,0 4-7,2 3-7,0 1-3,0 0-10,6 2-1,0 2-6,2 0-3,2 0-5,2-2-4,0-1-4,6 1-3,-2-4-4,2-1 2,0-2-4,4-3-1,0-3-4,3-2-3,-4-4-3,-1 0 1,3-2-1,-2-3-5,-2-2 2,-1-2 0,-1-1-3,-3-2-2,-4-1-2,0 1-2,-2-2-10,0 1-16,-4-3-20,-4 4-18,1-3-23,-2 4-15,2 0-8,-5 2-4,1 1-1,0-2 3,3 6 9,-3-1 4,1 1 4,3 0 12,0 2 5,-1 0 8,4 0 5,4 2 8,-9-2 5,9 2 9,0 0 11,0 0 5,0 0 9,0 0 7,0 0 6,19 8 7,-10-6 4,5 2 19,9-2 14,12-1-2,9 3-4,13 0-4,4-4-5,8 3-4,22 0-1,0 1 1,2-4-5,-1 0-4,6 1-3,4-1 0,-1-1-3,5 1-2,1-2 0,-4-3-1,-6 2-1,-4-3-1,-4 1 1,-16-1-4,-10 0 5,-3 1-3,-1-2-2,-3-1-1,-2 1 0,-1 2 0,-2-3-4,-5 1 2,-1 1-1,7 1-2,1-3 3,2 2-2,3 0 1,3 2-2,26-2 3,6 2-1,5-3-3,3 5 3,3-1 1,0-1-1,-2 2 1,-6 0 3,-4 0 2,-14 2 4,-15-2 7,1 0 4,-5 0 7,-8 1 5,-4-2 3,-3 0 5,-2 1 0,-10-2 4,3-1-2,-3 3-2,-3-3-2,1 1-8,-2 0 1,-6 1-6,6-1-1,-3 0-4,1 1 0,-3 0-4,5 0-3,-4-1 3,0 2-4,3 0-1,1 1-1,-2-3 0,1 2-1,1-1-2,-5 2 0,0 1 0,-1-2-3,-3 0 3,0-1 0,0 3-2,-2 0-3,2-2 1,0 2-2,-2-3 3,-2 1 3,-3 2-5,2-2 1,-4 2-3,0 0 4,1 0 0,-3-3 0,-8 3 1,15-2 1,-6 2-4,-9 0 2,12-2-2,-12 2-7,8 0-16,-8 0-28,8-4-26,-8 4-29,0 0-24,2-4-25,-2 4-33,0 0-33,0 0-90,-5-7-143,5 7-85,-2-6-39</inkml:trace>
  <inkml:trace contextRef="#ctx0" brushRef="#br0" timeOffset="31302.11">15987 13379 1401,'-8'-3'-15,"0"2"24,8 1 14,-19 0 15,6 1 6,-2 2 12,-1 2 16,-2 3 5,-1 0 13,-2 3 4,2 0 3,0 4-4,4 1 5,-2-1-7,4 5-8,0-3-4,5 1-5,2-1-5,0 2-6,2-1-5,4-1-2,0 1-3,4-4-3,2 0-4,2-1-1,3-2 1,4 0-4,0-4-3,1-2 3,1-1 2,0-3 2,2-1-1,-2-3 7,0-2-8,-1-4 0,-6-2-2,0-2-7,-4 0 1,-4-4-5,-6 1-5,-4-3-4,-6 1-17,-6 1-31,-12 0-42,-9 1-51,-9 3-66,-5 1-94,-24-2-260,-5 3 32,-11 2-127,-13 0-130</inkml:trace>
  <inkml:trace contextRef="#ctx0" brushRef="#br0" timeOffset="32607.77">6009 16219 1669,'0'-6'-40,"0"1"31,0 1 22,0-4 15,-3-1 14,1 1 16,0 0 17,0 0 12,0 1 6,0-1 6,-2-1 7,0 1 3,0-2-7,-1 5-3,-3-3-8,-1 2-1,-1 5-7,-3-5-8,-2 6-4,-4 0-6,2 6-3,-4-3 2,0 6-2,-2 6-2,6-4 0,-3 2-13,4 4-6,1 1-4,5 1-1,0 1-2,6-1-3,4-1 4,1-1 0,9-2-9,1-2 3,8 1-6,0-7 2,6-1-5,1-4 1,-1 2-2,5-10-8,0 0-1,3-1-5,-1-4-1,-2 0-9,-8-3-3,2 0-7,-5 1 4,-1-6-11,-9-1-1,1 4-5,-3-1 3,-4-1-2,-3 1 0,-5 1 5,0 3 0,-2 3 3,-1-2 1,-3 4-2,-3 2-1,4 1 2,-2 3 1,1-2-1,0 4 2,-1 0-1,4 0 6,8 0 2,-18 4-6,10-4 4,4 2 1,4-2 2,-4 5-1,4-5 1,0 0 4,0 0 0,6 8 1,0-6-1,2 2 1,2-4 1,0 1-1,0 1 3,1 2-4,4-4 4,0 3-1,-1-3 2,6 2-1,0-2 0,10 0 0,7 0 3,7 0 9,5-5-5,8 5 1,7-6-5,19 1 3,9-5-3,2 3-1,5 2 5,4-7 1,10 2 1,6 2-5,1-5 3,4 2-2,0-2 0,-1 0-2,1-1 0,3 2 2,3-7-1,5 3-2,3 0 1,5-1 0,2-5 1,-3 0-2,-3-2 3,-1 4 3,-2-3-5,2 1 1,-3-2-4,3 4 3,-4-4-3,1 5 0,-6-1 3,-4 0-2,-5 2 0,-3 0-1,-6 1 2,-6 4-4,-4-3 1,-5 4 1,0 2 0,-6-6 1,-2 5-1,-2-2-1,-2 2 4,-16 3-2,13-5 1,-18 6-2,-11-2 3,3 0-6,-13 3 6,-5 1 0,-5-1 1,-2 2 7,-5-3 4,-1 4 1,-5 1-1,2 0 2,-2-3-8,-2 3-3,0-1 0,-4 3-1,6-3 2,-8 3 1,3-4-3,-3 2 5,0 0-9,-1 1 3,-2-2 5,0 3-1,0-1-1,-8 1 0,12 0 3,-6-4-4,-6 4-4,11 0 2,-11 0-2,8-4 2,-8 4-7,0 0-5,11 0-2,-11 0-4,0 0-3,9-3-4,-9 3 1,0 0-5,8-2-4,-8 2-3,0 0-7,0 0-6,6-3-14,-6 3-39,0 0-38,0 0-46,-2-9-48,0 5-110,0-2-137,4-1-114,-2 1-93</inkml:trace>
  <inkml:trace contextRef="#ctx0" brushRef="#br0" timeOffset="33770.07">11981 15089 1676,'-15'-6'17,"0"3"19,1 1 12,-4 0 10,0 4 5,-2 0 11,1 1 12,-1 5 12,-2 1 3,-2 3 7,1 3-1,0 4 2,2 3-10,0-2-6,4 5-6,4-5-3,-1 8-8,4-6-8,2 2-5,4 0-6,0-4-3,4 2-6,2-3-4,2 1-5,2 2-4,5-7-1,0 4-1,3-5 5,1-5-12,3-1-2,-2-3-3,4-1-5,-4-4 11,5 0-4,-3-6-5,0 1-6,-2-5 1,2-2-1,-3 2-6,-5-6-1,1 1-2,-4 0-7,-3-4 1,-4 3 0,0 0 2,-2-1-1,0 3-2,-7 2 1,3-1-3,-5 4 0,0-3 1,1 4 6,-1-1-8,2 3 9,3 0-3,0 1-2,0 3 1,0-6 0,-2 5-3,8 3-3,-5-4 6,5 4 0,0 0-3,0 0 2,0 0 2,0 0 1,27 7-3,-13-7 6,-2 3-1,2-3-2,5 0 0,3 0 3,8 0 1,12-3-6,5 0 2,12 0-2,27-2-1,5-3 5,13 0 0,11 1-1,10-6 1,7 1-4,13 3-1,6 0-3,-3-3 6,4 0 1,5 4 0,2-3-3,4 1-2,0 2 5,-4 1-7,-7-2 3,-6 2 3,-6-1-4,-9 2 1,-9-1 3,-8-1-2,-15 0 1,-14 3 3,-21 2 2,-15-4 10,-8 7 9,-9-6-2,-2 4 0,-3-2-10,-6 2 4,-1 2-1,1-3 0,-3 1-10,-2 2 3,-4-2-1,2 0-3,2 2-1,-2-2 0,-1 2-7,2-1 3,-4 1 7,0 0-1,3-4-8,-1 4 3,-2-2 1,-1 0 3,0 2 0,-1-4-3,4 1 6,-1 1-9,1 2 5,0-3-3,4 3-1,1-2 4,0 2-3,2-3 3,2 3-5,1-3 2,-1 2 1,-1-2-3,-2 3 0,0-1 1,-2-1 1,-2 0 0,-3 2 0,1 0 0,-2-2-3,-1 2 2,1-2 2,-5 2 0,-6 0-7,11-2-2,-11 2 1,9 0-2,-9 0-5,0 0-2,0 0 0,4-6-4,-4 6 0,0 0 6,0 0-3,0 0 7,0 0 1,0 0 1,0 0-2,0 0 1,-11-7 2,11 7-1,-9-7 4,5 7-2,0-7 2,4 7 2,-8-5-1,1 2 0,3 1-4,4 2 1,-13-3 1,5 1 0,8 2-1,-15 0 1,7 2 2,-3 3-3,0-2 2,-3 2 2,1 2-1,0 4 2,0 0-1,1 1 5,0 0-2,2 5 1,0-3 2,2 1 0,3 2 2,1 1-2,4-1-1,2-2-2,3 5 5,3-7 7,4-2-6,6 3-4,-1-4 0,8-1 3,0-3-2,3-1 0,-1-5 1,1 0-1,0 0 3,1-9 6,-1-2 12,1-2-3,-2 0 6,-3-6 1,-1 1 0,-3-2 5,-9 0-1,2-3-4,-6-1-3,-4 4 2,-8 1-7,-6-2-8,-10 0 2,-5 1-10,-7 6-28,-10 0-34,-8 1-45,-3 3-51,-6 7-71,-26-2-101,5 5-238,-18 5 50,-14 0-134,-24 3-144</inkml:trace>
  <inkml:trace contextRef="#ctx0" brushRef="#br0" timeOffset="35175.62">6225 17662 1657,'-9'-5'-81,"3"-1"27,0 4 17,-3-5 6,3 1 19,-3 1 16,3-3 12,-3 1 14,1-2 7,0 1 9,2-3 5,-3 2 8,-2-2 7,2 4 6,2-8 5,-2 8 3,0-1 5,1-3 1,0 3 1,-3 3-8,3 1-4,-6-1-7,4 5-3,-6 0-3,0 5 5,-5 3 4,2 1 7,-2 8 2,-1-1-1,1 6-5,5 2-5,-1 0-6,4 1-1,7-3-11,0 3-2,6-4-4,2 3-5,3-4-2,5-1-3,4-3 0,1 4-8,6-8 2,0-5-4,2-1-2,1-5-4,1-1-3,5-5 2,-2-1 2,-1-3-8,-1 1 3,2-10-5,-6 9 0,-3-10 1,-2 4-3,-6 0 2,-3-2-4,-4 2-3,-2-4-8,-6 3-10,0 1-4,-2 2-3,-3 2-5,-2 1-9,-1-2-7,1 9-3,-1-4-5,1 2-2,2 5-4,1-2-2,0 2 0,2-4-3,6 4 7,0 0 1,0 0 8,0 0 4,0 0 6,0 0 3,0 0 2,0 0 5,0 0 1,0 0 2,31 4 1,-20-4 2,-1 2 5,5-2 1,-2 0 1,8 0 3,-2 0-1,2 2 3,2-2-2,3 0 3,4 0-2,-2-2 5,5 2 2,7-7 7,1 3 5,1-4 4,11 1 14,4 0 11,21-8 5,7 2-4,2 0 2,4 0-8,5-3-3,12 6-4,-1-2-4,6-2 0,-2 1-5,4-1 2,3 3-3,5-4-3,2 2-1,0-2 1,9 1-4,1-5 1,3 4-3,1-5 5,1 4-2,-1-4 4,-2-1 2,3 1-4,-3 1-2,1-3-4,-5 7 3,-2-4-3,1 0-2,-11 4 0,-5-4 1,-6 4 0,-6 1 0,-7 1-3,-3-1 0,-5 5-1,-7-4 0,-2-1-3,-1 7 3,-11-5-1,14-1 3,-14 4-4,15 2 0,-1-8 4,1 2-2,-3 2 6,5 1-2,-19-2 3,-7 7-4,1-4 5,-3 3 0,-2 4-1,-1-4-3,2-1 0,-9 1 0,-3 4 1,-4-1-5,0 1 2,-6-1 0,-2-1 1,-2 3 2,-7-3-2,-2 1 12,0 3 8,-4 0 13,0-5 9,-2 3 8,-4 2 2,3-3-5,-5 0-15,1 2 0,-3 1-4,4-4 2,-3 2-3,-2 2-1,-6 0-5,12-2 0,-5-2-2,-7 4-8,11-2 2,-7 2-8,-4 0 3,6-3 2,-6 3-5,0 0-10,6-4-8,-6 4-12,5-4-13,-5 4-15,4-2-24,-4 2-32,0 0-32,0-7-41,0 7-49,0 0-91,-2-7-170,2 7-6,0 0-186,0-8-174</inkml:trace>
  <inkml:trace contextRef="#ctx0" brushRef="#br0" timeOffset="36449.59">12468 16630 1789,'-11'-6'4,"0"-1"36,1 3 23,2 1 11,-1 3 1,0-5-3,1 5 1,-2 5 4,1-5 4,-3 7 2,-1 0 2,2 5 3,1-3-4,2 4-1,-3 2-4,4 3-4,1-3-6,2 7-5,0-3-6,-1 1-5,3-2-6,2 3-1,2 0-2,0-3-8,5 2-3,-1-5-2,0 0-3,4-2-1,0-1-1,0-5-2,5-1-5,-5-4 4,3-2-5,2-2 1,-3-2-8,2-3 7,-4 0 2,0-3-5,-1-4-7,-5 1 6,0 0-3,-4 0-1,-2-2-5,-2-3 0,0 3-1,-6 2-5,3-1-7,-3 4-4,-2 3-9,0-3-1,2 3-2,-3 5 0,2-3-1,0 2 0,3-2-2,0 5-2,2-2 3,-2-3 3,8 5 4,-6-2 4,6 2 0,0 0 1,0 0 2,0 0 2,22 0-1,-22 0 0,20 0 2,-6-3 0,2 3 2,5 0 0,3-2 4,8 0-1,11 2 2,3-4-3,13 2 3,7 2-2,27-2 9,9-1 12,4-3 1,12 4-3,1-4 3,5 5 1,1-3-1,6 0-2,3-1-3,3 1 2,8 0-5,-3-3 2,-3 0-1,-5 0 0,-7 1 2,-2-2-4,-9-3 0,-8 2 1,-6 1-3,-11-4 3,-9 1-3,-13 1-2,-14 3 2,-7-6-3,-7 6 0,-3 0 3,-6 1 0,-7 1 4,1 1 6,-6-2 10,0 0-11,-4 4-7,1-5 11,-3 7-13,0-4 4,-4 3-6,3 1-1,-2-4-1,-3 1-5,3 2 7,-1-3-5,1 1 3,2 3 0,-1-5-1,4 3-3,-2-1 4,3-1-4,0 4 0,-3-6-3,1 2-5,-1 0 2,-3 4 4,-1-3 0,2 0 0,-4 3 1,1-1 4,0-3 2,-3 2-6,0-2 1,0 3 4,1-1 3,-7 2-8,8-5 0,-3 3 3,-5 2-3,10-3-5,-6-2-4,-4 5 3,11-5-3,-4 5 6,-4-6-4,6 5 4,-2-3-1,-7 4 3,12-4-4,-6 0 3,3 2 1,0-3-3,1 3-1,-2-4 3,2 4-2,4-3 6,-1-2-2,-1 2 4,3 3-4,-2-6-3,0 3 4,2-1-5,-5 4 1,0-4 7,-1 4-3,-1-3 0,0 3 4,-1-2-1,0 3 5,-3-3 0,-4 4-2,8-4 3,-6-1-3,-2 5-2,4-4 3,-4 4 3,2-5 1,-2 5 5,2-3 1,-2 3 7,0 0-2,3-4-1,-3 4 0,0 0-3,0-6 0,0 6-1,0 0 0,0 0-3,0 0-5,0 0-2,0 0-2,0 0 9,0 0-9,-23 6 0,14 1-4,1-2-3,-3 4 6,3 0 5,-3 2-4,1 3-1,1-1-4,-2-1 8,5 5-6,-2-4 2,4 2 1,2 5-3,-1-6 4,3 0-1,5 1-3,-1 1 5,4-3-4,7 4 5,4-4 1,2-4-6,5 3 3,-1-4 0,7-1 0,0-5-1,4 2 0,0-4 0,3-6 11,2 1 2,-4-5 19,0-4 5,-5 1 12,-3-3-1,-1-1 0,-6-5-3,-8 3-3,-3-1-5,-7 1-7,-6-3-2,-5 0-5,-7 0-3,-6 1-4,0 2-16,-8 1-33,1 4-37,-3 1-42,-2 4-47,-2 0-63,5 4-65,-1 2-103,0 1-211,5 2 77,3 2-211,1 1-223</inkml:trace>
  <inkml:trace contextRef="#ctx0" brushRef="#br0" timeOffset="42538.39">8609 17101 1206,'-2'5'282,"-1"1"-84,0-4-43,3-2-27,-4 6-23,4-6-15,-4 5-9,4-5-4,0 0 5,-5 8 1,5-8 5,-4 0-2,4 0-7,0 0-1,0 0-5,-2 7 3,2-7-6,0 0-3,0 0 2,-2 7-8,2-7-4,0 0 8,-2 2 0,2-2-2,0 0-4,0 0-9,0 5 0,0-5 7,4 8 14,2-3 0,0 3 8,3 0-1,4 4 0,2-5 0,5 3-2,3 1-4,1-2-4,4 3-8,4 2-3,-1-7-3,3 6-5,0-5-5,2 5-2,-1-6 1,-2 6-3,-3-6-6,-2-2-1,-4 3-5,0 0-1,-7-7-3,2 5 0,-4 0-1,-1-4 3,0 3 4,-4-5 2,0 7 2,-1-7 0,-1 5 4,-1-3-4,-1-2 0,1 1-5,-7-1-4,8 5-2,-8-5-3,0 0-1,4 2-6,-4-2 0,0 0 0,0 0-3,-17 11-1,5-3 0,-1-3-2,-2 2 2,-7 1-3,2 1-1,-4 3-1,-1-2 0,1 1-10,0 0-20,-4-1-20,-2 4-31,4-4-43,1 1-21,2 0-26,0-4-33,8 2-52,3-4-60,-2-2-80,6-3-187,8 0 40,-6-8 70,10-1-248,4-4-209</inkml:trace>
  <inkml:trace contextRef="#ctx0" brushRef="#br0" timeOffset="42940.27">9516 17933 2207,'-8'6'123,"-1"0"9,0 1-3,3-5-5,0 2-4,-1 3-1,1-7 7,2 7-7,4-7-4,-6 5 2,6-5 2,0 0-7,0 0-5,19 2-10,-9-4-9,5-1-9,4-4-20,0 5-36,4-9-38,2 7-32,3-7-34,4 2-39,0-2-53,-3-4-52,1 2-49,-5 6-134,1-7-73,-4 5 45,-3-3-195,2 3-129</inkml:trace>
  <inkml:trace contextRef="#ctx0" brushRef="#br0" timeOffset="43145.28">10020 17616 2021,'0'-7'191,"0"7"6,0-7 0,0 7-19,2-6-16,-2 6 12,0 0 6,4 18 4,0-11 3,-1 6-9,-1 2-14,2-2-14,-2 7-13,4-3-16,-1 2-10,1 3-19,0-2-42,3 1-56,0-2-63,-1 0-70,-2-4-75,6 5-89,-5-11-154,2 4-88,-3-5 51,0-5-338,3 0-319</inkml:trace>
  <inkml:trace contextRef="#ctx0" brushRef="#br0" timeOffset="43872.06">8963 15634 2279,'-8'-2'-19,"8"2"22,-7-4 22,7 4 15,-8-2 12,8 2 15,-8-3-1,8 3 10,-7-3-1,7 3 3,-7-1-3,7 1-5,0 0 1,0 0-8,-8 0 1,8 0-13,0 0 9,0 0 14,2 13 1,4-5 7,6-1 5,0 7 2,7-1 2,5 4-3,10 0-4,1 4-4,7 0-5,1-1-10,1-3-6,-1 1-3,1 0-5,-7-5-6,-2 1-5,-1-3-1,-9-2-5,1 0-5,-1 0-3,-8 0 2,0-3-4,-2 2 3,-6-1-5,-3 0-2,-4 2-6,-4-1-9,-2-1-9,-7 4-12,-3-2-11,-2 6-17,-5-4-20,0 2-20,-3 4-27,2-4-33,-6-2-45,3 6-60,2-3-49,2-1-145,2 2-75,3-2 42,4-5-183,-1 2-156</inkml:trace>
  <inkml:trace contextRef="#ctx0" brushRef="#br0" timeOffset="44068.64">9340 16320 1841,'4'7'72,"-4"-3"25,2 2 2,0 0 4,0-1-7,3 1-8,-1-4-4,0 3-7,5-5-5,2 0-5,1 0-5,3 0-9,2-3-20,4 1-36,2-6-43,2 1-54,3-3-62,-2 1-119,-1 2-163,7-8-171,-1 1-114</inkml:trace>
  <inkml:trace contextRef="#ctx0" brushRef="#br0" timeOffset="44263.15">10024 16058 1732,'-2'-2'106,"2"2"20,-7-7 9,7 7-3,-6-2-7,6 2-1,0 0 4,0 0 10,-10 14-1,8-2-5,2-5-6,0 6-13,2-2-13,0 6-6,2-2-14,0-1-8,2 5-32,1-6-39,0 5-51,-1-1-59,0-2-81,0-2-77,-3 5-187,-1-7-24,0 1 60,-2-3-152,2-2-71</inkml:trace>
  <inkml:trace contextRef="#ctx0" brushRef="#br0" timeOffset="45056.15">8241 14161 1596,'0'0'-10,"0"0"8,0 0 1,-2-7 0,2 2 0,0 5 4,-2-9-4,2 3 3,0 1 1,0-2-3,0 1 4,-2 0-4,2-1 8,0 2 11,0 5 4,0-10 6,0 10 2,0-9 1,-2 6 2,2 3 7,0-6 6,0 6 0,-4-6 0,4 6-3,-5-3 6,5 3 3,-4-4-1,4 4 1,0 0 0,-5-4-8,5 4-3,0 0-6,-4-3-3,4 3-1,0 0-1,0 0 6,11 11 3,-4-4 7,3 1 1,3-1-1,6 1-2,2 2-2,-1 1 0,4-1-1,3-3-3,-1 3-6,0-3-6,0 1 0,-4-3 0,0 2-5,-3 0-3,-3-3 0,0 2 1,-4-1 4,-2-3 0,-1 2-1,0 2-2,-7-1-4,-2 2 1,-4 3-3,-3 0-2,-4 1-1,1 1 0,-2 1-9,-4 1-16,2 1-21,-3 2-26,-3-2-31,4 1-30,0 3-34,2-3-40,-1-3-58,0 2-158,5-4-252,-1-2-158</inkml:trace>
  <inkml:trace contextRef="#ctx0" brushRef="#br0" timeOffset="45282.75">8467 14790 1850,'0'11'3,"0"0"23,2-4 12,-2 3 8,3-5 6,-3 2 0,2-1 1,2 0 0,3-4-1,1 0 2,5-2-12,1 0-4,6-4-3,0 0-24,6-2-30,1 1-42,3-1-50,4-1-46,-7-3-94,7-1-364,-4 1-112</inkml:trace>
  <inkml:trace contextRef="#ctx0" brushRef="#br0" timeOffset="45471.55">9029 14587 1846,'0'0'69,"-4"-7"8,4 7 1,-2-3-8,2 3-5,0 0 8,0 0 6,0 0-4,0 24 0,3-10-3,2-1-5,1 2-6,2 4-3,1 2-6,4 0-7,0-2-19,-1 2-37,3-1-48,-2-1-50,-1-1-78,-1 0-178,0-5-100,-5 0-111,0-3-76</inkml:trace>
  <inkml:trace contextRef="#ctx0" brushRef="#br0" timeOffset="46304.22">7530 12250 1542,'2'5'-24,"-2"-5"12,2 5 11,2-3 6,-4-2 10,2 5 4,0 0 8,-2-5 2,0 0 8,4 4 0,-4-4 5,2 3 0,-2-3-1,0 0-1,4 4-3,-4-4-1,5 4 7,-5-4 5,11 6 3,-7-3-3,4 3-3,0 0-2,1-1 4,4 4 0,0-4-3,1 5 1,2-3-2,4 3-4,4-3 2,-1 3-2,1-1-3,0-1-3,-1 1-5,3-1-1,-2 1-7,-4-1 2,2 1-1,-4-2-5,0 1 1,-1-1-1,-3-2-5,0-1 2,-4 2-1,0-2 2,-2 1-2,2-1 3,-4 0 2,-3 2-2,-3-3-2,0 4-1,-5 0 0,-3 1-1,-3 1-2,-6 2-1,-5 3-3,-3 3-7,-2 2-15,-2 0-12,1 1-14,-2 0-22,2-1-22,3 2-30,4 0-22,2-3-50,0-1-102,2-3-380,6-2-165</inkml:trace>
  <inkml:trace contextRef="#ctx0" brushRef="#br0" timeOffset="46554.32">7788 13101 1913,'0'11'7,"2"-2"7,-2 0 0,0-1-2,1 1 1,2-4 2,1 1-1,1-2-3,3-1 2,1-3-1,3 2 0,1-4-5,3 2-21,4-1-28,-1-1-45,-2-5-59,4 4-161,-1-4-190,-2-4-3</inkml:trace>
  <inkml:trace contextRef="#ctx0" brushRef="#br0" timeOffset="46752.01">8239 12832 1358,'-4'-6'39,"4"6"9,0 0-3,0 0 2,0 0 12,-11 21 10,9-9 11,0 3 6,0 2 5,4 5-1,0 5-7,2 1-1,3 5-11,3 4-2,4 4-8,2-1-5,3 0-28,-2 1-50,6-4-67,5 0-65,-5-2-182,2-3-297,-6-6-131</inkml:trace>
  <inkml:trace contextRef="#ctx0" brushRef="#br0" timeOffset="48053.62">12870 11838 1179,'3'2'181,"-3"-2"-60,0 0-42,6 3-9,-6-3 1,0 0 4,0 0 1,0 0-3,6 3 5,-6-3 1,0 0-3,0 0-1,0 0-5,2 3-4,-2-3-5,0 0-4,0 0-5,0 0-4,2 6 10,-2-6 11,4 5 3,-2-1 3,3 0 1,0 0 2,1 1-3,4 3 1,5-2 7,0 4-1,4 1-6,5 0-5,3 4 3,7-1-8,0-2 1,2 3-3,-1-3-6,-1 2-4,0-2-8,-2-3 3,-5 1-8,-2-3-3,-1 1 1,-5-3-4,-2 3 7,1-4 4,-5 1 7,-2 0 9,2-3 6,-4 1 2,-1 1-2,-1-3-5,-3 4-6,-2-1-6,-2-4-7,-9 7-4,3-1-2,-7 1-7,-4 2-16,-3-1-31,-2 1-38,-3 2-44,-5 0-48,0 0-54,-1 2-68,3-4-57,0 2-136,1-2-111,2-1 66,4-2-246,1-1-243</inkml:trace>
  <inkml:trace contextRef="#ctx0" brushRef="#br0" timeOffset="48837.38">12244 12446 2005,'-4'-8'-40,"4"8"20,-2-7 26,2 7 14,-6-5 15,6 5 14,-2-4 8,2 4 6,0 0-2,0 0-2,0 0-6,0 0 7,0 0 10,0 0 8,10 16-2,-2-8-1,-2 6-2,4 2-2,-1 2-8,2 2 0,2 1-8,-3-1-3,0 1-6,0 0-6,0-1 0,-2-1-4,-2-2-5,2-4-4,-1 1 2,0-1-1,-3-4-6,0 1 4,0-3 6,0-2-6,1-5 0,-5 0-3,0 0-1,0 0-2,10-12-7,-6 2 3,-2-1-1,3-2 1,-2-1-7,1-1-3,-2 0 2,2-1-1,-3 6-3,2-2 6,-1 2-10,-2 3-1,4-1-5,0 4 2,0 2 3,-4 2-1,0 0 0,20 8 3,-10-2-5,1 1 7,-3 3 9,6-1 2,-4-1-7,2 1-3,-3-3 4,2 2-5,-5-3 3,0-1 9,1 2 14,1-4 21,-2-2-12,-6 0-1,9-6 1,-5 0-1,1 1-2,-3-6 0,-2 4-10,2-2-1,-2-3 0,0 1-2,0 0-3,-2-2 0,2 1-9,-2 0-17,0 1-24,-1 2-25,1-1-33,2 3-47,-2-3-48,2 4-30,0 2-18,4 2-26,-4 2-53,7-2-115,1 6-50,-8-4-115,18 6-91</inkml:trace>
  <inkml:trace contextRef="#ctx0" brushRef="#br0" timeOffset="49256.1">12905 12525 1551,'6'-4'-11,"-2"2"25,0-1 21,0-3 18,0 2 14,-4 4 17,0-9 6,0 3 9,-2 0-3,2 6 0,-6-6-5,2 3-5,4 3-8,-15 0-6,6 0-2,1 3-5,0 2-5,-1 2-4,1 1-5,-1-1-4,0 5-6,3-1-3,2-2-3,0 3-3,4 0 0,0-1-1,4 2-2,2 1 1,5-4-3,2 5-1,2-3-4,1 2 1,2 1-3,2-1 0,0-3-6,1 2 1,-2-2-2,-2 3 1,-2-2-3,0-1 0,-3 0 2,-3 1 4,-1 0 7,-4-2-2,-2 0 2,-2-1 3,-2 1 1,-2-2-1,-2 0-1,-3-3 0,0 0-1,-1 2 0,-1-5-2,1-1 7,-2-1-9,-2-1 2,4-3 2,-3-3-6,3-1-3,0-2 1,3-4-4,0 0 0,3-1-5,4-2-9,0 3-11,2-1-17,2-2-29,3-1-37,4 1-42,3-3-41,1 5-53,3-5-66,2 1-129,0 2-63,-3 1-148,3-1-135</inkml:trace>
  <inkml:trace contextRef="#ctx0" brushRef="#br0" timeOffset="49589.74">13249 12411 1655,'0'-8'-15,"-2"5"31,0-3 29,-1 0 16,0 1 17,-2-2 9,-1 4 12,2-2 6,-2 3 10,0-3 0,-4 3-6,4 0-6,6 2-4,-18 0-5,9 4 7,0 1-8,-1-3-4,1 6-10,1 2 3,2-2-10,1-1-8,1 1-6,-1 1-7,3-1-6,0 0 6,2-3-8,2 2 0,0 0 3,3-2-7,-1-1 9,5-2 1,-3 0-13,-6-2 4,17-2-7,-9 0 0,1-2 1,0-1 2,-1-2-1,-2 2 1,0 0 2,-2-5-6,-1 2-5,0 1-2,-3 1-8,-3-2 3,0 3-3,-3-1-8,0 5-16,0-1-21,6 2-21,-19 0-27,10 2-28,-1 1-43,3 1-45,1 0-45,4 1-51,0 1-131,2-2-108,0-4 70,6 11-141,3-4-96</inkml:trace>
  <inkml:trace contextRef="#ctx0" brushRef="#br0" timeOffset="49749.72">13390 12512 1629,'3'2'15,"-3"-2"30,9 2 20,-9-2 8,8 2 8,-8-2 3,11 0 6,-11 0-4,15-2-7,-5 0-4,1 0-10,-1 0-13,4-2-34,-4 4-37,2-5-42,1 8-45,0-6-49,-3 3-81,3 0-404,-5 0-136</inkml:trace>
  <inkml:trace contextRef="#ctx0" brushRef="#br0" timeOffset="49923.12">13565 12615 1758,'-5'10'24,"1"-5"25,0 2 19,2-1 14,0-2 14,0 2 12,2-1 2,0-5-4,0 6-8,0-6-5,7 2-12,-7-2-5,16 0-14,-5-2-37,-3-2-48,2 0-56,6 1-58,-2-1-7,5-2-30,1 0-97,5-1-149,-3-1-120,5 1-44</inkml:trace>
  <inkml:trace contextRef="#ctx0" brushRef="#br0" timeOffset="50118.26">14033 12401 1514,'-4'-5'74,"1"-1"41,-1 1 27,0 0 12,1 1 5,3 4 2,-5-5-5,0 2-12,5 3 1,0 0 10,0 0-7,-8 17-7,8-8-16,-3 4-2,6 2-17,-3 4-7,2 6-11,2 6-14,1 1-19,5 6-53,-2 0-52,5 8-65,-2-2-84,0 0-86,1 4-195,-4 2-43,1 6 80,-4-1-164,-3 0-107</inkml:trace>
  <inkml:trace contextRef="#ctx0" brushRef="#br0" timeOffset="51080.26">12432 14329 1693,'-4'-6'23,"0"-1"26,2-1 18,-2-1 9,1 1 13,0 1 17,1 0 13,0-2 11,-2 1 7,2 3 1,-1-1-6,2 2-17,1 4-12,-2-7-2,2 7-20,0 0 6,0 0 3,-2 15-7,2-6-4,2 6 0,1 1-8,0 3-4,1-2-1,0 4-4,1 2-11,-1-5-3,3 2-1,-4-1-5,2-2-6,-1 0-1,0-1-8,0-3 0,-1-2 2,1-1-5,-2 1-3,0-4 8,0 0-7,1 0 0,-1-1 0,0-3-2,1 1-5,-3-4-2,7 0-3,-7 0 5,0 0-8,0 0-6,17-4-5,-17 4-4,8-3 1,-8 3 0,12-2 0,-12 2-3,12 2-1,-6 0 0,0 3-1,1-5 3,2 4 4,-3 0-3,2 1 8,1 0-7,-1 1 0,1-2 5,0-4-1,-3 7 0,2-7 5,0 2-3,-8-2 6,16 0-1,-8-2 4,0-2 13,-1 1 9,-1-4 2,0-3 14,-1 2-1,-1-2-1,-2-3-1,0-1-11,-2-2-4,0 0 1,0-1-5,0 0-4,-2-1-3,0 3 2,2 2-6,-2 1-5,2 2-18,0-1-29,0 4-34,2 1-16,-2 1-18,0 5-33,4-4-39,-4 4-39,0 0-44,11 6-54,-11-6-135,10 3-85,-4-1 74,1 0-175,4 0-134</inkml:trace>
  <inkml:trace contextRef="#ctx0" brushRef="#br0" timeOffset="51567.87">13109 14487 1687,'18'-2'31,"-12"-1"22,-2-1 15,0-2 10,-2 0 11,3-1 8,-3 2 6,-2-6-3,0 4 4,-2-3-3,0 3 4,-1 1-8,1 1-11,-2-2-4,0 2-11,-2 0-6,-1 5-6,7 0-9,-15 0-3,9 5-2,-2 0-11,-2 2 1,2 0-3,2 3-3,2-3-1,-4 4-3,4 0-3,3-1-1,-1 0 0,4 1 0,3-1-1,-1 2-2,2-2 1,2 2 0,0 0-4,3-1-3,2 0 0,-2-2-2,0 3 4,-1 0-5,3-1 9,-5-2-18,1 3 9,-5-2-1,1 2 10,-5-3-15,-3 2 5,1-2-2,-5 3 1,1 1 0,-4-5 6,-1 0 3,-1-1-7,-2-1 8,0 0 0,2-4 5,-2-1 0,4-2 2,-1-1-1,2-6-5,2 2-2,2-1 2,1-4-12,0-1 4,8 0-1,2-1-9,1-2-5,1 0-15,5 0-19,-1-3-29,-2 1-40,4-1-47,-2 5-46,3-3-41,-2 0-95,-2-2-146,1 4 7,1-3-145,-2 3-118</inkml:trace>
  <inkml:trace contextRef="#ctx0" brushRef="#br0" timeOffset="51799.03">13267 14096 1822,'-7'-11'41,"3"2"24,-1 1 22,1 4 14,-1-3 9,4 0 10,-1 4-4,-3-1 0,5 4-7,-4-3-16,4 3 4,0 0 7,0 0-1,2 15-5,0-6-12,1 1-7,-1 5-10,1 1-4,2 1-6,-1 1-8,1 0-31,3 3-36,-3-5-42,-2 3-58,4-1-67,-1-1-66,0-4-155,-2 2-84,6-3 37,-4 0-109,2-6-62</inkml:trace>
  <inkml:trace contextRef="#ctx0" brushRef="#br0" timeOffset="51980.39">13572 14312 1684,'0'0'106,"10"-4"14,-10 4 8,0 0-4,8-1-8,-8 1-8,6-3-9,1 1-12,0-1-9,1 1-7,0 0-9,3 2-23,-4-2-30,5 2-32,-1 0-34,-1 0-31,-2 4-39,1 0-35,0-1-55,-3 5-99,-4-2-310,-2 4-125</inkml:trace>
  <inkml:trace contextRef="#ctx0" brushRef="#br0" timeOffset="52116.58">13620 14529 1776,'-8'14'49,"0"-3"21,2-2 17,1-2 7,2-2 7,-1 0 0,4-1-6,0-4 0,-3 6-6,3-6-3,7 4-7,-7-4-8,18 0-11,-8 0-39,0-4-58,5 1-67,2-4-88,-3 2-180,4-3-92,3 0-116,4-1-81</inkml:trace>
  <inkml:trace contextRef="#ctx0" brushRef="#br0" timeOffset="53549.76">14143 13972 1582,'-2'-5'-8,"2"5"11,0 0 14,-4-4 10,4 4 8,0 0 6,-5-4 7,5 4 4,0 0 7,0 0 3,0 0 3,0 0-1,0 0 1,-2-5-1,2 5 0,0 0 0,0 0 0,0 0 0,0 0-1,0 0 0,0 0-4,0 0-3,0 0-3,-2-4-4,2 4-2,0 0-3,0 0-8,0 0 2,0 0-3,0 0-4,0 0 1,0 0-1,0 0-2,0 0-4,0 0 0,0 0 4,0 0-3,0 0 2,0 0-4,0 0 0,-4-6-1,4 6 6,0 0-5,0 0 3,0 0 1,0 0-2,0 0 1,0 0 1,0 0 5,0 0-1,0 0-1,0 0-3,0 0-2,0 0-1,0 0-3,0 0 0,0 0 0,0 0-4,0 0 5,0 0-4,0 0-6,0 0 0,0 0-1,0 0 1,0 0 1,0 0-4,0 0 1,0 0 4,0 0-11,0 0 3,0 0 7,0 0 1,0 0 3,0 0-1,0 0 0,0 0-2,0 0-1,0 0-3,0 0-4,0 0 2,0 0-6,0 0 5,0 15 0,2-7-1,4-3 5,-1 5-7,1-2 9,1 3-2,-1 1-7,0 1 2,2 1-3,-3-1 2,6 0 0,-5 0 2,2 1-2,-3-2-3,3 3-26,-2-2-26,1-2-38,-3-1-50,0-3-56,1 3-60,-1-4-70,-1-3-154,2 1-16,0 0 55,-5-4-134,17 0-74</inkml:trace>
  <inkml:trace contextRef="#ctx0" brushRef="#br0" timeOffset="53836.06">14537 14108 1504,'0'0'38,"9"-3"37,-5 1 21,-4 2 11,0 0 1,7-5 11,-7 5-4,0 0 1,0 0 2,0 0 0,0 0-3,-5 16 3,-1-5-1,-3 3 6,-1 1-2,-1 4-7,-2 0-5,1 3-8,-6 4-5,2 1-13,-4 1-4,6-2-8,-3 3-9,-1-3-2,2 2-6,0-2-25,2 1-32,2-4-42,3-5-39,-2 1-50,1-4-53,5-1-46,-1-5-36,2-1-87,2-1-111,4-5 19,-2-2-144,6 5-92</inkml:trace>
  <inkml:trace contextRef="#ctx0" brushRef="#br0" timeOffset="54166.41">14471 14504 1725,'4'-4'58,"-4"4"19,9-2 3,-9 2 4,0 0 14,7 6 15,-7-6 7,2 10 10,0-2 2,0-1 2,0 5-1,-2-1 2,4 2-3,-2 2-13,2 1-6,-1 3-10,2-6-8,0 4-12,0 0-4,3 0-5,-1-1-11,-2 0-4,2-2-3,-1 0-10,-2-2-2,-1-1 2,3 0-9,-2-4 2,1 1 6,-5-1 6,4-1 8,-4 2 2,0-5-7,0-3-5,-6 7-3,1-5-6,5-2-5,-15 0-6,7-4-26,-2 2-31,-5-4-24,4-2-36,-2 1-30,1-7-30,-2 0-34,2 2-38,2-1-42,3-3-40,0 2-113,3-6-98,4 5 38,0-4-163,4 2-136</inkml:trace>
  <inkml:trace contextRef="#ctx0" brushRef="#br0" timeOffset="54347.76">14567 14428 1835,'0'-8'65,"0"8"21,-1-5 10,1 5 7,0-7 4,0 7-9,1-10-5,5 5-3,1 0-8,3-3-7,3 1-6,1 1-8,6-3-9,-4 3-26,4-1-37,-4 2-35,1 2-42,0 1-40,0 0-52,-5-1-105,0 3-118,-2 3-208,-4 2-111</inkml:trace>
  <inkml:trace contextRef="#ctx0" brushRef="#br0" timeOffset="54700.23">14742 14514 1739,'-2'6'37,"0"-1"18,2 2 13,-2-4 4,2-3 14,0 6 8,0-6 8,4 5 6,-4-5 5,8 2 1,-8-2-2,16 0 8,-6 0-19,1 0 5,-1 0-8,1 0-11,0 0-5,-1 2-9,-2-2-6,1 2-9,0 0-3,-1 3 0,-2-2 6,-2 2-2,1 3 0,-3 0 0,-1-1-2,-1 3 0,-1-1-1,-4 2-2,0 2-5,2-3-1,-1 2-1,0-3-2,0 1-9,0-1 6,2-1-13,-4 0-2,3 0-2,3-3 0,-1 3 5,2-5 8,-1-3 4,6 8-3,-1-6-5,1-1-1,-6-1-3,13 0-3,-2-1-11,-1-1-22,-1-2-29,7 0-38,-4-1-36,6-2-40,0-5-70,2 0-83,-3-5-132,-1 0-123,4-8 36,0 2-269,0-2-277</inkml:trace>
  <inkml:trace contextRef="#ctx0" brushRef="#br0" timeOffset="54951.29">15208 14214 2082,'-8'0'5,"-2"3"35,10-3 24,-14 2 11,14-2 7,-10 3 10,4-3 8,6 0 5,0 0 1,-12 0 5,12 0-6,0 0 9,0 0 2,0 0-9,0 0-11,0 0-10,30-8-10,-19 6-9,2-1-17,0-1-37,-3 0-36,4-2-47,2 1-56,-2-1-76,-1-1-91,0-1-205,0 0 23,-1 1 55,4-3-119,-6 3-43</inkml:trace>
  <inkml:trace contextRef="#ctx0" brushRef="#br0" timeOffset="55124.83">15460 13912 1586,'-2'-12'68,"-2"3"23,-1 0 9,3 1 2,0 2 6,0 1-3,0-2-1,0 2-9,0 1-7,2 4-12,-4-8-6,4 8-17,0-7-32,0 7-20,0 0-27,0 0-38,0 0-44,0 0-37,0 0-45,0 0-97,0 0-342,10 15-126</inkml:trace>
  <inkml:trace contextRef="#ctx0" brushRef="#br0" timeOffset="55377.25">15447 14033 1723,'3'13'-3,"1"-6"34,2 4 21,-1-3 7,1 3 17,0 2 8,1-4 10,-1 4 1,2 0 9,-2 0 6,4 1-1,-3-1 1,0 4-5,-1-5 3,2 2-2,-1 1-11,-2 1-2,1-1-1,-5 2-7,4-3-3,-3-1-3,-2 1-2,-2-2-15,2 1-5,-5 0-6,0-2-3,-2 2 0,-2-2-10,3-1-22,-2-3-24,0 0-21,-3-2-40,0 1-48,1-4-50,3 0-69,-1-4-97,4-1-158,0-3 22,4-2-200,2-2-165</inkml:trace>
  <inkml:trace contextRef="#ctx0" brushRef="#br0" timeOffset="55627.31">15734 14154 1892,'4'-5'70,"0"-2"25,0 2 12,0 1 5,0 0 3,-4 4 7,5-6 1,-5 6 1,3-3 5,-3 3-3,0 0 5,0 0 16,0 0 0,-5 22 3,-1-10-2,-1 0-6,-1 5-9,0 4-11,-6 0-10,2 1-11,-3 6-11,0-2-9,-2 2-7,3 1-6,-4-1-9,4-1-32,-2 1-39,2 1-41,3-8-35,3 0-51,-3 0-54,4-4-57,1 0-72,4-4-123,2-3-110,2-2 62,4-2-254,1-5-239</inkml:trace>
  <inkml:trace contextRef="#ctx0" brushRef="#br0" timeOffset="55963.09">15878 14437 2238,'0'-1'95,"2"-5"17,0 2 1,-2 4-10,4-4-9,-4 4-6,0 0 5,0 0 23,0 0 8,0 0 10,2 15 3,0-6 1,-2 2 1,2-4-4,-2 5-6,2 3-9,0-6-8,0 7-8,2 0-11,-1-4-12,0 3-5,-1 1-9,0-4-6,-1 1-5,2 2-7,-3-8 0,0 4-5,2-1-3,-2-2-3,2 0 0,-2-3 9,-2 1 3,2 0-3,0-6-7,-6 7-5,2-7-2,4 0-4,0 0-1,-20-4-7,12 1-7,-1-3-18,0-2-25,-1-1-29,-1-1-31,2 0-40,2-3-35,1 0-40,-4 0-50,8-1-64,-3-3-64,4 2-143,1 0-25,4-2 65,0-1-253,4 3-230</inkml:trace>
  <inkml:trace contextRef="#ctx0" brushRef="#br0" timeOffset="56141.75">15947 14312 1979,'0'0'81,"5"-8"26,-5 8 16,1-5-11,4 1-13,-1 0-3,3-3-7,1 0-1,4 2-9,2-3-1,0 1-8,1-1-6,2 2-8,-3 1-20,1-4-28,1 6-38,-2-1-50,-4-1-60,4 2-48,-6 1-42,0 2-103,-8 0-94,11 5-164,-7 0-91</inkml:trace>
  <inkml:trace contextRef="#ctx0" brushRef="#br0" timeOffset="56452.78">16157 14297 1612,'0'5'51,"0"-5"33,0 10 17,0-10 10,4 4 2,0-2 2,-4-2-2,8 1 0,-1 1-2,-7-2 6,14 2 7,-7 0-9,1 1 14,2-2-3,-2 0 1,2 4-4,-3-2-5,1 2-2,1 0-4,-1 1 1,-1 2 1,-3-1 0,0 4 0,-4 0-7,0 2-2,0-2-2,-4 6-7,0-2-4,-3 2-10,3-1-7,-2-1-5,-1-1-6,3 2-7,-2-4-6,1-1-5,3 0-4,-2-3-5,2 2 3,2-3 8,2-1 4,2 0-3,3-1-6,1-1-6,3-2 1,2-2-8,1 0-13,4 0-46,0-3-63,8-1-80,-3-2-99,5-8-124,1-1-232,-4 0 5,3-3 79,6-7-415,0-4-436</inkml:trace>
  <inkml:trace contextRef="#ctx0" brushRef="#br0" timeOffset="58227.91">12860 14965 2494,'0'0'-83,"-5"-3"29,5 3 22,0 0 16,0 0 12,-4-4 14,4 4 18,0 0 13,0 0 11,0 0 10,0 0 5,0 0 6,0 0-2,0 0 6,0 0-7,0 0-3,0 0-4,0 0-6,-11 9 4,11-9 8,3 8 5,-3-8 0,4 11 5,2-4-1,1 4-3,3-2 2,3 3 4,4 0-2,4 5-1,7-1 0,1 3-6,1-6-9,3 5 0,-1-1-3,2-2-4,0 1-6,-2-3-3,-1 0-4,-5-2-7,-2 0 1,-3-4-3,-1 3-8,-4-3 7,-2 0 8,-1-3 2,0 2 4,-2-1 1,-5 1-10,0-6 1,-2 4-6,-4-4-6,-2 10 0,-2-6-18,-5-2-20,-2 5-25,-3 1-27,-2 0-17,1 1-25,-7 0-35,-1 0-38,0 0-43,2 2-46,-1-3-55,2-1-129,-2 0-91,1 1 66,4-1-213,0-2-184</inkml:trace>
  <inkml:trace contextRef="#ctx0" brushRef="#br0" timeOffset="58870.14">12660 15773 1944,'-8'-3'29,"8"3"25,-14 0 22,6-2 11,8 2 5,-12-3 6,6 1-2,6 2-2,0 0-8,-12 2-6,9 3 19,1 2 7,0 3 8,2 1-1,2 2 4,3 2-4,-3 4 0,2-2-7,2 8-8,0-4-9,0 0-9,0 0-6,2 2-4,-2-1-3,-2-5-12,0 3-3,0-3-4,0 0-9,1-3 0,-1-1-1,-3-2-1,2-2-4,-1-1 4,0 0 11,1-1-11,-3-7-3,0 0-6,0 0-3,0 0 0,0 0-3,6-15-4,-6 7-3,3-3-1,-3 2-2,6 0-5,-4 1-2,0 0-3,-1 3-3,4 0 1,-1 3-5,-4 2 5,13-3 1,-13 3 0,18 5 2,-7 0-3,2 0 2,0 2 0,0-2-1,-1 2 3,4 1-2,-4-2 0,1 1 0,-5-4 7,3-1 9,-3 4 16,1-4 16,-1-2 10,-8 0-2,13-5-8,-6 2-3,1-6 0,-4 6-3,0-8-8,-2 1 1,0-2-9,0 2-1,-2-3-3,0 0-12,0 0-21,0-3-20,-2 3-28,2 0-21,0 2-33,0 1-29,0-2-40,0 5-40,0 2-19,2 2-25,5-1-31,-3 1-48,-4 3-109,13 0-65,-13 0 36,21 3-181,-9 1-157</inkml:trace>
  <inkml:trace contextRef="#ctx0" brushRef="#br0" timeOffset="59298.21">13196 15950 1901,'8'-1'49,"0"-4"21,-4 3 11,0-3 11,0 2 7,-2-2 4,0-1 5,0 1 8,0 1-7,-2 4 0,0 0-2,-2-11-5,2 11-4,-8-2-3,8 2-1,0 0-1,-20 7-5,12-1-3,0 2-13,-2-1-5,-2 4 0,4-2-12,0 2-8,-1-2 0,3 3-6,0-3-3,4 1 5,-1-2-11,3 3-3,3-5 0,1 1-1,2 1-2,5 1-5,-3 0 0,7-1-3,-2 1-1,-1-2-5,4 1 1,-4-3-6,0 4 5,1 0 0,0-1-7,-2 2 6,-3 2-3,0-7 2,-4 3-1,-3 2 1,2 1 1,-6-4 0,0 5-3,-1-4-1,-2-1 1,-2 1-3,-3-1 3,2-1-3,-1-1 3,-1 0-1,1-5 0,-3 3-2,2-8-4,1 2 1,2-2-3,-1-2 6,4-5-21,1 3-10,4-4-12,2-1-9,0-1-11,5 1-15,2-3-28,1-1-37,2-2-51,2 3-60,0-1-72,1 0-152,0-1-26,2 1 42,-2-1-162,4 1-116</inkml:trace>
  <inkml:trace contextRef="#ctx0" brushRef="#br0" timeOffset="59728.99">13596 15650 1643,'-13'0'33,"4"0"19,-2-3 15,1 3 8,10 0 9,-18 0 11,12 0 10,6 0-1,-15 0 5,15 0-10,-11-3-1,11 3-4,-6-3 3,6 3-8,0 0 8,0 0 0,0 0 0,13-9-1,-13 9 3,15 0-6,-7 0-5,-8 0-2,17 2-8,-9 1-3,-1 0-5,2 4 1,-3 0-5,0 0 2,-2 1-7,-2 1-1,-2 4-3,0 1-4,-2-1 1,-2 2-5,0 2-6,-2-4-1,-1 2-6,1-1-3,1-1-4,0-2-1,2-3-3,-1 1-3,0 0-2,1-1 0,1-3-6,2 1 2,0-1-1,5-3 0,-5-2-1,14 2-18,-1 2-31,0-8-29,1 4-47,2-4-43,2 0-65,1 3-71,1-7-92,3 3-165,-1-1 19,2 4 61,6-5-190,-2 3-152</inkml:trace>
  <inkml:trace contextRef="#ctx0" brushRef="#br0" timeOffset="60060.95">14160 16019 1814,'-8'2'88,"1"2"37,1-4 17,6 0 4,-9 2 1,3 3-1,6-5-9,-6 0-3,6 0-4,0 0-12,0 0 0,0 0-8,0 0-14,0 0-8,21-7-6,-10 1-35,1 6-34,-2-4-36,4 1-38,-2-1-53,1 1-55,-1 1-48,-1 2-50,0-3-94,-1 3-70,-4 3-10,-1-3-102,2 9-47</inkml:trace>
  <inkml:trace contextRef="#ctx0" brushRef="#br0" timeOffset="60207.43">14213 16128 1674,'-9'8'117,"3"-1"22,0-2 10,2 3 1,0-2-2,2-5 2,-1 5-4,3-6-5,-5 2-15,5-2-8,0 0-15,0 0-10,22-2-25,-9 2-57,1-7-66,2 1-82,1-2-82,2 3-130,2-7-120,6 2 28,2 0-125,1-6-67</inkml:trace>
  <inkml:trace contextRef="#ctx0" brushRef="#br0" timeOffset="60858.5">14626 15829 1560,'-9'4'54,"9"-4"33,-6 0 22,6 0 19,0 0 6,-11 0 2,11 0 11,0 0-6,0 0 15,-8 3 18,8-3-1,0 0 2,0 0 3,0 0-12,21-7-11,-10 2-17,3 1-12,5 0-13,1-1-9,3-1-17,0-1-39,-2-1-51,5 2-48,-3-1-66,1-7-74,0 7-87,0-6-124,0 1-138,3-3 39,-4 1-250,-2-1-240</inkml:trace>
  <inkml:trace contextRef="#ctx0" brushRef="#br0" timeOffset="61052.71">15219 15462 2051,'-4'-7'68,"2"-1"36,-3 1 11,1-3 6,0 6-3,-1-5 1,0 1-6,4 4-12,-3-3-7,2 4-10,-1-4-13,3 7-7,-2-8-33,2 8-32,-2-5-31,2 5-36,0 0-39,0 0-49,0 0-30,0 0-45,0 0-93,11 9-78,-9-1-192,-1-2-95</inkml:trace>
  <inkml:trace contextRef="#ctx0" brushRef="#br0" timeOffset="61281.75">15202 15545 1716,'4'13'67,"-2"-4"36,3 3 17,-1 0 11,-1 2 6,4 0 11,1-1 9,2 2-2,-2 7 18,-1-4 0,2 3 10,-2 0 5,-1-4-6,1 7-4,-1-4-8,-2 1-8,-1 1-8,-1-5-3,-2 3-7,-2 1-5,-5 2-14,2-3-13,-3 3-10,-2-3-7,-3 1-11,1-4-13,-2 0-36,-2 0-43,-3 0-53,1-3-56,2-1-65,-6-2-72,6 1-90,-8-5-146,3-1-118,0 1 51,-2-7-373,1 0-410</inkml:trace>
  <inkml:trace contextRef="#ctx0" brushRef="#br0" timeOffset="62255.67">12665 17324 2588,'4'-5'-4,"-4"-2"36,0 7 15,4-6 9,-4 6 7,2-5 3,-2 5 3,5-2-2,-5 2 6,0 0-3,4-6-2,-4 6 16,0 0 25,15 11 5,-9-4 10,-1 1-4,7 4-5,-4 2-3,2 1-7,-3-1-8,4 6-5,-3-1-11,1-2-2,2 5-8,-5-4-4,-2 2-6,2-5-4,0 0-7,0 2-5,0-8-2,0 6-5,-4-8-1,2 4-3,0-7 3,-2 1-5,3 1-4,-5-6 1,0 0-8,0 0-2,0 0-1,17-13-3,-13 5-1,2 1-5,3-5 0,-3 4-2,0 1-4,0-1 3,4 3-5,-4-3 0,2 2-2,1 1-1,1 3 1,3 2 1,0 0 0,-1 2 3,4 3-3,-2-2 2,-1 0 2,6 5-3,-2-7 2,-1 3-1,2 4 1,-2-8 4,2 2 8,-2 1 10,-3-1 9,0-2 5,0-2 5,-1-3 0,0 3-1,-2-4 3,0 1-5,-2-3 3,-1-3 0,-4 2-6,2 1-2,-1-6-6,-4 3-4,3-2-4,-6 3-3,1-8-20,-2 7-27,0-6-30,0 2-31,-1 3-36,3 3-36,0-3-34,-2 3-44,2 3-54,0-1-49,2 0-54,2 2-128,-2 5-27,4-2 43,-4 2-268,0 0-264</inkml:trace>
  <inkml:trace contextRef="#ctx0" brushRef="#br0" timeOffset="62655.96">13476 17341 2213,'0'0'61,"13"-2"28,-9 2 10,-4 0 7,8-6 4,-8 6 4,6 0 6,-6 0-20,0 0 10,0 0 7,0 0 2,0 0-1,0 0-5,0 0-7,0 0-12,-14 14-4,10-7-5,2-1-4,0 1-11,0 5-5,0-2-6,2-5-5,0 5 0,2 1-9,0-2-3,0 4-1,2-2 0,0-2 0,4 4-5,1-2-1,0-1-1,-1 4-5,0-4-2,3 2-3,-3 0-2,1 2 1,0-1-4,-3-4 2,0 4 0,-4-2 2,-2-1-1,0 2-3,-2 1-1,-4-3-1,2 1-3,-5-4 4,0 3-1,1-5 2,-3 2 5,3-5 5,-2 2-1,-1-8 0,0 2-2,3-5-4,-2-8-5,2 2-4,2 0-13,2-7-16,0 6-15,4-7-20,2 1-23,2 3-33,2-3-47,1-1-56,4-1-72,-1-2-67,3 4-173,4-8-35,-4 8 50,-2-2-290,10-4-284</inkml:trace>
  <inkml:trace contextRef="#ctx0" brushRef="#br0" timeOffset="63086.69">13806 17016 2230,'-4'-7'69,"0"5"31,0-3 10,0 1 8,0 2 7,4 2-3,-6-8 22,2 5-1,4 3 0,-2-8-5,2 8-7,2-7-2,2 1 0,4 3-13,-2-4-9,0 1-13,0 4-10,0-1-6,3 3-11,-2-2-5,-7 2-5,12 5-4,-7 0-4,-1 5-4,0-3-4,-2 0-5,-2 3 4,0 1-5,0 2-5,-2-3-4,2 2-2,-2-1-5,2-2 2,-2 2-5,2-1-2,-2 2-2,4-5 1,-2 3 1,0 1-4,2-3 1,0-1-1,2 1 1,0 4 0,2-7 1,-1 3 5,4-2 3,-3-3-2,1 3-2,2 0 1,-2 1 0,0 0 0,-1-7 4,0 7 6,-2 1 10,1-3 6,-3 3 3,-2 1-2,0 3-2,-2-5-3,-3 7-5,1-3-1,-4 3-4,1-5-9,-4 4-31,5-1-41,-2-3-49,2-1-54,2-1-56,-3-1-83,2 0-82,1-1-133,0-3-89,4-2 43,0 0-372,0 0-406</inkml:trace>
  <inkml:trace contextRef="#ctx0" brushRef="#br0" timeOffset="63274.68">14113 17374 2710,'7'5'74,"-3"-3"27,-4-2 10,8 1 2,-3 4 5,-5-5-4,8 2 0,-1 0-2,-1 1-8,0-3-9,-6 0-8,18 0-14,-10 0-25,2 0-52,-1 2-38,1-2-46,-1-2-56,2 2-60,-1 2-54,-3 2-81,2-2-101,-1 4-23,-5 1-215,0 1-172</inkml:trace>
  <inkml:trace contextRef="#ctx0" brushRef="#br0" timeOffset="63425.4">14243 17527 1833,'-7'14'101,"3"-2"40,0-4 26,-1-3 19,3 1 12,2-5 4,-2 7-3,2-8-12,0 0-18,0 0-18,9 0-16,-9 0-13,0 0-18,25-6-39,-15 4-59,3-5-54,0 2-53,2-2-55,2-1-66,4 1-62,3-1-161,-4-3-36,2 3 39,1-1-166,-1-3-107</inkml:trace>
  <inkml:trace contextRef="#ctx0" brushRef="#br0" timeOffset="63634.55">14719 17331 1762,'0'0'129,"-13"0"31,13 0 11,0 0 0,-10 2-12,10-2-8,0 0-23,0 0-1,0 0 2,0 0-2,0 0-10,0 0-12,30-5-8,-18 3-10,0-5-22,2 7-35,2-7-37,-1 6-34,2-6-43,-1 2-51,0-3-61,-3 1-96,-2 1-165,3-2-18,-3 3 59,-3-2-133,0 0-50</inkml:trace>
  <inkml:trace contextRef="#ctx0" brushRef="#br0" timeOffset="63866.04">14971 17086 1654,'0'-9'151,"0"2"38,-2 3 12,2 4-9,-2-4-4,2 4-17,0-5-21,0 5-2,0 0 7,0 0 5,0 0 1,2 17-6,0-5-7,-2-4-8,2 3-13,-2 2-14,2-4-10,2 7-9,-1 1-7,-1-2-32,0 0-37,0 5-43,2-7-45,0 2-53,-1-2-65,1 3-82,-4-5-97,4 1-179,0-3 25,2-2 62,-1 1-218,4 2-173</inkml:trace>
  <inkml:trace contextRef="#ctx0" brushRef="#br0" timeOffset="64135.54">15384 17290 2007,'0'0'63,"0"0"17,0 0 1,-11-6-1,11 6-7,0 0-2,0 0 3,0 0 2,0 0 13,-19 7 16,13 1 22,0-3 24,-2 3 13,-4 4 6,0 3 3,-5-2-3,2 9-7,-6-2-7,-1 1-12,2 1-14,-5 0-10,3 2-11,0 0-12,0-4-6,0 6-13,1-6-32,4-5-47,2 4-53,5-5-53,0-1-59,-4-5-65,6 5-70,2-7-80,1-2-144,3 1-1,0-3 58,2-2-256,0 0-216</inkml:trace>
  <inkml:trace contextRef="#ctx0" brushRef="#br0" timeOffset="64464.88">15172 17655 1961,'11'0'57,"-11"0"41,0 0 22,7 6-2,-4-2 0,-1 1-1,1 7 1,-3-4 2,0 5 6,0 0 11,0 1-3,0 1-5,0 4-6,0-2-6,0 2-1,0 4-8,0-2-3,0 0-10,0 1-8,0-5-7,0 3-7,0-5-6,0-2-1,0 0 4,0 1 10,-3-6 8,3 3-1,-2-3-7,-1-3-6,0-1-7,1 1-11,-3-2-7,-1 2-3,6-5-6,-12 0-11,4 0-18,-2-5-24,0 1-36,0-2-36,1 1-36,-4 3-32,3-4-33,-1-2-47,1 3-52,1-1-55,0-1-146,3 0-38,2 0 35,0 1-261,4-3-239</inkml:trace>
  <inkml:trace contextRef="#ctx0" brushRef="#br0" timeOffset="64650.77">15183 17752 2269,'2'-5'117,"0"-2"28,0 0 11,-1 4 13,4-2-8,0-2-9,-1 0-17,2-5-13,1 4-9,1 1-13,0 0-26,2-1-49,0 1-43,-4 0-53,2 0-62,-1 1-64,3 0-65,-4-1-136,3 5-73,-2-2 41,-7 4-168,0 0-98</inkml:trace>
  <inkml:trace contextRef="#ctx0" brushRef="#br0" timeOffset="65009.73">15287 17752 1873,'0'0'135,"0"0"8,0 0-1,0 0 6,0 0-14,0 0 2,15 0-4,-15 0 6,14-1-3,-4-3 7,0 2-6,0-3 2,0 5-10,3 0-8,-4 0-9,3 0-9,-1 0-6,-3 0-7,3 0-4,0 5 1,-7 1-1,2 1 4,-4 1-2,0-1-1,-2 1 2,-2 6-4,0-1 1,-4 0-11,2 2-4,-4 3-4,-2-3-4,2 3-5,0-3-3,-3 2-6,3-5-3,-1 2-6,3-1-3,-3 1-5,5-7-5,-2 1-1,2-1-1,2 1-2,0-2-1,2-3 0,0-3-2,10 2-4,-10-2-1,14-5-14,-3-1-18,2-2-23,0 1-38,5-3-42,2-2-48,1-1-59,-2-2-71,7-3-89,-1-4-190,-2 1-25,-1-1 80,3-2-387,-2 2-391</inkml:trace>
  <inkml:trace contextRef="#ctx0" brushRef="#br0" timeOffset="65394.1">15700 17304 2416,'0'0'11,"-18"0"47,10 0 23,0 0 17,-1 2 7,9-2 8,-15 5 23,11-4 3,4-1 11,-13 0 6,13 0 0,0 0 1,-8 0-4,8 0-6,0 0-3,0 0-6,0 0-12,0 0-13,21-11-13,-10 7-12,-1-2-33,5 1-44,0-1-47,0 2-51,1-2-60,2-6-68,1 5-81,-2 0-91,1-7-159,1 7 3,-1-6 63,-2 5-239,4-6-212</inkml:trace>
  <inkml:trace contextRef="#ctx0" brushRef="#br0" timeOffset="65606.75">16102 16996 2086,'0'-8'133,"-2"1"42,4 1 6,-1 1 9,-1-1-9,5-2-13,-3 0-2,1 1-10,2 1-16,0-2-12,0 3-13,0 1-12,2-2-10,-4 1-12,5-4-29,-2 6-45,0-1-39,1 0-41,-1 3-53,1 1-56,-7 0-61,10 0-76,-6 1-143,-4-1-28,2 8 37,-2 2-151,-2-3-103</inkml:trace>
  <inkml:trace contextRef="#ctx0" brushRef="#br0" timeOffset="65876.75">16223 17132 1828,'1'8'106,"-1"-5"26,0 6 8,3-1 2,-1-1 3,0 7 10,0-7-6,-2 7 2,2-4 18,0 1 9,0 2 0,-2 0-1,3-4-8,-1 6-8,-2-4-8,0 2-10,2-4-9,-2 4-8,-2-6-9,2 6-7,-2-5-10,-1-1-8,-1 1-8,0-1-11,-3 3-4,2-2-11,-5-4-23,2 1-34,-2 1-40,-1 0-52,1-5-42,-1 3-58,0-4-73,3 0-84,-2-5-143,-4-1-91,8-2 44,4 3-346,2-3-366</inkml:trace>
  <inkml:trace contextRef="#ctx0" brushRef="#br0" timeOffset="66150.41">16595 17091 2573,'4'0'78,"-4"0"25,4-5 9,-4 5 5,0 0 17,0 0 15,0 0 13,0 0 7,-12 19 7,6-12-2,-5 6 0,2 2-6,-3 1-6,-3 6-7,1 2-11,-5 3-8,4 2-10,-7 4-13,-2 2-8,1-1-10,-1 8-9,0-2-9,-1-4-4,1 4-15,0-5-36,4-1-43,-1-5-55,6-3-71,2-6-62,1 2-76,2-9-91,2 1-135,4-5-97,0 1 45,2-7-405,5 4-445</inkml:trace>
  <inkml:trace contextRef="#ctx0" brushRef="#br0" timeOffset="66484.77">16591 17526 2763,'-4'-2'61,"4"2"32,0 0-4,-13 0 12,13 0 22,-4 7 15,4 1 14,-2 1 13,2 4 13,-3 5 8,3 2 6,0 2-7,0 6 0,3 0 0,1 13 6,1-5-36,-3 5-15,0-6-5,6 4-15,-6-4-14,0-2-12,2-5-8,-2-1-8,-2-6-6,2-1-9,0-5 5,-2 0-6,0-2-8,2-1-5,-2-5-6,-2 1-8,-2-6-4,0 3-11,4-5-15,-12 0-12,12 0-22,-15-7-31,6 5-39,-1-8-47,-1 0-50,1 3-38,-1-6-51,-2-2-52,3-3-59,-1 1-145,0-5-88,3-2 72,4 4-425,-3-6-459</inkml:trace>
  <inkml:trace contextRef="#ctx0" brushRef="#br0" timeOffset="66683.76">16741 17341 2951,'5'-5'106,"3"0"24,-3 0 12,7-2-4,-2 0-10,4-1-8,0 1-16,3 1-8,-2-1-13,2 1-35,-1-2-47,4 3-59,-6-2-56,4 7-64,-3-2-63,-3-3-85,1 5-145,-4 5-15,-1-3 44,-4 7-147,0 2-89</inkml:trace>
  <inkml:trace contextRef="#ctx0" brushRef="#br0" timeOffset="66992.29">16900 17649 1688,'-2'6'151,"-2"0"34,2-5 33,2-1-8,0 8-4,0-8-13,0 0-4,10 0-7,-10 0-8,15-1-10,-6-3-5,1 1-8,3 3-12,-3-1-11,2 1-10,0-4-9,-4 8-8,0-3-3,4-1 1,-6 8-1,-2-1 1,-2 2 2,-2 2 3,-2 3-3,-4 0 3,0 1-5,-4-1-4,-2 5-2,0 1 13,-2-5-4,4-2-8,2 0-6,-3 2-4,5-8-15,2 6-6,-1-6 6,7 1-8,1-5 6,3 0-16,-6-3-6,17-3-26,-3 0-46,4-5-49,0-5-88,6-9-105,3 8-145,9-18-159,19-5-139,7-5 84,6-9-600,8 2-691</inkml:trace>
  <inkml:trace contextRef="#ctx0" brushRef="#br1" timeOffset="82804.6">10037 4209 217,'-4'-5'62,"4"5"9,-7-4-19,3 0 1,4 4-2,-7-5-2,3 1-5,4 4-1,-8-6 4,4 3-8,2-1 8,2 4-2,-7-8 2,6 5 10,-5-1-7,6 4 6,-4-6 1,0 2-5,4 4-5,-6-8 3,4 6-3,2 2 1,-4-5 1,1 1-3,3 4-6,0 0 2,-6-8-2,6 8-4,-5-4-1,5 4-5,-1-4-2,1 4-6,0 0-1,-2-3 1,2 3-7,0 0-1,0 0 1,0 0-3,-4-6-2,4 6-4,0 0 1,0 0 1,0 0-4,0 0 4,0 0 1,0 0-1,-5-5-3,5 5-1,0 0-1,0 0-2,0 0 2,0 0 0,0 0-2,0 0-2,0 0 2,0 0 4,0 0-4,0 0 2,0 0 0,0 0-2,0 0-4,0 0 5,0 0 1,0 0-4,0 0 1,0 0 0,0 0-1,0 0 2,0 0 0,0 0 1,0 0-2,0 0 1,0 0 0,0 0-3,0 0 2,5 17 1,-5-17 2,0 0-4,0 0 1,0 0 1,2 3 2,-2-3-3,0 0-1,0 0 1,0 0-1,0 0-1,0 0 2,0 0 1,0 0 0,0 0 0,0 0-1,0 0 3,0 0-5,0 0 2,0 0 0,0 0 0,0 0-1,4 4-1,-4-4 3,0 0 3,0 0-4,0 0 0,0 0-2,0 0 0,0 0 4,0 0 0,0 0 0,1 4-5,-1-4-1,0 0 6,0 0-3,0 0 0,5 4 1,-5-4-2,2 3 2,-2-3-1,0 0 3,4 6-1,-1-1-2,-3-5-1,4 4 0,-4 0 2,2 2 2,-2-6-1,4 10-1,0-2 0,-4-1 3,2 0-2,0 1-1,3 1 3,-2 0-1,-2 4-2,4 0-2,-1 0 5,0 2-1,2 1 1,0-1 0,1 2-3,0-2 2,-1 3 0,4 0-2,-1 2 1,1-1 0,1 2 3,0-2 0,1 2 1,3 0-5,2 4 3,0-1-1,2 2-1,2 0 4,1 0 2,3 5-2,1 2 3,2-1-3,2 2 1,0 0 0,13 12 2,-10-5-2,-1-6 0,-2 0 1,0 0 1,-1 2-1,1 0-3,0-2 2,-3 2-1,13 12-1,-10-6 4,8 3 0,-6-3 2,-2-9 2,11 15-1,-1 1-4,0-1 6,2 0 6,0 2 2,0-4 0,7-1-2,4 1 3,0-1-2,-1 0-3,2-5 1,1 4-1,-2-3-3,-3 1 4,1-3 0,0 0-3,0 1 2,-2-4 3,0 2 2,-7-7-2,-4-2 4,10 8-2,1 2 0,0 1 0,-3-4-1,3 6-2,-1-5-1,1 1-2,0 0-1,0 0-1,-2 1 1,0 4-2,-3 0-1,-2-1-3,-6-4 2,6 5-1,-6-6-3,-6-6 3,-1 2-1,1 1-2,0 0 1,-1-2-1,3 0-1,-1 0 0,2 1-1,0-3 2,14 12-4,-3 1 2,0 1-1,-1 0 1,2 1 0,-3 0 0,3-1 0,1 2 0,-1-1 0,-3 0 0,0-1-4,-1 2 2,-7-9-1,-2-1 3,6 11 0,-7-9-3,-3-2 0,0-3 1,-3 2-1,-1 1 0,-4-2 0,4-2 1,-3 4 0,-2-7-1,-2-1-2,2 1 4,-2-2-1,0 1-1,0 2 6,0-1 3,-3 3 3,4-3-1,-2-2-3,-1 3 2,0 2-4,-2-3 8,-1 6 3,2-2 1,-2 3-5,-2-3 0,1 2 0,4 6-3,-5 1 6,3 1 1,0 2-3,0 2 0,-2 0-1,5 0 0,-2 1-3,10 15-2,-4-10 2,-4-8 0,1-1-3,4 0 1,7 13-2,-3-8-1,-1-8 2,-1-2-4,0-1-3,2 1-2,-1 1 6,1-3 1,-1 1-5,-2 0 0,2-1 2,-3-2-2,1 3 2,1 0-3,-4 1 4,3 0-5,0 3 3,-1-4-1,1 0 0,-1 2-1,0-1 1,0-3 0,-1 4 0,-2-4 0,2 1 1,-4-6-2,-1-1 0,0 4 0,0-2-1,-1-2 2,0-1-4,0-2 4,-3-3-2,-1-2 2,1 0 2,0-2-2,-2 0-2,0 0 0,3-2 2,-3 0-2,0-2 2,2 2 1,-3-3-3,1-2 3,-1 2 2,3 0 1,-3-2-7,3-1 2,-2 0 0,-2 2-4,4-2 5,-2 0 0,0 0-2,1 1 0,1 1 1,-1-2-4,-2 1 5,4-1 0,-2 0-1,-2 2 0,3-1 1,-2 0-2,1 4 1,0-4 1,1-2-3,0 5 0,0 3 3,1-1-4,-2 0 2,4 2-2,2 6 8,1-2-6,-2 3-1,1-1 2,-1 3-2,3-1 2,-2 3-1,-1-1 4,3-1-3,-2-1 0,2 1 1,-4-1-2,3-1 1,-2 2 0,-2-1-1,1 0 4,0-3-5,-2-2 4,-4-1 0,5-3-2,-4-1 0,-1-1 2,-1-3 0,1-2-2,-2 1 2,0-3 1,-2 0 1,1-3 1,0 1-2,-1 0 1,-2-4 3,2 2 4,-2-2 2,0 2-1,0-1 0,-1-2 2,2-1-7,-1 1 2,-2-4-1,4 8 2,-4-5-3,0-3 0,2 6-3,-2-6-4,5 5 3,-5-5-1,2 7-3,-2-7 4,5 6 0,-3-4-2,-2-2 4,4 5-3,-3-1-2,-1-4-3,5 4 1,-5-4 0,2 4 4,-2-4-3,0 0 2,2 5 0,-2-5 0,0 0 3,0 0-4,0 6-5,0-6 6,0 0-1,1 3-2,-1-3 3,0 0-1,0 0-2,0 0-5,0 0-3,0 0-5,-3 8-8,3-8-3,-7 4-4,7-4-3,-5 5-4,5-5-7,0 0-12,-7 2-23,7-2-28,-9 3-33,5-1-39,4-2-48,-15-2-122,8-1-127,-7 1-119,2 2-95</inkml:trace>
  <inkml:trace contextRef="#ctx0" brushRef="#br1" timeOffset="85282.73">10250 5661 1450,'5'-1'-118,"-5"1"16,0 0 16,4-4 14,-4 4 20,5-5 6,-5 5 9,2-7 3,2 5 4,-4 2 9,1-6 10,-1 6 1,0-5 4,0 5 2,0 0 4,3-6 2,-3 6 4,0 0 0,0-5-3,0 5 1,0 0 1,0 0 5,0 0-10,0 0 3,-8-3-4,8 3 5,0 0-5,0 0 4,0 0-4,0 0 4,-9-1-3,9 1 4,0 0-3,0 0 1,0 0 7,0 0 5,-4 9 2,4-9 1,0 0 4,4 9 2,-2-4-4,-2-5 5,7 10-4,-3-5-1,0 2 0,0 1 1,0 0 9,2 1-5,2 0-5,-3 3 6,2 2-2,-1 1-2,0-1 10,3 3-8,0 1-3,-1 3 13,3 1 1,-1 0 1,2-1 5,2 2-5,2 3-1,2 0 1,-1-2-1,3 3-5,-2-3-1,1 1-1,1 4-4,0-3-1,0 1-21,4 5 3,-2-4 1,3 5 4,-2 2 2,2-1-1,-1 2 1,1-2-2,-1 5-3,-5-3 6,6 0-5,-2 0-2,-1 1 3,-2-2-2,1 2 2,-3-7-1,3 5 1,-2-3-2,-2-2-1,2 1 2,-2-1-3,2 0 3,-2-1-1,2 3-2,0-3 1,-3 3 2,8 1-2,-3 2 2,3-2 0,-3 2 0,2 1-2,3 2 3,-1 0 0,11 11 0,0 1 0,5 4 5,-1-1-4,-1 2 1,4 2 2,-1 0-1,1-1-1,-1 1 1,-2 0-1,3-2-3,-1 1 1,-1-1 2,0 0-5,-2 0 1,-1-2 3,-2-3-3,-7-6 2,6 8-3,-8-9 3,7 10-2,-7-7-1,6 10 1,-2-5 1,3 4 1,0-1 1,4 1-4,-4 4 3,1 1-3,-1 2 0,0 1-1,1-2 1,-2 0 4,1 0-3,-2 1 2,4 1-3,-4-2 1,-1 0-1,-1-2-3,0-1 2,-7-9 2,-1-6-4,0 1 3,6 16-2,1-2-1,1-2 0,-2 4 3,3-4 2,-1 5-2,0-2 2,-4 4-3,4-2 0,3 0 2,-4 4-1,-1-4 0,4-1-2,-3 0 1,-1-1 2,0-1-1,-4-12 1,-2-2 0,-1-1 1,1 0-4,-1 1 5,2 0-3,-2-3 1,9 17 1,-7-11-1,-2-7 2,4 5-6,7 10 7,-4-10 1,8 6 0,0-1 3,-6-8-1,0-6 0,-4 3 1,15 8-3,-9-7 2,-4-6-5,1 1 3,-1 0-1,0-1 2,2 2-2,-2-2-1,2 3-3,-3-2 1,3 0 1,0-1 1,-1 0-2,1 0-2,0-1 3,1-1 1,1-1-4,0-2 1,-1 0 2,0-3-1,5 0 2,-2 0 1,-5-9 3,-1 5-3,0-6 2,-2 4-2,0-3 1,-2 0 0,-1-3-2,0 1 0,-4-2-2,2 0-1,-1 3 2,0-1-1,0-2 0,1 2 3,-2 1-1,2-1 2,-3 0-1,4-1-3,-1 0 2,1 3 4,-2-2 2,1 1 0,0 2 1,1 1-3,-1-4 7,1 6-6,-6-4 3,2-2-3,-2 4 1,1-1-5,1-3 3,-2 2 6,1-2-1,0 2 3,2-2 4,0 3-1,2 3-3,1-2 0,1 1 4,2-1 2,-3 2-3,5-4 2,-2 3-4,-1-3-1,0 2-3,0-2 0,-2-1-4,-3-1 1,1-2 1,-2 1-2,-1 1-3,0-4 0,-5 0-1,0 0 0,1-1-1,-1 0 0,-2-1-1,0 1-2,1 0 2,-2-1 0,1 0 1,-1 2 0,1 3 7,-2 1-1,0 0 3,2 1-2,0 1 0,-2-2-2,4 2 1,-2 3 5,2-2-7,1-1 7,0 0-5,0 1 4,-1-3 0,2 0-9,0 3 2,-2-3 1,3 0 0,0-2-2,0 2 0,-2-1-3,4 1-2,-4-2 1,3 3 0,-3-1-4,-1-1 8,1-2-1,1 0-2,-4 0-1,0-3-4,1 2 4,0 0 4,-3-3-9,-2-1 2,1 0 6,-1-1-4,0 1 0,0-1-2,-1-1 0,2 1 2,-3-2-1,0 3 4,2-3-5,-4 0-1,4 3 1,-4-2-2,3 1 2,2-3-1,-3 3 2,-2-2-6,2 0 6,0-1 0,0 1-4,-4-4 3,6 6-3,-3-4 3,-3-2 1,6 5 5,-5-3 1,-1-2 3,0 0 3,5 6 1,-5-6 0,0 0 4,3 4 2,-3-4-4,0 0-7,0 0-1,0 0 5,0 0-5,0 0 1,4-12-6,-4 12-5,2-9-12,0 4-13,-2-3-25,3 0-24,-6 1-34,1-4-44,-2 0-61,-1 0-57,-1-4-163,-4-1-94,-3-4 46,-4-5-105,0-6-86</inkml:trace>
  <inkml:trace contextRef="#ctx0" brushRef="#br1" timeOffset="86022.05">10762 7510 1548</inkml:trace>
  <inkml:trace contextRef="#ctx0" brushRef="#br1" timeOffset="87344.1">10765 7503 1278,'0'-5'-105,"0"5"13,0 0 12,-4-6 14,4 6 11,0 0 9,0 0 10,-4-6 4,4 6 5,0 0 2,0 0 4,0 0 2,0-5 2,0 5 7,0 0 2,0 0 5,0 0 1,0 0 7,0 0-3,0 0 6,0 0 5,0 0-2,15 9 4,-9-4 1,1 2 3,-3 1 3,2 3-1,1 1 3,3 5 6,0 3-4,0 3-1,6 4 6,-2 3 8,4 5-8,-2 5 10,4 1 2,7 18-4,-1 2-3,1-2 4,-1 2 3,1 0 3,0-2-5,3 2 0,-5 0-1,3 0 1,4 3 4,-5-1 1,5 7 1,2-2-1,-2 3-5,1 3-1,3 4-1,1 4 0,-1 2-3,0 2-3,-1 1-1,1-1-3,1-4 0,1-1 0,4-6-3,-1 3-1,2-6-5,5 3 2,-2 0-2,1 4 2,-3 4-5,3 2 1,-1-6-1,-2 1 0,3-1-2,2 1 1,-3-2-3,-1-5 3,3 1-3,2-6-3,1 0 1,1 2 1,5-2-2,3-3-3,3-2 3,0 2-1,6 3 0,-6 0-1,1 1 0,-3-5 2,1 1-6,-3-2 7,-2 1-4,-4 1-1,0-3 4,-2 1-1,-2-4-4,-1-1 0,-1-3 1,-5 1-1,0-5 1,-1 3-2,-3-2 3,-9-11-1,1-4 0,-3-1-1,13 12 1,-6-11 0,-2 0-1,-2-4 3,15 13-2,-1-2 0,-3 6 0,1-4-1,0 0 1,-8-9-4,-4 0 3,2-5 0,-3 5 0,1-5-2,0 4 2,-4 0-1,2 2-2,0 1 3,-1-1 1,1-3 3,8 17 1,-7-12-1,-3-8 1,2 3-1,1 0 3,1-1 1,2 0-2,-1 0 4,-1-1 3,1-1 0,1 0 0,-2-1-3,0-1 3,0 0-1,-2 1-1,-1 1 1,0 1-1,-1 0-1,-4-1 2,0-6 2,-3 3-1,-1-1-1,2 1 0,-3 0 0,0 3 2,-2 0-1,4 8 0,0-1-2,-4-7 2,4 6-2,-3-6 0,2 1-1,-2-2-2,-1-1 1,5-1-1,-5-1 1,5-3-5,-3 1 5,5-1-1,-3 0 0,-1-2-1,4 0-1,-3-1-1,0-1-5,-2-1 5,-2-4-4,0 1 1,-1 0 0,-1-2-3,0-1 3,-2 0-3,-1-1 2,0 1-2,4 1-1,-2 2-1,-2-3 3,4 4-2,-2-1 0,-1-2 1,1 3-3,0-1 0,0-4 1,-2 0 1,0 0 1,2-1-3,-2 2 3,1-1 1,-1-2-3,1 1-1,0-3 5,-1 5-4,-2-7-2,0 2 1,0 1 1,0 0-1,0 0-3,1-1 4,-4-3-1,2 1 3,2 1 1,-3-1-2,1 1 0,3 0-1,-4 0 3,6 1 2,-4 0 2,2-1 2,3 3-4,-2-3 2,-1 0-2,1 0-2,-1 3 3,0-6 0,0 3-6,-2 0 4,-2-5 0,2 4-3,-1-2 5,2 3-6,-6-4 4,4 5-5,-1-4 6,-1 1 1,-1 0 0,2-1 0,-2 2 5,0-2 0,1 0-5,-3 2 2,3-3 2,-3 1 4,0-1-2,0 3-7,2-5 2,-2 2-3,-2-4 6,4 8-3,-2-5 0,-2-3-4,2 7 5,-2-7 2,4 5-4,-2-3 0,-2-2 0,3 6 4,-3-6-4,2 5 3,-1 2-2,-1-7-4,0 3 2,0-3-3,6 6 1,-6-6-2,0 4 3,0-4-3,2 7-3,-2-7 3,0 0 3,0 0-1,2 2-1,-2-2 0,0 0 1,0 0-3,0 0 6,0 0-6,0 0 4,0 0 1,0 0-22,0 0-39,0 0-43,0 0-56,-22-8-71,8 1-80,-2-7-225,2-4 33,-5-6-148,0-13-141</inkml:trace>
  <inkml:trace contextRef="#ctx0" brushRef="#br1" timeOffset="89649.79">10983 9967 345,'0'0'49,"0"0"-4,6-4 2,-6 4 4,0 0-1,7-2 8,-7 2-2,0 0 4,0 0 1,0 0 0,0 0 3,7-4-10,-7 4 0,0 0-7,0 0-4,0 0-5,0 0-4,0 0-5,0 0-5,0 0 2,0 0 6,10 10 6,-6-5 2,1 3-2,1 4 5,2 3-1,1 4 6,4 2 0,-1 7 1,8 5-1,-2 5 4,5 2 2,13 15-1,5-2 2,1 1-5,0 1 2,7 2-1,2-2-2,3 0-2,0 3-7,3-3 1,-2 2-1,5-4-1,-1 5-1,-3-3-5,1 2 1,-7 4-3,-1 2 0,-1 0-2,-2 1 1,2 3 2,-5-1 0,2-1 2,-2-2-1,1 2-1,-1-1-2,-1-1-1,2 0-3,-1-1-4,1 1 3,3-2-2,-3-1-2,5-2-2,-2-4-3,0 4 1,3-3 1,-2 1-4,-1 0 0,1 4 0,-6-2-2,4 0-1,-3-2-1,-2-4-1,2 4 0,-1-3 1,0 2-2,-2-1-1,-1 1-4,1-3 2,1-3 2,-3 1-1,-5-11 1,-1-4-1,-2 0-3,0-1 0,-2-2-2,5 2 2,-5-1 2,1-3-4,1 3 2,-2-4 1,-1 3-2,1 2-1,-4-5 1,-2-2 4,-1 1-2,3 1-1,-4-2 0,2 2-1,1-3-4,3 9 0,0-2 2,4 2-2,-2 2 2,2-2 0,-1-1 0,1 2 0,2-4 2,-3 1-1,1 0-2,0-2 3,-3 1 0,0 1-2,-1-3 0,0 3 3,-4-7-2,2 9-1,-2-2 3,-1 4-1,3-2 0,-4 0 0,4 0 0,-3-3 0,0-3-2,4 2 4,3-1-2,-5-6 1,2 1 0,-2 0-2,3-3 2,0 2 0,-3-4 1,1 2-3,-2-1 2,2-3-2,-5 1-1,0-3 1,-2-1 1,0 0-2,-2 1 3,1-1-3,-3-5 4,0 1-4,1 2 3,-1-3-2,0 2 2,0-5-1,0 4 0,-1-1 0,4 1 0,-4-1 2,2-1-2,0 1 1,0-3 0,1 2-1,0 1 2,-2 0-2,0 2 0,4-5 1,-4 3-2,1 1 2,1-1-1,2 3 3,-2-1 0,0-3-2,-1 4 7,3 3-7,0-1-1,-2 0 0,-1 0 2,2 1 0,-2 1 1,1-6-2,2 4 1,-2 0 1,-1 1-1,0 3 1,0-6 3,1 4 2,2 0-1,-2 1 1,-2-1 0,4 0-1,-4 0 1,1-2 0,1 4-4,0-6-1,-5 3 3,1-7 1,0 5-5,-1-1-1,0-2 2,1 3 1,0-3 1,-1 0 1,1 2 0,-3-2-1,3 2 1,0-2-2,-1 0-1,0 1 1,0 5-2,2-4 3,0 6-3,-1-3 5,2 1-2,-2 0 0,1-2-1,-4-1 2,4 1-2,-4 0-3,2 2 1,1-3 0,0 1-1,-1 4 2,2-5 0,1 6-1,-1-5 4,0-1-4,-2 0-2,1-2 0,-2 4-1,1-3 3,1 0-4,-3 1 2,0-4 0,1 2 3,0-1-4,-3 2 1,0-4 3,2 4-3,-3-5 0,2-1 2,-3-1-4,2 2 0,-2-1 1,-2 0 2,2 0-4,1-1 2,-1-2 1,-2 1 2,2 1-8,0-1 2,-2 3 3,3-5 0,-3 4 2,2-2 0,1 2 0,-3-2 1,2 2-4,-2-1-3,2-2 0,0 1 9,-1 4-6,2-4 2,0 0-2,-2 2 2,1 1 3,-1-1-6,2-2 5,-1-1 2,0 2-1,1-1-4,-3 1 2,2 2-3,-2-6 0,0 1 5,-2-3-6,6 9 5,-6-4-3,3-3 2,-3-2 0,3 6-5,-3-6 8,5 7-3,-3-5 4,-2-2-5,4 6 1,-1 0 3,-3-6-4,4 7 0,-2-4 0,-1-1-1,4 6 1,-5-8 1,2 7 1,0-5-9,-2-2 7,4 7 0,-4-7 5,2 5-6,-2-5 2,5 6 2,-5-6-4,0 0 0,3 4 1,-3-4 0,0 4-4,0-4 0,2 6 6,-2-6-4,0 0 2,0 0-1,2 4 1,-2-4 2,0 0-2,0 0 2,2 3-7,-2-3 6,0 0-3,0 0-2,0 0-13,0 0-4,0 0-20,0 0-29,0 0-17,0 0-33,0 0-26,0 0-46,-20-12-55,14 3-123,0 0-124,-2-2 43,-3-4-81,4-5-32</inkml:trace>
  <inkml:trace contextRef="#ctx0" brushRef="#br2" timeOffset="117412.07">5236 4526 142,'-6'-2'1,"6"2"9,-11-6-6,4 5-1,1-2-1,6 3 0,-16-3 5,11-1 0,-1 2 1,-2 1 10,8 1 3,-12-5 3,8 3-1,4 2 2,-10-1-4,6-2 0,4 3-2,-8-1 1,8 1 1,-7-3-1,7 3-3,0 0-1,-9-1-1,9 1 7,0 0-10,0 0 4,-8-2-3,8 2-1,0 0 3,0 0 0,-9-2 3,9 2-3,0 0-2,0 0 4,0 0-1,0 0 0,0 0 2,0 0 0,0 0-1,-10 0-1,10 0-4,0 0-2,0 0 1,0 0-1,0 0 0,0 0-3,0 0-3,0 0 2,0 0 1,0 0-3,0 0 1,0 0 2,0 0 0,0 0-3,0 0-1,0 0 0,0 0 1,0 0-2,0 8 5,0-8-4,0 0 6,0 0-1,0 0 4,8 9-1,-8-9-3,5 6 1,-1-4-4,-2 1 5,-2-3-2,6 9-1,-4-6 3,0 2 2,2 0-3,-1 0 0,1 1 0,1 2 0,-1-3 0,0 4 1,0-2 5,-1 1 4,4-1-6,0 3 3,-3-3 4,5 0-3,-3 3-9,0-3 10,3 4 0,-1 0 0,1-2-4,-4 1 10,5-1 1,-2 2-8,0-2-1,1 2-2,0 0 1,1-1-1,-4 1 2,3 0 1,1 1-5,-1 0 4,0-1-2,-1 0 23,2 3 2,-2-3-3,2 2-1,0 1-2,0-1-1,1 1 3,2 3-4,0 0-23,1 2 5,0 0-3,0-2 3,-2 3-1,1 0-1,0 1 4,2 0-6,-3 0 7,2-2-6,-3 2 3,5 0-3,-2 0-1,-1 0-1,2 0 1,0 1 1,2 3-1,0-2 3,2 3 5,0-4-5,0 2-1,0 0-2,1-2-1,-2 2 2,1-2-3,1 1 12,-2 0 1,4 1-3,-1 0 2,-1-2 0,4 4-2,-2-4-3,1-1 1,2 1-1,0 0-1,1-2 2,2-1-1,-3 1-3,3 1-2,-3-5 1,0 4 1,3-1-6,-5-2 4,2 1-3,-1-1-2,-1 1 5,0 0-3,1 1 0,-3-1-3,-2 0 2,4 0 0,-3-2-1,2 6 0,-1-5-2,5 1 4,-2-1-1,-1 2-2,0 0 0,2-2 1,-1 2 1,-1 1-3,0-1 2,0 2-2,1 0 0,0 0 2,-2 1-2,0 2 4,1 0-3,0-2 1,0 4-4,3-1 4,1 5-1,1-2-4,2 1 5,-5-5-2,5 5 2,-8-3-1,5-2 1,-5-2-4,4 3 2,-1 0 0,1 0 1,-2 0 0,0-1-1,0 1-3,6 4 2,-7-4-1,3 0 4,-2-1-1,2 1-2,-2-2 2,6 5 1,-1-4-3,0-1-1,3 5 4,-2-2-3,1-1-1,-1 2 1,2-1 0,0 1 2,1 0-1,-1 1-2,-2-2 2,1 4-2,-1-4 3,0 1-1,-1 2-2,1-3 1,-2 3 1,1 0 0,1-1-4,0 1 5,-1-1-2,1 4 2,0-2-2,-1 5 2,3-1-3,-2-3-1,2 3 3,-1-1-4,10 14 3,-8-6-1,-3-8-3,10 16 8,0 0-9,-1-1 5,-5-9-3,2 9 1,-4-7 3,-3-4 1,-3-2-2,3 1 0,1-4 2,0 3-1,0-4 0,-1 3 0,1-6-2,2 2 1,-7-1 0,9 2-3,-4-3 3,-4 1-1,4-3 2,-3 3-1,3-1 0,-6-1 0,1 3 0,-3-2-1,-2 0-2,0-2 6,1 5-2,2 0-2,-3 4 3,1-4 0,-3 3-1,3 3 1,0-2 3,-2 2 4,2 3-2,-1-1 1,1 0-3,0 0 3,-1-2-3,-2 1 2,0-8-1,-2 1 0,-1-1-1,3 0-2,-4-4 2,0 1 1,2-3 0,-4-2-3,1-2-2,-3-1 5,2 0-4,0 0 2,-2-2 0,3 0 0,0-2 1,-3 3 2,3-3 1,2 0 0,-2 0 2,1 1-1,2-1-3,0 0 2,-1 1 0,4 1 1,-4-2-3,1 0 0,2 1 2,-3 1-4,2-2 5,-3 2-2,1-2 6,3 1-3,-4-1-2,3-1-3,-4 2 2,4 0 0,-3-2-2,2 4 2,0-1 2,1-4-4,-2 2 3,4 3-3,-2-1 0,0 1-1,-1-2 1,2 2-2,-3-2 1,-1 0 0,2 1-1,-2-2-1,-1 0 0,2 1 0,-1 1 1,1-2-2,-2 3-2,4-2 4,-3 2-1,2-2 0,-2 2 0,3 1 1,1-2-4,-4 3 3,4-3 0,-2 3-3,3 1 2,0-4 1,0 6 0,1 0-2,-2 0 1,2-3 1,-6 2-2,3-3 3,-3 0-1,4-1-1,-4-2 1,0 3-2,0-4 1,-1 1-1,2-1 0,-2-2 1,-3-2-2,0 2 1,4 2 0,-4-4 1,0 4-2,3 0 1,-2 4 4,0 0 0,-1 2-1,4 6 3,0 1-4,-2 3 3,5 8-1,0 7 1,1-2-1,9 17 0,-2 0 0,3 2 1,2 2 0,-1-4-4,1 0 2,2-4 2,-2 0-6,3-4 5,-6-7-3,-4-7 3,3-3-3,-1-4 3,-8-6-4,0-2 1,-4-5 2,0-1 2,-5-4-1,1-2 1,-3-1 2,-2-2 3,1-1 1,-1-1 3,0 1-3,-2-2 7,0 0-5,1-1 3,-1-2-2,0 4-5,0-3 1,-2-4 0,2 7 0,-2-3 4,0-4-10,4 6 2,-4-6-2,2 4 4,-2-4-4,0 5-2,0-5 1,4 4-1,-4-4-3,0 0 0,1 5 0,-1-5 2,0 0-4,0 5 0,0-5 2,0 0 1,0 5 0,0-5-1,0 7 5,0-7-6,-1 7 2,1-7-3,0 8 1,-2-5 1,2-3-2,0 8 5,0-2-6,0-6 3,-2 9 0,2-4-3,0-5 2,4 7 0,-3-5 2,-1 5-2,3-3 0,-3-4 3,2 6-5,-2-6 6,0 5-1,0-5-2,0 6 2,0-6-3,0 0 3,2 6-1,-2-6-1,0 0-2,0 5 2,0-5 0,4 5 1,-4-5-2,0 5 1,0-5 2,0 5 0,0-5-2,0 7-2,0-7 4,0 0-2,-4 5-2,4-5 5,0 0 0,0 6-2,0-6 0,0 0-14,0 0-1,0 0-1,-4 6-22,4-6-38,-8 3-39,2-1-55,6-2-60,-19-2-167,8-1-71,-2-7-125,-3-1-91</inkml:trace>
  <inkml:trace contextRef="#ctx0" brushRef="#br2" timeOffset="120064.26">5289 6319 1420,'0'0'-130,"0"0"15,0 0 14,-7-15 12,7 15 14,0-7 11,0 7 8,0-7 9,0 7 12,3-8 6,-3 8 7,0-7 6,0 7 3,0-6 5,0 6 5,0 0 8,-3-6-4,3 6 0,0 0 5,0 0-2,-2-7 1,2 7-3,0 0 0,0 0 2,0 0-1,0-7-2,0 7 3,0 0-4,0 0 2,0 0-2,0 0 0,0 0 1,0 0-1,0 20 1,2-14-1,-2-1 2,5 2-1,-3 1 5,0 1-1,4-1 3,-2 4-4,3 0 7,0 2 3,3 2 1,0 3 4,2 2-6,0 1 4,2 4-2,4 1 4,1 1 0,1 7 0,4-1 0,-1 2-2,5 3 3,-1-2 2,12 11-3,1 0-1,0-2-2,0 0 3,-6-7-1,-2-6 1,0 1-7,-1 0 0,-1 0 3,2-1-2,-1 2 3,3-3 4,-2 1-8,13 11 7,-9-6 0,7 10-4,-2-1-1,2 1 3,0 0 2,-6 1 0,3 0-4,1-2 5,-5 2 0,-4-7-4,-5-7-2,1 4 2,2 0-3,-3-2 0,9 13 1,-8-8-4,-4-4 2,2 0 1,-3-1-1,3-1-3,-3 1 2,-1 0-2,5-1 2,-6-2-4,2 1 3,3-1-4,-3 0 1,-2-2 3,5 1 1,-3-1-4,5 3 0,2-2 6,-2 1-3,2 0 1,3 0-7,-5-1 5,0 0-4,-1 0 3,1 1 2,-2-3-1,-1 3-2,-1-3 0,-2 1 9,2 2 1,-2-1 2,1-5-3,-1 5-2,2 1 2,-1-2-4,5 4 3,2 0-2,12 12 0,1-2 7,1-1-3,-2 0 2,-3-7-3,-7-6-2,13 12-1,-8-8-2,-5-4 0,0 1-2,-1 1 1,-1-1-1,0 1 2,-4-2-2,0 0-2,-1 1-1,-3-6 2,-1-1-3,-2 1 3,-2 2-1,1-3 2,0 1-3,-2-1 0,0 5-1,3-1-1,0 7 4,0-1 2,2 0-1,0 1 2,0-2-5,0 4 4,0-4-3,3 3-1,-3-1 2,3 1 0,1-4 3,0 3 2,3-1 1,-1-4-2,1 0 0,-2-1-4,1 1 1,-2-1 2,-5-5-4,7-2 3,-4 2-4,1-1 0,-2-1 3,2 2-5,1-4 1,-1 3 1,0-2-1,-2 4 2,2-3 1,-2 3 0,3-1-1,-5-1-2,2-2 1,-3 2-2,-1 2 1,2-3 0,-4 1 1,4 0 2,-3-2-3,-3-4 1,6 3-1,-4 3 4,4-1-1,-3-2 2,0 1 5,4 0-2,-5 0 0,4 1-5,-3 1-2,2 2 5,-1-1-1,1 0 3,2-2-1,1 1-1,2 0 3,3-2 1,2 4-4,1 2-1,-3-7 1,-1 0 0,-2 2-4,3-2 2,-3-1-1,-2-2-2,2 2 1,-1-2-1,1 0 0,-2 0 0,2 1-1,1 1 1,1-1-1,0-1-2,-1 2 4,2 2 1,-3 0-6,1 2 2,5 3 2,-3 0-3,-1-5 1,1 1 1,-1-3-1,1 1 1,-4-1-3,3 1 3,-2-4-3,3 3 2,3-3 7,-1 2 3,1 0-5,0-2 1,-1 2 1,-1-1 0,-2-2-3,0 0 0,0 3-2,-1-6 1,-1 6-1,1-6 0,0 6-2,-2-3 0,3 2 5,-3-2-5,0 4 0,3-2-2,-3 1 4,-3-3-3,-2 1 1,1 1 0,-4-2 0,1 2 2,0-1-1,-2-2-1,-1 2 0,2-1-2,-3-2 0,2 1-1,-7-3 3,6 0-2,-1 0 0,0 0 5,-1 2-1,4-3 0,0 4 0,-5-5-2,0 1 1,2-1-2,-2 2 0,-2-1 2,3 0 0,0-2 0,-1 0-2,-1 1 1,-3 1 1,2 0 1,-2-2 2,4 5 1,-4-4-1,0 0-3,2 2 3,-2 0-3,0-1 0,4 2 1,-2-3-1,-2 3-1,5 1 1,-3-2-1,3 2 1,-2 0-1,-2 0-1,3 1 0,0-1-2,-1 2 2,-1-1 0,0-1 0,-1 0 2,1 2-3,-2-1 1,-2 0 0,3-2-2,-3 0 2,1-1 0,-3-2-1,2-2-2,-2 1 3,2 0-1,0-2-2,-2 3 2,2 0-2,4-2 5,-4 1-1,0 2-3,2-2 0,-4 2 1,2 0-2,1-1 1,-1 0 2,0 3-1,0-4 0,1 1 0,-3 0-2,2-2 2,-2 1-2,3 2 0,-3-2 0,2 1 0,0-2 2,-2 2 0,2 1-1,-1 0 1,2 1 0,3-2-1,-4 4-3,2 0-2,-2-1-2,0-4 0,0 1 0,0-3-2,1 2 2,-1-3 0,-2 0 2,3 1-2,-1 0 1,-2-3 3,2 1-2,0-1 0,-3 2 2,5-2-3,-4 0 1,0 0 2,-1-1 1,2 0-2,-1 0 2,-2-4 1,2 5-3,0-1 5,-2-4 0,0 0-2,1 7 2,-1-7-1,0 0 1,0 5 2,0-5-2,0 0 2,0 0 0,0 0 1,0 0-2,0 0 1,0 0 0,0 0-1,0 0-3,0 0-11,-10 1-19,10-1-27,0 0-39,-7-10-42,7 10-41,-9-9-102,3 2-178,-3-6-159,-2 1-116</inkml:trace>
  <inkml:trace contextRef="#ctx0" brushRef="#br2" timeOffset="122403.92">5484 8265 1534,'4'-8'-108,"-2"3"15,-1-1 15,5 0 9,-4 1 8,0 1 8,-1 1 5,-1 3 8,3-6 3,-3 6 6,0 0 7,2-6-1,-2 6 6,0 0 4,0 0 3,0 0 1,0 0 6,0 0 1,0 0 5,0 0 1,0 0 9,-8 19 3,8-11 5,2-1 8,-1 0 3,2 3-2,3 0-2,-2 2 12,5 0 0,2 2 0,-4-1-1,11 5-1,-3 0-1,4 4-12,2 0 3,0 1 3,5 2 5,1 4-5,1 3 0,0 0 2,-1 3-1,1 1 1,-5 2 1,15 14-2,-2-1 0,0 1-4,2-1-3,-5-2 4,10 2-2,-3 1 2,4 1-3,1 3-1,1 1-1,6-2 0,-3 1-2,-3-1-1,1-1 0,-5 1-4,1-1 0,-5-1 1,-5 2 3,-5-12-5,-3-6-5,-2 4 2,-2-1 3,-3 2-4,1 2 0,2 1-1,4 16-3,0-2 4,-4-7-2,5 11 1,2-2 3,1-3-2,-1 3 5,2-3 1,1-1 1,-1 0-2,2-4 2,-6-7 0,-1-4-2,9 12 1,-1-1-4,1-2 1,2-1 1,-4-8-2,-5-5-2,1 0 1,2-3-1,-5 2-2,2-1 0,1 1-2,0-4 3,0 3-3,-1-3 3,3 0 3,-1 2 1,-2-2 2,3 2 3,0-2-1,-1-2 0,1 3-2,0-5-3,-3 5-2,2-1 5,4-1-1,-4 1-1,3-1-2,-2-4-3,-4 5 1,4-3 0,-1 3 1,-2-4-1,3 3-2,-3 2 1,1-4 1,-2 2-4,-2-1 4,4 1-2,-7-5 1,7 6-1,2-3 2,-3 5 0,0-3 0,6 1-5,-2 1 5,1-2-1,0 3 2,14 10-3,-1 2-2,-7-11 1,9 8 2,-1-2-10,3 7 4,-1-1-1,1 1-2,0-2 4,1 0 0,-3-5 1,2 3-2,-4 2 2,-3-3-1,-7-6-1,-2-6 2,-1-1 4,-3-2-2,1 1 1,-5-5-3,0 0 2,5 2 2,2 3 7,-1 1 2,5 1-1,1 0 0,1-1-2,13 8 3,5-4-4,-11-3 3,-5-5-1,3-3-3,-1 0-1,-2 2-1,3 0 3,-1-4-3,-2-1 6,1 2 2,-8-6-6,-1 1 0,0-2-2,0 3 2,-3-2 1,3-2-4,-4 4 2,3-1-1,-3-2-3,2 0 1,-3 1 1,-1 1 1,-4 1 2,2-2-1,2 5 2,-5 0-1,2 4-4,0-4 4,-1 1-3,-3 0-1,1-2 2,2 1 0,-8-3 0,5 0-3,-1-1 1,1 1-1,0-1 0,0 1 2,4 0 0,-2 3 4,3-4-3,-1 5 0,0-3 2,1 3-3,-1 0 2,1 2-2,-4-2-2,1 0 2,1-1-3,-6-1 1,2-4-5,-4 1 2,1 3 2,0-3-1,0-3 1,-3 3 3,2-2-2,-2 2-4,0 0 1,2-3-1,-4 4-2,2-5 3,-2 4 0,4 0 0,-3 1-3,-1 3 3,0-2 1,2-1 0,-2 3 0,3-2 0,-3 3 2,0-5 1,1 0-4,0 0 4,-3-2-5,3-1 2,0 3 1,-1-5 0,1 1-1,-1-2 0,1 0-1,-2-2-2,-1 3 1,0-4-2,-2 2 2,4-1 0,-4-2-2,0 3 2,-2 1-2,4 2 3,-1-2-2,-2 0 0,3 2 3,0 2-3,-1-2 2,0 1-3,0 1 0,1-3 3,2 0 0,-2 5 1,-1-10-3,0 4 4,2 0-5,0-1-2,-4 2 5,4-1-4,0-1 2,-1-1 1,0 2-4,-2-2 6,2 2-5,0 1 2,-2-6 4,0 6 1,1 3 3,-3-5-5,1-1 2,-1 3 0,0-3-1,0 2-3,0-1 3,1 0-3,-3-2 1,2 3-1,-2-4 2,2 1 1,0 1 2,-1 0 2,1-1 2,1 1 7,-1 2-2,0-4-5,0 1 10,2 2-5,-2-1 3,0 1-3,3-2-5,0-1 1,-3 1-5,0 1-1,0-3-1,-2 1 1,2-3 2,1-1 2,-3 4 0,0-3 2,-1-1 3,-1-3-1,5 8-4,-5-8 1,0 6-3,0-6-7,2 1-13,-2-1-21,0 0-24,0 0-19,0 0-27,0 0-24,0 0-36,0 0-42,-2-15-54,0 1-138,-4 2-76,2-2 48,-7-6-126,1-5-51</inkml:trace>
  <inkml:trace contextRef="#ctx0" brushRef="#br2" timeOffset="124538.98">5604 10706 1356,'0'0'-87,"0"0"16,-6-5 15,6 5 5,-4-3 11,4 3 10,0 0 5,0 0 5,0 0 5,-6-4 7,6 4-3,0 0 10,0 0 6,0 0 9,0 0-5,0 0 3,0 0 7,0 0 1,30 7-1,-22-2 5,0-1 1,0 4 5,3-1-6,-2 4 9,1-1 2,5 3 1,-2 3 3,4-1 3,1 5-6,6 2 5,0 0-2,6 4 4,3 4 2,1 3 2,13 8 3,1 3 3,3 4-4,4 1 0,4 6 5,5 0 4,3 4 0,-1 1 2,1 3-2,0 0-7,3 7 3,-5 1 2,5 4-1,1 0 0,4 3-4,2-4 1,0-1-5,2-1-2,6 1 1,-1-9 5,-1 3 3,6-2 2,-2 1-5,0 1-3,-4-2-6,-3-3-5,0 1 1,-4-4-6,1 4-3,-6-3-3,6-2 1,-5-3-3,-1 1-3,2-1 0,-1-2 0,0-1-5,-4-4 0,-1 1-2,1-1 0,-5-3 0,-3-2-2,-5-2 0,0-3-1,-13-8-3,-3-3-1,-4-1 1,0 2 3,0-1-6,-3 1 4,2 0-4,-2 1 0,-3 0 0,3 1-3,-1-2 4,1 1-1,-2 3-3,5-1 3,9 10 1,0 5-4,3-2 2,-3-1 1,5-4-2,-9-4 4,-3-7-1,1 3-2,0-1-1,-1-3 2,0 1-1,-1-1-1,-2 2-3,4 2 2,-5-2 2,1 3-4,0-3 2,-1 0 2,-3 2 0,5-1 2,-1 1-3,0 1 4,12 11 2,1-4 5,0 5-2,-1 0-3,-8-9 3,-7-6-1,2 2-1,1-2 4,-2 0-2,-1-1 3,-1 0 3,0 1 4,-4 0 8,2-1 0,-4 0 1,-1-4 1,1 0-4,3 7-4,-2-1-1,0 1 5,3 3-8,-3 0 0,1-1 1,-2 1-2,0-2-1,0 1-1,-2-5 0,1-1-4,-6-1 4,6 3-11,-2-4 6,0-1-2,2 3 2,-1-6-7,-1 2 6,-1-4-4,2 1-1,0 2 3,-4-3-2,3 1-6,-3-3 2,0 4-4,4 4 8,-4-5 0,2 1-5,2 0-2,1 2 3,-3-1 3,4 1 2,-1-2-7,-3 0 2,6 1 1,-2-4-6,-3 3 7,-2-7-5,0 3 6,1-1-2,-4 0-2,0 0 0,0 1 0,-2-2 1,1-1 1,1 1-4,-2-2 0,1 3 2,0-4 1,1 2-5,-1-1 4,3 0-1,-4 0-3,1-5 5,2 6-2,-2-7 0,-3 1 0,2 3-2,-4-3 4,2-1-2,-1 0 5,0 0-9,-1 1 1,1-1 0,-1 1-1,2 3 4,-2-6 1,0 5-4,1 2 2,1-5 0,1 3 4,0 0-4,1-3 5,0 0-3,0 4 2,-1-2-2,-3-2 0,3 1 1,-2-2 0,-5 1 0,4 1-1,-2-3 2,-2 4-1,-2-2 2,0 1-2,0-1 3,0 1-2,0-3-2,-1 4 0,2-4-2,-3 0 0,0 2 1,2 0 1,-2-1 3,0-2-1,2 1-5,-2 1 5,0 0-1,0-2-8,-2-1 6,2 4-2,3-4 4,-5-3-3,2 8-2,-2-8 5,2 5-5,-2-1 4,0-4-4,4 8 4,-3-3 0,-1-5 0,4 4 2,-2 0-1,-2-4 2,4 7-6,-2-5 5,-2-2-3,4 6 2,-4-6-1,3 5-4,-3-5 5,4 7-4,-4-7 4,2 2-2,-2-2-3,0 0 8,2 5-4,-2-5-4,0 0 5,0 0-5,3 3 4,-3-3 1,5 5-2,-5-5 1,5 0 4,-5 0-1,9 6-5,-9-6 1,0 0 3,6 1 0,-6-1-3,6 0 5,-6 0-4,0 0 2,0 0-2,0 0-2,8 6 4,-8-6 1,0 0-1,0 0 0,0 0-19,0 0-22,4-11-34,-4 11-41,0-10-69,2-2-97,-4 3-199,-2-8-51,-4-5 64,0-13-268,-8-8-223</inkml:trace>
  <inkml:trace contextRef="#ctx0" brushRef="#br2" timeOffset="126698.93">5521 12525 383,'-10'0'104,"0"2"-38,-1-2-6,3-2-13,8 2-1,-18 0-4,18 0-2,-12 0-5,12 0 5,-10 0 2,10 0 2,0 0 10,-11-2 4,11 2 8,0 0 3,0 0-6,0 0 2,0 0 2,0 0-3,0 0-4,0 0-2,0 0 0,0 0 1,0 0 0,0 0-1,0 0 2,17-11 0,-13 7 1,0-3-2,1 3-5,3-4-3,3-2-3,-1-1-4,2-2-6,1-3-3,1-1 0,-1-2-3,5 1 2,-1-6-6,2 0-2,0-3-3,2-2-2,3-2 0,1-4-3,-1-4-2,-2 4-1,4-6-3,-3 1-4,0-2 3,10-14-3,-4-2 0,0-3-1,0 1-3,-3-4 2,0-1-2,-1 3-1,-3-1 3,-4 7-4,-2 9 2,-2 0 0,0-3 3,2 0-1,-2 1 2,1-1-1,5-15 4,-4 10-3,-3 6 4,11-14-2,-8 8 1,4-11-1,1 3 2,0-7-1,0 2-4,-1-3 2,2 5-1,-2 1 0,-5 8-2,-1 9 2,2-2-2,-2 0 0,-1 4-1,6-2 2,-4 0-1,-1 0-1,2 4-3,-2-5 2,7-18-2,-2-1-1,2 1-2,1 1 2,-2 1-3,-2 9 2,3-8-1,-2-3-1,0 1 0,0-3 0,0 3-1,-3 11 1,0 10-2,-2-2 4,-1 3-5,3 1 2,-5-3 2,2 0-1,0 1-1,0 2-1,2-2 2,-3 4-1,2-3-2,0 3 5,1-1-3,0-3 0,4-1 0,5-18 0,-4 4-1,-1 7-1,-2 7 1,0 0 2,1 0 0,0 0-2,6-15 1,-5 8-3,3-9 0,-2 8 3,-4 8 0,4 2 0,-3 2 0,4-3 4,-2 5-7,3-1 2,-2-1 0,6 3 1,7-15 2,4-1-1,-1 1-2,2-1-1,2 5 3,-4-1 0,5 2-2,-4 2 4,-7 4-6,-2 8 4,-3-2 0,1-1-1,-4 0 1,1-1-3,1-1 1,0 3 2,-4 0 0,4-1 1,-1 2-3,1-2 6,-1 0-7,0 1 3,3 1 1,-1-2-2,3 0-1,-3 3 2,3-2-3,2 0 1,-4-3 4,11-9-4,1-1 0,-6 9 3,-7 5 2,2 1-3,-2 2 1,-1-1 0,2 0-2,-3 4-1,0-3 5,2 1-4,1-3 1,-3 1-3,7-2 1,-2 1 3,-1 0-3,-1-2 1,3 3-1,3-2 2,-4-1 0,12-9 0,-6 7 0,-5 3 0,11-12 0,3 0 0,-7 10-2,-6 5 2,-1-4 2,-2 2-3,1 2 3,-2-4 0,-1 3-1,2 2-2,-1-2 2,1 1 0,1 0-1,0 3-1,1 1 2,-2-1 1,2 3 3,-5 3-4,6-4 1,-5 4-2,1-1 2,-2 0 0,1 1-2,1 1 4,-6 0-2,4 0 0,-6 0 1,1 0-2,1 1 1,-1-2-2,-2-2 2,0-1 0,1 1 0,0-1 2,-2-1-4,2 0 2,-1-1 0,4 0 0,2-2-2,-3 3 0,0 1 2,2 1 0,-3-1 2,1 0-1,0 2-2,-1 0 1,-2 0 0,-2 7 0,-1-3 2,2 1-4,-2 0 3,1 1-1,0-1-1,2 1 1,-3 1 1,6 0-1,0-1-2,4 0 3,1 1 0,3 0-4,-3 3 2,-1 2 3,-1 1-3,-4-1 1,1 3-4,-6 1-3,-1 1-4,-3 1-1,-1 1-2,-5 1-2,-2 2-2,-2 3-5,0 0-15,-15-4-27,15 4-20,-17 7-27,7 1-22,2 4-23,-4 0-30,4-1-181,1 1-88,2 1 35</inkml:trace>
  <inkml:trace contextRef="#ctx0" brushRef="#br2" timeOffset="128951.74">5795 14633 1234,'-2'-3'-16,"2"3"11,0-5 7,0 5 5,-2-9 5,0 8 11,2 1 6,-3-8-2,3 2 3,0 6 3,-3-7 9,2 0 4,1 3 0,0 4 1,0-11 5,0 4-6,0 1-4,1-1 1,-1-1-4,6 1-3,-4-3-3,2 0-2,1 0 2,1-4-4,-2 1 3,4-4-4,2-3 1,0-3-1,2-6 6,3 0 0,0-5 0,2-7 6,1-3 1,2-2-3,1 3 2,5-15 0,-4 8-2,0 5-5,-1 3 0,0-1 1,0 1-2,1-2 0,-2 5-3,2-6-2,7-10-3,-3 7-2,4-11-1,-3 2-3,3-2-4,-4-4 1,-1 1 0,-2-1-5,2-4 2,-3 1-4,1-4 2,0 2-1,-4 1 1,-1 10-1,-4 9-3,-2 0 4,2 0-3,0 0-3,-1-2 3,-1 3-1,0-2 2,0-1-1,-2-1 1,1-1-2,2 0 0,-3 1-2,7-18-2,-6 10 1,2 10-2,-4-1 1,1 1 1,5-2-2,-5 1 0,3 2 0,-3-4 1,2 3 0,-1-4 5,-1 2 0,1 5-1,1-2-2,-2 2 1,0 0-1,1 3-3,0-3 0,0-2 1,-1 3-2,2-1 0,2 0-2,-2 0 2,1 1 0,0-4 0,1 2 0,1 4 0,0-2 0,-2 4-3,-1 7 0,-1-3 1,0 3 0,-1 1 2,-1 0-3,-1-4 2,0-2 2,4 0-2,-6 1 0,0-1-2,4 0 1,-1 0 0,0 1 0,3-5-1,-3 6 0,-1 0 2,0 1-3,6-1 1,-4 2 0,0 1 1,1 1-1,2 0-2,-1 2 3,3 1 2,-2 0-4,0-1 0,-3-2 2,5 0 1,-2 1-3,4-9 2,-3 7-1,3-5 0,2 0-3,1-4 4,-2 2-2,4-2 2,1-2 1,6-10-2,-3 7-1,-2 9 2,-2 1 3,4-3-6,-2 4 2,1-4 0,-2 3 1,0-1 2,1-2 6,0 1-1,1 0-1,-3 2 0,0 1-1,-1 1 0,0 2-1,0-3 0,-1 2 1,-2-2-3,4 1 0,-3 6 0,2-4-1,-3 5 0,2-2 1,-1 1 0,0 0-1,-1 1 0,4-6 1,0-1 0,-1 0-1,-1 0 0,2 0 1,0-1-1,-2 2 0,2-2 0,-3 3 0,1-2 0,0-1 2,-1-2-5,2 1 3,0-1-2,1 2 0,1 0 1,0 2 1,2 1-1,3 1 0,0 2 1,1-2-1,-1 5 1,2-1-3,0 1 2,0 2-1,3-2 2,-8 7 3,9-5-2,-8 3 1,5-4-2,1-3 0,-2-1 0,0 3-1,-1-3 1,1 2-4,-3-1 5,1-4-2,2 1-3,-4 0 3,4 1 0,-4 3 0,1-2 0,-3 5-2,-1 1 2,-2-2-1,-1 1 2,5 0 0,-4 2-1,0 0 0,0 0-2,1 1 2,-2-3 0,1-1-1,1 0-1,-1 0-2,0 1 3,-2-1 0,0 3-1,-1-3 0,3 0 1,-3 2 0,2-2-1,-1 2 2,-1-1-1,2-1 1,-4 5-3,2-5 2,-2 4-1,-1 4 1,3-1 1,-4 2-2,-2 1 2,2-1 0,-2 5-1,-1-2 2,4 1-1,-5 0 0,1-1-1,-3 1-1,0 0 2,4 1-2,-6-1 1,2-3 2,0 5 0,-1-5-2,0 2 2,3 2-1,0-2-1,0-3 2,-1 1-1,5-3-2,-2 2 1,0 1 0,4-2 1,1 1-1,-1 1-1,6-3 2,1 2-4,2-4 0,3 3 2,-3 0-4,3 1 2,1 1 3,-5-3-2,1 2 3,-6 3-1,4-4 1,-3 4 1,-4-4-2,2 0 1,-2 2-1,-3 0 1,2 1-1,-2 1-1,-3 2 2,0-1 0,2 4 0,-2-4 0,0 3 0,1 0-4,0 1 1,2-2 2,-1 2 0,0 1-3,-2 0 3,0 1-3,-2 0-4,1 3 2,-3-2-2,3 3-3,-5-1-8,0 1-2,-1 3-9,-3 1-14,0 0-18,0 0-17,0 0-23,-22 7-27,11 0-32,-3 1-97,-4 2-277,2 4-41</inkml:trace>
  <inkml:trace contextRef="#ctx0" brushRef="#br2" timeOffset="130991.52">5986 16162 1492,'2'-4'2,"2"2"16,-2-4 12,-2 6-1,6-7 1,-4 7-3,-2 0-3,4-7-2,-4 7 5,6-7 2,-4 6 5,-2 1 11,4-9 7,0 3 3,-2 1-1,2-2 5,0 1-2,-2 1-1,2-3-1,-2 1-2,5-5 1,-3 2-5,1-3-5,1-2-6,0-2 1,0-4 1,3-3-2,1-7 4,2-4 1,2-7 1,1-2 4,0-4 2,0 1 2,5-15-3,-2 6 0,5-12 0,-2 6-4,0-1 3,3-1-4,-2-1-4,2 2-3,2-4-3,1-1-1,-1-2-8,3-5 3,-1-1-1,2-4-5,-1-4 5,1-4-2,4-1-2,-2 1-4,1 0-1,-3 1-3,2 5 2,-1 4-2,-3 1-1,-3 4-6,1 1 4,-2 4 0,0 0-2,0 0-5,-1-2 1,-4 0 2,0-2 1,-1-3 5,2-1 0,-1-2-6,3-8 4,3-1 7,0-3-2,3-1-4,3 3-1,5-1-8,-2 2 3,5-5 0,-3 2-2,4 1 2,1 2-4,-4 2-5,3 0 2,0 1 5,1 0 0,-3 2-2,2 3-1,-1 1-2,-1-2 0,2 1-2,-3-3-2,4-3 2,1 0-2,1-2 0,-1-5-1,1 5 3,1-1-5,-2 4 1,-1 2-2,-3 4 4,-4 8-1,-2 3 1,3 4-1,-7 5 2,-1 2 3,-3 8-2,-4 8 0,4 2-1,-1 0 0,3-1-7,12-12 7,-2 3 2,5-6 0,5-4 0,1-4-1,3 1-2,1-2 3,4 0-2,-1 3 0,-4 4-4,1 3 2,-5 3 4,-4 4-4,-7 11 1,-6 5 0,-1-1-5,-5 9 7,-2-1 0,2 0 0,-3 2-4,1-1 4,2-2 2,-2 2 0,5-3-5,-1-4 3,2-4-2,1 0-1,1 0 6,-1 3-5,2-1 2,-3-1 0,3 5-8,-6 3 11,0-2-1,-2 4-4,1-1 3,-1 2-1,-1 0-3,-5 3 2,2 1 0,-2 3 0,4-3 3,-4 0-7,3 1 6,-1-1-2,4-1 2,2-1-3,0 1-1,5-1 2,1-1 2,4-3-4,-1-4 4,3 1-5,-2-4 2,1 3 2,-5-1-2,-1 1-6,-2 4 9,-4 0 1,1 0-2,-3 3 2,-5 0-2,0 3-1,-2-2-1,2 4 1,-6-3 0,2 2-1,1-2 0,0 2 0,-2 0-1,1-3 3,0-1-4,2 0 2,-2 1 0,1 2 1,0-2-3,0 2 2,-3 0 1,2-1 3,-2 5-3,0 0 0,-2-1-1,-1 2 0,3-1 1,-1 4 3,-3-3-3,3 0 1,-2 2 0,0 0 0,1-2-1,2 1 2,0 0-4,-2-3 4,3 4-1,-2-2 3,1 1 0,0-1-4,1 0 1,-3 1 0,1 1 3,-2 3 0,-1-1-1,0 1 0,-2 1 0,2 1 1,-1-2-3,0 4-1,-1-4 3,0 4 0,0-3 1,0 3-7,0-3 5,3 0-5,-1 1 1,0-1-4,1 0 3,1 1 2,1-3-4,-2 1-3,2 2 6,1-1 0,-2 0-6,0 1 2,0 1-2,-1-1-2,-1 1 0,1 0 2,-1 0 1,-2 0 1,3 1 1,-7 3 0,8-6-2,-6 4 5,-2 2 1,4-6 0,-4 6 2,4-5-2,-4 5-1,4-5-4,-4 5-7,0-5-11,0 5-11,0-6-25,0 6-29,0 0-32,0 0-32,0 0-29,0 0 3,-21 8-51,13-5-221,-2 2-92,-5 1-47</inkml:trace>
  <inkml:trace contextRef="#ctx0" brushRef="#br2" timeOffset="133168.57">6129 17587 1433,'0'0'-44,"0"0"15,0 0 14,0 5 4,0-5 10,0 0 11,0 0 11,0 0 17,0 0 3,0 0 7,0 0 5,11-13-1,-8 7-3,-2-1-2,2 2-1,-1-3-1,2 1-2,-3-2-2,4-2-1,0 3-3,-1-5 4,0-1 0,2-1 3,0 2 0,1-6-2,2-1 1,-1 0-3,0-3 5,6-6-6,-2-4 1,1-2 2,3-8 0,2-3 0,4-14-4,2-3-1,-1 0 1,3 2-3,-10 8 1,2 10 2,5-20 2,-2 7 4,-7 10 0,5 3 0,-1-6-2,8-11-3,-1-3-4,1 5 1,0-6-5,0 1-3,4 1 2,-3-7-3,1 0-2,-1-3-6,3 4-2,-2-2 2,1 1-1,1-1 3,0 6 1,-1-1 1,1 6-6,0-5 1,-3 4 5,1 5-6,4 0 1,-8 7-3,8-11-2,3 4 0,1-4-1,-1-2 4,1-6-6,7-1 1,-2-6 5,6 0-4,4-3 3,-2 1-3,0 3-2,-2-1 1,-3 6-2,-1 1 3,-2 4-2,-3 2-1,1 3 0,-5 3-3,0 2-2,0 2 3,-2-2-4,1-3 2,-1 3 3,1-2-7,-1-4 1,2-2-2,3-4 5,-3 0-7,1-3 4,5 0 0,-1 0 4,-1 1-5,2 1 3,-2 1 2,-1 0 1,-2 4 1,-1 3-6,-2 4-1,-7 8 3,-1 8-5,-4 0 3,4 0-2,0 1-2,0-2-1,5 0 5,-3 1-1,11-13-1,1 4 3,2-7 0,1 1-6,1-1 2,2-3 5,3 2-4,-5 2 0,1 0 1,-3 1 1,0 5-5,-11 6 8,-3 7-10,-1-1 5,-3 6 1,-4 0-6,2 1 5,-1-1 2,0 0-5,-2 2 4,-1-3-7,4 1 4,1-6 2,0-4-2,-1 3 0,3-2 6,-3 0-5,2 2 1,1-2 1,-1 3-1,-4-1-4,2 5 0,-4 1 7,1 0 1,1-2-5,-4 6-5,0 0 7,2-2-5,-4 4 6,-1 3-1,2-2-1,-2 3 3,-1-1-6,0 1 5,2 1-2,0-2 0,0 0 0,3-5 5,2 1 1,2-2-6,-1 0 1,-2 1 3,3 1 3,-2 1-7,2 0 1,-2 2 4,0-3 0,-2 4-6,0 2-1,0 0 4,-3 1 1,1-1 3,0 2-3,-1 2 2,-1-2-1,2 0-3,-1 0 2,3 0 1,3-1-5,-4 1 2,5-1-1,2 1-4,2-3 1,-1-1 1,4 2 1,-4 0 2,2-3-4,1 6 0,-1-1 4,-1 2 0,-2 1-2,0-2 4,-1 4-6,0-2 8,0 2-10,-5 0 7,5 2-3,0-2 0,-2 1-3,4 0 6,-3 1-5,2-2 5,-2-1-2,0 2-1,-2 0 0,-2 0-2,0 4-1,-2-3 2,-1 3 1,-4 2 2,4-1 2,-4 0-2,-2 2 0,0-1-5,3 0 2,-6 2 3,4-2 0,0 3-5,-2 0 7,0-3-6,0 2-1,-5 3 2,6-4-2,-2 3-1,0-4 4,-4 5-4,6-2 0,-6 2 2,10-3 1,-10 3-3,4-4 5,-4 4-5,6-4 6,-6 4-3,4-3 5,-4 3-1,0 0 0,0 0-5,4-5 5,-4 5 3,0 0-3,0 0-4,0 0 4,0 0 1,6-1 0,-6 1-3,0 0 2,0 0-3,0 0 4,0 0-1,7-4-6,-7 4 3,0 0-3,0 0 5,0 0-4,0 0 4,6-2-2,-6 2 2,0 0-3,0 0 6,0 0-3,0 0 1,4-5 2,-4 5-7,0 0 6,0 0 6,0 0 0,0 0-3,0 0-1,0 0-1,0 0 1,0 0 2,0 0-10,0 0-12,-6-8-36,6 8-46,-11-2-66,7 2-73,4 0-62,-10-7-233,4 4 61,2-3-172,-2 0-138</inkml:trace>
  <inkml:trace contextRef="#ctx0" brushRef="#br2" timeOffset="136427.94">9304 3004 266,'3'-2'107,"2"-2"-28,-5 4-6,9-6-10,-6 5 2,0-3-23,-3 4 8,7-6-1,-7 6 3,6-6 9,-6 6 1,4-3-2,-2-1-2,-2 4 7,0 0 1,4-8-3,-4 8-5,3-4 6,-3 4-7,0 0-3,2-6-4,-2 6-3,0 0-9,0 0 0,2-5-5,-2 5-4,0 0-5,0 0-1,0 0-2,0 0-3,0 0 0,0 0-4,0-6 2,0 6 0,0 0-2,0 0 4,0 0 1,0 0-3,0 0 0,0 0-2,-7-4-2,7 4-1,-8-4 2,3 1-2,2-1 1,-1 0-2,0 1-1,-1-4-2,0 2 0,1 0 1,2-3 0,-1 1-4,2 0 0,1 0 0,0-1-2,0 0-1,1 0 1,2 3 1,1-3-5,0-1 5,4 3-4,-4-1 2,2-1-2,2 2 0,-2 2 0,3-1-1,-1 0 0,1 2 0,2-1 0,-1 4 1,0-1 0,2 2-1,-2 3 2,2 1-2,2 3 6,-4 2 0,1 1-2,-1 4 2,3 2 0,-4 3 3,-1 1-1,-2 4 2,-1-3-1,0 3-1,0 0 2,-4-4 1,-1 1-3,0 0 2,-1-1-1,-1 0 1,-3-3-1,2-1-1,-2 3-3,1-5 2,0 0 1,-2-1 1,-1 0-1,0-3 1,-1-2-2,4 0 2,-4-3-3,1 0 2,1-1 1,-3-1-1,3-4 3,6 0 0,-11 0-1,11 0-1,-6-5 1,6 5-2,-6-6-5,4 2 4,2 4-4,2-8 0,-2 8-1,8-5 1,-2 3-1,3 0 2,2 2 0,1 0 0,1 0 1,4 2-1,2 2 2,0-1-1,1 2-1,1 2 1,4-1 1,-5 2-18,-2 0-32,1 1-37,2-2-48,-6 0-99,-1 3-405,2-3-133</inkml:trace>
  <inkml:trace contextRef="#ctx0" brushRef="#br2" timeOffset="138946.53">9898 2935 1566,'-9'-7'-102,"6"5"16,3 2 19,-4-9 15,1 6 6,3 3 15,-1-7 14,-1 2 6,2 0 12,0 5 3,-2-9 9,2 5 9,0 4 3,-2-10 6,2 10 1,0-5 9,0 5-1,0-6 3,0 6-2,0-6 6,0 6-1,0 0 3,-4-5-2,4 5 5,0 0-1,0 0 1,0-6-4,0 6 1,-3-7-4,3 7-3,0 0-2,3-7-1,-3 7-5,0-7-1,0 7-2,1-6-2,2 2-4,-3 4 0,2-7-4,0 3 0,-2 4-2,0-6-1,0 6-1,3-4-3,-3 4 0,0-5 2,0 5-5,0 0 2,3-5-2,-3 5-1,0 0-4,0 0 2,2-7-2,-2 7 0,0 0-1,0 0-2,0 0 1,0 0-4,0 0 2,0 0 2,0 0-5,0 0 3,0 0 1,0 0-1,0 0-4,10 9 2,-6-2 3,0 0-4,0 1 1,-1 1 0,4 2 4,-1 3-1,1 1-2,-1 1 7,3-1-6,-4 2 1,6 0 1,-4 0 2,1 0-4,0 0 2,2-1 1,-4-1-3,2 0 4,-2-1 0,1 1-1,-1-2-1,1-2 2,-1 1-2,0 0 0,-1-3 1,-1 0-1,0 1-2,0-3 2,0 1-1,-1 0 2,1-3-1,0 2 0,-1-2 1,1 1-2,-2-3-2,0 3 3,-2-6-1,4 6 1,-2-3 2,-2-3-4,2 7 2,-2-7 0,2 3 1,-2-3 0,2 7-3,-2-7 4,0 0-4,4 2 2,-4-2-2,0 0-3,0 0-8,0 0-9,6 3-7,-6-3-8,0 0-4,0 0-8,0 0-10,0 0-12,0 0-16,0 0-13,0 0-12,0 0-13,0 0-30,5-13-47,-5 13-343,0 0-45</inkml:trace>
  <inkml:trace contextRef="#ctx0" brushRef="#br2" timeOffset="139305.76">9831 3088 1418,'0'0'-48,"-6"-1"19,6 1 13,0 0 13,0 0 18,-8-3 9,8 3 2,0 0 11,-6-3 4,6 3 9,0 0 2,0 0 3,0 0 3,0 0 1,8-9 1,0 4-3,4-1-4,4-2-4,1 1-2,0-1-9,8-2-1,-2 0-3,3-1-1,-3 2-5,4 2-1,-1-3-6,-1 1-3,1 0-17,2 2-17,-7-1-23,4 1-24,-2 1-12,-1 1-24,-4 1-24,1-2-37,-5 0-99,2 1-220,-6-2 14</inkml:trace>
  <inkml:trace contextRef="#ctx0" brushRef="#br2" timeOffset="140404.52">10500 2680 1217,'0'0'-55,"0"0"18,0 0 12,0 0 10,0 0 12,-2-7 10,2 7 5,0 0 12,0 0 9,-4-6 6,4 6 11,0 0 9,0-7 3,0 7 8,0 0 4,0 0 0,-3-7 3,3 7 1,0 0-1,0 0-3,-1-5-3,1 5-4,0 0-5,0 0-12,0 0-3,0 0-7,0 0-5,0 0-1,0 0-2,10 15-4,-5-10-3,2 9 0,1-2-1,2 3-1,1 4 0,1 0-3,2 0 0,0 1-2,-2 2 0,4-3-1,-4 1-2,3 2 2,0-3-2,-2 0 0,-1 2-2,-1-3-7,2-1-27,-5 0-31,0-5-34,1 3-48,-2 1-36,1-5-58,-4 1-439,1-1-163</inkml:trace>
  <inkml:trace contextRef="#ctx0" brushRef="#br2" timeOffset="142208.19">15371 3309 1787,'13'-6'-49,"-13"6"18,0 0 21,0-6 24,0 6 18,0-5 11,0-1 8,0 6 8,2-8 3,-2 3 7,0-2 3,2 0 0,-2 1-2,5-1-3,1-1-8,0 1-4,4-1-7,4-2-4,4 2-2,4-2-6,0 0-4,7 0-3,0 3-2,1 1-2,2 0-2,-1 2-1,1 3-4,0 1-2,-4 0-1,-1 4 0,1 1 0,-6 3-4,-1 1 2,-3 2 0,-1 6 0,-9-5 0,0 2-1,-3 3 1,-5-2-1,0 2-2,-6 0 0,-1-1-1,-6 2 0,3-4 2,-1 1-3,1-1 0,0-1-1,-4-2-2,4 1 2,-3-3-3,5 2 1,-1-4-1,1 1 4,0-3-3,3 0 2,-1 2 0,2-2-2,0-1 0,4-4-3,-4 3 2,4-3-3,-4 4 0,4-4 1,0 0-2,0 0-1,18 2-1,-10-2 0,3 2-1,2 0 3,2-1-2,3 3 0,2 2 2,1-1 0,2 2 2,0 0 2,3 1 4,-1 1 1,1 3 4,-3 0-2,2-1 1,-3 3 3,-3-3 5,-1 2 2,-2-1 2,-4-3 6,-5 3 1,1-1 5,-11 2 1,-3 0-3,-6 2-1,-12 3-1,-7-3-5,-13 5 0,-7-3 0,-21 5-25,-1-3-39,-2-2-55,11-3-79,7-5-99,2-1-292,-1 0 75,8-6-159,5-1-142</inkml:trace>
  <inkml:trace contextRef="#ctx0" brushRef="#br2" timeOffset="145382.83">11979 3591 425,'-2'-6'93,"2"6"-25,-2-5-11,2 5 2,-2-6 5,2 6-7,-3-6 12,3 6-13,-3-5 6,3 5 7,-1-10 7,1 10 3,-2-7 2,2 7-1,0-5-10,0 5-7,0 0-10,-2-6 0,2 6-10,0 0-2,0 0-7,0 0-1,0 0 0,0 18-1,4-13 9,5 3-1,-1 3 2,3 1 2,2-1-4,6 2 0,1 0 1,4 2 5,3 1 0,3 1-3,1 1-1,-1-1-4,2-1-3,-4-2-3,-1 2-3,-3-5-1,-5 0-4,2 0-1,-7-4-2,4 3 3,-6-3-5,1 1 1,-3-3 1,-1-1-2,0 1 5,-4-1-3,0 1 1,-1 2-4,-4-1-2,-2 1-1,-2 1-3,-4 3 2,-4 0-3,-4 1-1,-2 4-9,-2-2-13,-7 1-21,-3 2-21,0 0-15,1-1-17,1 0-23,0-2-19,5-2-21,1-2-23,2 0-60,2-4-370,3-1-100</inkml:trace>
  <inkml:trace contextRef="#ctx0" brushRef="#br2" timeOffset="145690.75">12656 3116 1626,'0'-9'-39,"0"-2"28,0 4 25,0-1 20,0 3 16,-2 0 4,2-2-8,0 7-4,0-7-5,0 7-3,0 0 2,0 0 6,4 17 0,-2-4-1,5 1-2,1 7-5,1 1 3,4 5-8,-3 2-33,5 2-44,0 1-57,-1-1-64,-1 1-188,0-2-155,-2 1-16</inkml:trace>
  <inkml:trace contextRef="#ctx0" brushRef="#br2" timeOffset="158743.3">9554 5175 610,'-2'-3'238,"0"-2"-83,2 5-44,-4-9-25,2 5-19,-1-1-1,3 5 2,-4-8-7,4 8 5,0-5 3,0 5 4,0 0 6,-2-8-3,2 8-1,-3-4-7,3 4-5,0 0-5,0 0-8,-2-5-5,2 5 0,0 0-5,0 0-2,0 0-1,0 0 7,0 0 4,0 0 2,-14 11 1,10-7 1,-2 0-1,-1-1-5,-2 1-7,3 0 8,0 0-4,-3 0 4,3-3 5,2 1-4,4-2 2,-13 0-7,13 0-6,-11-3-1,7-4-7,0 0-1,2-2-3,0-1-2,2-2-3,4 2-5,-2-6 0,4 3-2,0-1 1,3-1-5,2 2-1,-1 2-2,1-3 1,3 1-4,2 1 1,-2 2 0,4 1-3,-5 4-5,3-1 1,-2 0 7,0 4-3,-2 2-1,1 4 3,-1 0-2,1 2-1,-2 3 7,-3 3 0,-1 3-4,-1 0 4,-1 6-6,-5 0 6,-2 6 7,-1 0-1,-3 1-4,-3 2-2,-1 3 3,-1-5-3,-1 3 2,-2-4-5,1-5 0,3-1 3,-3-1 3,1-3-4,-1-3 2,3 0-1,-2-4 1,1-2-3,2-3 3,1-1 0,-1-4 2,0 0-6,9 0 4,-12-7-2,8 2 0,-1 0-2,3-2-2,0 0 2,2 1-5,2 1 2,0-3-1,5 3 0,-1 1 1,2-2-2,4 1-1,-2 5 4,3-2-4,6-1 3,-3 3-4,3 0-3,3 0 6,-4 5 4,2-5-2,1 5 2,-2-2-3,2 2-2,-1 0-18,-4-1-27,1 0-35,0-1-44,-2 1-53,1 0-62,-4-2-143,-2 0-130,-2 0-164,-2-2-171</inkml:trace>
  <inkml:trace contextRef="#ctx0" brushRef="#br2" timeOffset="159218.42">10086 4988 1859,'-6'-5'-20,"1"1"27,-1 0 20,3-1 18,-3 1 17,2-2 11,0 3 9,-1-1 10,1-2 2,4 6 1,-6-5-5,2 3-6,1-3-11,3 5-12,0 0-3,0 0-8,0 0-5,0 0-4,0 0-3,0 20-2,3-11-1,-1 2-1,2 2-7,-2 3 1,2 0-2,1 0-4,-3 2 0,2-1-3,-2 2-2,0-2-4,2 2-24,-4 0-36,2-4-42,0 3-41,3-1-45,-3-6-69,3-1-138,-5 2-93,2-5-97,0 0-74</inkml:trace>
  <inkml:trace contextRef="#ctx0" brushRef="#br2" timeOffset="159415.54">10022 5221 1642,'-2'-5'1,"-3"-3"15,5 2 20,-2-1 13,2-1 4,2-1 6,3-2-4,1 2-2,3-2 0,3 0 0,5-1-1,3-1-8,0 4-1,4-3-3,-2 2-5,3 1-2,-3 1-17,4 1-26,-3 1-32,1 0-46,-4 0-36,0 2-43,-3-1-97,-2 1-293,0-1-60</inkml:trace>
  <inkml:trace contextRef="#ctx0" brushRef="#br2" timeOffset="160008.1">10557 4795 1483,'0'0'-46,"-6"-4"9,6 4 15,-6-2 14,6 2 16,0 0 15,0 0 9,-8-4 12,8 4 9,0 0 3,0 0 6,-7-4 4,7 4 3,0 0 6,0 0 0,0 0 3,0 0 2,0 0-1,0 0 3,-6-1 1,6 1-2,0 0 2,0 0 0,0 0-3,0 0-5,0 0-3,0 0-1,-6-2-1,6 2-5,0 0-4,0 0-6,0 0 2,0 0-6,0 0 0,0 0-6,0 0-8,0 0-1,0 0 0,0 0-4,0 0-6,0 0-5,0 0-3,0 0-7,0 0 5,0 0-1,8 13-2,-6-4 1,1 2 3,3 3-1,-2 2 7,0 2-3,2 2 7,-2 2 0,2 2-6,2 2 1,-5 1-2,4-2-2,-3-1 1,0-1-5,2 2 1,-1-3 1,-1 2-6,1-6 3,-1 0-23,0-1-29,0-2-38,-2-4-49,0 2-50,0-3-50,-2-3-91,0 1-200,0-1 35,-2-4-177,-4 3-156</inkml:trace>
  <inkml:trace contextRef="#ctx0" brushRef="#br2" timeOffset="162019.63">15601 5092 1730,'-5'-17'-56,"-2"1"29,3 3 12,-2 1 15,2 1 21,0 2 17,1-1 16,-1-1 12,1 1 10,0-2 8,-1 5 5,1-2 2,1-1 3,0 3 3,0-1 1,-1 0 0,1 0-5,2 1 3,0-1-6,-2 1-10,6-1-6,-1 3-5,3-3-7,1 0-8,5 2-5,3 1-5,1-1-3,2 2-8,4 3-3,0-2-3,2 3-3,-1 0 1,5 4-7,-1 2 1,-1 1 2,0 1-3,-6 1-1,1 3 0,-4 3 0,-4 0-1,-3 3 1,-3-1-3,-7 2 3,-3 1-4,-3 4 2,-7 0-1,-1 1 3,-3 0-6,-4 0-1,1 0-3,0-4 7,5-3-6,-2 0-3,2-3 0,3-2 3,-2-1-3,4-3 2,2 1 2,-1-3-2,3 1 0,1-2-1,3-3-6,2-3 1,2 7 0,-2-7 1,13 3 0,-2-1 0,3 1-6,2-3 0,0 5 4,3 1-1,3-1-4,-1 1 15,2 3-16,0 3 4,1 0 3,2 6-3,-2-1 4,0 2-1,-3 1 3,-4-2 0,-2-1 7,-3 3 0,-1-1 9,-6 0 10,-3-4 2,-8 2 5,-2 0 0,-8 0-5,-8 3-3,-5-3-3,-11 1 1,-4-3-2,-1 2-7,-2-5-30,-1-2-40,5-3-51,1 0-71,2-2-88,-3-3-108,5-2-173,3-2 31,2-1-203,0-2-207</inkml:trace>
  <inkml:trace contextRef="#ctx0" brushRef="#br2" timeOffset="163707.62">15801 7048 2131,'-2'-6'50,"-2"3"5,4 3 9,-6-8 3,6 5 0,0 3 9,-5-8 2,5 8 6,-2-7 7,2 7 3,2-7-7,1 1-4,2 1-7,5-1-1,5 1-6,0-1-4,7 0-3,2-1-7,3 3-5,0 0-6,1 3-1,-3 1-3,1 0-3,0 1-4,-3 5-3,0-1 1,-6 3-1,-4 1-2,2 2 2,-7 4 2,-6-2-5,-2 0 0,-6 2-3,-3 2-3,-4 0 2,-1 3-2,-9 1-9,5-4 1,0-2-3,-4-2-2,3 2 2,2-3-3,0-1 10,5-1-6,-2-1-1,4-2-1,0 2 2,2-4-2,0 1 4,2 0-7,2-4 3,4-2-5,0 0-1,0 0-1,12 6-3,-2-5 3,0 1-1,2 0-4,6 0 3,-1 2-1,-1 1 2,4 1 5,-2 1 4,4 2 10,-1 4 0,-2-2 9,-2 2 1,-3 0 4,0 0 2,-4 4 7,-4-5 7,-4 3 6,-7 2 4,-2 0 1,-11-1-7,-4 4-5,-6-3-5,-7 0-1,-9 2-6,-2-1-3,-3-4-11,-3 1-22,5-1-21,-2-2-34,1-1-38,7-2-48,3-3-68,2 2-88,4-5-138,5 1-170,3-2 78,8 1-334,-3-3-345</inkml:trace>
  <inkml:trace contextRef="#ctx0" brushRef="#br2" timeOffset="164703.15">16027 9506 2242,'-4'-3'-41,"4"3"27,-6-9 25,2 7 12,2-4 12,-2 3 4,2-3 6,-2 1 10,-1-2 7,3-1 11,-3 1 9,3-3 8,2 1-1,-2 0-2,2 0 0,2-2-4,0 1 3,0 0-6,8-2-8,-4-1-4,4 2-4,5-1-7,2-1 1,2 2-8,5-1 4,-3 3-8,6-2-8,-2 4 1,1 1 1,2 5-2,-5 1-3,0 1 0,2 7-5,-1 0-1,-3 4 2,-2 2-1,-4 3-1,-3-2-4,-3 7 8,-4-3-4,-3 2 0,-4 0-6,-6 0-4,0 1 7,-4-1-6,-1 1-1,-4-1 1,0-3-8,1-1 0,-2 0 4,1-3 0,4-1-2,1-2-3,1-1 2,2-3-4,2 1 4,-1 1 3,4-4-4,0-1-4,4-4-8,0 0 2,6 6 0,1-5 4,-7-1-7,19 4 0,-6-2 2,2 2 1,4-1 1,1 5 2,4-1 1,2 4 1,1 0 9,-3-2 1,5 6 8,-1-1 5,-3 3 7,-4-2 5,-1 2 7,-4-3 9,-1 1 3,-7 0 15,-3 1 8,-5-4 1,-7 3 1,-7-1-8,-5 1-5,-11 2-7,-13 0-8,-5-3-4,-24 3-6,-4 3-14,-3-7-47,1 0-60,9-3-70,13-5-64,-5 0-80,12-8-96,1 3-170,1-2-72,5 1 78,1-6-382,7 0-408</inkml:trace>
  <inkml:trace contextRef="#ctx0" brushRef="#br2" timeOffset="172556.23">10807 11453 741,'0'0'38,"0"7"-19,-2-2 1,2-5 0,-3 10 7,3-5-2,0 2 9,-1-1 0,1-1 5,0 1 6,-2 0-5,2-6 3,0 9 9,-2-5 3,2 2 0,0-6 3,-2 7 8,-1-3 2,3-4 10,0 6 2,0-6 9,-1 5 2,1-5 3,-2 4 2,2-4 0,0 0-6,0 0-10,0 0-9,0 0-2,-11 0-7,11 0-4,0 0-6,0 0-4,0 0-7,-6-9-6,6 9-1,0 0-7,-1-6-2,1 6-4,0 0-4,0 0-1,0-5-3,0 5 0,0 0-3,0 0 0,0 0-1,0 0-1,0 0 3,0 0-4,0 0 1,7 15-1,-7-10 2,0-5 0,-6 10-2,5-6 1,-1 2 1,-2-3 2,0 1 2,4-4 3,-8 4 1,4-1 0,4-3-2,0 0 5,-18-7-3,14 1 1,-2 1-5,1-3 1,3-4-3,-2 4-3,2-6-1,2 2 0,0-1-1,2-2 0,0-1-1,2 3-1,1 0-4,-1 0 2,2 1-3,-1 2 3,1 3-3,1-1 1,-1 1-2,0 3 0,0 0 2,2 2-2,-8 2 2,16 6 3,-10 0 1,-1 3 6,3 4 0,-2 0 6,-2 5-1,1 1 2,-3 0 0,-2 4 1,-2 0 2,-1 2-2,-1 1 1,-2-1-1,-4 2-4,3 0 0,-3-3-1,-3 1-2,2-4 2,-1 0-1,-1-3 2,0-1-3,2-2 2,-1-3 2,-1-2 3,2-2 0,1-5-6,-1 2 4,0-4-5,3-1 3,-3 0-5,11 0-1,-14-3 2,8 0 3,-1 0-1,2-1-1,5 4-1,-4-6-3,4 6-3,4-8 3,-4 8-2,14-5-3,-6 3 4,2 0 0,3 0 3,0 2-4,4 0 1,-1 2-5,2-2 4,1 4-10,0-2-30,0 1-39,0 2-44,0-2-64,0-1-72,0-1-182,-1 5-63,1-2 56,-1-1-136,-1 0-80</inkml:trace>
  <inkml:trace contextRef="#ctx0" brushRef="#br2" timeOffset="178302.17">11066 11633 1519,'0'0'-45,"0"0"16,0 0 17,0 0 8,2-7 16,-2 7 13,0 0 11,0 0 12,0 0 6,0 0 4,0 0 2,0 0 5,0-5 0,0 5 0,0 0 4,0 0 2,0 0 0,0 0 2,0 0-3,0 0 3,0 0-1,0 0-3,0 0 3,0 0-1,0 0-3,0 0-5,0 0 1,0 0-2,0 0-7,0 0-1,0 0-3,0 0-4,0 0-8,0 0 0,8-4-4,-8 4-5,8-4-1,2 0 4,-2 0-7,0 0-5,5-1-1,-2-2-6,2 2-1,-1-1 0,3 3-2,-2-3-17,-3 2-11,1-1-24,-1 0-25,1 1-34,-2 1-47,-1 1-40,0-1-48,-2-4-127,2 4-98,-2-1-150,-2 1-110</inkml:trace>
  <inkml:trace contextRef="#ctx0" brushRef="#br2" timeOffset="178654.05">11492 11332 1656,'-2'-5'6,"2"5"6,-2-8 9,2 4 19,0 4 10,-3-5 11,3 5 9,-4-6 4,4 6 7,-5-6-1,5 6-4,-2-4-6,2 4-2,0 0-9,0 0-5,0 0-8,0 0 1,0 0 9,0 0-1,-6 20 0,3-13-3,2 4 2,1 4 0,-2-1-5,4 4 1,-4-1-6,4 1-3,-2 2-12,0-1 5,1 0-6,-1 0 1,-1 0-4,2-3-4,-1 1-2,3 1-17,-1-1-29,-2-3-34,0-2-36,0-1-46,2 0-28,-2-2-44,2-1-79,0-1-125,-2-5-207,3 5-125</inkml:trace>
  <inkml:trace contextRef="#ctx0" brushRef="#br2" timeOffset="179102.85">11750 11494 1589,'0'0'-47,"0"0"20,0 0 23,0 0 11,0 0 13,-11 3 6,11-3 15,0 0 7,0 0 7,0 0 2,0 0 2,-6 1-2,6-1 0,0 0-5,0 0-6,0 0-4,0 0-5,0 0-3,20-9-2,-14 7-4,0 0-2,2-3-2,1 5-20,-1-2-23,3-3-27,-2 5-40,-2-1-30,0-3-39,1 1-78,-2 2-314,-6 1-50</inkml:trace>
  <inkml:trace contextRef="#ctx0" brushRef="#br2" timeOffset="179324.29">11820 11561 1469,'-4'8'-9,"0"-1"23,-2-1 12,3 1 14,1-3 7,-3 0 15,1 3 10,2-5 9,2-2 2,-4 7 4,4-7-6,-2 5-8,2-5-6,0 0-6,0 0-2,10 3-7,-1-3-4,-9 0-13,17-4-23,-9 0-33,2 0-43,4 1-44,-2-2-48,1 0-80,0-2-402,0-2-135</inkml:trace>
  <inkml:trace contextRef="#ctx0" brushRef="#br2" timeOffset="179951.61">12232 11283 1737,'0'0'-15,"-2"-6"19,2 6 21,-2-5 15,2 5 16,-2-6 17,2 6 12,-2-4 12,2 4 5,0 0 5,0-5 0,0 5-2,0 0-5,0 0-6,0 0-7,-4-4-8,4 4-7,0 0-9,0 0-7,0 0-8,0 0 2,0 0 0,0 0 3,4 20-1,-4-8 11,2-1-13,0 5-2,0 1 2,3 1-7,-2 4 0,-1-3-7,0 3 0,2-5 1,-2 4-5,0-4-2,2 3-3,-2-3-6,0-2-2,0 1 4,0-6-9,-2 2 1,2 0 2,1-3 1,-3-1 6,2 0-2,-2-4-1,0-4-2,0 0 1,0 0-2,0 0-1,2-24-10,-2 12 4,0-5-4,0-5-6,0 1 8,0 1-2,-2-2 1,0 1-4,2 2 0,-3 0-3,1 0 3,2 3-2,-2 3-1,0 2 0,2 0-5,0 0 0,0 3-2,-2 4 7,2 4-6,0 0 2,0 0 0,0 0 0,0 0-3,2 24 5,0-12 9,0 5-10,3-1 1,-3 2-15,0-1-37,2 3-36,-4-3-52,2 1-74,-1 0-72,-1-1-176,0 0-54,-1-1 50,-1 2-173,-2-2-136</inkml:trace>
  <inkml:trace contextRef="#ctx0" brushRef="#br2" timeOffset="183017.58">16296 11661 1879,'-4'3'73,"2"0"9,2-3-4,0 0-9,0 0-7,-4 1-5,4-1 0,0 0 7,0 0 20,0 0 7,0 0-7,0 0 10,0 0-6,10-17 2,-8 13-1,6-4-6,-4 2-2,2-3-3,2 0-6,-2-5 0,3 2-4,2-2-8,-1-3 0,1-3 4,-1 1-9,4 0 6,-4-1-7,4-2-2,-1 3-9,-1-2 1,2 4 0,-2 0 0,-1 2 3,-2 1 4,-1 1 0,-1 1-2,0 3-1,0 2-2,-2-1-6,1 3-5,-1-3-4,0 1-6,-1 2-5,1 1-1,-5 4 6,0 0 4,12 9 0,-8-1 4,1 4 2,2 3 6,-1 6 0,0 1-4,2 2 6,0 2-2,0 3 1,2 3-1,-2 1-4,1-1 1,-1 0-4,5 1-4,-6-1-2,-1-2-3,0-4 0,-1 0-2,0 1-1,-1-2-2,2-4-2,-2-1-3,-2-2 2,0-2-4,0-2-1,0-2 0,0 0-14,0-3-19,0-1-25,-2 3-31,2-4-35,-2-1-46,0-2-39,0 0-46,0-4-50,2 3-40,-2-3-95,0 0-123,-10 0 23,10 0-273,0 0-289</inkml:trace>
  <inkml:trace contextRef="#ctx0" brushRef="#br2" timeOffset="183239.51">16557 11984 2271,'-8'2'35,"1"0"15,0 1 3,7-3 2,-7 5 5,7-5 14,-9 1 17,9-1 15,-2 6 29,2-6 23,11 5 4,8-3 9,4-2-1,8 0-7,14-5-8,-1 1-14,14 0-14,-3-3-13,0 1-25,-2-3-63,-3 1-76,-2-5-118,-11 1-178,7-5-238,-5-2 34,-7 0 79,-2 0-290,-1-2-251</inkml:trace>
  <inkml:trace contextRef="#ctx0" brushRef="#br2" timeOffset="188611.79">11005 13271 459,'0'0'161,"-2"-5"-47,2 5-18,0 0-19,0 0-7,0 0-16,0 0 5,0 0-4,0 0-2,0 0 6,0 0 0,0 0-3,0 0 3,0 0 1,0 0 1,0 0 4,0 0 0,0 0 2,0 0-4,0 0 2,0 0-2,0 0 0,0 0-2,0 0 0,0 0-1,6-2-3,-6 2-3,0 0-1,0 0-6,0 0-2,0 0-6,0 0-1,0 0-4,0 0-2,0 0-4,0 0-4,0 0-3,0 0 1,0 0-4,0 0-4,0 0-1,0 0-2,0 0-1,0 0 4,0 0-1,0 0 4,0 14-1,0-14 3,0 0 2,-4 9 2,2-7 3,2-2-4,-5 4 7,5-4 0,-2 5 6,2-5 0,-7 4-1,7-4 6,0 0 1,-6 2 0,6-2-5,0 0 3,0 0-3,0 0-1,-12-7-6,8 3-4,4 4-5,-4-8-2,2 3-1,2 5-2,-3-9 3,3 2-4,-3 1-5,3 2 4,3-3-9,-3 7 4,0-10-3,0 5 1,3-1-3,-1 2 0,-2 4 1,4-9-4,-2 4 1,0 2 0,-2 3 2,6-5-3,-6 5-1,4-4 2,-4 4 2,0 0-4,6-3 3,-6 3-2,0 0-2,0 0 2,7 8 3,-7-8-4,2 7 4,-2-7 0,-4 9-3,-1-5 3,3 0-2,-2-1 6,-2 3-1,2-4-5,-2 1 4,2 1-1,-4-2-1,8-2-1,-10 2 2,10-2-4,0 0 2,-17-6-1,13 2 2,0-1-3,-1-2 4,5-1-4,-2-1 2,4 1-4,-2 1 1,3-6 2,-1 4-3,2 0-1,2-3 4,3 2-3,-3 0 3,2 1 0,2 0-1,-2 0-3,2 1 0,-2 2 0,-1 1 1,2 0 3,1 3-1,-1 0 2,1 2 3,-2 0 2,1 4 4,-2 1 0,1 3 1,-2 3 0,0 0-1,1 0 6,-3 2 0,1 3 1,-5 1 0,2 0-4,-4 0 3,0 3-3,-5 2 0,0-1 1,-1-2-4,-2 3 2,-1-5-5,0 3 4,1-3-1,-1-4-1,1 0 1,-1 2-5,2-4 0,-1-2 3,2 0-2,-1-5 1,0 2 0,1-2 1,2-1-5,-3-3-2,9 0 4,-13 0-1,13 0 0,-10-3-2,5-1-4,5 4 3,-6-6-3,4 2 1,2 4 5,-2-7-5,2 7-1,2-8 0,-2 8 4,4-5 0,-4 5 0,11-6 10,-3 6 2,1 0-2,-9 0 14,21 4 3,-11-2-2,4 0-3,0 1-1,-1 1-4,4 2-3,-2-1-5,-1-3-9,2 5-33,-2-4-37,-1 2-65,4-5-83,-4 3-101,1-3-222,-1 0 15,0 2 61,1-2-194,2 0-153</inkml:trace>
  <inkml:trace contextRef="#ctx0" brushRef="#br2" timeOffset="191003.17">11201 13213 1805,'0'0'1,"0"0"18,-4 4 11,4-4 9,0 0 9,0 0 10,0 0 10,0 0 5,0 0 10,0 0 0,0 0-2,0 0 3,0 0-3,0 0 0,0 0-1,0 0-5,21 0-5,-21 0-4,16-2-8,-6 0-3,0-1-5,1 1-5,0 2-2,1 0-5,-1-3-5,0 1-10,-1 0-23,1 1-33,-5-2-40,1 2-45,4-2-56,-3 0-60,-4 1-121,2-4-100,-2 3-167,2-1-120</inkml:trace>
  <inkml:trace contextRef="#ctx0" brushRef="#br2" timeOffset="191276.15">11428 12983 1751,'-3'-7'36,"2"2"19,1 5 14,0-8 6,-2 4 5,2 4 8,-2-8 2,2 8 2,-2-3-4,2 3-8,0 0-8,0 0-4,0 0 16,0 0 1,0 0 3,0 0-5,7 20-4,-4-12-6,-1 4-3,2 0-10,-3 2-7,2 1-1,2-1-6,-2 3-4,-3-2-3,2 1-6,-2 1-17,0-2-24,0-1-34,-2-4-38,2 5-50,0-6-50,2 0-49,-2-1-95,2 0-132,2-4 16,0-1-124,0 2-66</inkml:trace>
  <inkml:trace contextRef="#ctx0" brushRef="#br2" timeOffset="191478.31">11614 13103 1627,'2'-4'67,"-2"4"23,3-8 4,-1 4-1,0 1-1,0-4 1,3 3-1,-3 1-2,2-1-7,2-2-5,0 3-11,1-1-3,4 0-7,-1 1-11,-2 0-26,3 0-33,-3-1-39,1 2-45,2 2-48,-3 0-45,-8 0-116,12 0-357,-9 4-160</inkml:trace>
  <inkml:trace contextRef="#ctx0" brushRef="#br2" timeOffset="191663.43">11712 13162 1730,'-4'7'25,"-1"0"32,3 1 20,-3-2 9,4 0 10,-1-2 3,0 1 6,0-2 4,-1 4 2,1-3-3,2-4-1,0 0 1,7 7-4,-2-3-9,-5-4-7,18 2-13,-7-4-20,-1 2-36,0-2-47,4-1-56,-2-3-79,1 0-69,2 1-177,-4-3-54,-1 1-175,2-2-135</inkml:trace>
  <inkml:trace contextRef="#ctx0" brushRef="#br2" timeOffset="192719.47">12026 13000 1799,'2'-8'36,"-2"0"17,2 0 15,0 0 6,0 3 10,0-3 14,-1 1 15,2 1 14,-3 1 2,2 1 8,-2-2 3,0 6-13,4-7-10,-4 3-2,0 4-9,0 0-20,0 0 12,0 0 19,0 0 1,18 17 6,-15-6-2,2 4-6,0 1-9,3 5-7,-2 1-10,0 3-6,0 0-9,1 2-7,-2-3-5,1 4-11,-2-2-51,-1 1-69,2-2-76,-3 1-108,-2-3-102,0 0-247,-2-3 43,2 4 69,0-6-286,-2 3-264</inkml:trace>
  <inkml:trace contextRef="#ctx0" brushRef="#br2" timeOffset="193355.69">11495 14633 2084,'-5'0'-12,"-4"3"30,9-3 14,-11 2 4,5 0 13,6-2 6,-9 2 5,9-2 8,0 0 15,-5 1 16,5-1 11,0 0 7,0 0 3,0 0 2,0 0-11,38-3-7,-26 1-15,5-3-4,1 2-10,0 1-6,1-4-4,-2 2-11,2 1-30,-2 3-31,0-6-44,-5 2-55,2 0-68,-4 3-52,-2 1-61,1 4-134,-5-1-48,-2 5-203,-2-1-168</inkml:trace>
  <inkml:trace contextRef="#ctx0" brushRef="#br2" timeOffset="193560.16">11581 14838 1940,'-11'11'71,"2"-2"28,3 0 13,2-4 10,-2 1 3,2-1 14,2-2 10,2-3-1,-5 5-1,0-3-2,5-2-12,0 0-15,0 0-15,0 0-4,0 0-17,30-7-38,-17 4-26,2-2-41,2-3-42,0 0-60,2 1-69,0-7-78,2 3-179,-2 0-36,3-1 54,-2-1-160,0-4-94</inkml:trace>
  <inkml:trace contextRef="#ctx0" brushRef="#br2" timeOffset="193761.94">12042 14375 1894,'-5'-8'132,"4"0"19,-1 3 6,0 1 2,0-1 8,0 0 10,2 5-2,-2-5-3,2 5-9,0 0 12,0 0 1,0 0-13,-7 13-14,7-3-15,2 1-12,-2 3-12,5 4-10,-3 0-23,4 2-53,-3 5-65,6-2-67,-5 4-89,4-2-97,-2 1-167,0-1-105,-4 1 59,0 0-311,1 2-303</inkml:trace>
  <inkml:trace contextRef="#ctx0" brushRef="#br2" timeOffset="194501.14">11668 16331 2279,'-13'4'79,"6"-4"34,-1 0 8,8 0-3,-15 2-7,9 2-9,6-4-11,-9 0 3,9 0 9,0 0 8,0 0 11,0 0-9,18-12-9,-6 5-12,3 1-5,6 1-11,-1-4-9,5 0-35,-1 3-40,-3 0-33,3 1-45,-8 1-53,0-2-53,0 3-51,-2 3-62,-2 0-131,-5 3-38,-1 3 29,-2-2-115,-2 6-62</inkml:trace>
  <inkml:trace contextRef="#ctx0" brushRef="#br2" timeOffset="194710.23">11794 16451 1563,'-12'14'96,"-1"0"42,3-7 21,1 2 4,0-3 3,3-1 9,2 3 1,-1-6 2,2 4-2,-1-1-7,1-3-12,3-2-6,0 0-6,0 0-15,0 0-16,27-7-8,-11 5-12,-2-4-21,7-2-39,-1 1-40,0-2-36,2-2-42,-1 1-50,-2 0-63,2-1-67,1-3-157,-4 4-107,0-3 64,1-2-224,-3 2-183</inkml:trace>
  <inkml:trace contextRef="#ctx0" brushRef="#br2" timeOffset="194909.21">12235 16093 1963,'-3'-11'96,"1"4"38,-2-2 12,0 1 25,2 3 24,0-1 12,2 6 15,-2-9 5,0 5 0,0 2-10,2 2-17,-2-7-19,2 7 9,0 0-1,0 0 0,2 20-25,0-12-5,0 5-40,0 1-13,2 3-10,2-1-15,-2 7-30,6-3-41,-4 1-50,0 0-70,2-2-58,1 1-74,-3 4-95,-1-5-176,-1-1-124,-2-1 73,0 3-432,-2-7-473</inkml:trace>
  <inkml:trace contextRef="#ctx0" brushRef="#br2" timeOffset="197936.18">16890 13097 2638,'0'0'-6,"-4"-6"29,2 2 17,2 4 9,-4-5 6,4 5 14,-6-7 7,6 7 7,-4-3 6,4 3 3,-4-4-4,4 4-6,0 0-14,0 0 0,0 0-14,0 0 4,0 0 9,0 0 6,4 21-3,0-7-3,-2 2 3,4 3-4,-2 2-5,0 4-1,0-1-8,0 4-4,0-3-3,2 1-5,-3 1-2,-1-2-4,2 1-3,-2-4-8,1 0-29,-1-1-37,0-1-39,-2 0-46,0-2-61,2-3-66,2-2-69,0 0-160,1-3-56,-1-3 69,2 1-192,2-1-159</inkml:trace>
  <inkml:trace contextRef="#ctx0" brushRef="#br2" timeOffset="198228.13">17239 13468 1984,'5'-7'67,"-3"1"22,2 1 11,-2 0 0,0 2 1,-2 3 1,4-7-2,-4 7-2,0 0 5,0 0 14,0 0 9,0 0 1,-17 20 5,4-7-4,1 0-15,-3 4-2,-5 3-4,0 2-5,-2 2-5,0-2-11,0 1-5,-1 2-8,-2-2-5,3-1-11,1 1-3,0-2-4,-1 1-6,4-5-2,1-3-14,2 1-26,2-5-27,3 2-36,-2 0-27,4-7-27,2 2-50,0-5-49,2 0-54,4-2-60,0 0-133,0 0-55,10-15 41,-4 8-162,8-1-135</inkml:trace>
  <inkml:trace contextRef="#ctx0" brushRef="#br2" timeOffset="198590.43">17179 13712 1814,'0'0'70,"0"0"22,0 0 1,-12 9-4,10-5 9,-2 1 9,1 2 5,0 2 13,1 1 9,-4 1-4,5 4-5,-1 1 1,-3 3-4,3-2-3,0 0-9,0 3-9,0-2-8,0-1-5,0 3-7,0-3-2,2-5-2,-2 3-1,-1-3 2,3 0 10,-3-1 11,3-1 15,-1-3 14,-1 1 10,2-5-9,-4 2-9,4-5-15,0 0-5,0 0-11,0 0-13,-15-13-4,10 3-9,1-1-7,2-3-5,-2-4-6,4 1-3,-3 3-10,3-5-12,-1 1-12,1 3-20,0 0-24,0 2-38,0 1-42,1 2-56,2-1-59,-3 0-61,4 2-49,-1 2-57,5-1-145,-1 3-50,-2-1 74,4 0-293,2 3-299</inkml:trace>
  <inkml:trace contextRef="#ctx0" brushRef="#br2" timeOffset="198805.01">17262 13718 2330,'-2'-10'53,"2"10"30,0-7 7,0 3 2,0 4-2,2-10 7,0 5-1,1-2 7,2 2-4,7-1-3,-2-1-4,4 1-6,4-2-17,1 3 0,0-1-9,0 0-33,2 2-43,-2 1-40,-2-2-57,1 3-55,-2 2-60,-3-3-75,-2 6-138,-3-1-25,-2 3-160,-4 2-125</inkml:trace>
  <inkml:trace contextRef="#ctx0" brushRef="#br2" timeOffset="199144.06">17476 13780 1643,'-2'6'37,"0"-1"35,-1 2 24,2-2 10,-1 0 3,2-5 5,0 9 2,0-9 11,3 4 0,-3-4-3,7 4 3,-1-3-4,3 1 0,-1 0-8,1 2-6,2-2-8,-1 1-9,-2 1-6,4 0-6,-4 3-1,0 0-3,-2 3 9,-2-1 0,3 0-4,-4 2-3,-3 3 6,-3-2-1,-1 6 2,-3-3-1,-1 3-3,0-3-7,-3 4-2,0 0 0,1-7-5,1 3 2,1-4-8,0 2-3,1-3-4,0-3 0,3 0-1,0 2-4,4-5-7,0-4-2,6 5-7,5-5-1,4-1-4,6-1-4,5-2-3,4 0-23,3-3-39,1-5-42,0 2-45,-1-1-50,-3-6-65,2 2-82,-4-4-117,-1-1-193,-1-1 72,-3-1 68,0-1-286,2-3-270</inkml:trace>
  <inkml:trace contextRef="#ctx0" brushRef="#br2" timeOffset="199384.4">18022 13398 2148,'-14'-4'49,"1"2"29,5-1 15,2 3-1,6 0-5,-14-2 5,14 2 5,-8-3 4,8 3-2,0 0 17,-4-4-8,4 4-3,0 0-10,23-5-10,-8 2-7,2 0-8,0-1-23,2 0-38,2 1-36,-2-1-50,4-2-63,-1 2-72,-4-3-98,4 1-174,-3 1 10,0-5-181,0 3-151</inkml:trace>
  <inkml:trace contextRef="#ctx0" brushRef="#br2" timeOffset="199571.04">18418 13068 1988,'-2'-11'86,"-2"1"17,2 3 6,0 1 4,0 1-3,0-2-8,0 3-8,2 4-10,-2-9-13,2 9-17,-2-6-39,2 6-41,-6-3-28,6 3-44,0 0-58,0 0-47,0 0-126,8 14-110,-4-7-114,-2 1-54</inkml:trace>
  <inkml:trace contextRef="#ctx0" brushRef="#br2" timeOffset="199804.12">18442 13245 1611,'2'9'64,"0"0"17,0-1 18,0 1 14,2 0 7,-2 2 6,3-2 2,-1 1-2,-1 2 2,3 0 1,-2 0-1,0 2-2,0-1 2,-1 1-4,-1-1-7,0 2-2,-2-4-8,0 4-3,-2-4-11,0 2-3,-5 1-10,-1-4-9,-1 4-4,-2-3-4,-1-1-9,0-1-3,-4 0-26,2-1-31,-4-1-34,4 0-38,-2-3-45,1-1-62,0 0-71,5-6-82,2 0-148,0-1-33,4-3 69,4 0-158,2-1-107</inkml:trace>
  <inkml:trace contextRef="#ctx0" brushRef="#br2" timeOffset="200057.82">18826 13289 1921,'6'-6'163,"0"5"13,-4-3 8,-2 4 3,8-2 8,-8 2 2,0 0-3,0 0-2,0 0 0,-2 13-4,-4-7-8,-2 3-10,0 3-10,-4 3-14,0 0-11,-1 4-12,0 0-11,-2 4-10,-1 0-11,-2 4-9,0 1-20,-1 0-6,-1 1-14,2 2-27,-2-3-31,0 0-39,0 0-48,3-1-43,1-3-51,0-5-61,6 0-67,0-6-51,1-1-118,4-3-60,3-3 42,4-1-246,3 0-249</inkml:trace>
  <inkml:trace contextRef="#ctx0" brushRef="#br2" timeOffset="200413.86">18919 13575 2284,'2'-7'92,"0"5"10,-1-3 1,-1 5-3,0-6-7,0 6 15,0 0 26,0 0 9,0 0 13,-3 22 3,1-13 0,-2 5-5,1-2-4,1 5-13,0 1-23,-2-1-9,3 3-9,-1-2-12,0 5-4,2-1-10,-2 0-7,-1 0-3,2-2-7,-1-3-7,0 2-5,0-3-1,0-3-3,0-2-1,-1 0 4,3 0 14,-2-4 5,0-1-7,0-2-6,2-4-6,0 0-4,0 0-4,0 0 2,-17-14-4,13 4-7,-1 1-3,1-2-1,0-3-11,0 0-16,0-1-17,0-2-26,0 3-25,-2-3-28,4 6-37,0-2-39,0 2-51,2-2-62,0 0-69,0 1-193,4-2-22,1 1 64,2-1-295,1 4-296</inkml:trace>
  <inkml:trace contextRef="#ctx0" brushRef="#br2" timeOffset="200637.36">19030 13534 2439,'0'-7'92,"0"7"5,2-7 3,1 3 3,-1 0-3,5-3-6,1 2-12,5 1-7,1-4-5,4 1-5,-2 2-9,4 1-17,0 0-39,2 0-40,-1 2-53,-3 2-63,3 0-63,-3 0-127,-3 4-133,-8 0 41,3 2-120,-6 1-61</inkml:trace>
  <inkml:trace contextRef="#ctx0" brushRef="#br2" timeOffset="200917.74">19264 13638 1654,'-2'9'108,"-1"-3"26,3 1 6,-3 0-1,3-2-5,3 0 7,-3 2-5,5-4-2,-5-3-3,8 5 5,-1 0-5,0-3 0,2 0 4,5 1-8,-4-1-5,2 0-11,1 2-6,-1 0-15,4-1-8,-4 1-3,-1 3-6,-2-2 3,-1 0-1,0 7 3,-4-2 10,-2 4 4,-2 1-3,-4 2-2,0 1-6,-4 5-5,-2-1-7,-2 0-4,-2 4-5,-4 1-4,2-2-5,1-2-5,5-2-4,-2-3-5,4-1-5,-1-3-1,6-1 0,3-1-2,2-3-2,6-2-3,4-2-1,4 1-6,0-2-18,3-2-41,5-4-58,0 0-70,-4-4-96,8-1-117,-4-5-195,-1-2-50,-7-1 62,0 1-394,-8 2-437</inkml:trace>
  <inkml:trace contextRef="#ctx0" brushRef="#br2" timeOffset="203520.27">17036 14907 2768,'-13'-5'-15,"5"4"26,8 1 20,-11-2 19,3 0 14,8 2 20,-7 0 19,7 0 15,0 0 11,-10 0 0,10 0 1,-6-4 0,6 4-5,0 0 2,0 0-9,-10-2-5,10 2-6,0 0 2,0 0 6,0 0-4,0 0-5,33 0-6,-14 0-12,2 0-6,9-1-7,-1-2-10,7 3-4,4-1-7,3-2-7,-1 3-8,-2-3-26,-4 3-25,-1-2-42,-4 2-43,0 0-37,-2-3-50,-7 3-57,0 0-53,-1-5-69,2 2-167,-4-2-59,1 1 75,-2-1-294,-2-3-295</inkml:trace>
  <inkml:trace contextRef="#ctx0" brushRef="#br2" timeOffset="203717.57">17870 14691 2279,'2'-8'47,"0"1"33,-2 1 15,2-2 7,-2 1-3,0 2 8,2-5 0,-2 3 1,0 2-10,0-5-6,-2 7-6,2-5-16,0 2-8,2 1-34,-2-1-33,0 0-40,0 6-49,0-9-58,5 6-55,-5 1-57,4-1-137,-4 3-59,0 0-163,0 0-122</inkml:trace>
  <inkml:trace contextRef="#ctx0" brushRef="#br2" timeOffset="203995.78">17913 14687 1819,'2'9'62,"0"-1"20,2 2 18,-2-1 12,-2 1 5,4 1 8,-2 3 8,-1 1 12,5-2 18,-2 2 14,-1 3 2,1-1 5,0 2-10,0 1-1,0 4-6,0-2-2,-2 2-3,2 2-1,1-1-5,-3-1-4,0-3-2,1 7 4,-1-8 8,-4 0-2,-1 3-7,-1-7-1,-3 1-4,0 1-8,-2 0-15,-4-3-11,-2 2-5,-2-6-12,0 0-14,0-1-1,-1-5-25,-2 1-27,-1 0-37,2-6-43,-5 1-51,3-2-67,0-2-73,-2-4-75,-2 3-87,3-7-71,1 4-166,2-2-22,2 1 89,1 1-444,0 4-491</inkml:trace>
  <inkml:trace contextRef="#ctx0" brushRef="#br2" timeOffset="205305.9">17241 16274 2779,'0'0'20,"-19"0"49,11-2 19,-1 2 16,1 0 8,8 0 4,-13-3 7,13 3 2,-11 0 8,11 0 1,-8-3 6,8 3 0,0 0 0,0 0-5,0 0-5,19-7-10,-4 7-12,-3 0-11,8-4-8,1 3-8,-1 1-10,2-2-7,2 2-24,-1 0-35,-2 0-42,0 0-44,0 0-46,1-5-46,-4 3-57,0 2-59,0-5-53,-2 2-131,0-2-82,-3-1 36,2 5-276,0-7-283</inkml:trace>
  <inkml:trace contextRef="#ctx0" brushRef="#br2" timeOffset="205597.96">17769 15944 2415,'0'-4'103,"0"4"10,-2-6 5,2 6-1,0-5 3,0 5 19,0 0 2,0 0 4,0-7-3,0 7 17,0 0 28,0 0 1,10 12-13,-8-4-1,4-1-21,-1 1-12,1 4-14,0 3-10,1-1-12,-1 0-8,3-1-12,-3 0-3,-2 2-13,2 0-12,-2-1-32,1 1-43,0 1-46,-3-1-55,2 0-51,-2-6-60,2 2-75,-2 3-72,2 0-103,2-1-100,1-6 51,-2 7-363,7-7-374</inkml:trace>
  <inkml:trace contextRef="#ctx0" brushRef="#br2" timeOffset="205886.27">18232 16113 2680,'4'-2'98,"-4"2"17,0-9 17,0 9 3,2-1 1,-2 1 10,0 0 17,0 0 13,-16 7 12,3-2 3,2 5-4,-6 3-2,-1 1-9,-4 5-33,-3 3-7,-3 4-15,-2 2-10,-3 1-9,-3 4-13,-10 8-4,5-6-10,5-4-6,2 0-7,0-2-7,3 0-15,3-5-20,5-2-18,-1-3-26,6-4-30,0-3-37,6-4-39,1 6-35,2-7-28,3-4-43,4 0-45,2-3-57,0 0-92,0 0-148,0 0 16,28-7 66,-14 1-266,4 2-252</inkml:trace>
  <inkml:trace contextRef="#ctx0" brushRef="#br2" timeOffset="206216.24">18071 16508 2355,'0'0'137,"0"0"7,0 0-4,0 0 11,10 12 11,-10-3 13,-1 2 9,-1 3 8,-2 3 7,0 0-6,-1 7-10,0 0-13,1 1-10,-2 1-15,2 3-12,2 3-13,-2-3-5,2 0-11,-2 2-11,0-7-6,3 1-8,-1-4-8,0-2-3,-1-2 2,1 1 3,0-4 3,2-4 13,-2 1 1,0-3 12,-1-1-7,0-2-5,1 2-14,-4-6-14,1 4-4,5-5-1,0 0-12,-19-10-23,10 7-37,1-6-31,0 0-32,-3-1-39,-2 3-42,3-6-40,1 6-29,-1-6-39,-1 4-45,2-4-53,1-1-66,2 2-164,2 3 2,0-4 53,0 1-351,6 3-374</inkml:trace>
  <inkml:trace contextRef="#ctx0" brushRef="#br2" timeOffset="206450.04">18014 16590 2457,'4'-7'44,"-2"-1"34,3 2 10,-1-1-2,1-1 2,2-6 1,2 7-4,3-6-3,4 1-5,-4 3-10,5-4-8,3 1-6,-2 3-7,-2-1-36,0 3-37,-1-1-53,0 2-61,2 3-71,-7 3-122,2 0-138,-4 0 37,0 2-146,-2 3-82</inkml:trace>
  <inkml:trace contextRef="#ctx0" brushRef="#br2" timeOffset="206739.18">18262 16617 1753,'0'0'155,"0"7"27,0-7 14,-2 3 7,2-3-14,6 3-2,-6-3-4,11 0 2,-11 0-2,13 0-2,-13 0 0,17 0-1,-9 0-7,4 0-10,0 0-10,0 2-9,-2 2-12,1-2-5,2 4-5,-6 1-2,5 0-12,-6 4-1,-2 2 2,-4 0-7,-2 4-1,0-1 17,-2 4 1,-7-1-8,3 3 1,-5-2-9,0 3-3,1-1-4,0-2-6,0-1-8,-1 0-10,5-5-7,0 1 3,-1-5-18,4 0-3,4-3 0,1 0 4,4-1-15,3-4 1,1-2-7,4 0-13,1-2-14,3 2-23,0-6-34,3 1-34,3-4-47,-2 2-60,4-6-69,-1-1-52,1-1-70,6-6-77,-7 2-157,6-4-59,-4-2 83,5-3-512,0-6-577</inkml:trace>
  <inkml:trace contextRef="#ctx0" brushRef="#br2" timeOffset="207036.33">18874 16101 2973,'-11'-8'-4,"5"2"47,2 3 31,-1 1 15,5 2 17,-6-2 15,6 2 7,0 0 9,-4-5 9,4 5 8,0 0 0,10-9 1,-1 9-7,4-5-11,2 0-11,1 2-13,4-5-9,4 3-14,0-1-12,1 4-27,1-5-39,-2 1-47,1-1-62,3 3-60,-10-4-82,6 3-95,-3-6-148,-4 4-116,4-1 47,-5-1-348,0 1-380</inkml:trace>
  <inkml:trace contextRef="#ctx0" brushRef="#br2" timeOffset="207281.87">19469 15687 2710,'0'-13'104,"2"2"32,0 2-3,-2-4 2,2 4-3,-2 0-7,1 1-7,2-2-18,-1 3-9,1 0-14,-1 0-12,3 5-37,-3-5-38,2 3-54,0 0-51,-4 4-58,8-4-64,-4 0-76,2 4-154,-6 0-21,0 0 56,8 8-131,-8 0-65</inkml:trace>
  <inkml:trace contextRef="#ctx0" brushRef="#br2" timeOffset="207497.85">19506 15808 1670,'5'11'106,"-3"-1"35,1 1 10,3-3 1,-1 5 5,-1 0 2,0 1 12,0 3 3,0 0 0,-2-2 6,2 4-5,-1-4-1,1 4-5,-3-4-2,4 5-8,-3-5-7,0 1-8,-2 1-7,1-3-4,-1 0-7,-1-2-3,-1 3-7,-2 0-22,0-6-6,-6 5-9,1-3-6,-1 3-8,-4-7-7,-2 6-5,-5-4-9,3-1-26,0 1-32,-2-4-43,2 0-48,0 0-55,-1-5-64,5 0-90,-4-7-125,8-1-198,3-1 42,4-2 74,5 0-335,2-4-340</inkml:trace>
  <inkml:trace contextRef="#ctx0" brushRef="#br2" timeOffset="207834.18">20064 15888 2598,'0'0'116,"3"-7"34,-3 7 22,0-4 10,0 4 9,2-3 4,-2 3-1,0-8 0,0 8-3,0 0-10,0 0-13,0 0-13,0 0-21,0 0 2,0 0 7,0 0-8,-9 25-2,2-11-27,-3 4-7,-3 3-6,-1 8-1,-10 6 10,-4 2-15,2 0 0,-14 20-11,-3 4-26,-2 2-1,1-2-6,3-2-2,3 2-6,0-6-15,5-5-11,4-11-14,8-3-5,4-12-4,3 1-9,3-7-10,0-3-18,3-2-26,6-3-24,-2-2-29,4 2-38,0-9-21,2 1-47,-2-2-67,0 0-47,10-7-32,-5 1-123,6-3-96,-3 0 64,3-2-362,3 2-380</inkml:trace>
  <inkml:trace contextRef="#ctx0" brushRef="#br2" timeOffset="208195.68">19990 16433 2551,'0'0'65,"0"0"36,2-7 14,-2 7 12,0 0 19,0 0 12,-6 18 14,2-11 9,0 7 11,-3 0 1,2 1-4,-1 5-8,0 1-10,0 6-8,-1-1-9,1 9-13,-1-7-6,1 7-14,2-7-11,-3 6-8,1-1-13,-1-8-6,2 1-10,0-1-5,-1-2-7,-1-3-2,0 0-1,4-7-1,-1 2 2,-2-2-3,-1-1 11,1-4-10,0-1 9,-3-5-17,-1-2-10,3 0 3,7 0-13,-16-7-3,4-1-3,4-6-21,0 4-18,-5-8-29,4 0-31,1-4-44,-3 1-37,5 1-50,0-5-44,0 2-59,0 1-78,4 2-100,4-6-163,4 2 40,2-1 74,2 3-373,3 1-390</inkml:trace>
  <inkml:trace contextRef="#ctx0" brushRef="#br2" timeOffset="208412.85">20121 16287 2773,'4'-7'135,"-1"1"27,3-2-6,-1 3-5,5-4-6,3 2-10,1-1-15,2 3-10,0-2-11,3 1-12,-2 0-32,2 4-43,1-1-43,-4 1-56,1 0-55,-4 2-64,0 0-71,-5 2-124,-2 5-115,-4 0 33,-4 5-196,-2 3-175</inkml:trace>
  <inkml:trace contextRef="#ctx0" brushRef="#br2" timeOffset="208708.54">20194 16569 1923,'0'0'107,"0"0"33,0 0 15,0 0 10,0 0 8,0 0 11,25-11 2,-15 9 0,5 0-2,0-3-1,1 1-2,2-1-2,-4 5-5,6 0-10,-1-3-11,-3 6-11,-2-3-7,-2 2-9,-2 5-9,-1-2-6,-4 5-6,-1 1-2,-4-2 0,-4 9-6,-5-3-1,-2 6 4,-1-1-31,-6 8 0,0-6-2,1 3-4,-3-2-2,8-5-2,0 4-3,-2-9-4,4 2-1,1-2-5,3 2 2,1-10-5,4 4 0,2-3 0,2 0-9,4-4-16,1 1-33,2-3-46,-10 0-53,26-9-70,-9 1-58,0-1-78,6-4-86,1-7-143,7 0-119,9-2 41,18-10-498,3 1-594</inkml:trace>
  <inkml:trace contextRef="#ctx0" brushRef="#br2" timeOffset="208911.31">21142 16474 3459,'4'-2'199,"0"-1"13,-4 3-12,6-4-17,-6 4-17,10-4-17,-10 4-45,6-6-81,0 2-101,-1 4-147,0-6-279,2 6-116,-7 0 95,0 0-408,0 0-413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1:20:30.090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8520 1379 1223,'-2'-8'73,"0"1"-14,-2 2 18,0-3 5,2 1-4,-2-2-12,-1 1 0,1 1-1,-2 1 4,-1-3 2,1 2 1,1-3 5,1 0-4,0 1 6,0-1 4,0-1-6,2-2-1,-5 2-6,4-2-7,-3 2-2,2 0-6,0 2-2,0-2-8,-2 2-5,-3 0-3,-1 3-5,-5-2-5,0 5-3,-5 0-5,0 3 0,-1 3-4,-4 0-1,3 3-1,-3-1-1,2 5 1,5 1-4,0 0 1,0 1-4,8 0-2,2 1 2,0 0 1,7 0 1,5 5-4,5-3 0,1 2 3,7 0-3,0 3 0,6-2 1,1 3 0,1 0-2,-3 1-4,3-1 6,-6-1-3,-3-1 2,0 1 2,-6-2 3,-2 2 1,-3-3 5,-5 2-2,-3 1 3,-5 0-1,-2 1 0,-4-2-2,0-2 1,-3 0-4,-2-2 1,2 0 0,-5-3-1,6-3-5,-1-1-7,2-1-15,0-2-25,3-4-30,1-2-27,11 1-27,-11-10-51,13 3-35,5-8-63,6-2-128,4-5-251,6 1-150</inkml:trace>
  <inkml:trace contextRef="#ctx0" brushRef="#br0" timeOffset="366.23">8809 1402 1687,'8'3'-60,"-4"-1"18,2 0 22,-6-2 21,10 5 12,-6-5 8,-4 0 12,8 5 14,-4-3 13,2-1 9,-1 1 5,-5-2 2,17 5-5,-7-5-4,4 0-3,3 0-6,1-2-8,1-3-1,2 0-4,2 0-5,0-4-4,-1 2-3,-1-1-4,-4-1-2,-2 1 0,-2-2-1,-1 3-6,-6-3 2,1 3-6,-3 0-3,-4-1-1,-2 4-5,-5 0 3,-1 3-5,-4 1 1,-1 1-2,-4 5 0,-4 1 3,1 3 1,0 4 1,-2-1-1,5 2 2,-2 2-1,2 1-2,4 2 1,0-1 2,3 0-2,3-2 2,4 0-1,5 0 1,-1 0 0,8-1 0,9-1-1,0-2-2,6-1-15,1-5-30,7 2-39,4-4-41,4-1-28,-1-4-39,5-6-49,1 3-110,-6-6-234,1 0-79</inkml:trace>
  <inkml:trace contextRef="#ctx0" brushRef="#br0" timeOffset="1103.65">9722 1327 1508,'2'-14'-21,"0"4"22,-4 3 27,0-4 23,-1 6 15,-2-3 11,3 3 3,-2 1 2,0-2-6,-2 4-5,6 2 1,-15 0-3,6 4 0,1 1-2,-2 5-9,-1 1-1,1 5-3,1 1-5,-2 2-1,4 3-6,2 0-4,0 0-1,2-1-5,0 3-5,6-5-14,0 2-18,2-4-20,3 1-24,2-8-30,4 2-27,4-2-4,7-5-2,3-3-10,2-2 2,4-4 3,1-2 8,-1-3 9,1-3 12,-5-1 12,-3-2 18,-2-3 27,-6 3 16,-1 2 27,-6-4 22,-2 4 15,-3 0 11,0 1 7,-3 0 6,-4 3 5,0 1 1,-4 3 4,-1 1-1,5 4-4,-11-3-5,11 3-2,0 0-8,-14 10-4,10-4-4,-1 2-5,1-1-2,-1 1-8,3 1-2,0-4-6,2 3 3,-2-1-4,4-3-3,-2-4 0,4 7-4,-4-7-1,12-2-3,-12 2-2,16-9 1,-5 1-1,-1 1-1,3-4 4,-2 0 1,4-2 0,2-2-3,-3 2-2,1-3 1,0 5-4,2-3-2,-2 5-2,2 1-3,-1 3 0,4 2-2,-1 3 1,0 0-1,-1 4-1,1 3 0,1 0 1,-1 3 0,-2 1 0,-4 0-2,-1 0 3,-4 2-1,0 1 0,-2 0 0,-4-3 2,-2-2-3,-2 1 3,0 0 1,-2-4-4,-1-1 1,-2-1 3,3-2-2,4-2-3,0 0 2,0 0-3,-12-11-1,12 2 0,4-1-2,2-2-1,4-2 0,6-1 1,0 1 1,4-1-6,0 2 3,5 0-1,-5 4-2,4-2 4,-3 2-5,-2 4 3,0 2 1,0 2-1,0 1 1,0 1 1,-2 3 2,0 2 0,-3 1 2,2 4 0,-4-2 1,1 3 0,-2-1-2,-3 0 2,1 1-10,-1 1-26,-2-2-27,-2-1-35,0-1-42,4 1-34,-2-5-27,2 0-60,2-5-111,1 0-258,2-3-125</inkml:trace>
  <inkml:trace contextRef="#ctx0" brushRef="#br0" timeOffset="1451.91">11136 1054 1680,'7'-24'-33,"-6"4"38,4 4 24,-3 5 25,0-1 5,-1 5-7,-1-1-6,0 7-5,0 1 6,0 0 7,0 0 8,9 22 3,-8-9 2,4 7-3,0-2-2,0 10-4,0-2-5,0 2-4,-1 1-4,0 1-2,0-1-7,3-3 5,-3-2-9,-2-3-1,2-2 0,1-6-2,-4-1-1,2-3-2,-1-4-5,0-5-1,-2 0 2,0 0-6,0 0 3,-8-17-6,-1 8-1,1-1 3,-4 0 2,2 3-4,-3 0 1,-1 1-2,0 4-3,-5 0 4,3 4 0,0 2-2,0 3 2,4 1 0,2 2 1,1 3-3,2 0 3,5 3 0,2-2-1,4 1 1,3 2-1,2-5 1,-1 2-23,4-2-55,-1-2-79,4 0-89,-4-2-209,-1 1-45,-6 0-145,0-1-128</inkml:trace>
  <inkml:trace contextRef="#ctx0" brushRef="#br0" timeOffset="3912.5">4568 2958 610,'0'0'65,"0"0"5,-3-3-9,3 3-13,0 0-3,0 0 0,-2-7-11,2 7-3,-4-3 2,4 3-3,0 0 8,0 0-2,-4-4 5,4 4-5,0 0-3,0 0 3,-7-4 2,7 4 1,0 0 0,0 0-3,-1-6 3,1 6-3,0 0 2,-4-3-1,4 3-1,0 0 1,0 0-2,-2-6-1,2 6 0,0 0 1,0 0-3,-4-5-1,4 5 2,0 0 0,0 0-2,0 0 5,-4-3-5,4 3 0,0 0-3,0 0-4,0 0-2,0 0 0,0 0-2,0 0 0,0 0 0,0 0-4,0 0 1,0 0-2,0 0-1,-2-5 0,2 5 0,0 0 0,0 0-4,0 0 3,0 0-2,0 0 3,0 0-2,0 0 1,0 0 0,0 0-1,0 0 2,0 0-3,0 0 3,0-7 2,0 7 0,0 0 1,0 0-4,0 0 1,0 0 2,0 0-2,0 0 1,0 0-2,0 0-1,0 0 2,0 0-3,0 0 0,0 0 2,0 0-1,0 0-4,0 0 1,0 0 3,0 0 0,0 0-7,0 0 6,0 0-5,0 0 3,0 0-1,0 0 0,0 0 2,0 0 1,0 0-1,0 0-1,0 0 0,4-5-2,-4 5 3,0 0-2,0 0-2,0 0 0,2-4 0,-2 4-2,0 0 1,4-4 0,-4 4-2,6-4 1,-6 4-4,10-5 1,-4 3 1,2-2-3,-1 3 3,3-3-3,0 2 2,3-2-2,2 4 4,-3-1-4,8 1 1,-4 0-4,4 1 6,-3 1-1,0 4-3,0-1 5,-1 3 1,4 3 0,-6 3 2,0 1 0,-2 2 3,-3 2-1,-3-2 3,-4 2 0,-6 3 1,-3 0 0,-1 1-1,-7 3-2,-2 1 0,-5-1-2,2-4 3,-4 2-1,-3-2-2,3-3 2,0 0-1,2-4-2,1-3 0,1-1 2,2 0 0,1-2 2,6-1 5,-1-1 6,-1-2-7,2-1 5,2-3 0,3 2-1,6-3-6,-10 0-2,10 0 0,0 0-1,0 0-4,0 0-1,0 0-4,16-11 2,-7 9 4,2 2-5,-1 0 0,5 0 0,0 0 2,4 2-2,-2 1-2,0 1 3,2 0 0,-2 1-2,2 1 2,2 4 0,-2-1 0,0 1-2,1 3 1,-6-2 3,1 4-2,-6-1 0,-1-2 4,-2 4 3,-4 0 6,-2-2 3,-4 1 5,-4 2 3,-4 0 0,-2-3 2,-4 1-3,-4 2-4,1-5 4,-7 5-3,0-5-4,3-2 1,-2 0 1,2-5 1,-1 1 1,-1-3-9,3 1-14,0-2-20,4-2-28,1 0-27,-1-2-35,4 0-51,2-2-52,2 1-81,4-1-171,2 0-8,1 3-121,5 1-96</inkml:trace>
  <inkml:trace contextRef="#ctx0" brushRef="#br0" timeOffset="5124.5">4486 4715 1562,'2'-6'-39,"-2"6"28,0-9 27,0 9 15,2-7 15,-2 5 9,-2-5 15,2 7 10,2-11 4,-2 5 5,0 0 5,2-1 1,-2-1-4,3 0-7,-1 0-3,2 1-5,0-3-5,3 3-7,1-3 0,3 1-2,-1 2-8,4-3-3,-1 2-4,2 2-6,3 0-5,-3 1 1,1 3-5,4 2-5,-4 2 0,4 2-1,-4 2-1,-1 1 2,3 1 0,-6 4-3,-2-1-7,-4-2-5,2 5 2,-8 0 2,-4 1-2,0-1-1,-2 2 0,-4 0-2,-2-2 0,-2 1 0,-2-1-3,-2-2 0,1 3-2,-1-4 4,0-3-1,1-1-4,5 1 4,-3-3-3,1-1 1,3-1-2,1-1-1,0-2 0,1 0-1,9 0 7,0 0-10,0 0-1,0 0 2,3-9-3,-3 9-1,20-5 1,-8 2-1,1 2 0,2 1 3,3 0-4,-1 0 3,3 1 0,-2 2-1,4 1 4,-5-1 7,0 4-6,-2 0 4,-1 1 3,0 1 4,-4 2 2,-4 0 4,-2 4 3,-2-3 7,-2 4 1,-4-1 1,-4 0 2,-2 4-3,-4-2-13,0-2 14,-6 2-6,-1-3-6,1-1 5,-4-2-3,0-1-4,1 0-3,-1-5-7,6-1 8,-1-1-2,0-2-8,2-2-1,-2-2-22,4-1-22,3 1-33,-2-4-35,4-1-38,6 1-53,0-2-31,4 1-37,2 1-102,2 1-122,2 2 25,0 3-60,-6 1-28</inkml:trace>
  <inkml:trace contextRef="#ctx0" brushRef="#br0" timeOffset="5918.51">4652 5903 1450,'-6'-5'-9,"-2"-2"22,4 4 13,-2-2 21,0-4 14,2 4 12,-3-3 4,3-1 12,0 2 5,-2-3 0,3 3 3,-2-5-1,4 2-1,-1 0-1,2 1-2,0 0-8,2-2-9,-2 2-3,4-2-7,1 3-7,1-1-8,2 3-7,3 1-2,-1-2-2,4 6-6,0 1 6,0 1-7,4 4-3,-1 0-2,-3 3-3,2 0 9,-4 4-6,0 1-4,-2-1 2,-4 4 0,-4-1-4,0 2 2,-4 2-5,-4-2-2,-4 5 3,0-5-5,-4 2 3,-4 0-2,2-4-3,-3 2 2,-3-4-5,4-2 5,-4 1-6,3-2-1,0-4-1,4-1 3,-1-1-2,0 0-1,3-2 0,3-2 2,2 0-5,8 0-1,-12-4 1,12 4-4,0 0 0,7-7 2,2 3-2,2 2 0,1 0 1,6 0 1,0 2-5,3 0 2,-2 0 3,4 0-4,1 4 0,2-1 9,-3 1-6,0 4 2,-2 0 3,-1-1 5,-4 2-4,-3 1 4,-1 2 0,-3-1 2,-2 2 8,-5 2 1,-2-1 5,-2 1-2,-5 0 4,-4 2-3,-1 1-2,-3-3 2,-5 0-5,0 0 0,-2-1 1,-1-3-9,-3-1 6,4 0 1,-4-2-6,3-3 6,1-1-7,2-4 2,0 3-7,1-3-19,5 0-36,1-3-35,2 1-45,3-5-59,2 0-60,4-1-63,4-1-141,2 1-61,0 3 71,4-1-99,-2 0-42</inkml:trace>
  <inkml:trace contextRef="#ctx0" brushRef="#br0" timeOffset="6798.54">4597 7106 1431,'-11'0'-8,"11"0"18,-19-3 16,11 3 19,1-1 13,-2-1 17,1 0 12,1-2 14,-1 0 4,0 2 8,1-1 2,0-1-5,1-3-2,2 2-8,0 0 0,0-3 3,0 2-12,2-2-2,0 1-10,4 0-6,0-3-7,0 0-5,6 1-2,1-1-8,1 0 1,1 1-8,4 2 1,-1 0-5,4 1-2,-3 4-2,5-1-4,0 6-4,-2-1 0,0 4-3,2 3-2,-2 0 0,-1 4-7,-3 3 8,-3-1-1,0 4-2,-7-2-4,0 0-1,-4 4 6,-2 0-6,-2 2-3,-4 0 1,-3-3-3,0 1 0,-4-1 5,1-2-9,-4 0-1,2-4 8,0-2-1,2 0-4,1-4-9,0 1 9,3-4-2,0 2 6,0-6-9,3 2 1,1-3 3,6 0-7,0 0 3,-8-8 1,8 8-6,0 0 2,14-13-6,-7 9 4,3 1 1,1-4 1,3 5-4,-1-2 3,-1 4 2,3-1-6,0 2 2,1 1 1,-1 2 4,3 3 3,-4 0-4,2 0 4,-4 4 1,0 1 7,0 1 0,-4 2 2,0 0-2,-2 3 12,-3-1 1,-1 1 8,-2 4 6,-5 2 6,-1-4 7,-4 3 2,0-1 0,-2 0 2,-4-4 1,0 2-1,-2-3-1,-1-4-2,-3 0-8,2-2 0,-7-3-5,5-2-4,-2-3-5,3-3-3,-3 0-2,1-3-9,2-4-32,-3 0-47,8-5-56,1-4-67,0 1-98,5-3-107,3 1-237,5-1 45,0-2 78,2 1-254,2-3-245</inkml:trace>
  <inkml:trace contextRef="#ctx0" brushRef="#br0" timeOffset="8715.98">4594 9356 824,'0'0'163,"0"0"-14,0 0-24,4-10-11,-4 10-12,0 0 1,0 0-3,0 0-9,0-7 2,0 7 2,0 0-1,0 0-6,0 0 2,0 0-2,0 0-1,-1-5-4,1 5-4,0 0-3,0 0-4,0 0-3,0 0-5,0 0-6,0 0-5,0 0-7,0 0-4,0 0-4,0 0-5,0 0 0,0 0 2,4 17-1,-2-7 2,0 1 5,0 6-4,2 1 5,1 4 2,-2 4 2,4-2-1,1 5-4,-1-2-2,1 2 0,1-1-6,-3-1-5,2 1 2,-1-4-4,2 2 8,-3-4-12,0 2-5,-2-7-3,3-1-27,-3 1-35,0-2-35,0-3-45,-2 0-52,3-5-74,2-2-150,-3 1-129,2-2 63,0 0-116,0-4-86</inkml:trace>
  <inkml:trace contextRef="#ctx0" brushRef="#br0" timeOffset="11331.03">3884 11043 1526,'0'0'-33,"-2"4"15,2-4 27,0 0 6,-4 5 3,4-5 0,-3 4 19,3-4-2,0 0 1,-3 4 3,3-4 0,0 0 1,0 0 0,0 0-2,0 0 4,0 0-6,0 0 4,0 0 4,0 0 6,0 0 2,12 4 0,-12-4-1,16-3-5,-8 3 0,-1-1-9,4 0-1,1-2-7,1 1 0,-1-1-3,0 3-3,2-2 0,0-3-8,-1 5-23,0-1-23,-2-1-33,1 2-34,-2-2-49,2 2-87,-4-4-424,0 4-154</inkml:trace>
  <inkml:trace contextRef="#ctx0" brushRef="#br0" timeOffset="11667.86">4270 10843 1808,'-3'-6'-15,"2"1"26,1 5 17,-2-10 19,0 5 14,0 0 14,-1 0 11,3 5 4,-1-8 1,1 8-2,-2-6-10,2 6-4,-2-5-10,2 5-9,0 0-3,0 0-4,0 0-4,0 0-1,-5 22-2,5-13-1,0 4-5,5 2-3,-3 0-3,0 3-3,-1-1 3,4 1-7,0 3 1,0 0-4,-1-2 1,0 1-13,1-2-27,-3 1-31,3 0-35,-1-3-43,2 1-34,-2-2-58,3-1-107,-1-3-162,2-1-87,1-1-76</inkml:trace>
  <inkml:trace contextRef="#ctx0" brushRef="#br0" timeOffset="11997.27">4728 11043 1649,'4'-6'25,"-4"1"37,2-1 20,-2 2 23,0 4 11,3-9 2,-3 9-2,-5-4-9,5 4-2,0 0 1,-17 9 3,6-1 0,-1 1 10,-6 3-6,2 5-2,-6 2-9,2 2-9,-7 4-2,1 3-7,-2 5-7,1-1-5,-3 1-12,0 1 3,1-2-9,1 2-6,0-3-2,8-5-7,-4-1-5,5-2-4,2-3-3,1-6-3,3 3-25,2-5-13,0 0-11,3-1-7,-1-2-9,3-1-7,0-2-15,2-3-16,-1 1-14,0-2-9,5-2-20,0 0-24,0 0-24,0 0-25,0-11-21,5 5-34,0-1-92,-1-4-127,4 4-105,0-3-76</inkml:trace>
  <inkml:trace contextRef="#ctx0" brushRef="#br0" timeOffset="12374.44">4573 11407 1550,'0'0'-23,"5"5"21,-2 0 21,-1 3 21,-2-1 18,3 3 16,-1 2 16,-1 2 12,2 3 3,-1 0 0,1 2-2,1-2-3,-2 3-1,2-2-9,0 2-6,-2 1-5,1-3 1,-1 1-9,-1 0-3,2-2-2,-1-2-3,0-1 0,-2-3 6,0 1 7,0-3 11,2 1 15,-2-3 19,-2 1-4,0-4-10,-3 1-10,5-5-7,-11 0-7,11 0-9,-14-9-2,3 4-10,3-5-4,-2-1-16,2-4-4,-6-1-5,4-5-4,2 2-3,-3 0-5,2 0-9,1-1-7,1 3-20,1-1-30,2 4-30,2 0-25,-2-1-41,2 1-56,2 2-51,4-3-46,-2 4-101,4-2-161,0 3 40,2-2-138,6 4-151</inkml:trace>
  <inkml:trace contextRef="#ctx0" brushRef="#br0" timeOffset="12549.22">4721 11364 1730,'-4'-7'-16,"4"7"28,-4-6 24,4 6 20,-4-4 8,4 4-2,0-7-5,0 7-6,4-8-6,0 3-7,4-1-4,4-1-5,0 1-30,2-1-45,4 4-52,1-2-53,-2 1-93,0 0-320,-2 2-66</inkml:trace>
  <inkml:trace contextRef="#ctx0" brushRef="#br0" timeOffset="12891.55">4918 11487 1620,'-2'6'37,"0"-1"24,0 1 18,-1 0 9,2-2 4,1-4-2,-5 7-1,5-2-10,0-5-3,5 4-1,-1 1-4,-4-5-1,11 8-5,-5-5-3,0 1-6,2 1-4,-1 1 1,0 0 2,-4-1 0,4 5 3,-3-3 7,-4 5-2,0 0 4,-2 1 4,-4 2-1,0 1-1,-6 3 0,0-1 2,-1 0-8,2-1-4,-1 0-5,1-4 1,3-1-18,-1 0 4,4-3-8,0 0-5,0-1 1,0-3-1,8-1-4,-3-4 2,10 4-4,-3-4-6,-7 0-17,24-5-26,-11-1-26,1-2-22,3 1-34,3-4-41,-2-3-52,2-2-56,-1-2-124,-3-5-140,2 3 52,-4-2-140,1 0-110</inkml:trace>
  <inkml:trace contextRef="#ctx0" brushRef="#br0" timeOffset="13150.56">5143 11009 1680,'-15'-4'15,"2"-2"25,3 3 26,1-1 20,3-2 11,0 4 5,1-2-3,5 4-4,-4-9-7,6 3-13,5 1-5,3-3-10,3-1-2,0 1-3,10-1-9,-2 0-5,2 3-5,-2-1-36,2 0-35,1 0-45,-3 4-59,-2-4-107,3 2-228,-4-2-150,0 3-123</inkml:trace>
  <inkml:trace contextRef="#ctx0" brushRef="#br0" timeOffset="13315.74">5512 10701 1649,'-1'-11'-9,"-3"2"20,-1-3 25,2 3 3,-2 0 1,2-2-2,0 2-1,-1 2-3,0 0-8,1-1-23,-2 2-30,5 2-35,0 4-34,-3-5-56,3 5-148,0 0-131,0 0 59</inkml:trace>
  <inkml:trace contextRef="#ctx0" brushRef="#br0" timeOffset="13613.97">5519 10771 1215,'5'9'17,"0"1"22,-2-1 16,2 4 23,0-1 11,2 3 12,-1-1 10,1 1 8,2 2 1,-3 0 2,-1 0-7,5 2-7,-4-2-4,2 4-6,1 0-4,-2-1 1,-1-4-7,0 3 1,-2-2-11,2-1 1,-6 1-3,2 3 7,-4-6 4,0 1-16,-2 2-1,0-5 1,-2 1-12,-4 1-5,0-3-7,0-1 1,-3 0-4,3-2-3,-3-1-22,0-3-22,3-1-28,0 1-44,-4-6-48,1 2-59,2-2-56,2-3-84,-1-2-168,2 2 5,0-5-139,4 3-123</inkml:trace>
  <inkml:trace contextRef="#ctx0" brushRef="#br0" timeOffset="13913.81">5992 10923 1698,'4'-6'2,"-2"-1"28,2 1 26,-2-1 23,0 0 16,1 2 17,0 0 12,-3-2 3,2 3 6,-2 4-12,2-7-10,-2 7-8,0 0-13,0 0-7,0 0-1,0 0 7,-14 18 0,8-4 3,-4 3-13,-3 4-6,-2 4 1,-2 4-10,-1 9 1,-4-2-8,1 4-12,-1 4 1,-5 13 1,4-7-4,4-5-8,0-1-2,-2 0-23,3-2-34,6-6-38,-1-4-49,0-3-46,5-6-48,2-2-43,1-4-95,3-4-101,4-1-55,5-4-145,3-1-142</inkml:trace>
  <inkml:trace contextRef="#ctx0" brushRef="#br0" timeOffset="14262.58">6098 11401 1776,'2'-8'26,"-2"1"27,-2 1 24,2 1 8,0 5 1,-5-6 1,5 6 8,0 0 8,-10 11 8,6-1 6,-1 5 0,1 2 2,0 3-5,2-2-10,0 7 1,0 0-9,2 1-1,0 1-14,0-1 2,0-2-9,0-2-14,0 2 4,0-4-9,2-1 0,-2-2 8,0-2 7,0-1 15,0-3 24,0 2 24,-2-5 12,2-1-11,-2-5-14,2-2-10,-7 3-12,7-3-10,0 0-9,-17-12-9,11 4-6,0-3-8,-4-4-7,0-5-19,0 3-17,0-5-17,-1 0-26,2 2-27,1 1-34,1 2-38,1 1-38,2-1-41,0 0-53,2 5-56,4-8-51,2 3-133,-2 4-74,2-2 50,2-1-197,3 5-213</inkml:trace>
  <inkml:trace contextRef="#ctx0" brushRef="#br0" timeOffset="14432.04">6117 11301 1996,'-4'-9'-6,"0"2"31,0 1 21,2 2 11,-1-2 7,1-1-6,4 0-6,1-1-6,3-1-4,4 1-4,5-2-7,0 1-15,1 1-39,6 2-46,1 1-54,-1-2-63,-2 7-150,-1-3-252,-6 3-88</inkml:trace>
  <inkml:trace contextRef="#ctx0" brushRef="#br0" timeOffset="14785.34">6271 11494 1617,'-2'6'29,"2"-6"31,0 8 22,2-5 10,-2-3-2,0 0 2,7 4 2,-7-4 1,0 0 0,23-5-4,-13 1 2,6 2-5,-2-2-6,0 1-2,2 0-4,-2 3-6,1 0-4,1 0-9,-4 3-1,1 0-1,0 3-1,-3 2-4,-1 1 4,-1 3 4,-4-1 0,-2 4 0,0 2 9,-4 2-2,-4 2 1,1 0-3,-2 1 2,-2 2-1,1-1-5,-1-4-2,1-2-2,1-2-4,3-1-2,-2 1 2,4-6-7,0 1 0,2 0 4,4-5 6,2 2 1,5-6-9,6 0-2,2-1-7,3-1-2,6-3-24,2-2-70,4-2-81,-3-1-116,1-4-138,-2-2-215,1-3 50,2 0 74,1-7-236,2 0-214</inkml:trace>
  <inkml:trace contextRef="#ctx0" brushRef="#br0" timeOffset="16816.04">4666 13283 2061,'-10'2'21,"0"2"30,-2-2 16,0 2 11,-3-1 6,5-1 11,-4 2 7,4-2-2,-2 1 3,-1 0 2,3-1 6,3 0-5,-2-1-3,3 1-8,0 0-10,6-2-7,0 0-4,0 0-2,0 0-9,31 0-5,-11-2-5,7-1-7,1-1-2,-1 1-17,2 0-24,1 1-35,-2-2-39,1 1-48,-3 1-60,-2 0-57,1-2-64,-3 0-159,-2-1-34,-1-1-186,4 0-174</inkml:trace>
  <inkml:trace contextRef="#ctx0" brushRef="#br0" timeOffset="17012.02">5317 12951 2027,'-2'-18'57,"-3"3"31,3 2 9,-2-1 10,-1 2 8,3 1 7,-2 0-2,0 1 6,2-2-10,-3 5-6,3 0-15,0-1-12,0 2-8,0 0-27,-1 2-18,3 4-20,0 0-27,0 0-31,0 0-50,0 0-40,9 16-56,-7-8-47,3 1-130,-3 3-107,-2 3-148,0 2-125</inkml:trace>
  <inkml:trace contextRef="#ctx0" brushRef="#br0" timeOffset="17250.63">5317 13190 1673,'2'11'0,"2"5"26,0-3 28,-2 2 12,2 1 21,0 1 16,-2 0 15,2 0 7,2 2 5,-2-2 7,-2 0 12,0 2 2,-2 1 4,2-2 4,-2 2 0,0-3 3,-2 1-5,2 1-4,-4-3-1,0 1-10,-4 0-11,2-2-8,-2 1-10,-2-1-11,-3-2-9,0-2-7,-2 2-12,-1-1-16,-4-2-43,0-4-55,1 1-55,1-3-58,-5-2-69,8 0-79,-7-4-139,6-1-150,-1-4 42,2 0-290,2 0-324</inkml:trace>
  <inkml:trace contextRef="#ctx0" brushRef="#br0" timeOffset="18083.49">4076 14720 2106,'0'0'-80,"0"0"24,-4 5 15,4-5 21,0 0 7,-2 4 11,2-4 10,0 0 3,0 0 4,0 0 1,-4 5 2,4-5-2,0 0 2,0 0-3,0 0 0,0 0-5,-1 5-2,1-5 1,0 0-3,0 0 2,0 0-16,0 0-11,0 0-23,0 0-27,0 0-37,0 0-64,0 0-162,0 0-118,0 0 43</inkml:trace>
  <inkml:trace contextRef="#ctx0" brushRef="#br0" timeOffset="20256.75">3993 10961 1181,'-4'4'-34,"4"-4"12,0 0 15,0 0 10,-6 4 9,6-4 5,0 0 10,0 0 3,0 0 1,0 0 4,-8 3 2,8-3 2,0 0 4,0 0-4,0 0 7,0 0 5,0 0 0,0 0-6,0 0 7,0 0 4,0 0-1,0 0 1,0 0-3,0 0-5,0 0 0,0 0 0,0 0 3,0 0-5,0 0 2,0 0-2,0 0-1,0 0 0,0 0 0,0 0 0,0 0-3,0 0 4,0 0 0,0 0-2,-6-9 0,6 9 0,0 0-4,0 0 0,0 0-1,0 0 0,0 0-1,0 0 0,0 0-3,2-8-2,-2 8 1,0 0-4,0 0-3,0 0-2,0 0-3,0 0-3,0 0 1,0 0-7,0 0-2,0 0-2,0 0-3,0 0 1,0 0 1,0 0-1,12 20 1,-10-13 0,2 3-1,0 3 3,-1 3-2,4-2 0,-3 5 3,1-1-2,-1 0-2,1 6 0,-1-2-25,0 1-48,-2 0-62,3 2-69,-1-6-103,2 1-209,-2-2 54,2-1-99,-2-2-55</inkml:trace>
  <inkml:trace contextRef="#ctx0" brushRef="#br0" timeOffset="21293.5">4183 14609 1670,'-10'2'61,"0"2"16,-2-4 9,6 0 4,6 0-2,-14 1-2,7-1 0,1 2-7,0 0-3,6-2-5,-9 2-7,9-2-2,-5 6 6,5-6-1,0 5-5,0-5 4,12 7-4,-2-4-4,1-1-5,3 3-6,6-2-2,0 1-6,4-2-2,3 1-18,-1 1-27,-1-4-35,5 4-41,0-4-50,0 0-59,-1 0-124,1-6-175,0 4-171,-1-5-158</inkml:trace>
  <inkml:trace contextRef="#ctx0" brushRef="#br0" timeOffset="21566.22">4872 14376 1917,'-4'-7'40,"0"0"31,-4-1 23,4 2 19,-2 1 10,2-1-1,0 2 2,0 0-13,2-2-10,2 6-13,-7-2-7,7 2 4,0 0 7,-4 12-6,6 0 8,-2-1-8,2 4-3,0 2-10,1 3-5,1-2-5,-2 3-6,0-2-4,2 2-7,0 1-4,-2 1-27,2-5-32,0 2-44,2-3-37,-2 1-55,2-3-52,0 3-48,0-5-85,0-2-143,5-1-5,-3 1-139,3-5-122</inkml:trace>
  <inkml:trace contextRef="#ctx0" brushRef="#br0" timeOffset="21840.56">5293 14580 1863,'4'-8'80,"0"6"21,-1-3 18,1 2 4,-4 3 4,0 0-4,0 0-6,0 0-2,0 0-2,0 0 6,-13 13 3,7-1 5,-5 1-6,-1 3-5,-6 4-7,0 6-6,-6-2-7,-3 8-7,-3-1-9,-2 3-7,-8 15-5,2-3-7,4-6-5,2-4-6,4 1-12,3-6-20,0 1-33,6-3-25,-1-3-35,8-3-41,-2-7-42,3 1-50,1-3-40,7-5-37,-1-1-107,4-4-114,0-4 32,6 1-142,-6-1-114</inkml:trace>
  <inkml:trace contextRef="#ctx0" brushRef="#br0" timeOffset="22179.88">5204 15120 1787,'0'0'92,"0"0"21,0 0 9,0 0-6,0 0 5,0 12-8,-3-7 6,2 4-8,-3 4 13,-2 3 2,3 1 2,-1 0-3,0 7-5,2 2-9,-2 1-7,2-1-5,-1 3-11,3 1-9,-2-3-9,2 1-8,0-1-5,0-5-3,0 0-6,0-1-4,0-2-4,0-4 10,0-2 21,0 1 29,-2-7-1,-2 1-6,1-4-9,-1 0-8,4-4-6,0 0-7,-18-11-8,9 2 0,0-6-11,-1-2-7,-3-3-4,1-2-19,-2-8-19,0 1-18,-1 0-21,2 4-18,3 1-32,1 0-33,1 2-30,-1 4-46,3 2-56,4 1-55,0 0-85,4 1-160,2 0 19,3 1-253,0 2-281</inkml:trace>
  <inkml:trace contextRef="#ctx0" brushRef="#br0" timeOffset="22351.98">5260 15080 2200,'4'-4'14,"0"-3"24,-1-1 18,2 1 5,1 0 2,3-3 1,1 1-6,4 1-4,-2-3-7,2 4-2,2-2-13,-2 4-28,3 0-29,-2 1-37,0 4-37,-2 0-63,0 0-126,-1 4-165,-4 1-107,0 7-63</inkml:trace>
  <inkml:trace contextRef="#ctx0" brushRef="#br0" timeOffset="22701.42">5430 15323 1707,'-4'4'105,"2"0"15,-1 2 12,3-6 0,-1 4-12,1-4-8,0 0-3,0 0-1,0 0-1,0 0 5,0 0-1,24-8-8,-24 8-5,14 0-10,-8-2-11,-6 2 2,16 2-13,-10 2-1,2 0-2,-1 2 0,1 1 4,-5 2 2,2 3-4,-1 1 1,-4 4-4,-2-2-1,0 5 2,-4 2-4,2 2-9,-2-2 4,-4-1 3,3 2-5,-2-1 6,3-5-4,-3-3-5,5 1-4,-2-1-2,2-1-3,0 1-3,2-6-7,2-3-2,0 2 1,4-5-2,-4-2-3,14 0-4,-1 0-2,2-2 0,4-3-12,5-1-23,-1-1-35,6-2-30,-2 2-39,1 0-55,2-7-65,1 1-81,-1-2-172,-2-1-90,-1-3 79,-1 1-289,-1-6-282</inkml:trace>
  <inkml:trace contextRef="#ctx0" brushRef="#br0" timeOffset="23002.78">5778 14659 2169,'-17'-4'8,"3"2"37,2-1 28,4 3 17,0-5 11,2 3 8,-1 1 1,1-1 0,6 2-4,-9-2-9,9 2-2,0 0-11,0 0-7,18-8-5,-6 6-3,4-1-4,4 0-8,3 1-7,0 2-19,7 0-24,0-2-46,0 0-58,1 2-80,1-1-89,-2-5-199,2 2-33,-3 0 54,-2-1-114,6-4-59</inkml:trace>
  <inkml:trace contextRef="#ctx0" brushRef="#br0" timeOffset="23196.79">6481 14282 1758,'-10'-15'146,"1"-1"11,-1 3-2,3 1-4,1 0-8,-1 2-1,0 0-7,4 0-17,-1 3-8,0-1-19,2 3-20,0-1-40,0 2-36,2 4-29,6-10-41,-2 8-44,-4 2-50,14 2-50,-14-2-92,11 12-134,-8-2-178,0 3-121</inkml:trace>
  <inkml:trace contextRef="#ctx0" brushRef="#br0" timeOffset="23444.29">6505 14470 1676,'6'8'49,"-2"-1"20,0-1 12,0 1 23,1-1 11,1 2 4,1 2 5,1 0 2,0-1-3,1 2-1,-1 0 0,1 3-2,0 3 0,-1-6-3,0 4-2,-2-2-4,1 4-2,0-5 3,-3 0-5,2 3-2,-6-3-6,-2-1-7,0 0-8,-2 0-9,-3-1-7,-2 3-4,-3-4-7,0-2-15,-4 0-26,-1-1-42,3-2-48,-6 0-43,2-4-61,0-4-72,4 0-66,-1-3-172,2-3-46,3-1 47,7-1-184,5 0-167</inkml:trace>
  <inkml:trace contextRef="#ctx0" brushRef="#br0" timeOffset="23740.39">7028 14436 2052,'0'0'101,"0"-8"17,0 8 5,0 0-1,0-6 4,0 6-5,0 0-1,0 0-2,0 0 0,0 0-2,0 0 5,-16 19 11,10-3 13,-4 5-3,0 1-1,-6 10-2,-3 6-1,-2 3-7,-8 18-7,-3 2-8,-2 3-12,-3 6-9,2 1-8,-1 2-6,-2 1-7,2 1-6,-1-3-8,4-3-12,1-5-23,4-7-32,8-12-37,4-11-51,5-7-45,6-3-39,-1-11-51,6-2-59,8-3-43,-2-6-99,4-2-137,-10 0 35,27-10-269,-7-1-290</inkml:trace>
  <inkml:trace contextRef="#ctx0" brushRef="#br0" timeOffset="24084.37">6911 15268 2177,'4'-6'54,"-2"1"40,-2 5 17,7-6 3,-5 5-8,-2 1-15,0 0-8,0 0 7,0 0 9,11 9 17,-7 0 0,-2 2 11,0 4-8,2-1-4,-2 3-8,1 2-3,-1-1-7,0 0-10,0 2-10,2-3-2,-2 2-10,-2-2-2,2-2-3,0 1-1,-2-5 8,2 2 9,-2-5 17,0-1 19,-2 0-4,2 0-11,0-7-4,-6 2-12,6-2-7,0 0-7,-10-10-8,3 1-7,3-3-1,-2-1-9,-1-4-3,1-3-10,-3-4-12,3-1-13,0-1-16,0 1-8,-2-2-20,4 4-24,2 3-28,0 0-30,2 3-33,0-1-34,4 1-49,0 1-59,6-5-79,-2 1-202,4 5 1,-1 3 72,4-5-278,0 2-272</inkml:trace>
  <inkml:trace contextRef="#ctx0" brushRef="#br0" timeOffset="24258.98">7309 14991 2042,'-4'2'-61,"-2"5"14,2-5 5,0 4 10,-4-5-4,6 3 11,-2 0-1,4-4 5,-6 5 2,6-5 7,0 4 1,0-4 4,0 0-17,14 2-20,-14-2-29,20-3-41,-12 0-99,3 1-207,-3 2 69</inkml:trace>
  <inkml:trace contextRef="#ctx0" brushRef="#br0" timeOffset="24671.54">7348 15213 1117,'-3'7'33,"1"-4"20,2-3 14,-2 7 4,0-4 10,2-3 11,-2 8 17,2-8 19,-2 6 16,2-6 14,0 0 8,0 0 12,0 0 12,14 0-7,-14 0-5,15-6-1,-7 5-3,2-1-12,-3 0-17,3-1-4,1 3-6,0 0-13,0 0-7,0 0-10,-1 0-9,0 5-1,2-2-5,-4 3-2,0 2-4,-2 2-3,3 1-2,-5 1-5,-1 3-3,-3-2-3,-3 4-5,1 0-4,-4 4-3,-1-4-5,1 4-4,-4 0-3,1-2-5,0 0-3,3-3-5,0-1-1,0-2-6,-1-2 1,3-1-2,1-2-5,2 1 4,5-7 0,-4-2-5,19 0 1,0-2-3,6-5-22,14-3-42,11-5-62,26-8-67,3-4-109,2-7-174,5-5-233,3-5 87,3 0 80,7-4-415,5-6-421</inkml:trace>
  <inkml:trace contextRef="#ctx0" brushRef="#br0" timeOffset="26985.38">6958 3242 850,'2'-5'44,"0"0"15,0 0 10,0-3-35,0 2 34,-2 0-7,2 1 3,-2 5-2,2-10 2,-2 5 7,0 5 0,0-8-2,0 4-3,0 4-3,0-5-6,0 5-8,0 0-6,0 0-6,0 0-2,0 0-6,-21 9-1,15-1-4,0 2 4,-3 0-6,3 4-1,-1-1 1,1 3-1,2 1-1,0-2-1,2 2 2,2-2-4,0 2 1,2-1 1,2-1-2,2-1 8,5-3 5,-1-2 5,3-1 4,2 0 2,0-4 0,4-3 2,0-1 0,0-1-4,-2-3 7,2-4-3,-4 0-1,-2-4-3,1-1-2,-5-2-6,-2 0-3,-2-5-3,0 4-2,-5-3-4,-2 0-3,-3 2-9,-3-1-13,-3 3-16,-4 0-21,3 5-28,-3 3-24,-2-1-21,4 6-32,1 0-41,-1 0-64,2 1-139,3-1-159,8 2-53</inkml:trace>
  <inkml:trace contextRef="#ctx0" brushRef="#br0" timeOffset="27592.18">7168 3168 1431,'0'0'-67,"0"0"10,0 0 9,0 0 12,0 0 8,-12 11 12,12-11 8,0 0 8,0 6 10,0-6 5,0 0 3,-2 6 0,2-6 10,0 0 4,2 6 5,-2-6 1,5 3 4,-5-3 0,7 5 3,-3-3-1,2 3 5,0-1-3,2-1 3,4 1-3,0 0 3,5 0-7,2-1 1,6 3 1,5-2 0,12-2-4,5 2 2,8-1-5,7 2-1,3-4-5,24 6-2,4-6-1,0 0-4,4 2 0,8-1 1,2-2-2,8 2-5,4-2 2,7 0-3,6-2 0,-3 2 1,2-2-2,-4 2 0,5-3-4,-5 2 3,6 0-1,2-2 0,3 0-2,4 1-1,-1-1 2,-4-1-2,-8 1-2,-7-1 0,-3 0-3,-4 1 2,-10-2-1,-3 2-3,-2-1 2,-7 2-2,-17 0 1,-12 0-1,-3 0-1,-13 1 0,-3-2 2,-3 2-4,-10 1 6,0-2-3,-9 2 2,1 0 1,-3-3 3,-2 3 7,0-2 1,-4 2 0,-2 0 4,-1 0-2,-1 0 0,0 0-1,-3-3-2,-8 3-2,15-2-3,-7 0-4,-8 2 2,13-1-2,-13 1-2,11-2-2,-7-1-12,-4 3-10,6-4-7,-6 4-12,6-3-16,-4-1-14,-2 4-19,3-6-20,-3 6-27,6-5-45,-6 1-92,0-2-362,0 1-128</inkml:trace>
  <inkml:trace contextRef="#ctx0" brushRef="#br0" timeOffset="27997.77">11780 2994 1621,'-7'-3'-56,"0"-1"16,2 2 19,-1-2 15,-4 3 16,4-2 6,6 3 1,-16 0 7,5 0-1,2 3 1,1 0 2,-3 3 4,1 1 7,0 3 1,-2 2 5,6 1 5,-2 0 4,0 4 0,3 1 2,3-1-3,2 3-7,0-1 4,5 1-7,-1 2 4,4-1 4,2-2-6,4 1 4,0-4 2,4-1 2,2-1-2,0-2 0,3-1 2,2-3 1,1-5-4,-4 0 3,2-1-1,-1-4 6,-1-3-1,0-3 4,0-1-1,-3-4-2,-2-3-7,-4-2-1,-3-3-2,-4-1-4,-2-2-9,-4 3-5,-2 1 0,-4-2-1,-2 3-5,-7-1-13,-1 8-14,-4-4-16,-2 7-17,2 2-27,-6-2-28,7 7-22,1 1-33,0 2-19,4 4-36,3-2-45,4 1-130,1 0-284,4 2-157</inkml:trace>
  <inkml:trace contextRef="#ctx0" brushRef="#br0" timeOffset="28670.01">12037 3087 1699,'0'0'-78,"0"0"19,-7-3 21,7 3 17,0 0 18,0 0 17,0 0 9,0 0 6,0 0 1,0 0 8,0 0-1,0 0 5,0 0 0,0 0 0,0 0-3,0 0 4,0 0 6,0 0 7,0 0 0,0 0-5,16 10 4,-16-10 0,20 2 0,-10-2-2,1 3 0,3-1-1,6 0-2,-2 0-5,6-2-4,5 2-2,3-2-1,11 0-2,7 0-2,21 2 3,32 2-2,12-1-2,8 1-6,10 0 0,6 2 0,3-1-5,2 2-2,2 0-1,9-1-3,8-1 1,7 1-2,1 1-3,-4-1-3,3 0 5,-5 0-9,1 0 6,0-1-1,4-2 1,-3 4 1,1-3 0,1 1-3,-2-1 1,0 0 1,-7-1 2,-4 3-3,-5-4-2,-3 2-2,-5 0 1,-7-1-1,-11 1-2,-11 0 1,-8-3 2,-13 2-4,-21-3 2,-14 0 0,-14 3 3,-8-3 8,0 0 1,-4 0-1,-7 0 0,-1 0 1,-1 0-2,-2 0 0,-2 0-1,-1-3-1,-4 3-2,1 0-1,0 0-4,0-3 2,-3 3-2,0 0-1,1-1-2,0 1 1,-2 0 2,0-1-4,-1 1 3,3 0-2,-5-3 1,2 3 0,2-2-2,-4 2-1,2-2 1,-1 2-5,-9 0-7,15-1-5,-7-1-10,-8 2-14,11-2-25,-5 0-26,-6 2-19,4-4-8,-3 1-17,-1 3-19,3-6-13,-3 6-18,5-8-24,-3 2-70,1 1-345,1-2-121</inkml:trace>
  <inkml:trace contextRef="#ctx0" brushRef="#br0" timeOffset="28992.52">18010 3088 1648,'0'-7'-50,"0"2"21,-2 0 19,2-2 16,-4 4 15,-3-1 9,0 2 12,0 0 7,7 2 7,-24 4 4,8 3 3,0 1 3,-3 4 4,0 3 2,2 2 4,1 6 0,0-2-5,4 6-2,-1 2-4,7-3-6,2 0-6,4 1-5,0-1-4,5 2-3,2-3-3,4-1-1,1-1-5,4-5 1,2 5-3,2-7-8,1-1-1,2-3 0,-1-3 3,3-1 4,0-4 10,-5-2 13,1-2 4,2-2-5,-7-4 3,3-4 3,-1-2-5,-4-4-5,-6-3-6,-4 1 2,-4-2-13,-6-1 7,-6 1-24,-9-4-34,-9 3-36,-13 3-57,-8 0-62,-24 1-66,-12 2-165,-2 3-109,-8 3 55,-10 1-62,-20 0-27</inkml:trace>
  <inkml:trace contextRef="#ctx0" brushRef="#br0" timeOffset="30345.84">7061 4859 1423,'-8'-4'-28,"2"4"22,6 0 19,-13-3 14,7-1 13,6 4 11,-11-4 6,6 2 1,5 2 0,-10-1-7,10 1-2,-10 3-1,4-1 6,-3 7 6,4-2-2,-1 3-2,-2 6 3,4-1-3,-3 7-3,3 0-6,0 2-1,2 4-5,2-6-4,2 6 0,0-4-5,2 0-1,5-2 0,1-2 1,3-5 1,8-2 2,-2-2-1,0-5-4,2-5-2,0-1-4,-1-1 0,5-8-2,-4 1-1,1-6-2,-4 0-2,0-2-1,-4-3-2,-6-1-1,1-1-4,-7 2-1,-2 0-3,-2 2-7,-4-3-11,-3 6-11,-1 2-16,-4 1-13,0 2-11,-3 2-9,0 2-3,-1 0-7,5 5-6,-4-3 2,6 3-4,1 3 3,-2-3 5,4 0 9,2 3 6,6-3 6,-11 4 9,7-3 6,4-1 3,0 0 5,0 7 9,0-7 7,0 0 6,11 3 13,-5-1 6,-6-2 5,12 2-1,-2 0 6,-2-2 1,2 0 3,3 0 2,-1 0 7,3 0-2,0 0 8,5 0 2,0 0 5,2 0-2,7 0 7,3-2-1,2 0 1,6 2 3,4-2-2,3 1-4,2-1-3,8-3 1,1 3-5,-1-1-1,2 3-3,5-5 3,-3 5-4,2-3-2,4 3-3,24-2-3,5 0 0,6 0 0,4 2-2,6-3-3,7 3 1,4-4 1,0 0-4,-3 2 3,3-2 3,0 3-1,5-3 6,2 2 0,0-4 3,1 4 2,2-2 0,-1 1 0,-7-2-1,-3 3-2,-7-3-2,-6 3-1,-2-2-2,-8 0-2,-2 1-2,-6 1 1,0-2-1,-18 0 0,-12 3 8,-1-4-2,-4 4 8,-9-3 2,-7 2 9,-6-2 7,-3 3 7,-3-2 8,-6 2-1,-1-2 7,-3 3-8,0 0-2,-4-1-6,-1 1-4,0-2-9,-2 2 1,1 0-4,-4 0-5,4 0-2,-12 0-1,16 0-9,-10 0-2,-6 0 0,13 0 0,-6-3-3,-7 3-3,10 0 2,-10 0-3,0 0-8,11-2 5,-11 2-18,0 0-5,8 0-24,-8 0-10,0 0-19,0 0-24,4-2-29,-4 2-39,5-5-48,-3 3-39,3-2-54,-1 3-124,0-3-73,0-2-109,0 1-104</inkml:trace>
  <inkml:trace contextRef="#ctx0" brushRef="#br0" timeOffset="30704.16">11763 4645 1590,'2'-7'-21,"-2"1"21,1 4 27,-1-5 24,-1 1 16,1 6 12,-4-9 9,0 5-3,0 0-5,4 4-7,-14-4-2,8 4-3,6 0 5,-17 3 3,6 2-6,1 1-2,-1 3-3,1 2-4,2 1-7,-3 3-5,6 1-2,1 2-1,2 0-8,2-1-3,2 0-2,4 3-2,3-2 2,4 0 3,2-1 1,4-2 0,2-4 3,3 2-5,-2-6 6,6-2-2,-1-2 1,-1-2-2,-3-2 9,1-2 1,-4-1 7,0-2 2,-4-3-11,0-1-14,-6 1 6,-4-4-3,-1 1-10,-5-1-10,-2-3-29,-3 4-25,-3-2-29,-6 0-34,0 1-45,0 4-43,0-1-49,0 3-81,1-1-156,1 3 2,3-2-108,3 4-81</inkml:trace>
  <inkml:trace contextRef="#ctx0" brushRef="#br0" timeOffset="31489.99">12080 4686 1603,'8'2'-28,"-8"-2"19,13 3 19,-7-3 22,-1 2 15,-5-2 8,9 3 3,-9-3 2,12 2 0,-4-2 4,2 0 6,0 0-3,0 0 0,1 0 1,4 2-2,4-2-3,5 0-3,7 0-1,11 0-2,7 3-1,15-1-8,31 0 0,6 0-8,7 2-4,7 0 0,8-1-2,4 1-3,6 0-2,5 0 2,6 3 0,6 0-5,9-4 0,6 2 0,1 0-7,-4 0 0,-3-3 0,0 2 0,-1-2-4,2 0 3,-2-2-1,-1 0-3,-2 1 1,-7 2 0,-6-3 0,-5 3-1,-3-1 3,-10 0-2,-3 0 1,-10 0 1,-9 0-2,-11-1 2,-18 2 0,-15-3-2,-11 0-2,-3 0 1,-5 0 4,-6 0-1,1 0-3,-4-3 1,1 3-2,-1-1-1,-4 1-2,-3 0-3,2 0 3,0-2-2,-1 2 0,-4 0-4,0-2 3,-3 2-4,-2 0 7,0-2-3,-3 2 3,-2-2-2,2 2-1,-4 0-5,0-2 3,1 1-1,-1 1-6,-8 0-4,13 0 1,-13 0-7,13-2 1,-7 2-4,-6 0 1,14 0-1,-4 0 4,-2-3-9,2 3 7,0 0-2,2-1 3,0 1-1,-1-2 3,1 2-3,2-2 3,-2 2 1,3 2 1,-3-4 0,1 2-1,2 0 6,-3-2-2,4 2 2,-4 0-1,1 0 0,2 0 2,2-2-1,-1 2-1,6 0 1,-2 0-1,4 0 1,0 0 0,1 2 0,3-2 3,-3 0 0,0 2 2,0-2 0,1 0 2,-2 0 1,-1 2 1,1-2 3,-2 0 0,0 0 0,-1 0 0,0 0-1,-2 0 2,0 0-1,-2 2-4,-2-2 2,-3 0-3,2 0 1,0 0-1,-4 0 0,3 0 0,-3 0 1,4-2-2,-6 2-1,3 0 1,-11 0-7,17-2-9,-7 2-10,-10 0-22,12-2-25,-4 0-26,-4 0-24,-4 2-33,6-8-25,-4 5-30,0-1-61,0-2-117,-2 6-250,2-9-133</inkml:trace>
  <inkml:trace contextRef="#ctx0" brushRef="#br0" timeOffset="31810.89">18277 4596 1703,'-6'-3'-42,"6"3"23,-9-4 22,3 2 19,-4 0 17,-2 1 14,2 1 3,-1 1 2,-4 3 2,0 0-1,-1 3 7,0 3 7,0 1 3,1 3-2,-2 1 2,4 2-7,1 0-3,1 2-2,4 4-5,3-3 1,2 0-5,4-1-7,2 3 0,3-2-3,0-1 2,3 0 0,3 0 9,1-4 5,4-3-7,-2-1-2,4-3 5,-4-3-5,1 0 2,3-3 2,-6-2 2,2-2-4,-4-5-3,-2-1-9,-3 1 2,-5-4-12,-2 0-4,-9-5-13,-1-1-27,-12-2-38,-7 0-51,-13-4-57,-22 1-74,-19-5-130,-18 4-188,-18-2 80,-9 3-141,-19 0-110</inkml:trace>
  <inkml:trace contextRef="#ctx0" brushRef="#br0" timeOffset="32690.25">7227 6066 1605,'-7'-4'-47,"1"2"19,2-3 25,4 5 16,-13-2 24,8-1 19,-1-1 8,6 4 8,-12-4-3,4 3 1,-2 1-6,10 0-1,-16 7 5,7 0 3,-1 4 1,-1 2 1,2 2-2,1 7-3,0-2-2,1 3-1,6 2-8,1 1-1,1 0-5,4-1-5,0 1-2,4-2-6,4-1 2,2-4-3,2 0 2,-1-6 2,6-2 0,-3-3 0,0-4-3,2-4-2,1-2-2,-2-2-6,2-3 3,-1-3-3,-2-5-3,-4-2 3,-1-2-8,-2-3-2,-7 0-8,0-1 4,-3 2-10,-6 0-19,0-1-8,-8 3-24,2-1-25,-4 5-33,-3 2-30,1 2-34,2 7-25,0-1-18,-2-2-50,6 6-108,-1-2-253,3 3-120</inkml:trace>
  <inkml:trace contextRef="#ctx0" brushRef="#br0" timeOffset="33194.13">7297 6143 1562,'8'4'-63,"-4"-2"17,2 0 25,3 0 15,-9-2 21,13 1 15,-5-1 5,1 3 9,-1-3 8,2 0 3,4 2 6,-1-2-3,5 1 5,1 1 2,4 0-2,5-2 0,4 4-1,4-1 4,6-3-6,1 3-3,8 1-2,8-3-2,2 1-1,5 3 0,25-5-4,3 2-3,13-4 0,6 2 1,11-2-4,8-3-1,7 2-2,1-2-4,4-2 1,2 2-9,2-1-1,4-2-2,8 3-3,1-5 0,0 3-1,2-3 2,-6 0 6,-1 1-4,-3-1 4,-3 1-5,-2 0 1,1-2 4,-6 2-9,-3-1 4,-9 3-4,-8-1 0,-11 1-4,-12 0-3,-15 2-2,-20 2-3,-16-1 6,-9 1 4,-8 0 3,0 1 5,-9 0 2,-1 0-3,-2 0-1,-3 0-2,-4 1-4,-2 1-1,1-3-1,-3 2-2,0-1-4,-1 0 5,0 0-6,-8 2 2,13-2-1,-7 2-4,-6 0 0,9-2 0,-9 2 0,9-1 1,-9 1-7,4-4 1,-4 4-9,0 0-12,0 0-12,0 0-9,6-5-12,-6 5-11,0 0-17,0 0-21,0 0-33,2-5-26,-2 5-20,2-3-25,-2 3-47,4-9-112,-2 4-278,2 2-142</inkml:trace>
  <inkml:trace contextRef="#ctx0" brushRef="#br0" timeOffset="34050.55">12339 5793 1751,'-2'-6'-33,"0"1"18,-2-2 25,0 4 27,-5-2 17,2 1 11,-3-1 8,-1 4 4,-2 1 3,-4 1-2,1 4 8,-2 2-2,0 2 0,-4 1-1,5 3-4,1 3-3,2 1-4,6 0-8,2 2-3,4-2-5,0 0-5,6 2-6,2-1-4,2 1-1,6-2-5,2 0-1,1-5 1,0 1-3,4-2-1,1-6-3,-4 1-3,4-2-5,-3-2 2,-1-4 1,2 2-7,-5-4 4,2 0-4,-7-3-6,1 1-10,-5-3-12,-2 0-16,-2-1-13,0-2-12,-4 1-7,0 1-5,0-1-4,-4 0 1,2 1-3,-2 0 1,1 1 3,-1 1 10,2 1 5,-1 0 3,1 2 7,-1 0 2,1 0 4,0 0 0,1 1 6,3 4 1,-3-4 4,3 4 6,0 0 8,0 0 5,0 0 9,0 0 3,0 0 4,0 0 10,0 0 5,23 11 0,-14-9 6,-1 0-1,3 3 3,1-2-1,4 2-1,-1-2-2,5 1-1,8-2-3,4 1-1,14-1-4,13 2-1,32 0-1,12 0-2,4-3-2,9 3-1,7-2-1,4 3 1,3-5-4,2 5 3,9-2-4,7 2-1,7-3 2,0 0-3,-5 3 1,3 1 0,-3-2-1,3-1 3,-2 3 0,4-4 4,4 0-2,-2 2 2,-1-3 1,1-1-1,2 2 0,-2 2-1,-5-2 0,-5 0 0,-2 1 0,-5-3-4,-8 5-1,-5-3 1,-8-1 2,-16-1-1,-12 2 3,-21-2 5,-13 0 8,-12-2 7,-9 2 2,-2-1 0,-3-1-4,-3 0-3,-3-1 0,-4 3 1,0 0-7,-1-3-1,-2 1 0,-2 2-4,-4-2 2,1 2-3,-1-2-2,-1 2-4,-2-2 3,-1 2 1,-1-2-6,-7 2-1,17 0 3,-11-1-4,-6 1-3,12 0 2,-6-3 2,-6 3-3,10 0-2,-10 0 1,12-1-5,-6-1-5,3 0-4,-9 2-2,16-2-2,-4 0-3,0 0-2,-2 2 2,-1-1 0,2-1-1,-3 0-4,1 2-10,-9 0-16,12-5-44,-8 4-44,-4 1-30,9-4-28,-6 1-37,-3 3-106,6-7-125,-2 2-121,2 0-86</inkml:trace>
  <inkml:trace contextRef="#ctx0" brushRef="#br0" timeOffset="34453.77">17957 5818 1489,'-10'-5'-63,"1"5"20,-2-3 16,3-1 23,-3 2 29,3-2 31,-2 3 21,0-2 11,2 0 11,2 3 6,-2-2-2,8 2-3,-16-4 0,6 4-10,2 0 1,-6 4-3,2 0-1,-1 0 1,-2 3-5,0 0-1,0 5-6,1 2-1,-2-1-3,5 4-3,0-2-5,3 1 5,4 1-9,0-2-3,4 2-1,4 0-3,2 0 2,6 2-3,3 0 0,4-2-4,6 0-8,3-2 4,0-1-3,5-2-5,-1-3-2,0-3 3,0-1 2,-1-3 4,0 1 14,3-6 7,-6-2 3,-2-3-1,-3-3-2,-1-1-3,-6-4-4,0-2-8,-6-1-5,-4-3-2,-4 0-5,-2 1-5,-8-4-6,-2 3-2,-12-4-21,-7-2-27,-5 6-41,-8 1-41,-7 0-48,-25 1-70,1 4-86,-6 3-183,-4 2-98,-2 4 99,11 5-229,-19 0-214</inkml:trace>
  <inkml:trace contextRef="#ctx0" brushRef="#br0" timeOffset="35238.16">7087 7386 1868,'8'-15'-53,"-2"5"34,3-2 25,-2 3 21,-3 1 15,0-1 21,-1 1 14,2 1 11,0 1 0,-5-2-2,2 2-6,-4 0-2,0 1-5,2 5-5,-9-4-7,9 4-3,-17 4 0,2 4-5,3 1 3,-4 4-2,4 4-4,-1 2-2,1 2-2,3 4-2,0 0 6,3 2-8,2 1 3,2-2-4,4 1-10,6-1 2,0-4-5,8-3-1,5-4 1,1-1-4,2-7-1,6-3 6,5-4-4,1-5-3,3-1 2,-1-6 2,1 1-7,-3-5 2,-4 2-5,-3-3-1,-5-3 1,-8 3-2,-1-4-3,-6 0-6,-8 2-10,-2 1-14,-8-4-20,-4 3-18,-1 2-22,-8 4-30,-1 1-36,-1 3-30,-1 3-31,0 3-46,2-1-104,1 1-132,4 3-119,-4 0-107</inkml:trace>
  <inkml:trace contextRef="#ctx0" brushRef="#br0" timeOffset="35816.16">7279 7414 1642,'6'1'-21,"2"4"19,-4-1 22,0-3 13,-4-1 15,8 7 1,-6-7 3,-2 0-2,7 5-4,-3-3 1,0 2 6,2-2 4,3 2 2,-1-3-1,5 3-1,5-2-2,0 3-4,5-1 0,5 0-4,3-2-2,6 2-4,5-1-5,7-3-3,8 3-2,4-2-2,3-2 0,1 1-8,30-3 0,6-2 0,8-3 2,8 3 4,12-1-3,5 1-1,3-1-1,1 0-3,-1 1-1,1 0-3,-2 2-1,3-1 0,-3-1-4,6 2 1,-2-1 2,-4 4-6,1-5 0,-8 2 1,-4 2-2,-4-1 1,-5-2 1,1 0-3,-3 1-1,-4-4 5,0 6-1,-2-3 2,0 0 3,0 0 6,-2 0-3,-7-1 2,-3 1-3,-23 2 3,-10 0-3,-16 0-4,-1 0-2,-11 0 2,-1 1 4,-4 1 3,-4-2-3,-5 2 7,0 0-2,-3-2-5,0 2 2,-3 0-1,0 0-3,-3-2 1,-2 2-6,4 2 5,-4-4-5,-2 2 3,-8 0 0,18 0-5,-10 0 2,-2-2 1,-6 2-4,11 2 1,-11-2-1,10-2-4,-10 2 0,11 0 0,-11 0 1,13 0-2,-13 0 2,10 0 0,-10 0-4,14-2 7,-14 2-9,10 0-14,-10 0-11,8-1-21,-8 1-23,0 0-28,6-7-46,-6 7-52,5-1-41,-5 1-82,2-7-105,-2 7-210,2-5-135</inkml:trace>
  <inkml:trace contextRef="#ctx0" brushRef="#br0" timeOffset="36767.64">12323 7199 1802,'-2'-9'8,"-1"4"24,2-1 13,-3-1 20,-1 1 13,2 1 6,-5 1 1,-1 0-2,-2 0-2,1 4-5,-3 0 3,3 3 0,-6 0-2,4 5 1,-3-1 0,4 2-2,-1 2-8,3 2 3,1 0-2,2 0-8,2 3-5,1-1-4,3 2-7,5 0 2,-1-3-5,4 2 2,5 0-2,1-3-4,6-4 2,0 0-7,2-1-6,2-4 4,1-1-7,-1-1-2,-4-4-6,4-1-3,-3-2-3,-3-2 2,0 0-1,-7-3-5,1-1-12,-4-1-15,-3-3-15,-5-2-17,-2 3-24,-3-1-17,1-2-11,-5 2-12,3 2-13,-4 0-12,1 1-12,-2 4-3,1-1 1,1 4 5,3-1 12,0 2 10,0 0 11,1 3 13,5 1 15,-7-4 9,7 4 10,0 0 14,0 0 12,0 0 27,0 0 3,0 0 18,0 0 3,0 0 19,18 9 6,-18-9 2,8 6 9,-4-5 9,3 3 5,-7-4 5,8 6 4,-2-1 2,2-3 2,-2 1 0,2 1 1,2-3-1,1 3-2,0-1-3,4 0-4,5-1-6,4 0-4,6 0 1,3 2-9,14-3-3,9 2-3,6 0-3,5-1-5,26 2-1,2-1-4,4-1-2,6 3 2,2-2-1,3-1-1,5 3 0,1 2 5,8-3-1,11-1-1,9 5-4,0-2-1,3-1-1,2 1 1,-3 1-1,0 0 0,0-2 2,0 0 1,2 3-1,1-1-1,-3-2 3,-6-3-2,-1 3 2,1-3-2,-4 2-4,-5-2 4,-8 1 0,-2 0-4,-7-3 4,-4 1 1,-1-1-1,-8 0 1,-2 0-3,-4 0 0,-4-1-3,-14 1 4,-13 0 0,-4-3-1,0 2 0,-9 1 2,-3-2-1,0 0-3,-6 0-1,-3 0 2,-5 0-2,1 1 5,-3 1-3,-1-2-3,-3 0 3,4 0-4,-5 0-2,3 2 2,2-2-4,-3 2-2,3-1 2,0-2-5,2 3 10,1 0-12,-3-1 5,0 1-1,0-3 2,-1 3-5,-3 0 2,-2 0-2,-4-1 1,3 1-3,-5 0 7,2-2-8,-3 2 4,-3 0 2,0 0-5,-4-2 6,0 2 3,-1 0 5,0-3 2,-3 3-1,-8 0 6,17-1-7,-11 1-2,-6 0-3,9-2-2,-9 2-1,9-2-13,-9 2-18,6-3-22,-6 3-17,0 0-23,6-2-29,-6 2-31,2-4-38,-2 4-34,2-6-32,-2 6-63,1-8-104,-1 2-54,3 3-93,-1-3-65</inkml:trace>
  <inkml:trace contextRef="#ctx0" brushRef="#br0" timeOffset="37085.75">18662 7128 1565,'1'-8'0,"2"-1"30,-1 1 23,-2 1 15,-2-1 13,-2 2 9,-2-2 3,0 3-1,-6 3-3,2 1 0,-2 2 1,-1 1 4,-4 3 3,2 6 4,-4 0-2,2 2-8,3 5-5,-4-1-6,4 2 0,1 1-6,0 1-2,4 4-5,1-1-4,4-2-5,2 2-6,2-2-1,2-3-7,4-1-8,5 2-5,2-5 6,4 0 0,1-3 0,4 0 14,2-3-7,3-5 12,-2 0 1,0-4 6,3-3 6,-3-2-2,-1-4-1,-4-1-4,0-4-4,-3-3-10,-7 0-4,-3-4-6,-5 2-13,-6-2-33,-7 0-42,-8-4-45,-15-2-59,-8 3-85,-21-10-83,-16 1-186,-10 4-61,-11-3 90,-16 3-219,-13-1-191</inkml:trace>
  <inkml:trace contextRef="#ctx0" brushRef="#br0" timeOffset="37955.54">9213 7192 1850,'0'0'-44,"10"0"12,-10 0 20,7-2 18,-7 2 15,7-3 15,-7 3 10,0 0 9,0 0 6,6-2 3,-6 2-1,0 0-3,0 0-5,0 0-4,0 0-6,6-2-3,-6 2-8,0 0 1,0 0 0,0 0 1,0 0 1,0 0 3,2 9 6,-2-9 1,2 8 10,0-4-5,-1 2 0,5 0 2,-1 2 9,2-1-3,5 0-2,2 3 4,2 0-2,4 2-5,1-1-1,5 0-5,1 3-3,0-1-2,3 0 4,-1-2 0,-3 0-9,0-1-7,-3 0-1,-2-2-4,-2-1-3,-4-1-3,0-1 0,-3-1 4,3 2 2,-6-2 8,0-1 5,-3 2-4,2-3 13,-2 1 1,0-1-1,-6-2-9,10 3-4,-6 0-4,-4-3-2,4 4-4,-4-4-3,0 0-3,0 6-2,0-6-3,-11 5-3,4-1 1,-3 2-1,-2 1-3,-4-1-2,-2 6-12,-3-2-22,-3 1-26,-2 0-26,1 0-34,0-1-41,2 1-53,-2-2-53,3-2-85,3-2-167,2 1-5,5-4-186,-2-1-196</inkml:trace>
  <inkml:trace contextRef="#ctx0" brushRef="#br0" timeOffset="38341.4">9471 8149 2112,'-4'4'46,"-2"0"2,2 0 5,2 0 3,2-4 2,-5 3-2,5-3 2,0 0-4,-2 8 7,2-8 11,0 0 0,11 3-5,-5-3-4,5 0-8,0 0-2,3-1-11,3-1-24,0 0-34,0-2-47,2 1-56,0 1-60,-1-4-79,0-2-148,1 3-36,0-2-89,-2-2-35</inkml:trace>
  <inkml:trace contextRef="#ctx0" brushRef="#br0" timeOffset="38536.43">9878 7925 1665,'0'0'102,"-2"-6"0,2 6-2,0 0-7,0 0 2,0 0 8,0 0 0,0 0-11,0 0-2,2 24-5,2-13-11,0 4-5,-1-2-7,6 4-8,-1-1-18,-2-2-41,0 2-46,0-1-57,1 0-69,-1-2-145,-1 1-156,-1-5-129,-1 1-106</inkml:trace>
  <inkml:trace contextRef="#ctx0" brushRef="#br0" timeOffset="39862.12">9294 5961 1573,'3'3'-67,"-3"-3"24,0 0 17,0 0 21,0 0 24,0 0 11,0 0 15,7 2 10,-7-2 6,0 0 2,0 0 3,0 0 1,2 4-3,-2-4-2,0 0-7,0 0-4,4 4-7,-4-4-4,0 0-1,8 4 3,-2-1 3,2 3 1,-3-1 5,6 3 0,2-1-2,0 4 0,2-2 0,-1 0-4,6 1 2,-4 1-6,4-1 0,-1 2-4,-3-3 3,2-1-5,-4 1 1,-2-3 0,2 1-3,-1 0-3,-3-2-2,-2-2 1,1 2 2,0-1 0,-3-1 3,2-1 1,-4 2 3,3-2-4,-3 2-1,3-2-5,-7-2-3,6 1 1,-6-1-5,8 4 1,-8-4 0,5 2-2,-5-2-4,6 2-1,-6-2-1,0 0 2,4 3-8,-4-3 5,0 0 1,0 0-3,6 3-4,-6-3-1,0 0-1,0 0-1,0 0 1,0 0-3,0 0 3,0 0 0,0 0-4,0 0 3,0 0 1,0 0-4,0 0 0,0 0-2,6 2-14,-6-2-30,0 0-32,0 0-33,0 0-50,0 0-66,0 0-132,0 0-156,0 0 62,-16-12-111,14 8-63</inkml:trace>
  <inkml:trace contextRef="#ctx0" brushRef="#br0" timeOffset="40629.4">15158 5878 1449,'-8'-4'-60,"4"1"11,-3-1 22,2 0 2,-1 0 15,-2-1 7,1 1 10,0 0 10,-1-1 12,2 1 2,-3-3 7,3 5 10,-2-5 5,-1 4 10,2-2 7,1 0 7,0 1 7,0-1 1,0 1 3,1 0 0,-2 0 0,1 1 0,2-2 1,-2 1-4,1 1-2,5 3-5,-8-5-6,4 3-7,4 2-11,-6-5-3,6 5-4,0 0-5,0 0 2,0 0-2,0 15 3,8-8 3,2 2 4,3 0 4,4-1-1,2 4-3,3-2-1,3 1 3,-2-2-12,6 4 2,-4-2-2,1-2 3,-2 2-5,0-3-3,-4 1-12,-1 0 6,-2 0-4,-2-4 1,-1 0-8,-2 2 1,0 0 9,-6 1-2,1-1-2,-5 0 4,-4 1 2,-3 1-10,-3 1-5,-2 0 4,-4-1-2,-2 3-3,-3-1-7,-2 2-31,-1 0-40,-5 3-43,2-3-49,1-1-57,0 2-49,2-1-83,-2 0-158,3 0 1,2 1-142,2-1-140</inkml:trace>
  <inkml:trace contextRef="#ctx0" brushRef="#br0" timeOffset="40934.86">15085 6599 1728,'-21'-2'21,"21"2"23,0 0 20,0 0 21,-11-2 22,11 2 8,0 0 1,0 0-6,0 0-9,0 0-7,0 0-7,0 0-9,0 0-6,32-3-9,-19 3-7,0 3-2,4-3-24,-1 0-38,2-3-52,0 1-61,2 2-62,-1-3-91,-1-1-159,2-1-229,-3 1-158</inkml:trace>
  <inkml:trace contextRef="#ctx0" brushRef="#br0" timeOffset="41130.29">15450 6396 1847,'0'-12'41,"-1"2"42,1 2 31,-2 2 19,2 3 12,0 3 3,-2-7-19,2 7-13,0-7-13,0 7 3,0 0 7,0 0-11,2 17-8,0-3-1,3-1-10,-1 4-9,1 3-9,-1 2-27,0 1-38,2 4-33,-3-1-32,5 5-73,-2 3-94,-4-1-120,2 2-165,-3 2 33,2 3-131,-6 5-112</inkml:trace>
  <inkml:trace contextRef="#ctx0" brushRef="#br0" timeOffset="41787.65">15287 7345 1615,'-3'-5'-26,"-1"-1"29,2 3 22,-2-1 31,4 4 24,-7-8 16,7 8 12,-4-4 5,1 0-2,3 4 1,-3-4-2,3 4-4,0 0-9,0 0-5,-2-5-5,2 5-10,0 0-1,0 0 11,0 0 5,0 0 2,0 0-5,21 14-5,-13-3 6,3-2-1,0 2-3,3 0-6,4 2 0,0 4-9,2-5-2,1 3-7,0 2-2,0-3-11,0 0-4,-2-1-3,0 0-6,-1-1 1,-4-3-4,-2-1-1,0-1-1,-2 1 9,-3-2 5,3-1 7,-2 2 0,-4-5-5,-4 5-3,0-7-7,-10 10-2,-3-5-3,-3 1-2,-4-1-5,-4 3-2,-2 0-22,-2 1-28,1 1-31,-5 1-36,2 0-38,3-1-39,-1 0-45,3-1-53,3 1-39,4-3-77,1 1-113,6 0-33,0-1-200,5 1-224</inkml:trace>
  <inkml:trace contextRef="#ctx0" brushRef="#br0" timeOffset="42019.27">15272 8117 2080,'2'7'34,"0"1"31,2-4 29,0 1 16,2 0 23,3-3 2,0 1 3,1-3-6,2 2-13,4-2-11,1 3-12,0-3-9,4 0-3,1 0-9,0-3-24,4 3-41,1-2-50,3 0-57,-2-1-68,3 0-63,-3-1-95,2-3-164,-1-1 8,-1 1-110,0 0-90</inkml:trace>
  <inkml:trace contextRef="#ctx0" brushRef="#br0" timeOffset="42207.12">15985 7899 1634,'2'-11'98,"-2"4"30,2 1 2,-2 6-2,0-7 2,0 7 1,2-4-2,-2 4 15,0 0 4,0 0-5,10 22-3,-6-9-9,0 3-7,2 5-4,0 3-16,0-1-14,0 4-11,0 0-54,-2-3-53,-4 0-73,-2 2-93,-6-4-103,-2 4-254,0-6 56,-4 4 68,-6-3-139,-3 0-67</inkml:trace>
  <inkml:trace contextRef="#ctx0" brushRef="#br0" timeOffset="44220.36">9516 5907 1412,'-17'4'-93,"17"-4"10,-12 2 14,12-2 14,-5 2 11,5-2 13,0 0 10,0 0 13,-13 0 9,13 0 10,0 0 9,-6 2 10,6-2 4,0 0 7,0 0 1,0 0 6,-8 1 5,8-1 0,0 0 3,0 0-4,0 0-7,-7 2 0,7-2 1,0 0-4,0 0-5,0 0-3,0 0 0,0 0-1,0 0-4,-9 2 2,9-2-4,0 0 0,0 0-5,0 0-2,0 0-1,0 0 4,0 0 1,2 7 6,-2-7 4,7 7 1,-5-4 4,3 4 0,-1-2 5,2 1 2,0 0 5,1 1-1,2 2 2,5 1 5,-1 1-3,5 1 4,0 1-1,3-2-5,0 3-1,2-2-3,-1 1-4,-1 0-4,2-2-4,-4-1-3,0-1-4,-2 1-1,0-2-3,-2-1-3,-2 1-1,-3 0-1,0-3-3,2 2 1,-4-4-1,-1 2-1,3-3 0,-4 3 4,-2-3 0,3 1-3,-3 1 0,0 0-4,-4-4 0,6 5 1,-3-1 2,-3-4-4,0 9-2,0-9 3,-4 10 12,-1-5-5,-3 4 0,-3-1-2,-2 3 0,-5 0 0,-2 2-3,-3-2-4,0 3 1,-5 1-1,1-1-5,1-2 2,3 1-3,1-4 3,2 3 0,0-5-4,6 1 3,-1-1-9,0-2-9,4 2-8,1-1-10,2-2-11,1-4-17,0 3-15,7-3-18,0 0-22,0 0-27,0 0-31,0 0-33,0 0-50,0 0-149,0 0-260,0 0-158</inkml:trace>
  <inkml:trace contextRef="#ctx0" brushRef="#br0" timeOffset="44542.37">9253 6740 1774,'-8'3'-17,"0"1"20,-3 0 30,4-1 24,1 0 21,0 1 11,0-3 2,6-1 3,-9 4-4,3-1-2,6-3 2,0 0-1,0 0-4,0 0-12,30 0-4,-11-3-6,-1 3-5,5-2-7,-2 2-10,6-2-34,-5 1-43,4 1-50,-1-2-58,5 2-51,-5-5-90,3 2-186,-2 1-138,0-4-107</inkml:trace>
  <inkml:trace contextRef="#ctx0" brushRef="#br0" timeOffset="44728.4">9898 6572 1655,'-4'-8'6,"4"3"28,0-1 27,0 6 18,-2-8 8,2 8-2,-4-3 1,4 3 15,0 0 1,-6 13-4,3-5-2,2 4-4,1 3-11,1 5-4,4 1-5,0 3-10,4 3-2,-1 4-27,0-2-55,2-1-74,1 5-83,-4-9-119,3 1-191,-2 0-152,3-5-137</inkml:trace>
  <inkml:trace contextRef="#ctx0" brushRef="#br0" timeOffset="46278.19">14837 6355 1198,'7'-5'123,"-2"2"-25,-1-3-14,0 3 14,0-1 5,-2 0-1,-2 4-8,5-8-8,-2 5 7,-3 3 0,2-4-1,-2 4-3,5-4-6,-5 4-7,4-4-9,-4 4-6,0 0-9,0 0 0,0 0 9,9 12 0,-7-3 0,2 2 8,-3 7-3,4-1 3,1 5 3,-1 3-8,-1 2-6,2-1 1,-2 3-3,1-3-12,0 4 4,-1-4-12,2 1-2,-2-1-5,0-1 2,-2-2-2,2-4-3,-2 0-9,3-1 4,-3-3-3,0-3 0,0-2 4,2 2-9,-4-4 8,3-1 19,-3 1-7,2-5-1,-2-3-11,4 4 8,-4-4-11,0 0 2,0 0-2,4-17-7,-4 8 6,2-2-11,0-4 3,1-1 2,-1-1-2,2-1-2,-2-1 1,4 2-5,-4-2-1,2 4 1,1-2 7,0 4-7,-1-1-5,0 2 0,-2 3-5,0 4-3,2-1 2,2 2 7,1 4-4,-7 0 2,15 7 6,-5 3 0,1 0-6,-1 2 2,3 1 3,0 2 4,1 3-5,2-1 3,0-1 2,-2 0 0,0-2 0,-1-2 3,-3 0-3,0-1 11,0-1 19,-4-2 16,1-3 25,0-1-1,0-4-8,-7 0-8,8-7-1,-3 2-9,-2-2-7,-3-5-4,0 1-2,0-7-5,-1 2-6,-4-9-1,1 1-3,-2-5-4,-1 0-2,0 2-6,2 3-7,-1-2-14,2 4-8,-4 2-12,4 3-18,0 3-20,0 0-32,-1 3-16,2 2-11,-1 4-19,-1 3-23,5 2-27,0 0-28,0 0-28,0 0-32,-8 9-70,6-2-123,2-7-17,0 15-119,4-8-111</inkml:trace>
  <inkml:trace contextRef="#ctx0" brushRef="#br0" timeOffset="59782.58">15653 6751 338,'-15'3'63,"15"-3"-24,0 0-5,0 0-6,-13 0 0,13 0 2,0 0-2,0 0-3,-10-3 3,10 3-5,-8-2 0,8 2 2,-9-2 1,9 2-3,-11-2 3,5 0-1,6 2-2,-11-1 3,5-1-3,0 0 2,6 2-1,-13-2 3,4 0 2,3 0-4,6 2 2,-12-2 0,3 0-4,1 1-2,3-2 3,5 3 3,-16 0-1,11-1-3,5 1 7,-12-2-1,5-1 3,0 1 2,7 2 3,-8-1 3,8 1-3,0 0-4,-10-2-3,10 2 0,0 0-2,0 0-4,-8-2-1,8 2-2,0 0 1,0 0 4,0 0 2,0 0 1,14-8 0,-4 4-1,1 1 1,4-1-4,0 0-1,1-2-4,4 1-1,-2-1 0,0 0-2,1 1-2,0 0-2,-2 0-19,1 0-18,0 0-25,1 0-28,0-1-32,-2 1-42,-3-3-104,4 2-192,-8-1 46</inkml:trace>
  <inkml:trace contextRef="#ctx0" brushRef="#br0" timeOffset="60038.56">15732 6518 1135,'0'0'-37,"-12"4"12,12-4 11,-4 4 27,2 2 20,-2-1 27,2 3 5,-2 4 16,0 1 7,2 2 2,-3 3 3,-1 0-4,1 7-2,3 0-9,0 3-7,0 0-4,0-1-5,0 5-7,2-4-4,0 3-3,0-3-6,0-1-3,0 1-14,0-6-30,0 0-32,0-3-32,2-2-38,0 0-45,-2-3-73,0-3-354,2 0-79</inkml:trace>
  <inkml:trace contextRef="#ctx0" brushRef="#br0" timeOffset="60566.38">15973 6197 1512,'0'-6'-57,"-4"1"13,4 5 20,-3-8 10,1 4 5,-2 1 6,4 3-3,-8-5 0,8 5 4,-11-2 6,11 2-2,-13 4 10,7-1 2,-3 0 8,4 2 6,-3 2 7,2 2 1,2-1 4,-3 5 3,2 3 8,-1-3-1,3 3 5,-1 1 0,1 0-6,2 3 0,1-3-4,0-2-4,1 3 1,4-4-3,0 2-4,1-3 0,2-1 4,0-4 3,3 3 0,2-5 1,-3-5 0,3 1-2,-2-2 0,1-2-6,-1-2 0,1-3-5,0 0 0,-2-5-5,0-2 0,-4 1-2,2 0-4,-2-3-1,-4 1-1,-2 2-2,0 0-2,-2-2-3,-4 6-2,-2-2-1,-2 4 1,0 1-13,-6 2-21,0 3-28,-4 1-33,3 3-45,-1 1-44,-4 3-79,4 1-208,1-1-61,-2 2-28</inkml:trace>
  <inkml:trace contextRef="#ctx0" brushRef="#br0" timeOffset="62022.69">15358 7919 1413,'0'-5'-34,"0"5"18,0-8 14,0 8 15,2-7 12,-2 7 8,0-9-3,0 9 0,0 0-6,0 0 2,0 0 12,0 0 11,0 0 5,-2 26 4,2-10 7,0 3-2,0 4 6,0 3-3,0 6 0,-2-4-3,2 5-7,-2-5 0,2 2-3,-2-3-5,2-1-3,-2-2 2,2-4 0,0-3-6,-2 3-1,0-5 0,2-2 7,0-1 7,0-1 7,-2-3 3,2-1-5,2-1-6,-2-6-7,0 0-4,0 0-3,0 0-9,0 0-2,10-19 0,-6 6-5,3-1-2,-3-3-1,3 0-4,-3 0-1,2 0-2,1 2-1,-3-2 0,0 7-3,-2 0 0,2 1-1,0 1-6,3 4 5,0 1 0,-7 3 4,14 3-3,-5 1 2,4 4 0,-1-1 0,3 1 3,-4 2-1,6-1 3,1 1-3,-3-1 0,0 1 3,0-3-2,0 1 8,-2-3 9,-3 0 12,0-1 20,2-1 4,-4-3-9,2-3-1,-1 1 2,-1-3-6,1-2 0,-3-1-2,-1-4-7,1 0-6,-2-5-4,-2 0-8,2-5-5,-4 1-5,0-2 0,0-5-2,0 1 2,-2 1-10,-4 1-12,4 2-15,0 4-9,-2 1-23,4 5-30,-5 2-36,1 1-20,-1 5-25,1 3-26,4 2-35,-4 0-34,4 0-79,0 0-162,2 13 30,2-5-83,5-1-56</inkml:trace>
  <inkml:trace contextRef="#ctx0" brushRef="#br0" timeOffset="62467.68">16051 7982 1441,'2'-5'-31,"-2"5"38,2-10 14,0 5 18,-2 5 14,3-5 9,-3 5 5,2-6-7,-2 6-3,0 0-1,0 0 18,0 0 12,0 0 7,11 11 9,-6-1 2,-2 0 3,-1 1-4,2 4 6,-2 0 2,1 5-2,-1-2 0,-2 4 3,0 1-2,-2 1-5,-3 3-6,1-2-8,-1 1-5,-1-1 0,0-1-12,-3 2-5,3-3-10,-2-2-5,-2-1 3,2-1-9,0-2-5,2-2-8,-2-1 2,4-1-3,-4-2-2,4-1-4,0 0-4,0-2-5,0 1-2,2-3 3,0 1-3,-3-3-2,3 3 0,0-3-3,2 2 0,0-6-2,-2 8 0,2-8 0,6 4-4,1-2 8,5-4-7,2 0-3,4 0 5,4-2 1,-1 0-10,4-2-10,0 2-20,3-3-19,-1 2-23,-1-3-29,-3 2-37,-4 0-42,0 3-45,-2-3-62,-2 1-123,-5 0-146,0 2 67,-2-1-151,-4 1-138</inkml:trace>
  <inkml:trace contextRef="#ctx0" brushRef="#br0" timeOffset="62686.49">16296 8393 1672,'-8'-5'23,"4"3"32,4 2 16,-4-4 6,4 4-2,0 0-2,-9-1-5,9 1 16,0 0 12,0 12-1,0-4-2,0-1-2,0 5-5,0-1-6,0 2-7,0 3-8,3-1-5,-3 2-3,0 1-9,0-3-4,0 2-5,0-2-19,0 2-27,0-2-37,-3-1-38,3-2-45,-2-2-41,2 0-56,-4-2-123,2-2-117,-2-1-108,1-1-74</inkml:trace>
  <inkml:trace contextRef="#ctx0" brushRef="#br0" timeOffset="62945.22">16274 7689 1555,'-9'-15'-7,"3"2"24,-1 2 30,1 1 27,2 3 23,-1 2 10,1-1-5,0 0-10,2 1-14,-2 2-7,4 3-3,0 0 1,-6 12 0,6-1-4,0 6-6,-3 0-5,6 4-3,-3 2-4,2 4-3,0 1-14,1 3-48,0-2-55,3 5-69,-2-10-75,-2 1-169,3 0-279,-3-6-159</inkml:trace>
  <inkml:trace contextRef="#ctx0" brushRef="#br0" timeOffset="63491.08">16282 6575 1700,'-4'12'-79,"2"-4"21,0 0 16,2-4 24,-3 3 25,1-1 14,2-6 17,-2 7 7,2-3 4,0-4 2,0 7 0,0-7-1,7 4-1,-3-1-8,2-2 0,0 3-1,2-1-10,2-3 3,0 2-5,0 1-8,1 1-34,4-3-39,0 1-43,0 3-39,4-4-70,-5-1-337,1 0-46</inkml:trace>
  <inkml:trace contextRef="#ctx0" brushRef="#br0" timeOffset="63670.28">16439 6734 1441,'-7'4'-23,"3"0"25,-3-1 12,3 1 13,0 0 20,4-4 13,-6 4-2,2 0-3,4-4-6,0 0-3,0 0-5,0 0-4,0 0-4,21-7 1,-6 4-13,1-3-24,1 1-35,6-1-49,3-1-53,-5-5-112,5 2-232,-5-1 10</inkml:trace>
  <inkml:trace contextRef="#ctx0" brushRef="#br0" timeOffset="63883.77">16904 6317 1373,'2'-5'28,"0"2"16,1-2 9,-3 5 0,4-2-3,-4 2 19,0 0 12,0 0 7,7 20 2,-7-6-2,0 5-8,2 2-6,0 5-6,0 5-7,0 2-2,0 4-12,4 4-54,-1 0-73,1 7-72,-2-8-167,0 3-310,0 0-126</inkml:trace>
  <inkml:trace contextRef="#ctx0" brushRef="#br0" timeOffset="64592.79">16610 8189 1694,'0'0'-7,"0"0"14,0 0 10,-13 0 13,13 0 4,0 0 5,0 0-3,0 0-1,0 0-6,0 0-2,0 0-3,11-7-3,-2 4 2,1 0-17,1 1-27,-1 0-33,3 0-34,0 0-51,-2 1-102,-1 1-260,3 0-6</inkml:trace>
  <inkml:trace contextRef="#ctx0" brushRef="#br0" timeOffset="64754.04">16665 8320 1437,'-8'7'26,"1"1"21,1-3 6,2 1 7,-3-3 5,5 3 3,-2-3-3,2 2-5,2-5 0,0 7-4,4-3-2,2-2-4,3 0-4,1 1-35,6-3-62,-1-3-77,2 1-154,1-1-295,-2 0-79</inkml:trace>
  <inkml:trace contextRef="#ctx0" brushRef="#br0" timeOffset="65368.86">16237 7546 1441,'0'0'-63,"5"-5"23,-5 5 18,0 0 13,6-3 13,-6 3 15,0 0 11,4-2 0,-4 2 6,0 0 6,0 0-1,0 0-2,0 0-3,9-3 3,-9 3 20,4 8 5,-4 0 0,2 0-1,2 2 2,-1 5 0,-1-1-3,0 6-5,-2 1-4,2-1-7,0 8-3,0-4-3,0 3-18,0 0-47,2 0-60,-2-1-65,2-3-142,-2-2-312,4-2-102</inkml:trace>
  <inkml:trace contextRef="#ctx0" brushRef="#br0" timeOffset="67178.45">16151 7911 1484,'6'-4'-85,"-2"3"27,-4 1 12,0 0 13,0 0 12,9-4 8,-9 4 6,0 0 11,3-3 1,-3 3 8,0 0-6,0 0 8,0 0 3,7-3-11,-7 3 0,0 0 0,0 0 2,0 0 6,0 0 2,0 0-1,0 0 8,0 0-6,0 0 3,0 0 3,0 0 1,0 0-10,0 0 17,0 0-2,0 0 4,0 0-5,0 0 1,0 0-1,0 11-2,0-11-4,0 0 4,-4 8-4,4-8 1,-3 10 0,2-4 7,-1 3 2,-1 2 0,1 0 3,0 7 3,0-1 4,-2 6 2,-2 2-1,1 3-1,-3 5-6,0 0 1,-4 0-1,2 2-1,0-2-5,-3 1-3,1-2-2,2-2-2,0 0-3,2-6 0,0 0-4,-2-2-1,2-2 1,2-3-4,0-2 1,2 1-4,0-3 1,-1-2-2,-2-1 1,5-1 1,-2 1 3,2-2 7,-2-1 4,2-2 1,0 4 1,0-4 5,-1 1-3,-1-2-3,2-1-4,-2 1-3,4-4-3,-6 7 3,6-7-6,-7 3 1,7-3-1,-4 2 0,4-2-1,-7 2-1,7-2-2,0 0 1,-6 1-3,6-1-1,0 0-6,-4 5 6,4-5-1,0 0-3,0 0 1,0 0-2,0 0 1,0 0-5,-9 4 4,9-4 0,0 0 2,0 0-2,0 0-3,0 0 0,0 0 0,0 0 0,-1 3 0,1-3-3,0 0 2,0 0 0,0 0 5,0 0-6,0 0 4,12 6 0,-12-6 1,10 2 0,-1-2 0,1 0 2,6-2-3,0 0 2,4 0 0,0-2 2,8 1-5,0-2 2,1-2 0,3 1 0,-1 0 1,-1-1 0,6-1 1,-1 1 0,-9-1 0,2 2-3,-2 3 4,-3-3-5,-1 2 3,-7 2 0,3-1 0,-3 0-2,-4-1-1,-1 2 0,1 1-7,-5 1-7,-6 0-15,9-2-17,-9 2-24,0 0-26,0 0-20,0 0-37,0 0-45,0 0-96,0 0-379,0 0-168</inkml:trace>
  <inkml:trace contextRef="#ctx0" brushRef="#br0" timeOffset="67389.64">16435 8477 1741,'0'0'-40,"-3"-6"27,3 6 11,0 0 1,-2-6 5,2 6 14,0 0 14,0 0 16,-5 14 4,4-5 3,-2 2 3,1 0-4,0 4-3,-2 0-6,0 2-3,0 2-3,0 0-18,2 4-36,-2-2-54,-1 0-66,2 2-159,-1 0-281,0 2-77</inkml:trace>
  <inkml:trace contextRef="#ctx0" brushRef="#br0" timeOffset="74775.49">16977 8262 609,'-16'12'65,"4"-5"-16,4-2-11,-1-1-1,3 2 5,2-4 8,-1 1-1,5-3 0,-4 6 3,4-6 3,-5 4 8,5-4 19,0 7 8,0-7 3,5 4 1,-5-4-2,11 6 0,-7-3-5,4 1-4,-1-3-7,1 1-8,2 0-6,2 0-8,0 0-2,-1 0-6,6-2-2,-1 1-23,1-1-40,1 0-51,-2 2-55,-1-5-82,2-1-170,-4 0-132,-1 1-14</inkml:trace>
  <inkml:trace contextRef="#ctx0" brushRef="#br0" timeOffset="74972.52">17426 7983 1408,'2'-5'-3,"-2"-1"7,0 1 9,0-1 24,0 6 9,0-8 3,0 8 1,0-8-9,0 5 0,0 3-7,0 0-5,0-8-14,0 8-19,0 0-34,0 0-31,0 0-38,0 0-81,0 0-274,0 0 30</inkml:trace>
  <inkml:trace contextRef="#ctx0" brushRef="#br0" timeOffset="75250.81">17514 8168 1220,'5'17'-6,"1"-1"28,0-3 16,-4 1 17,2-2 22,1 0 12,2 1 14,-1 1 11,0 3 3,0-2 0,2 2-4,2 1 4,-2-1 1,0 2-3,1-3-4,-3 0-5,-3 1-2,2-2 7,-2-1 10,-1-1-4,-4 0-14,-3 0-2,-3 2-11,-7-3-13,-2 4-7,-2-5-2,-4 3-22,0-4-53,-5 2-67,-3-2-93,1-5-125,1 1-284,5-1 80,0-5 64,1 0-109,3-5-44</inkml:trace>
  <inkml:trace contextRef="#ctx0" brushRef="#br0" timeOffset="79065.87">7023 3321 104,'0'0'28,"0"0"-1,-5 5 2,5-5-14,0 0 3,0 0 3,0 0-6,0 0 2,0 0 1,-1 4 1,1-4-2,0 0 4,0 0 0,0 0 0,-5 4-4,5-4 5,0 0-3,0 0 5,0 0-5,-5 4-5,5-4 3,0 0 0,0 0 0,-3 5 2,3-5 3,-2 6-5,0-3 0,2 3 4,0-6-2,-2 8 2,2-3 0,0 1 4,0 1 3,0-2-6,2 1 5,-2 1-2,2-1-1,0 3 4,1-1 5,0 1 0,4 3 0,-1-1 5,3 0-2,-1 3 11,0-1-10,7 2 3,-1 1 2,0-1-1,3 0-3,0 3-1,2-1-3,5 1 8,0 4-6,2-1 6,4-1-2,3 6-3,4-2 3,1-1-2,0 2 3,4-3-7,-1 2-1,-1 0-3,2 2-3,1-4 1,-5 3-1,2-3-5,4 3-1,-6-1 1,3 2-5,-1-1 4,0 2 2,-2-4-5,3 5 4,-3-2 0,-1 1-3,15 11 2,-12-7-1,-3-5-3,2 1 0,-1-2-1,1 1-2,2 1 0,17 5-3,-12-5 2,-4-2-3,1-2-1,1-3 0,-1 4 0,1-3-1,-2-1 1,3-1 2,0 0-5,-3-2 2,2 2-1,0-1 0,3-1 1,-4 0 4,1-1-4,1-1 3,-3 0-3,-6 1-1,3-6 2,1 8-4,-5-5 2,1-1-1,-2 0 2,0 1-17,-1-2 7,-5 2-3,5-2 0,-3 1 1,-2 1 2,5-1 5,-1-1 5,-3 0 6,3 1-1,0 1-1,2-3 2,1 1 2,1-1-2,2 4 1,1-6-2,-2 2 0,8 4 2,2 0 4,-1-4-3,3 4 1,0-3 1,-1 0 1,3 2-1,-2-2-1,2-1 2,-4 2-1,-7-2-2,2-1 2,-3 0-3,0 2 0,-1-1-2,-2 0 1,-1 1-1,-1-1 1,-3 1-2,1 0 0,-4-2-2,-1 2 0,3-2-1,1 5 1,-1-1-3,0-1 3,0 1 1,-1 0 1,1 1-2,2-1 2,-2-1 0,3-1-2,-3 0 2,4 1 1,-3 0-2,-1-2 1,2 0 3,-5-1-4,-1 1 0,2-1 1,-2 1-1,0-3-1,1 3-2,-1-2 1,-1 0-1,3-1-1,-2 1 7,3-1-5,1 1 2,4 0-2,0-1 4,1 1-5,0 1-1,2-1 1,-4 2 1,5-2 4,-3-3-3,-1 3-1,-4-1-1,0-1-1,-1 2 1,-1-3 0,-3 2-3,-3 0 2,2-4 3,-2 4-7,-4-5 0,2 5-1,-5-4 3,1 2 3,0 0-4,-4-1-2,0-1-1,4 1 2,-6 0-2,3 0 1,0 1 2,0-3-2,-2 3 2,2 0 0,1-1 4,-4 0-2,3 0 4,-3-1-7,0 1 2,0 0-1,-2 0 4,2-2-5,-1 1 3,0 1-4,-4-2 1,2 3 0,-1-5-1,1 3 2,-1-2 0,1 2 1,-7-3-1,10 3 1,-10-3 8,7 3 0,-7-3 2,6 2 1,-6-2 1,0 0 4,8 2 1,-8-2-2,0 0 9,6 0-4,-6 0-4,0 0 0,0 0-6,0 0-34,0 0-35,0 0-52,0 0-56,-35-4-64,15 4-104,0-3-193,-10 3 52,-2-6-132,-7-5-101</inkml:trace>
  <inkml:trace contextRef="#ctx0" brushRef="#br0" timeOffset="80324.5">7125 5132 1495,'-8'-4'-87,"-3"0"15,2 1 15,0-4 14,2 2 16,-2 0 11,2-4 6,-1 4 5,2-3 14,2 1 11,-3 1 0,1-2 4,2 3 6,2-1 2,-3-2-2,0 4-3,4 0-2,1 4 0,-5-9-9,5 9 4,0 0 1,0 0 1,6-4 0,-6 4-1,0 0 10,20 8 5,-10-3 5,5 2 2,3-2 5,2 7 4,6-4 1,3 4 1,7 0 0,9 5 3,6 0 2,19 9-2,4 2 1,2-2-3,4 5-5,-1 1-4,0 3-2,1-1 0,3 0-4,-3 3-3,4-2-1,-1 0-1,2 1-1,2 0-2,0 1-3,-5-3 2,7 0-2,-4-2 2,2-1 2,-2-1-6,0-2-2,-4 3 11,-2-2 1,-1-1-2,-3 0 3,-6 3-2,1-2 0,-2-1-6,0 0 3,-1-2-1,-2 1 2,4-3-3,-1 1 3,0-2-1,1-2-5,4 2 2,-4 0-5,3-1-2,-1 2 1,-2-3-2,-12-5-2,-5-1 2,-2 0-3,-1 1-4,-3-1-2,1 0 3,-3 3-1,-1-3-1,-1 2-2,1 0-3,-9-1 3,5 2 1,-8-1-5,2 1-3,-3-1 6,-1 1 1,1 0-4,-4-1-1,3 0 5,-1-1-2,-2 1 5,0 0-8,4 2 4,-1-2 7,-1 0-9,2 2 1,1 1 7,1-1-8,0 0-1,1-2-4,-3 0 6,-1 2-3,5-4-1,-6 2-3,5 0 4,-3 0-1,-1 0 1,3 3-1,0-3 4,0-1-5,-1 2-1,3-1 6,-2 1 6,1-3-9,-1 0 2,2 0 2,0 1-4,-3-1-6,1 0 9,-2-2-8,0 2 6,-1-1-1,-1 2-7,-1-4 5,-3 2 0,-3 0-10,4 4 8,1-1 1,-3 1-4,-1-3 5,-4-2-2,4 2 1,-1 0-3,-3-2-4,4 2 1,-3-3 3,0-1 1,-1 4-3,1-5 4,-5 2 7,-2-3-1,6 1 0,-6 0-1,-1-3 0,-1 1-1,1-2 3,0-1-8,-5 1 6,0 0-1,2-3-1,-1 1 4,-2 2-3,-1-4 1,0 3 7,0-2 1,0-2 1,-4-1-6,0 0 3,0 0 0,0 0-3,0 0-5,0 0-8,0-13-19,-6 8-27,2-1-16,-4-2-31,-4-1-35,0-3-58,-2 0-49,-6-5-90,-1-5-176,-9-7-8,-2-4 74,-12-13-119,0-10-59</inkml:trace>
  <inkml:trace contextRef="#ctx0" brushRef="#br0" timeOffset="81668.89">11773 3171 1392,'13'-11'-99,"-5"0"14,3 1 14,-2 1 9,-1-1 14,-2 0 8,2 1 12,2 2 9,-4-3 11,0 0 0,0 3 8,1-1 5,-1-1 13,-2 1-1,2 3 9,-1-4-2,-1 2 5,1 2 1,-1-2 3,-2 2-1,2 1-2,-2-2 1,0 3-3,0-3-1,0 2 0,-2 4-2,4-6 2,-4 6-9,2-5 4,-2 5 4,5-5-1,-5 5 1,3-2 0,-3 2-2,0 0 4,2-7 2,-2 7-1,0 0-1,2-6-1,-2 6-7,0 0 0,0 0 1,0 0-10,0 0 1,0 0 3,0 0-6,0 0 4,-22 13-6,14-6 0,-3 3 0,-6 2 4,0 5-2,-3 5-3,-5 0-1,-6 6 3,-2 1-7,-17 13 4,-1 1-2,-1-1 0,-3 1 5,2 0-1,-5 4-3,3-1-1,-2 1 0,-3 3 1,2 0 2,-3 4-1,-6 3-3,0-1 5,-5 2-1,-5-3-2,-2 3 3,-2 1 0,-2-2-3,-3 2 1,1 0-1,0-2 2,4-3 1,1-1-1,6-2 0,4-1 0,3-4-3,-3-3-1,6 2 3,-2-2-2,1-1 2,-6-2-2,3 1 1,3-4 3,0 0-1,-3-2 2,-1-2-16,2 4 0,-1-2-2,3 2 5,-1 0 0,7-4 3,0 4 1,-3-3 2,5 2 2,0 1-7,1-2 5,3 0 0,8-7 1,5 0 3,3-4-3,1 0 0,0 0 4,0-2-4,6-3 1,1 1-4,1-2 3,-1 2 1,3-3-2,0 2 3,1-1-1,0-1-4,0 3 0,3-2 0,0-3 4,2-1-1,-1 2 1,1-1-3,1-2 2,-1 1-2,2 1 0,-4-4 3,4 2-3,0 1 6,0-3-3,-1 3-2,0-3 2,0 0-6,3 1 5,-6 0-1,3-1 0,0 0 0,-2 1-4,1 0 4,-4 1 2,4 0 1,-3-2-2,-1 2-4,1 3 2,2-3 1,-6 2 3,3-1-4,3-1-2,-2 1 2,2-2 0,1 2-1,2-1 4,-2 1-1,1-3-3,4-2 3,0 1-2,3-1 0,0 2-3,-2-4 6,2 2-5,1-1 3,1-2 1,1-1 0,-2 2-2,3-2 4,2 0-3,-2 0 1,-2-3-3,4 5 3,0-3-4,-2-2-5,-1 2-1,3-1-3,-3 1-3,3-2-6,0 0-4,6-2-8,-13 1-6,13-1-11,-8 0-9,8 0-5,0 0-2,-14-1-5,14 1-8,-6-2-7,6 2-6,0 0-6,-8-2-13,8 2-30,0 0-194,-10 0 150</inkml:trace>
  <inkml:trace contextRef="#ctx0" brushRef="#br0" timeOffset="83060.14">11873 4654 896,'-7'2'-1,"1"-1"12,6-1 6,-8 4 14,3-2 3,5-2 2,-11 2 4,11-2 4,0 0 4,0 0-2,-12-2-4,12 2 4,0 0 2,-8-4 0,8 4 0,0 0 1,-6-3-4,6 3-1,0 0-1,-4-4-6,4 4 4,0 0-6,0 0-4,-3-4-3,3 4 1,0 0-1,0 0 1,0 0 1,0 0-2,0 0-1,0 0 8,-16 6-2,13-3 4,-6 1-3,-1 3 0,-2 3-2,-5 0 0,0 2-2,-7 3 2,-1 5-14,-7-1-1,-4 7 0,-3 1 3,-13 10 2,1-1-1,-2 6 0,-3-2 0,2 4-3,-3 0 1,-4-1-2,-1 5 0,-3-2 1,-6 2-1,-1 1-2,-6 1 2,0-1-1,-5 1 0,-2-2-2,5-1 0,-5 0-1,5-1-1,0-1-1,7-4 0,1 2-1,4-2-2,4-2-1,0 2 1,4-3 0,-1-1-2,5 2-1,0-3 1,0 0 1,-1 1-5,2-3 2,0 2-2,2-1 0,6-7 2,-6 8-2,-1 3 1,1-3 2,0 2 0,-3-3-3,12-4 1,3-2 0,4-2-1,-15 9 2,10-6 0,7-2-2,-1 0 2,-3 0-3,-9 10 3,5-6-2,-5 9 2,5-11-1,9-2-1,-2 0 0,3-2-1,1-2 1,-2 2 1,2-2 3,3-1-4,-4 0-1,3-3 1,2 0 0,-2 1 2,0-2-4,3-2 3,-1-2-2,0 2 2,1-1 0,-1 0 0,2-2-1,-1 2 0,-3-3-1,4 1 1,-2 1-3,-2-3 3,3 5-2,-3-5-2,2 2 4,3-1-2,1-2 0,2 1 2,-2 0-2,1-3 0,1 2-1,0 0 0,-1 1 3,3 0-3,-2-1 0,2 0 0,-2 0 0,1 3 1,2-2 0,-2 1 0,-1 0 0,2 1 0,1 0 1,-3-2 0,2 0 0,0-1 1,3 0 0,-2 1-3,4-2 3,3-3-1,-2 1-2,6-3 3,-4 3 1,6-4-1,-3 3 3,2-5 0,1 2 2,0-1-2,-1 2 1,3-3 1,4-2-2,-10 6 0,8-5 0,-4 3-1,6-4 1,-8 2-2,8-2 0,-4 4 2,4-4-1,0 0 1,0 0-1,-8 2-2,8-2-2,0 0 2,0 0-2,0 0-3,0 0-15,0 0-19,-6-12-26,6 12-40,-2-5-41,0-1-45,-1 3-81,2-5-149,-4 4-157,3-4-77</inkml:trace>
  <inkml:trace contextRef="#ctx0" brushRef="#br0" timeOffset="83217.39">7459 7467 1731,'2'-6'37,"-2"3"3,0 3-7,0 0-3,-12-8-3,8 7-10,4 1-31,-13 0-38,13 0-34,0 0-28,-13 5-44,13-5-125,0 2-128,0-2 78</inkml:trace>
  <inkml:trace contextRef="#ctx0" brushRef="#br0" timeOffset="85640.94">11414 2494 1149,'0'-6'9,"0"6"17,4-10 8,-4 6 7,4-1 11,-2-1 3,2-2 2,0 3 5,-1-3 4,2 1 2,3 0 6,-2 0 2,0 1-2,2-2 4,-2 1-3,5-1-2,-1 1-1,0-1-5,4 1-2,-1 0-3,0 2-5,-1 2-6,3-1-7,0 1-3,0 1 2,-1 2-5,2 0-5,-2 5 0,1-1 1,-2-1-7,-3 2 0,1 4 1,-3-4-5,-1 5 2,-3-3-2,1 3-4,-3-1 1,-2-1-2,0 2-3,-2-3 1,2 1-3,-3-1 1,1 1-2,-2-2-1,2-1-8,-1 1 8,-1-3 4,2 4-4,2-7-1,-4 3 0,2 2-1,2-5-2,0 0 1,-4 5-1,4-5-1,-3 4-2,3-4 0,0 0-3,0 0 2,10 5-3,-3-2 0,-7-3 1,18 3 3,-8 1-3,0 2 2,6-1 0,-2 1 1,-1 1 3,2 1 6,0 2 0,-3-1 2,0 1 3,-3-1 3,0 1 3,-3 4 10,-4-3 4,-4 0 1,-2 4 6,-4 1-11,-6-1 1,-2 0 1,-3 2-12,-7 0-2,1 1 4,0-3-10,-4 0-31,1-1-41,-2-3-55,2-2-58,3 1-74,-1-5-176,1 4-110,0-4 76,6-1-88,1-1-44</inkml:trace>
  <inkml:trace contextRef="#ctx0" brushRef="#br0" timeOffset="86932.42">12148 2370 1528,'0'-10'3,"3"2"21,-3 1 19,0-1 21,2 1 16,-2 3 9,-2-5 5,2 4 5,0 0 5,0-1 2,-3 0 6,3 6-6,-2-7-4,2 1-6,0 6-8,-2-6-6,2 6-10,0-7-8,0 7-8,0 0-7,0 0-3,0 0-3,-5 16-8,5-6-1,0 4-1,2 3-6,-2 2-4,5-1 4,-3 8-3,3-4-2,-1 5 1,2-1-6,0-1-2,1 2 1,1-1-19,-2 2-27,2-4-35,2-1-38,-4 0-43,2-3-53,0 0-50,0-3-102,-4-1-136,-2-4-130,2 1-115</inkml:trace>
  <inkml:trace contextRef="#ctx0" brushRef="#br0" timeOffset="87103.46">12117 2697 1651,'-7'-9'-3,"0"-4"12,3 5 17,2 1 19,0-4 8,2 4-3,2-3-5,0 1-2,5-2-7,2-1-4,1 2-4,2 1-4,4-1-21,0-2-30,5 4-42,1-1-49,-4 1-82,4 0-354,-3 0-56</inkml:trace>
  <inkml:trace contextRef="#ctx0" brushRef="#br0" timeOffset="87528.59">12464 2343 1522,'0'-8'-3,"0"1"17,0-1 14,0 0 15,2 1 12,-2 1 6,0 0-1,2 1 1,-1-1-4,-1 0-7,5 1 1,0-2-4,1 2-6,-2 2-1,2-4-5,0 5-1,2 1-9,-2-1 0,-6 2 1,10 0-3,-10 0 1,6 5-4,-4 2-1,-2 0-1,0 1 0,-2-1 0,0 3-3,0 1 0,0-1-4,-2-2 0,0 5-1,2-2 0,0-1-4,-1 2 1,2-3-3,-2 2 2,3 0-3,3-1 7,-2 1-7,6 2 7,-1-1 5,4-2 3,1 1 4,0 0 2,1 1 2,5 0 3,-1 2-1,-2 0 5,0-1-1,4 1 1,-4-3 3,-4 3-1,2-3 5,-1 0 5,-4 3 4,0-1 7,-5 0-5,-2 2-3,-2 0-2,-5 3-4,-4 1-2,-1-1-4,-5 2-24,-1 1-42,-6-1-59,3-2-73,2-5-72,-2 0-179,1-2-82,2-1-154,3-2-144</inkml:trace>
  <inkml:trace contextRef="#ctx0" brushRef="#br0" timeOffset="88974.27">18894 2815 824,'5'-5'191,"-3"-1"-47,1 0-22,1-1-10,-2 0-5,0 2-12,1-3-8,-3 1 3,2-1 2,-2 1 1,0-1 1,2 1-1,-2-2 5,2 5 2,-2-3 1,0 2-1,0-1-2,0 0-5,0 6-7,0-8-7,0 8-9,0-5-7,0 5-5,0 0-10,0 0 1,-17 17-1,10-4 1,-1 7-2,-5 2 8,3 6 0,-3 5 3,2 5-2,-1 7-3,3 0 2,0 2-6,3-5-4,6 4-9,2-4-1,4 2 4,4 3-4,4-2-5,2-2-4,8-3-1,2-4 0,18 10 2,-7-15-2,0-7-5,-3-9 0,7 2 10,-7-5-3,0-3-6,3-3 8,-7-2 3,0-2 3,-7-4 12,1 0 13,-2-2 9,0-3-2,-8-3 3,1-1-1,-5-1-5,-2-1-5,-4-2-7,-6 3-9,-10-1-2,-2 1-6,-11 3-7,-11 4-7,-9-1-35,-3 4-43,-9 6-42,3 1-64,-3 1-65,11 5-95,5 0-189,3 1-106,3 2 86,9 0-303,2-1-319</inkml:trace>
  <inkml:trace contextRef="#ctx0" brushRef="#br0" timeOffset="91368.08">11553 4103 2142,'-4'-5'-112,"-2"-2"32,2 0 23,-3 1 30,2-1 21,-1 1 19,-2 0 11,4-1 13,-1 0 12,-1-1 15,0 1 11,-1-2 7,1 0 0,1 1 4,1 0-3,-1 1-5,4-2-6,1-1-11,1 0-6,6-1-6,4 1-7,1-1-2,6-1-3,4 2-1,2 1-5,4 1-3,-3 3-3,3 1-1,-4 2-2,-2 2-6,0 2 1,-4 2-2,1 0 1,-1 1 0,-5 3 2,1 3-5,-5-2 0,-3 4-3,-5-2 2,-1 0-1,-1 3-3,-3 0 2,-3-2 1,0 2-3,0-3-1,0 0 1,-1-1-2,0 0 1,1-3 1,0 1 1,0-4-1,2 1-1,0-1-1,2 0-3,-1-3-2,4-1 1,0 0-3,0 0-1,0 0 0,0 0-1,0 0 1,20-5-1,-9 3 1,0 2 0,1-2-2,2 2 2,2 0-1,1 2 2,-1 0 3,0 2-6,0 0 5,-3 1 1,2 0 3,-4 2 5,-1-1 0,-4 1 3,1 3 4,-4-3 0,-1 4 1,-7-1-2,-2 2 0,-3 1-4,-5 1 1,-2 0-3,-2 2-16,-1-3-33,-8 2-50,4-4-54,-3 5-68,-3-3-100,-4-3-204,3 1 47,-1 0-100,0-3-70</inkml:trace>
  <inkml:trace contextRef="#ctx0" brushRef="#br0" timeOffset="92540.03">12222 4092 1456,'-4'-8'-71,"-2"0"26,0 0 13,1-1 12,1 2 21,-1-3 18,-1 0 7,2 1 16,2-2 9,-2 1 8,-1 0 13,3-2 12,-2 2 6,2-2 4,-3 3 6,4-1 6,1 1-1,-2 0 2,0 2-5,0-1-4,2 3-5,-3-1-11,1 3-7,2 3-8,-2-10-9,2 10-10,0 0-2,0 0-6,0 0-5,4 23-1,-1-12-2,1 3-2,-1 3-4,2 3-2,1 0-3,1 1 2,-1 1-6,0 2 3,3-2-2,0 2-12,-3-2-20,0 2-29,0-4-29,0-3-37,-1 0-45,2 0-39,-1-3-57,0-3-136,-2-1-70,0-1-76,-2 1-34</inkml:trace>
  <inkml:trace contextRef="#ctx0" brushRef="#br0" timeOffset="92725.19">12131 4211 1444,'-4'-7'21,"-2"-2"7,3 1 19,2 1 12,1-2 4,0 1-1,4 1-11,0-3-1,2 1-5,4 0-7,2-2-1,2 1-4,1 1-7,1-4-30,2 6-27,-2-3-48,4 5-50,-3-4-87,-2 0-310,2 2-29</inkml:trace>
  <inkml:trace contextRef="#ctx0" brushRef="#br0" timeOffset="93158.67">12481 3882 1514,'4'-7'-2,"-2"-1"30,0-1 24,2-1 14,-2 0 19,2-1 4,1 1 0,0 1 1,-1-1-2,4 0 0,0-3-3,0 4-5,2 2-8,0-2-5,0 4-8,1 2-5,-3-2-4,1 5-4,0 0-7,-1 5 0,-2-2-5,0 5-2,-4-1-2,0 3 2,0-1-9,-4 3 4,0 2-6,0-2-3,-3 0-2,4-1-4,-3 2 1,2 0-3,-2-4-1,2-2 0,0 3-3,2-1 0,-2-1-2,2 1 2,2-1-1,0 1-2,2 1 2,2-2-2,2 1 6,1 0 5,2 1 1,1 0 4,1-1 2,0 1 5,0-1 3,-1 2 0,0-4 3,2 2 2,-2 1 0,-3-1 1,-1 0 4,0 2 9,-3-1-3,-3 2 0,-2-1 0,-4 3-3,-5 0-5,-1 6-4,-5-3-2,-2 2-32,-2 3-40,-4-2-59,-3 0-69,0 0-79,0-3-138,-6 2-162,2-1 76,-1 1-140,-4-5-111</inkml:trace>
  <inkml:trace contextRef="#ctx0" brushRef="#br0" timeOffset="94691.96">18929 4149 1619,'5'-6'-50,"0"2"19,-5 4 15,5-5 21,-1 3 12,-4 2 16,5-8 9,-3 4 13,0 1 10,-2 3 7,4-10 3,-2 6 6,-1-1 3,2 0 2,-1 0-1,0 1 1,1-2 1,-2 1 1,-1 5 0,3-10-2,-1 6-1,-2 4-2,2-7-2,-2 2 8,0 5-7,3-8-1,0 6 2,-3 2-4,2-5-4,-2 5-1,2-5-4,-2 5-12,0 0 1,0 0-13,0 0-6,0 0-2,0 0-8,0 0 3,0 0-6,0 0-1,-8 23 4,4-10-9,-2 4 2,-1 3 11,-1 2 6,-1 5-6,0-1-2,-1 5-6,0 1 3,1 1-1,-2 1-3,4-1 0,2-5-2,-1 1 0,3-3-7,1 2-1,2-2 2,2-2 1,5 1 1,-1-4-4,4-2-2,4 1 6,2-4-2,1 0-1,4-4-1,2-2 3,1 0 0,2-4 1,-1-1 1,3-1 0,-6-2 2,2 0 9,-2-4 4,1 0 5,-3-2 7,0-1 2,-3-3 3,0 0 0,-4 0-1,-2-5-3,-2 2-3,-5 1-6,-4-1-5,-4 1-3,-6 2-6,-10-1-3,-5 1-21,-11 3-40,-4 1-40,-5 2-40,-1 2-54,-3 0-67,3 4-80,-3 0-129,0-1-173,-1 3 69,5 2-329,1-2-366</inkml:trace>
  <inkml:trace contextRef="#ctx0" brushRef="#br0" timeOffset="96531.82">11695 5324 2219,'-9'-4'-128,"1"1"21,0-1 24,-1 0 19,0 2 26,1-2 13,0 1 21,0-1 14,-1-1 22,0 2 10,3-1 14,-3 3 12,1-4 8,2 1 11,-1 1 2,7 3 6,-11-6 0,9 2-1,-4 2-1,6 2-4,-4-7-5,2 1-9,2 6-7,2-11-10,0 4-1,2 0-4,0-1-5,5-3-5,2 2-5,-1 0-2,3-1-4,-1 1-1,4 1-9,0-2 4,2 2-2,-4 1-7,2 3 2,2 0-1,-3 1-4,1 3 1,0 0-3,-2 2 2,-2-1 2,2 5-2,-1 0-3,-1 3 3,-4 3 0,0 1-2,-4 2 0,-3 0 0,-2 5 1,-3-2-4,-4 3 3,-2 3-1,0-2-3,-3 1 2,2-5-1,-4 2-1,3-1-2,2-2-1,-4 1 1,4-7 3,2 0-2,-1 0 0,2-2-4,1-4 6,0 0-6,-1 2 5,3-4-4,4-3-2,-4 4 3,4-4-9,0 0 7,0 0-3,0 0-4,0 0 7,0 0-1,11-14 0,-5 12-2,0-3-2,3 2 4,0-2-4,-2 1 1,3 3-2,0-3 0,3 2 1,-3 2 2,3 0-1,-3 0 6,3 2 4,-1 2-5,3 1 7,-1 1 8,0 1 9,-3 2-4,1 2 1,-1-2 3,0 3 3,-3 0 4,-2-2 3,-2 4 7,-2-1 5,-2 1 0,-2 0 1,-6 1-6,0-1-7,-7 1-1,-4 2-5,-2-3-7,-5 1 6,-1-1-24,-3-2-35,-3 3-32,0-4-40,0-2-51,-3 2-64,0-4-70,-3-4-161,1 4-136,0-4 87,-2 1-204,-4-3-193</inkml:trace>
  <inkml:trace contextRef="#ctx0" brushRef="#br0" timeOffset="98169.21">12044 5326 1760,'-7'2'-91,"7"-2"19,-7 6 19,1-4 24,1-1 14,5-1 23,-7 4 19,7-4 9,-8 3 15,8-3 16,0 0 9,-6 2 13,6-2 5,0 0 7,0 0-1,-7 3 3,7-3 2,0 0-3,0 0-4,0 0-7,0 0 1,0 0-6,0 0-12,0 0-3,0 0-7,0 0-5,0 0 0,0 0-2,0 0 4,0 0-7,30 0 2,-19-3-7,3-2-7,4 0 2,-2 1-5,3-2 1,0 0-2,0 1-8,2-1 0,-3 2-27,1-1-19,-4-2-27,1 5-34,0-3-39,-6 2-41,2 1-49,1-5-61,0 2-147,-4 1-93,-3 2-137,0 0-141</inkml:trace>
  <inkml:trace contextRef="#ctx0" brushRef="#br0" timeOffset="98718.39">12510 5054 1736,'0'0'-31,"0"-5"30,0 5 20,0 0 17,-4-7 19,4 7 13,0 0 11,-5-4 10,5 4 3,0 0 5,-4-4 1,4 4 6,0 0-2,0 0-5,0 0-10,0 0-5,-6-3-8,6 3-5,0 0-8,0 0-2,0 0 7,2 19 1,0-10-6,0 7 0,0 2-5,0 3-1,3 6-7,-2 2-6,1 3-3,2 3-11,-4 1-38,2 0-49,-4-6-75,4 6-83,-2-4-166,-2-3-161,0 0 80,2 0-143,0-5-106</inkml:trace>
  <inkml:trace contextRef="#ctx0" brushRef="#br0" timeOffset="100873.5">12362 5042 1630,'0'0'-25,"0"0"18,6-4 26,-6 4 21,0 0 19,0 0 8,5-2 7,-5 2 6,0 0 8,0 0 3,0 0 5,0 0 1,0 0 1,4-2 5,-4 2-3,0 0-4,0 0-2,0 0-6,0 0-4,0-9-8,0 9-2,0 0-7,-2-5-1,2 5-4,0-8-9,0 8-3,2-9-9,-2 5 2,4-2-8,0 1-3,0-4-6,1 4-1,3-3 0,0 2-5,1-1 0,0 1-2,1-1-5,1 2 0,-3 0-4,1 0 4,-1 5-7,1-5 2,-1 5 3,0 0-3,-8 0-4,16 5 4,-10 2-5,0 1 1,-2 5-4,0 0-2,-2 2 4,1 4 0,-6 1-2,3 2 2,-2 3 2,-2 1-2,0 2 0,-2-4 6,2 3-9,-3-4 7,1-1 1,1-1-8,1-3 1,0-3 7,0 0-1,0-3-4,2-1 0,0 0 2,-1-3 0,1 0 10,0-3-7,2 0-4,0-5 3,0 0-3,0 0-4,0 0 7,0 0-1,0 0-4,21-9 1,-15 8 2,1-3-2,2 0 3,-3 2-7,0-2-2,2 2 3,1 0-2,0 1 2,1 1 5,-1 1-2,3-1-2,-3 4 5,2 0 1,-3-1-4,2 5 12,-2 1-2,2-1 10,-4 4 2,0 1-1,0 0 6,-1 4 4,-3-1 4,0 1 4,-2 1-2,0 1 5,-4 0 2,-1-1 2,1-1-2,-2 3-2,0-2-3,-3 2-2,0-5-4,-3 0-2,2-2-1,-4 2-3,2-6-4,-1 0-2,-1 1-2,-2-5-8,0-1-26,0 0-33,-2-4-34,3 0-37,-4-2-32,-1-2-47,3 0-49,1-1-45,-2-3-57,4 2-141,-3 1-37,1-2 57,0 4-129,0-1-97</inkml:trace>
  <inkml:trace contextRef="#ctx0" brushRef="#br0" timeOffset="103037.19">19295 5616 1578,'8'-10'-36,"0"3"29,-4-1 23,0 1 18,0 1 16,-2 2 18,2-2 12,-2 2 15,-2-1 5,2-1 5,-2 6 3,0-10 3,0 5 9,0-1 2,0-1 3,0 7-3,-4-9 1,1 2 5,0 3-11,3 4-8,-12-4-5,2 4-4,0 4-5,-6 2 4,0 1 1,-5 3-7,1 4-3,-6 3 1,2 3-5,-1 1-4,3 2-7,2 3-6,0 0-2,6-2-9,3 5-3,0-3-5,5-1-3,4 0-7,2-1 0,5 0-6,3-2 0,4-2-3,5-1-3,7-3-1,6 1 0,-1-6-4,1-5-4,2-5 1,0 1 6,1-5 12,4-3 7,2-5 7,-4 1 11,-2-6 1,-1-2 1,0-8-4,-5-4-5,-5-3-5,-4-6 9,-3-3-9,-10 2-7,-5-1-6,-5 0-3,-8-3-5,-8 3-4,-8 8-6,-6 3-29,-9 6-38,-3 7-62,1 12-66,-1 1-69,1 8-87,0 1-92,3 10-244,0 4 52,3 3 77,5 2-353,3 0-373</inkml:trace>
  <inkml:trace contextRef="#ctx0" brushRef="#br0" timeOffset="106035.68">11794 6662 886,'0'0'218,"0"0"-63,0 0-23,0 0-11,0-7 3,0 7-9,0 0-12,0 0-5,0-7 3,0 7 10,0-6-5,0 6-2,0-7 3,2 1-2,-2 6-3,5-9-6,-3 3-3,1-1-5,5 0-6,-5 2 2,4-3-7,1 2-5,4-3 0,0 1 1,0 1-12,1-1-2,2 1-9,-2 1-4,-1-1 0,2 2-9,0 1 4,-4 2-9,4 1-1,-2 1-4,-1 1-1,-1 1 1,1 2-4,-2 1-8,-1 2 9,-5 1-1,2 1-3,-3 2-3,-2-1 1,0 1-6,-4 1 1,1 1-4,0 1 4,-3-3 1,2 0-5,-3-2 1,2 1-2,0-2 1,2 0 0,-1-3 2,2 3-4,-2-5 4,1 3-3,1-1 9,2-5-9,0 0 0,-2 5-2,2-5 2,0 0-4,0 0-1,13 0-2,-13 0-2,0 0 3,19-4 0,-8 4-3,-11 0 6,17 2-4,-2 0 4,-3 0-1,-1 1 1,3 2 3,-1-1 0,0 3 2,-1 1 7,2 1 0,-4 1 3,-2 0 8,-1 3 4,-3 0 7,0 2 1,-4-3 1,-2 3-2,0 0-1,-7 0-4,1 0-3,-7 1 0,-2-1-7,-2 2-1,-8-1-21,-3-3-35,-1 0-39,-2-2-37,-3-1-44,0-2-56,4-3-79,-1-5-103,-1 0-190,1-2 43,-4-4-270,1-1-296</inkml:trace>
  <inkml:trace contextRef="#ctx0" brushRef="#br0" timeOffset="107202.12">4869 7928 2040,'0'0'-123,"0"0"19,0 0 11,0 0 20,0 0 10,0 0 8,0 0 9,0 0 8,0 0 9,0 0 7,13-1 11,-13 1-5,0 0 5,0 0-2,0 0 4,0 0 1,0 0 2,0 0-3,0 0 3,0 0 2,13-2 0,-13 2-4,0 0 4,14 2-16,-7-2-18,-7 0-16,19 1-21,-6-1-54,4 3-201,0-2 155</inkml:trace>
  <inkml:trace contextRef="#ctx0" brushRef="#br0" timeOffset="110959.11">12282 6673 1618,'0'0'-55,"0"-6"25,0 6 23,0 0 19,0 0 18,0 0 25,0 0 17,0 0 14,0 0 12,0 0 6,0 0 8,0 0 3,0 0 3,0 0-1,0 0-2,0 0 2,0 0-4,0 0-7,0 0-2,0 0-7,0 0-1,6-2-10,-6 2-6,0 0-7,0 0-6,0 0-10,11-3 1,-3 1-16,2-3 6,4 0-12,0 0-3,0-2-5,4 0 1,-1 1-8,-3 1-5,2-1-23,-4-1-33,1 3-26,-3 0-40,0 0-47,0-1-53,0 2-45,-4-3-132,0 0-107,3 1 26,-2-1-115,-1 3-79</inkml:trace>
  <inkml:trace contextRef="#ctx0" brushRef="#br0" timeOffset="111473.64">12669 6385 1516,'-2'-6'15,"2"6"20,-2-7 22,2 7 20,0-7 16,0 7 5,-2-8 2,2 4-2,0 4-8,6-8-4,-5 4-6,4-1-1,0 1-2,3-2 1,1 4-9,-1-3-4,2 3-8,2 0-3,-4-1-4,2 3-3,1-1-6,-3 2-3,1 2 1,-3 1-4,1-1-4,-3 3 0,-2 2-3,-2 1-2,0-1-2,-2 2-3,-2-1-3,-2 1-1,1-1-4,-1 2 0,1-2 2,-1 0-3,2-1-1,-1 1-2,-1-4 0,2 1-3,0 0 3,-1-1-5,4 2-3,-1-4 0,2-3 1,0 7 3,0-7-3,3 8 5,0-6 2,3 2 2,2 0 1,1 0 3,-1 0 4,3-1 6,2 1 0,-1 2 9,4-3 1,-4 3 1,3 2-1,0-3 5,-5 2-1,3 0 9,-1 1-1,-2-1 8,-2 1 6,-2-1 4,-2 2 4,-2 4-8,-4-4-3,-4 4-3,-2-2-5,-6 6-5,-4-3-6,-4 0-13,-3 1-38,-1 2-50,-1-3-51,1-3-61,2-2-75,-2-2-70,2 0-175,3-6-50,3 1 77,-4-2-203,5-2-165</inkml:trace>
  <inkml:trace contextRef="#ctx0" brushRef="#br0" timeOffset="112660.18">13008 6336 1726,'0'0'-64,"0"0"13,0 0 14,0 0 19,0 0 27,10 0 4,-10 0 17,0 0 14,0 0 15,0 0 10,0 0 10,0 0 7,0 0 0,11 2 3,-11-2-4,0 0-6,0 0-7,0 0-7,5-4-5,-5 4-5,0 0-4,10-2-8,-10 2-2,13 0-4,-5-2-10,2 0-23,0 0-28,2 0-32,-2 0-37,5 2-50,-4 0-54,-1-1-115,1 2-339,-3 1-148</inkml:trace>
  <inkml:trace contextRef="#ctx0" brushRef="#br0" timeOffset="112829.73">13146 6479 1697,'-3'7'-42,"-1"-2"17,2 2 13,2-2 22,-2-1 15,2 2 6,0-6 1,0 0 0,2 7-1,-2-7-7,9 2 3,-1-2-3,-8 0-25,15-5-27,-4 3-33,-1 0-30,0-2-40,2-3-87,0 1-233,1 0 42</inkml:trace>
  <inkml:trace contextRef="#ctx0" brushRef="#br0" timeOffset="113148.26">13366 6370 1263,'2'-7'44,"0"1"16,0-1 18,0 4 17,-2-3 15,0 6 8,2-5-3,-2 5-10,0-6-9,0 6-3,0 0-1,0 0 0,0 0-2,2 20-2,-2-13-4,4 1-2,1 1-7,-2 1-8,3 1-1,0 0-8,2 1-8,1-2-2,-1 1-5,1-2 0,-1-1 4,1-1-1,-1-3 2,2 0 2,2-4 2,-2 0 3,0-2-8,-1 0 4,0-4-5,-1-1-4,-4-1 0,2-1-3,-3-3-5,-3 0-3,0 1-3,-3 0-3,-1-2-6,-2 0-10,-4 3-18,-2-2-27,-2 5-36,-3 1-48,-4 2-56,2 2-71,-7 2-105,3 2-160,-7 2 31,1 4-152,-7 1-131</inkml:trace>
  <inkml:trace contextRef="#ctx0" brushRef="#br0" timeOffset="116081.76">19637 7092 1716,'-1'-7'14,"1"7"11,0-8 10,0 8 4,0-8 10,1 5 9,-1-4 12,0 7 8,0-11 5,0 5 4,3-1 7,-3 1 3,0-2 7,3 0 1,-3 1 0,0 0 2,0-1 4,2 2-2,-4-1-6,-1 1-7,0-1-2,2 0-7,-3 2-1,-1 0-7,-2 2-3,0-1-8,-4 4-2,1 0-1,-6 2-1,0 4-2,-1 2 0,-7 0-3,4 6 0,-4 2-3,-1 2 0,1 4 5,2-1-4,0 4-4,5 0-4,0-2-2,6 1-1,0 1-3,8 0-3,-1-3-4,4-1 0,4 0-1,4 0-3,3-2 2,2 1-3,4-5-4,-1 0 1,6-3-2,1-2-2,0-1 3,2-6 4,3 1 9,-2-4 6,1-2 7,3-2 5,-2-2 3,-1 0 8,3-9 0,-2 0-6,-4-4-2,0-2-3,-5-1-3,-5-7-4,-2 0-8,-6 1-7,-6-1-2,-2-1-3,-10-4-4,2 2-3,-9 3-2,-2 2-21,-4 4-30,-9 4-45,0 6-59,-5 3-68,-2 5-75,7 5-96,-8 0-134,1 5-159,1 3 64,2-1-464,-3 4-538</inkml:trace>
  <inkml:trace contextRef="#ctx0" brushRef="#br0" timeOffset="118935.72">9276 9452 672,'-4'-8'107,"4"8"-34,-5-4-6,5 4-8,-3-9-6,1 6-2,0-3 0,-2 2 0,4 4 1,-5-9 4,0 5 3,2-2 4,-1 1 4,-3 3-4,1-5 2,1 4-4,5 3-1,-10-6-1,2 4-4,1 0-2,7 2-2,-17 0 0,7 2-4,-3 0 1,0 7-2,0-2 3,-3 3 4,-2 6-1,4-1 4,-3 4-1,2 1 0,0 0 1,3 3 0,3 0 1,0 3-2,5-2-3,-1 0-4,8 0-4,1 0-5,2 1 0,6-4-1,2-2-3,3-1-1,2-1 1,6 1-4,-1-7 2,2-2-1,1-1 3,1-6 0,-4 3-6,2-7 10,2-3 4,-3 0 3,1-3-3,-3-5 1,-2-2 1,2-5 1,-1-4-6,-8 0-5,1-5-4,-6-3 0,-5-3-7,-2 7-2,-4-3-4,-7-3-1,-2 5-7,-3 2 5,-8 4-5,-3 5 0,-5 4-9,-4 4-18,-3 5-18,3 5-21,-6 5-25,-1 2-27,3 6-27,2 0-34,7 4-32,3 3-28,6-5-56,6 2-148,4-3-25,4 1-89,5-2-48</inkml:trace>
  <inkml:trace contextRef="#ctx0" brushRef="#br0" timeOffset="119934.9">9413 9719 1435,'0'0'-38,"-10"4"14,10-4 11,-4 2 8,4-2 0,0 0 10,-6 3 2,6-3 1,0 0 12,-6 3 9,6-3 0,0 0 0,0 0 0,-4 3-2,4-3 5,0 0 8,0 0 6,0 0 2,10 6 2,-10-6 0,17 3-4,-8-3-2,3 0-4,3 0 0,2 0-2,2 2-3,3-2 5,-2 0-4,6 0-1,2 2-1,5-2 0,3 0-5,0 0-3,9 0 0,-1 0-3,7 0 0,8 0 0,7 0-6,27-2 0,0 0-2,3-3-1,1 1-1,0-2 0,5 3-4,2-3 5,6 1 6,6-1 4,9 0-1,8 1 0,9 0-2,1 0 0,-1 0-6,1 2-5,1-1 2,-2 0 1,6 1-2,-2-1 0,0 0-4,1-2 0,-5 1 1,-3-3-2,-1 3 0,-5-5 3,-1 3 3,-5-4 3,-6 4 0,-2-2 4,-6-2-3,0 3-1,-9-1-2,-7 0 1,-8 0-3,-19 1 1,-15 2 1,-13 1 5,-3 1 14,-7-1 9,-6 0 6,-2 3-1,-3 1 0,-1-3-4,-4 1-9,-1 3-2,-2-3-3,-3 1 3,0 0-9,-1 0-1,0 0-2,0 2-5,-9 0 1,13-3-5,-6 3-15,-1-3-15,-6 3-23,7-1-25,-7 1-24,0 0-21,3-8-38,-3 8-35,0 0-52,-7-9-129,4 5-113,3 4-71,-3-7-52</inkml:trace>
  <inkml:trace contextRef="#ctx0" brushRef="#br0" timeOffset="120976.57">14685 9313 1537,'-4'-6'11,"-2"-1"19,-1 1 3,0 1 19,-1-1 10,0 1 8,-2 0 0,-6 0 5,2 2 0,-4 2 5,4 1-3,-5 1 3,0 3-2,-2 5-1,0-1 0,-1 4 0,6 3 0,-4 3-7,6 1-4,1 1-3,2 4-5,2 0-3,3 1-5,6 1-1,2-5-7,5 4 1,3-4-4,5 0 0,6 3-1,3-6-3,2-1 0,4-2-5,0-3 2,0-4 1,-2-5-2,2-1-3,-4-4 5,0-1 4,0-5-5,-3 1 3,-4-7-5,-2-3-3,-4-2-1,-5-3-1,-6 2-4,-2-4-9,-7 2 3,-5-4-2,-4-2-6,-8 6 2,-2 1-5,-3 2-11,-3 4-11,2-1-13,1 4-18,3 5-16,4-1-21,2 3-22,-1 3-14,6-2-16,0 4-7,7 2-14,0 0-6,1 0 0,7-2 7,-2 7 4,2-7 7,5 8 5,-1-3 11,2-3 16,0 3 9,-2-1 11,2-1 23,1 1 8,-4 0 19,3-2 10,-2 2 16,-4-4 10,8 3 16,-8-3 3,7 4 14,-7-4 6,4 2 6,-4-2 1,6 6 8,-2-3 10,-4-3 5,6 0 4,-6 0 4,12 4 1,-12-4-4,10 3-2,-2-1-1,0-2 0,2 3-4,0-3-2,3 2-2,-1 1-5,6 0-4,0-1-1,2 0-6,-2 0-3,6 0-3,-3-1-3,3 1-4,0-2 2,2 0-1,4 2-3,5-4-2,8 2 7,3 0 4,16 0 0,8 0 0,34 0 1,8 0-5,11 0-2,12 0-1,7-2 2,13 4-2,7-2-1,8 2 1,6 2-2,34 0-3,2-2-3,-39 1 2,-4 1-3,-1 1-2,-4-2 1,0-2-5,-3 3 0,-2-2 2,-3 0-2,1-2-1,-7 0 4,-3-4-3,-6 4 1,-7-4 0,-5 0 1,-6 1 7,-3-1-1,-5 0 0,-3-1 7,-8-3 1,-5 3-2,-3-1 6,-7 0 3,-19 1 1,-13 0 15,-9 1-2,-3 1 3,-3 1-4,-1-2-8,-3-2 0,-5 4-5,-1 1-5,-2-3 0,2 2-5,0 2-2,-1-2 0,1 0-1,0 2-9,-3-1 1,2-2 1,-1 3-5,-2-2 2,-5 2 3,-1-1-6,-4-1 6,2 2 2,-3-2 2,-4 2 0,-1 0-7,2-2 5,-4 2-9,-2 0 2,3 0-2,-3-3 2,-8 3-1,15 0 6,-6 0-8,-9 0-4,10-2 6,-10 2 1,12 0-4,-12 0 5,10 0-3,-10 0-1,6 0-10,-6 0-22,0 0-32,0 0-34,5-5-38,-5 5-39,0 0-45,0 0-30,-5-10-69,5 10-123,-2-7-51,2 7-151,0 0-135</inkml:trace>
  <inkml:trace contextRef="#ctx0" brushRef="#br0" timeOffset="121361.42">20816 9218 1655,'0'-8'-8,"-2"-1"29,2 1 29,-2 1 15,0-1 15,0 1 5,-1-2 5,-1 2 3,0-1-2,1 3-2,-1 1 0,-2-2-10,2 5 0,4 1-1,-14-3 1,4 7-3,0 2 3,0 3-1,-1 4 5,-4 3-7,2 1 1,3 5-5,-3 2-9,4 5-3,1-1-8,2 0-2,2-1 6,4 2-13,0-2 2,4 1-4,2 1 8,4-1-5,4-2-4,2 0 1,3-6 0,3 0 1,6-5-1,-6-4 0,6-2-3,-2-6 4,4-1 5,0-4 5,0-4 7,2-5 10,-2-6-1,-5-5-4,-1-2-1,-5-5-6,-2-3-7,-7-2-5,-7-2-4,-3 3-6,-7-4-1,-8 6-4,-8-3-5,-7 2-18,-8 6-38,-7 7-42,-8 2-48,-23 2-47,-11 3-74,5 6-89,-11 6-177,-1 6-79,-5 1 63,2 7-240,-1 3-254</inkml:trace>
  <inkml:trace contextRef="#ctx0" brushRef="#br0" timeOffset="122554.16">9110 11122 2021,'0'0'-46,"-3"-5"13,3 5 14,-2-6 12,2 6 3,0 0 7,-4-4 9,4 4 7,0 0 1,-5-3 7,5 3 6,0 0 0,0 0 1,-8-2-2,8 2 1,-10 5 3,1-2 0,1 2 1,-3 2 5,0 4 4,-2 2-2,1 2 8,-1 4-1,3 2 3,1 1-5,-1 6 2,3-2-1,3 3-2,2 0-3,4 0-3,2-1 1,3-3-5,5 0 2,5-2 1,3-1-4,4-5 5,4-2-1,0-1-3,-1-9 0,3 0-8,-3-5-1,3 0-4,-2-7 2,-1 0-2,-3-5-4,-2-1-2,-2-4 4,-3 1-5,-5-7-2,-1 2-1,-2-1-3,-7-3-1,-2 4-3,-4-3 2,-3 1-3,-4 3-5,-4-3 1,-1 7-6,-4 1-17,-2 0-15,-4 6-19,1 4-19,-3 1-19,0 2-20,5 2-24,2 2-21,4 0-22,3 3-14,0 3-20,4-2-74,4-1-375,4 4-158</inkml:trace>
  <inkml:trace contextRef="#ctx0" brushRef="#br0" timeOffset="123163.22">9198 11304 1720,'0'0'-62,"0"0"26,13 2 21,-13-2 18,5 4 15,-5-4 9,0 0 13,9 0 4,-9 0 2,0 0 4,12 0 3,-12 0 1,9 0 1,-9 0 6,18-2 3,-10 2 2,5-2-3,-2 0 4,3 2-1,6-3-3,-2 3 2,6 0-2,5-5-3,3 3-3,2 1-2,9-3-5,3 1-4,13 0-2,4-1-2,29-2-2,3 2-4,5-1-1,4-1 0,4-1-3,-1-1-2,2-2-1,-2 0-2,2-1 4,5-1-3,6 0 1,4-1 1,7-1 0,6 1-4,3 0 1,0 0 7,0-2-2,1 2-6,0 0-2,2 1 3,7 2 4,5-5 3,2 3-1,0 1-12,-1-4 4,0 2-4,-5 2-4,-4 0 2,-5 0 7,-5 1-4,-6 0-2,-8 0-2,-2 3-2,-11-1 3,-8 1 1,-4-1 0,-27 2-1,-16 2-2,-8 3 3,-7-3 14,-9 1 3,-1 1 9,-2-1 1,-7 1-1,-4 0 1,0-2-6,-4 3-7,-3-2-5,1 2-1,-2-1-2,-1 0-8,-2 0 4,3 0-2,-9 2-6,10-2-1,-10 2-1,11-1-3,-5-1 7,-6 2-10,9-2-2,-9 2-9,0 0-12,8-2 3,-8 2-10,6-2-6,-6 2-1,6-2-7,-6 2 3,0 0-7,0 0-6,0 0-9,0 0-10,12-1-23,-12 1-19,0 0-24,0 0-24,0 0-27,0 0-32,0 0-39,0 0-70,-16-7-130,16 7-14,0 0-111,0-9-79</inkml:trace>
  <inkml:trace contextRef="#ctx0" brushRef="#br0" timeOffset="123547.97">14857 10725 1572,'1'-7'7,"-1"0"29,3 2 14,-3 5 15,-3-12 9,2 4 7,1 3 10,-4-1 7,0 0-4,-1 1 0,-2-1-2,1 3-5,-2 1-4,-3 2-7,-1 0-7,-1 2-3,-2 3-2,1 4-1,0 1 1,2 1-3,-1 5-4,4-1 0,1 0-7,4 2-3,2 1-4,2-1-3,2 2 0,2-2-5,7 2 9,-1-2-8,3-2 6,1 0-3,4-1 5,-1-4 3,4-1-3,-4-2 4,1-1-5,4-4 2,-3-2-5,0-2 6,-1-2 0,1-3 7,-5-1-5,1-3 0,-4-2-5,-5-3-5,-2-1-4,-6 0-7,0-4-2,-9 0-5,-2 2-7,-8-2-13,-4 2-19,-3 4-18,-5 2-28,-3 0-23,-1 5-29,1 1-40,7 2-37,3 3-40,3 0-43,2 2-99,3 0-146,6 2 54,2-2-116,5 2-83</inkml:trace>
  <inkml:trace contextRef="#ctx0" brushRef="#br0" timeOffset="124212.5">15013 10740 1601,'4'4'17,"1"-2"20,-5-2 13,7 3 9,-7-3 2,6 7 10,-6-7 6,4 1 4,-4-1 0,0 0-1,6 4 0,-6-4-4,4 3-4,-4-3-3,0 0-5,6 3-2,-6-3-4,9 2 0,-9-2-7,13 2-3,-7-2-3,5 2-5,-1-2-3,1 0-1,2 2-5,3-2-2,4 0-2,5 1 1,11-1 4,11 0 2,19 2-2,29-2-4,10 2 1,10-2-4,4 0-4,5 2 0,12-2-1,4 0-4,0 0 1,3 0-1,3 0-1,5 0-2,-3 0 3,-1-2-12,-3 2 1,-7-2 4,-6 0-4,-1 1 1,-1-1 3,-3-2-5,4 2-2,-3-1 4,4 3-3,-1-3-1,3 1 1,-2-1-2,-4 3 5,-4-3-1,-2 1-2,-3 0 8,-5 2 4,-1 0 4,-4 0-4,0 0 3,0 0-2,2 0-3,-2 2 1,2-2 0,-3 2 4,2-2 1,-1 4-4,0-4 2,-4 4 1,-1-1 0,-1 0 1,2 1 2,-5 1 0,1-1 0,-3 0-6,-6 0 1,-18-2-2,-16 0 6,-11-2 8,-5 1 16,-8-1 19,-7 0-8,-2-1-8,-8-1-4,1-2-6,-4 2-5,-3 2-5,1-2-4,-1 0-4,-1 0 3,-9 2-8,11-2-7,-11 2-4,0 0-5,8 0-6,-8 0-13,0 0-9,0 0-7,0 0-4,0 0-5,0 0-17,0 0-4,0 0-16,0 0-11,0 0-17,0 0-23,0 0-22,0 0-17,0 0-19,0 0-21,0 0-26,0 0-33,0 0-75,0-5-58,4 3-157,-4 2-63</inkml:trace>
  <inkml:trace contextRef="#ctx0" brushRef="#br0" timeOffset="124580.61">21710 10711 1565,'2'-5'2,"-2"0"23,0-2 19,-2 2 19,-2-1 14,-1-2 14,-1 2 9,-1-1 12,-1 0 4,-1 0 0,-1 2-7,0 1 1,-4-2-2,2 4-8,-1 0-1,0 1-1,-1 2-3,-3 1 3,-1 2-6,0 4 5,-2 2-4,2 1-1,-2 4-6,0-1-6,3 3-4,-1 2-2,3-2-10,1 4-11,3 0-2,-2-2-4,5 1-7,4 0 1,2-2-4,2-1 0,2 1 1,4-1-5,2-4 3,5 3-3,4-5 2,4-1-7,3-2 0,4-5-1,-4-3 2,5-2 7,-1-3 4,0-5 5,2-3 2,-5-5-1,-1-1-2,-5-5-4,-4-3-7,-7 1-2,-6-1-5,-6-2-2,-5-2-5,-10 2-3,-8-3-25,-5 4-48,-4 3-48,-4 6-55,-5 2-75,5 5-102,-8 4-219,3 3-56,-4 3 95,1 6-277,-12 4-282</inkml:trace>
  <inkml:trace contextRef="#ctx0" brushRef="#br0" timeOffset="126227.98">9651 12789 2049,'-14'-2'-102,"7"2"24,7 0 27,-13-5 20,7 3 20,2-2 22,-2 3 12,2-3 19,-3 0 9,2 0 8,-2 2 7,4-1 9,3 3 3,-10-6-5,2 4-8,3 0-4,5 2-6,-20 4-3,8-1 0,-4 7 6,-2 1 1,-1 2 5,-4 9-1,0-1 0,1 4-2,1-1-2,2 5-1,2 0-4,1 0-5,4 3 0,4-6-9,4 1 2,4-3-4,2 0-5,1-2 3,6 0 0,5-5 3,0-3-4,5 0 2,5-7 3,-4-3-11,4-4 0,4-1 0,-1-6 0,3-4-10,2-2 0,-5-4 0,-1-2-5,-1 0 1,-6-4-2,-2-4 2,-5 4-3,-5-2-5,-5 1-6,-4 3-18,-7 1-14,-1-2-2,-5 6-17,-4 3-12,-4 2-19,-1 3-23,-1 3-23,1 1-21,6 4-24,-4 0-10,6 4-3,1-2 1,2 1 8,4 1 14,5-2 13,0 4 14,4-6 17,2 7 16,-2-7 21,11 5 19,-5-2 22,3-1 15,-1 0 10,1-1 14,-1 2 13,2-3 16,0 2 14,-2 0 11,0-2 10,-1 2 10,3-1 5,-1 1 4,-1-2 11,3 2 3,-3 0-2,2 0 1,2 0-3,-2-1 3,2 2 1,4-3-1,2 2-4,1-1-4,3 3-4,-2-2-5,4 0-6,6 1 2,-1 0-5,4-3-7,4 1-3,6-1-8,3 3 1,5-6-2,12 3-9,5-1-1,23-2-5,0-2 0,2-2-3,1-1-5,-1-1 2,5-3-8,3 0 2,7 1 13,11-2 6,10-2 1,15-1 5,2 1-1,9 0-9,4-2 1,37-3-2,4 3 1,2 2-5,2 0-3,1 0-8,-5 1 2,-33 5-5,-3-2 1,2 4-2,-1 2-4,-5-3 0,-4 3-2,-8-1-2,-8-2 2,-6 4-7,-11-1 6,-5 1-7,-8-2 2,-11 2-1,-5-1 3,-24 2-4,-15 1 0,-11-1 7,-10 1 10,-3 0 19,-1 1 12,-7-2 3,1 3-1,-6-1-6,0-4-4,-1 4-6,-5-1-3,-1 2-3,0-4-4,-1 2-2,-2 0-3,2 2-3,-2-1-1,-2-2-4,-6 3-1,15-1-2,-9-1 0,-6 2-1,11-2-4,-11 2 3,8-2 1,-8 2-4,9 0 1,-9 0 2,0 0-4,8-2 1,-8 2-2,0 0-1,5-2-1,-5 2 3,0 0-5,0 0-15,0 0-15,0 0-23,13-1-15,-13 1-18,0 0-21,0 0-16,0 0-18,0 0-19,8 0-20,-8 0-17,0 0-22,0 0-18,8 0-30,-4-2-28,-4 2-73,7-8-67,1 1-33,-3 5-66,1-5-35</inkml:trace>
  <inkml:trace contextRef="#ctx0" brushRef="#br0" timeOffset="127590.01">15518 12457 1380,'2'-11'-19,"-1"3"25,-1-1 26,-1-2 17,-1 0 12,-6 1 18,5 1 9,-6-3 10,1 4 7,-3-1 3,-3 1 8,-1 1 8,0 2-3,-2 1-4,-2 2-4,0 2-1,-1 4-7,2 1-1,-4 3-5,4 3-5,0 3-2,1 5-6,3-1-4,0 6 4,5 0-15,4 1-6,0 2-4,4-1-3,2 0-5,4 0-7,3-3-2,4 0 0,2-4-4,1-1 0,4-4-3,0-1-3,-1-4 1,4-1-3,-1-6-3,-1 0-2,0-4-1,0-3-4,-4-1-6,0-4 0,-4-3-14,-3 1-14,-1-3-17,-2-2-22,-6 1-10,0-4-16,-2 3-16,-2-2-11,0 2-15,-2 1-13,-1 1-7,-1 2-9,-1-1 3,-1 5 9,3 0 12,-1 1 10,2 2 10,0 1 13,-2-1 10,3 1 8,2 2 13,3 3 17,-8-4 16,8 4 13,-4-1 16,4 1 14,0 0 12,0 0 10,0 0 9,0 0 5,0 0 6,0 0 4,12 11 1,-9-7 4,7-2-3,-1 1 4,-1-1-7,4 2 0,2-2-3,2 2-4,1-2-2,5 2-7,5-3-2,7 1-2,8 0-5,9 1-1,15 0-3,27-3 1,8 4-6,10-3-3,7 4-1,9-3-3,4 0 0,9 1-3,7-1-1,7 0-2,3 0-3,-1-2 4,1 0-3,0 2 9,2-2-3,0 0-3,3 2 3,6-4 0,-3 2-5,-2-2 0,-6 2-1,-7 0-4,-8 0-1,-6 0 8,-7-2-7,-7 0 1,-5 0-1,-6-1-4,-11 3-2,-2-2 2,-7 0-2,-14 2 3,-14-3 1,-3 1-4,-9 1-2,-3-1 2,-1 0-2,-5 0 6,0 1-2,-5-2-3,-2 1 6,3 0 3,2 1 2,3 1-2,-3-3 1,5 3-2,-1-1 5,0 1-3,5 0 5,0 1-6,1-1-3,2 3 4,7-2-1,-10 1-5,-1 0 6,-1-2 4,-3 0-11,-11 3 16,2-3 8,-9 0 20,1 0 9,-6 0 4,-1 0-4,0-3-9,-2 3-2,-4 0-8,-1-2-1,0 2-4,-3-2-4,3 2-3,-5-1 0,1 1-6,0-3-1,-1 2-4,-8 1 4,12-2-6,-12 2 0,13-2-4,-6 2 0,-7 0-3,8-2-1,-8 2-2,13 0 1,-13 0-1,10-2-1,-3 0-1,-7 2-1,13-2 2,-13 2-3,14 0-3,-6-2-1,2 2 2,-10 0-2,20 0 2,-9 0-2,4-1-2,0 1 1,-1 0 2,2 0 2,2 0-4,-3-2 4,0 2 0,0 0-1,-1 0 3,-2-2-2,0 2-3,-2 0-10,-1-2-1,2 2-15,-11 0-7,15 0-8,-8 0-23,-7 0-8,10 0-12,-10 0-11,13 0-25,-13 0-24,6-2-17,-6 2-8,0 0-4,6-3 6,-6 3 7,4-7 16,-3 4 12,2-2 12,-3 5 15,4-9 10,-2 3 4,-1 1 20,-1-3 26,4 1 17,-4 1 21,-4-1 15,4-1 20,-1 1 5,-3 0 5,-1 1 9,0 1 6,-1-1 5,-3 2 3,-1 3 4,0-1 2,-2 0-1,-1 4 3,-1 0 4,-1 5-1,-2-2 0,4 7-2,-3 0 3,-2 3 0,6 2 1,-3 2-8,2 1 3,2 4 0,3-2-2,2 4-5,-1-2-7,6 1 3,1 1-6,4-1-2,4 0 1,8 0 2,6-2-9,5-2 6,3-4-10,4 0 1,2-5-2,1-7 6,-4-1 4,1-4 9,0-4 5,-2-5 6,-1-4 4,-3-4-1,-5-3-5,-4-1-5,-6-2-4,-5-3-9,-5 0-3,-6-2-3,-4 2-8,-9-1-11,-8 1-31,-9-2-44,-9 4-48,-20-3-48,-5 5-67,7 8-76,-16 1-106,8 6-176,3 2 33,-34 7-229,-4 3-261</inkml:trace>
  <inkml:trace contextRef="#ctx0" brushRef="#br0" timeOffset="130442.58">10045 14670 1933,'-8'-8'-81,"-3"3"28,2-1 25,-3 0 15,6-1 13,-4-3 15,-2 2 11,4-1 11,-2 2 11,-1-3 2,0 3 0,0 0 2,-1-1-1,0 3 0,-2 3 0,2 2 2,-3 2 1,0 3-3,0 3 1,1 2 4,-5 4 3,6 0-2,0 6 1,0 1-1,3-1 2,-1 5-5,5 0 0,2 0-7,4 1-3,0-2-3,4 1-2,2-5-4,5 1 0,-1-1 4,10-8 1,-2 4 4,6-11-5,3 2 1,1-7-5,5 0-5,0-5 1,4-2-6,-1-1-6,-1-5 2,-3-1 0,-4-4-2,-4-2-5,-3 0-1,-5-1-3,-8-3-3,-4 2-7,-4 3-4,-6-8-8,0 6-6,-8 0-6,0 2-2,-5 4-3,-1 4 0,0 1 1,0 0-1,1 3 5,3 3 2,-2-3-3,4 3 2,0 1 1,4 0-1,2 1 4,-1 2 3,9 0-2,0 0 5,0 0-2,0 0 6,0 8 1,0-8 0,9 4 3,1-1 2,1 1 6,4-2 4,1 2 1,2 0 2,1-1 1,2 1 2,6 0 3,1-3 1,1 3 2,2 1-1,6-5-3,0 3 2,5-3-4,0 0 1,3 0-2,-1-3 0,1-2-1,-1 3-2,1-1-2,1-3 2,9 1 7,4-1 5,2-2 1,30 1 2,7-1-3,4-2-2,8 0 1,7-1-2,3 4 0,5-3 1,2 0-1,-3 1-4,3-1 2,-2 3-3,7-1 1,5 1-3,-5 1 1,2-3-5,0 2-1,-1-4 1,1 4 0,-3-4 4,-5 1-6,-1 0 1,0 1-4,-4-1 2,-2-1 1,-1 3 0,-5-3-1,-6 0-1,-7 4 1,-6-2 1,-11 1 1,-14 3-1,-17 1 4,-9-1-6,-3 0 2,-6 2 0,-1 1 0,-3-2-2,-2 2 2,0-2 2,-7 4 2,0-3-7,-2 1 2,-2 0 1,-2 2-2,0-3 2,-5 3 5,3-2-1,-2 2-1,-3-3 1,0 3-2,0-2 0,2 2-5,-10 0 11,12-2-15,-12 2 3,13-1 0,-13 1 2,10 0 6,-4-3-10,-6 3 4,12-2 0,-5 0-3,2 2 0,4-2 4,-2 2-4,1-1 0,3-1 1,0 0 0,4 0 7,2-2 7,0 0-8,3 1-3,1-1 3,1 0-2,3 1-3,-1-1 3,0 1-1,-4-2 4,-3 0-6,-1 5 4,-2-5 0,0 3 1,-6 1-3,1-2-4,-2 2 0,0-2-4,-1 3-10,-4-2-11,3 1-11,-9 1-19,13 0-12,-13 0-15,10-2-9,-10 2-10,9-2-7,-9 2-9,0 0-7,10 0-1,-10 0 1,0 0 4,9-2-7,-9 2 3,0 0-8,6-4 13,-6 4 0,2-7 4,-2 7 15,0-11 10,0 4 11,0-2 12,0-1 8,0 1 15,0-2 13,0-1 12,-2 0 16,2-1 16,-2 2 17,0 0 12,0 0 16,-2-1 12,-1 4 7,1-4 0,-5 7 2,3-1 2,-2 3 3,-2 3 1,10 0 1,-26 5 0,13 4 6,-4 3 0,2 4 2,1 2-2,-2 3-4,4 2-1,1 0 0,5 2-7,-3 2-5,5-1-3,4 3-2,0-3-5,4 1-3,1 0-7,8-5 4,-3 2-10,4-5-2,2-1-1,2-4-7,4-1-3,-1-4-2,3-3-1,-2-2-5,0-4-1,-2-1 0,-1-4-5,1 0 0,-3-9-9,-3 3 6,-5-2-8,0-5-14,-5-3-5,-2 2-11,-4-2-13,-2-1-14,-4-3-4,-2 4-8,0 2 1,-5-1 0,0 5 2,1 2 3,-2 4 1,2 0 6,2 1 1,-3 4 4,6-1 5,1 0 0,0 3 7,-2 0 1,10 2 3,-10 0 1,10 0 5,0 0 8,-6 6 9,6-6 8,2 8 6,-2-8 6,6 5 5,2 2 5,4-2 16,0 1-6,7 0 1,2 1-2,7 0-3,1 0-1,6 1-9,5-1 3,2-1-3,13-2-5,-1 3-1,9-3 2,0 1-2,22-1-2,5 2-4,1-4-1,5 1-5,0 1 3,1-1-4,0-2 4,-2 1-2,5 0-2,0-2-5,1 3 0,5-3 4,2 0-4,0 0 0,3 2-3,-4-2 2,2 0 6,0 0-4,4 0 1,-1 0 1,7 3-5,-1-1 0,5-2 1,2 2 2,4-2-2,-2 0 2,-2 3-4,-6-3-2,-1 0 6,-3 0 1,-1 0-6,0 0 0,-3 0 5,3-3 1,3 3-2,3 0-2,1 0 3,4 3-4,0-1 2,-3 2 0,3 0-2,-2 1 4,4 1-3,-1 0 0,7 1-1,0 1 0,1 1 0,-5-2 2,-5 2 1,-7-1-5,-7-3 4,-16-1-2,-4 1 2,-24-1 4,-11-4-2,-14 0 15,-8 0-3,-3-4-2,-3 3 7,-4-1-9,-3 0-3,1-2-4,-5 4 7,0 0-2,-4-3-6,1 1 2,-2 2 1,1-3 0,-1 3-5,-3-1-1,-8 1 2,16-2-1,-10 2 4,-6 0 2,14-2-6,-14 2-4,11 0 0,-11 0 0,9-2-2,-9 2 3,10-2 1,-4 2 0,-6 0 1,13 0-2,-13 0 1,8-2-8,-8 2-3,0 0-2,14 0-18,-14 0-13,6-3-17,-6 3-19,0 0-23,5 0-22,-5 0-21,7-2-13,-7 2-4,6-5-9,-6 5-8,9-3 8,-6-2 4,1 3 16,0-3 16,0 1 17,-1-1 12,2-1 19,0 0 17,-3-1 20,0-1 25,-2 1 19,0-5 15,-2 1 19,0 1 21,-5-3 18,3 1 13,-5-3 9,4 2 14,-5-2 2,0 2-4,0 1 0,-3 0-5,0 3 0,1 1-4,-1 3-2,-2 1-7,0 2-5,1 2-1,-2 4-5,0 3 10,1 2 2,-5 6-3,6 0-5,0 4 3,-2 2-1,4 0-8,1 1 3,4 3-7,1 0-4,0 1-7,6 1-1,-2-4 3,6 2-8,2-1-4,3 0-3,4 0-3,1-7 3,4 0-7,-2-4 0,3 2-4,0-6-2,0-4 2,1-1 3,-3-4 3,2-2 1,-3-3 3,0-5 2,-2-1-1,-1-4-4,-3-1-2,-2-5-2,-1-2-4,-7 2-5,0-4 0,-4 0-4,-4 3-13,1-2-31,-6 6-46,-2-3-48,-1 2-55,-3 4-69,1 3-62,6 1-133,0 3-144,-2 1 57,6 5-141,2-1-163</inkml:trace>
  <inkml:trace contextRef="#ctx0" brushRef="#br0" timeOffset="130598.95">22546 14348 1950,'4'4'132,"3"-2"43,-1 2 40,-2-3-6,-4-1-19,6 5-16,-1-2-18,-5-3-20,4 2-45,-4-2-57,7 4-67,-7-4-80,4 3-103,-4-3-156,0 0-172,0 0 51,0 0-82,-9 7-77</inkml:trace>
  <inkml:trace contextRef="#ctx0" brushRef="#br0" timeOffset="135634.87">9348 9568 1426,'0'0'-81,"0"0"22,0 0 8,0 0 8,0 0 17,0 0 3,0 0 10,-2-9 12,2 9 9,0-6 7,0 6 14,0 0 1,0-6 4,0 6-4,0 0 5,0 0-8,-4-5 1,4 5-4,0 0-7,0 0 0,0 0-1,0 0-3,0 0 2,0 0-4,-2 17 2,2-12-2,2 2 4,0 0 3,0 1 1,2-1 0,1 1-4,1 1 15,3 3-5,-1 0 9,3-2-1,-1 4-2,4 1 4,-2 1-5,4 1 0,0 0 1,1 0-2,3 3-2,2 4 2,-1-2 0,-1 0-1,4 2 0,0 0-2,1-2-17,5 9-2,-2-4 5,1 2 0,1 0 1,4 2-1,-2-2 0,-1 0-1,3 3 3,0-1 1,2 0 1,9 13 4,-5-10-1,-5-5 3,1 2 0,-2-3-2,15 14 4,-7-10-2,5 7 0,-5-4 6,-5-4 1,13 7 1,1 2 1,-9-7-1,9 4 1,-2 2-2,-7-7 0,-6-5 0,0 2-1,3-1-2,-1 0-1,-2 1-1,-1-3-3,1 1 0,1 2-1,-3-2 0,2-1 0,-6 4-2,7-3 0,-1 4 0,-2-1-2,15 12 2,-11-8-1,-3-3-3,15 8 2,-1-2-1,-5-4-1,6 3 3,-5-6-2,10 5-3,-10-9 1,-3-1-5,0-5 1,0 4-1,-2-2 1,4-2 5,-4 1-6,0 0-4,-2-2 5,-7-2-1,8 4 1,-7-4-1,0 0 0,1 0 0,-1 0 5,2 1-6,-3-1 5,9 2-2,-1-2 0,1 2 0,-3 0 0,4 2 1,2-2 0,-3 0 3,1 1-3,1-2-1,-2 1 2,1-1 5,-2-1-1,-4-2-2,2 0 0,0-1-4,-1 0 0,-1 0 4,-1-1-1,2 0 1,0-1-2,1 2 0,-1-3 2,1 0-2,-1 1 5,0-2 0,3-1-1,-1 2-3,0-2 5,5 3-1,1 0-5,3 1 4,-3 0-1,3 0-3,-7-1-1,4 2 1,-3-3 1,-5-2-5,1 3 0,1-3 3,-3 1-1,-3 0 0,-3-3 6,1 0 0,0 1 5,5 1 2,0 1 7,2-3-10,1 1 0,3-1 0,1 2 3,-2-2-12,5-1 5,-1 2-4,0-3 5,1 1-3,-2-1-6,1 4 3,-1-4 5,-3 1-7,-1 0-3,-2-1 6,-4-1-7,-3 2-4,-1-3 10,-1 1-5,0 1-1,-3-3 2,-1-2 1,-1 3 4,0 1-5,0-4 0,1 1 6,-2-1-8,0 3 1,1-3-4,-1 0 6,-1 0-4,0 0-4,0 0 1,-1 2 3,0-2-1,-2 0-4,0 2 5,1-2-4,-1 2 2,-1-2 4,4 1-6,-5 1-1,1-2 4,0 2-4,2 0 6,-1-2-9,0 2 8,-3 0-2,-2-2 1,2 1 1,-1 2-1,-2-3-4,0 1 0,-2 1 1,1 0-3,-2-2 1,-1 2 0,-8-2-2,13 0 4,-5 0 1,-3 2 2,3 0-3,-8-2 5,13 1-6,-7-1 1,-6 0 9,8 2 7,-8-2 2,9 0 0,-9 0 5,0 0 1,11 0-1,-11 0 1,0 0 0,6 3-1,-6-3-2,0 0-7,0 0 0,0 0-20,0 0-23,0 0-30,0 0-31,-28-5-43,18 4-62,2 1-66,-8-2-67,0-2-160,-4 0-56,-5 0 78,-3-1-157,-8-1-120</inkml:trace>
  <inkml:trace contextRef="#ctx0" brushRef="#br0" timeOffset="137376.42">9205 11390 1581,'-7'-6'-94,"3"1"21,0 1 10,0-4 11,3 2 12,-1-1 16,2 0 9,-2 0 12,2 2 5,2-1 14,-4 0 4,2 1 7,0 5 4,0-8 1,0 2 1,0 6-3,0 0-9,0-8 1,0 8-3,0 0 9,0 0 3,9-2 4,-9 2 3,0 0 2,17 12 2,-8-4 1,5 3 2,-1 0 7,6 3 6,0 0-1,4 8 3,5-1 0,3 4-2,1 1 3,2 3-5,4-2 1,-1 2-2,13 12 2,1-3-2,-3 1-1,7 2 0,-2-1 1,5 1-2,-1-1-2,2 1-4,3-1 1,-1 0-5,3 0 0,1-2-8,1-2 1,-1 3-1,-1-3-3,0-2-2,-3 0 1,1 0-3,-1 1-2,-4 0 10,-2 0-14,0-2 0,-10-3 0,9 5 0,-1 0 0,-8-4-6,6 5 3,4 0-4,-8-7-3,5 5 3,1-2-1,-4-3-2,-7-3-1,16 3 0,-1 3-3,-10-6-2,-1-5 1,-2 2 1,1-2 0,-1 1 0,-2 0-1,1 0-1,0 2 0,-3-2-1,0 2 0,1-2 0,1 0-3,2 4 2,14 6 1,-8-8 1,-4 0-3,-1-2 0,19 7 4,-1-5-5,0 3 4,-7-6-2,-5-4 2,12 8 0,-8-6-3,-6-2 1,-2 0 0,-1-1 3,-1-1-5,-3 0 0,-7-1-2,2-1 2,-1 0 6,2 0-4,4 2 0,3 1 0,-7-5 0,7 6 5,-3-2-9,2-2 5,1 3-3,-2 0 0,1-4 3,-7 0 2,3 0 2,-1-1-3,-1 0 2,-2 1-1,1 0-1,0-2 4,-3 2-2,0-2-3,0 1 1,-2 1 6,-3-2 6,-1 1-3,0-2 3,3 0 3,-1-1-4,0-1 6,3 3-2,1 0 0,0 0-9,2 1 6,0-2 0,0 1-7,1 0 4,3 0-1,-1 1-2,2-2-3,-1 0 0,-2 0 2,3-1 2,-1 1 5,-5-2-4,2 1 5,1-3-4,-2 1 5,-4 1 2,-3-3-6,-1 3 2,2-2-2,-3-1-3,0 1-1,0-2 1,0 4-1,2-3 0,-4-1 3,1 1 1,-1 2-1,1-2 2,-3-3-1,2 4-1,-3-4-4,1 3 0,-2 0-1,-2-1 4,3-3 0,-4 2 1,0 3 4,5-3-9,-7-1 7,4 2-4,-4-2 8,-3 2-9,4-3 4,-4 3-3,1-1-1,0 0 1,-4 0-2,2-2 4,-1 2-5,2 1-2,-2-3 2,-1 2 2,0-2 3,2 2-2,-4 0-4,0-2 1,0 2 0,1-2 0,0 2 2,-3 0-2,-6-2 2,13 0-3,-13 0 5,10 1 1,-10-1-2,11 0-1,-11 0 3,9 0-3,-9 0-1,5 2-3,-5-2-1,0 0 3,10 0-3,-10 0 3,11 2-4,-11-2-1,14 0 0,-10 2-2,-4-2 2,11 0-2,-1 2 1,-10-2-2,10 0 2,-10 0-1,10 3 2,-10-3-3,14 0-3,-10 1 5,-4-1 0,0 0-2,10 0 3,-10 0-3,0 0 3,12 0 0,-12 0-1,10 4-4,-4-1 4,-6-3 1,13 2-4,-5-2 2,1 3-1,-3-1-1,3 0 3,-1-2-1,-2 3 0,2-1 0,-8-2 0,14 2 1,-14-2 3,10 2-1,-10-2-1,6 0 2,-6 0-22,0 0-29,0 0-39,0 0-33,0 0-20,0 0-19,-24-9-25,14 7-40,4 0-51,2-3-66,-2-3-168,0-3-40,-1 0 81,-2-2-191,3-5-152</inkml:trace>
  <inkml:trace contextRef="#ctx0" brushRef="#br0" timeOffset="138816.75">9399 13130 1686,'-8'3'-46,"8"-3"19,-13 1 15,7-1 8,-1 3 16,7-3 8,-10 1 9,10-1 8,-11 0 8,11 0 8,0 0 1,-10 2 3,10-2 3,0 0 3,0 0 2,-10-2 0,10 2-2,0 0 2,0 0-1,0 0-3,-8-4-5,8 4-4,5-9-8,0 3-2,3-5-5,2 0-5,3-7 0,4 1-3,4-7-4,3 0 2,5-7 1,13-18 4,5 2 3,-1-3-2,6 2 3,-1 2 4,5-4-3,-1 2 2,7 0-1,-2 3-4,4-3-3,5 2 1,1-3-6,1 1 1,2-1-5,-1-1-2,-1-1 0,0 0-4,-4-3 0,-2 2 0,-3 1-2,0-2-2,-3-1-3,-1-2-1,0 1-2,-2-5-2,-1 3 0,3-2 4,0 4-3,3 1 0,0 2-2,4 1 4,-2 4-5,4-2 1,-1 1-4,4-2 3,0 2 2,-2 3-4,-3-4 0,-1 5-1,-3-1 2,-3 1-3,-5 3 4,-3-1 2,-2 2-6,-7 6 3,-7 5-2,1 1 2,-4-1 4,-1-1-3,2-1-4,-4 1 3,1-3-2,-2 1-2,0-1 2,0-2-1,1 0-1,0 0 1,2 4 1,-3-3 0,3 2 0,0 3 0,-2 0-2,2 3 1,-1 4-2,0 0 1,-1 2 0,4 1 1,-3 0 3,3 1-1,0 0 4,-2 2-8,7 0 2,3-2 4,1 1-2,1 2-1,3-1 1,-1 1-2,0 0 1,1 2 1,1-1-4,3-1-1,-2 2 5,1 0-1,-1-2 0,2 1-1,-2 0 2,-1-1-1,-1 3 5,-1-5 0,1 4-7,-1-3 5,-1 3-5,-3 2 1,4-2 3,-4 1-3,0 0 2,0 2-4,-1-2 6,-1 3-3,-2 1-1,-6 1 3,-3-2 1,-4 1-2,-3 6 2,-1-5 1,0 4-2,-5-2 0,4 0 1,-4-1 3,-1 3-4,0-3-1,-3 2-1,1 1 1,-1-1 5,-1 2-3,0-3 0,-3 5 0,2-5-3,-2 3 2,1 1-3,-3-4 2,-4 5 1,9-4 1,-3 4 0,-6 0 3,6-5-2,-6 5 4,7-2 1,-7 2 0,6-4-2,-6 4 0,6-2-3,-6 2 0,6-4-2,-6 4 2,7-3-4,-2 1 4,-5 2-2,6-4 1,-6 4-3,6-6 4,-2 5-1,0-3-1,-4 4 8,6-7-4,-6 7-6,7-2 2,-7 2-3,5-5-18,-5 5-23,0 0-35,0 0-22,0 0-32,4 10-52,-6-1-50,-2-1-107,-6 3-157,2 2-145,0 1-140</inkml:trace>
  <inkml:trace contextRef="#ctx0" brushRef="#br0" timeOffset="140092.38">14962 10930 1664,'0'0'-78,"7"2"27,-7-2 13,0 0 1,0 0 3,0 0 14,0 0 10,0 0 14,0 0 0,0 0 3,0 0 12,0 0 9,-13-13 1,13 13 7,-7-4 4,7 4-1,-7-4 0,3 1 2,-4 1-6,2 0-2,6 2 2,-15-2-5,7 2-1,-2 0-1,-3 2 2,-2 0-1,-1 0 1,-3 1 0,3 3-6,-5 0 4,0 1-1,-5 3 1,1 2-1,-5-1 0,0 4 6,-3 3 1,-3 3-1,-7 1 3,3 3 3,-12 11-2,-6 3-6,3 2 0,-1 5 3,-2 1 0,2 1 0,-3 2 1,1-3 0,0 3 0,-4-1-1,-1-1 3,-1 2-1,0 2 2,1-5-4,-2 4-1,-3-2-1,1 1 2,-2 0 1,-1 0 0,0-4 0,-2 0-1,5 0-1,-3 0 0,5 0-5,1-3 1,0 1-5,2 2-1,5-5 1,-1 7-4,1-4 3,1 2-5,1-5 1,2 3-5,0-3 0,0-2 0,-2-1 5,0 1-8,0 0 0,-2-4-1,0 0 4,2 1-4,0 0 6,-1-2-8,3 0 7,7-5-4,6-2 0,-1-1 1,1-1-3,3 1-4,-2-1 4,-1 0-3,4-2 1,0 2 2,2-2-5,3-3 3,1-2 0,0 2-1,1-3-2,1 1 2,-2-1-2,3 1-4,-1-1 2,-2-2 0,3 2 1,-3 0-5,0 2 3,1 0 4,1-2-4,-2 3 2,1-1-2,-1 0 1,2 0-1,1 0 1,0-3-3,2 1 4,-1 3-4,3-2 5,-3-1 0,3 1-4,2-4-1,-4 3-2,5-4 5,-3 5-1,0 2 2,-1-3-3,3 3 1,-2 0-1,2 0-3,-3-1 5,1 1-1,2 2 2,-2-1-2,1-1-1,-1 1 3,3 0-1,0 4-2,-2-8 0,4 6 0,1-4 1,-2 2 0,0 0-3,1-2 2,4 2-2,-1-2 4,0 0-2,-2 1-1,3-2 1,-2 2-4,2-3 2,-1 3 3,0-3-4,-2 5 6,3-3 0,-4-1 2,2 3-4,-3-3 0,6 0 4,-4 2-1,0-1-3,2 0 2,1 0 0,0-1-1,-2 0-2,2 2 2,0-3 1,-2 3-1,5 1-2,-3-4 1,2 2-1,-1 0 1,3-1-5,-1 1 8,1 0-2,-1-4 1,1 0-3,2-1 2,-3-2-1,6 0-4,-3 2 5,2-3-2,1-2 2,1 1-3,0-3 0,-1 2 3,1-1-2,0-3-2,0 2 3,2-1-5,-3 0 3,3-1 2,0 1-4,2-6-1,-4 8-6,2-5-9,2-3-9,-2 7-15,2-7-25,-4 2-29,4-2-33,0 0-45,0 0-43,0 0-88,6-12-167,-2 6 9,0-4-93,5-2-58</inkml:trace>
  <inkml:trace contextRef="#ctx0" brushRef="#br0" timeOffset="140249.42">10219 14683 1619,'8'0'108,"-5"-6"11,-3 6-12,0-3-9,0 3-11,0 0-8,0 0-7,0 0-17,-10-8-25,10 8-43,-3-4-45,3 4-66,0 0-152,2-7-372,-2 2-143</inkml:trace>
  <inkml:trace contextRef="#ctx0" brushRef="#br0" timeOffset="141557.39">12418 14380 1416,'0'0'176,"-8"-5"-36,8 5-20,-8-2-7,8 2-5,-6-2-6,6 2 0,0 0-5,-11-4 5,11 4 1,-7-3 3,7 3 2,0 0 1,-3-2 10,3 2 0,0 0-3,0 0 0,0 0-2,0 0-9,-4-4-9,4 4-5,0 0-8,0 0-11,0 0-7,0 0-7,0 0-7,0 0-5,0 0-7,0 0-1,0 0-4,0 0 3,7 15 0,3-8 4,1-1-1,2 1-1,3 1-3,2 2-2,4-1-1,-1 1 0,3-1-6,-2 1-1,2 0-1,-3 1-5,-1-5-1,-4 1-5,-2 1 0,2-4-2,-4 1 8,0-1-4,-2 0 0,-2 0-1,-1 4 1,-5-1-1,-2 1-1,-4 0 0,-3 3-3,-4 0 1,1 1-3,-7 1 4,-1 2 2,0-2-9,-3 2-1,0 2 0,0-3-5,-3-1-15,3 1-27,2-1-25,0 1-31,4-5-37,0-2-43,3 1-64,0 1-65,2-3-78,4-4-145,2 3-19,0-3 64,4 5-168,0-7-150</inkml:trace>
  <inkml:trace contextRef="#ctx0" brushRef="#br0" timeOffset="141765.9">12673 15192 2093,'-3'4'174,"3"-4"-9,-1 8-8,1-8-14,-4 3-15,4-3-15,0 6-3,0-6-19,0 0-11,10 3-3,1-3-14,2-3-27,5 3-47,5-8-62,6 3-59,8-3-80,-3-1-125,7-2-168,-3 1 60,0-2-139,1 0-83</inkml:trace>
  <inkml:trace contextRef="#ctx0" brushRef="#br0" timeOffset="141951.87">13332 14967 1913,'-7'-2'208,"1"-1"3,6 3-16,-7-4-22,7 4-15,0 0-19,-11 7-5,9 1-9,-2-1-11,1 4-9,6 0-10,1 2-9,-2 2-7,2 2-17,2 1-20,2 3-44,1-3-39,-1 2-56,3 0-76,-3-2-81,0-5-198,-1 0-77,-1-1 80,-2-5-178,0-1-124</inkml:trace>
  <inkml:trace contextRef="#ctx0" brushRef="#br0" timeOffset="142716.48">12418 12706 1659,'0'0'-23,"0"0"23,0 0 22,0 0 13,0 0 13,0 0 0,0 0 4,0 0-2,0 0 2,-8-8-5,8 3 1,0-1-3,0 6-4,0-11 5,2 6 1,-2 0 3,0 5 0,0-8-3,0 8 0,0-5 4,0 5-3,0-8 4,0 8 7,0-6 5,0 6 0,0 0-9,-2-5 0,2 5 3,-2-6 3,2 6 2,-2-3-8,2 3-8,0 0-3,0 0-11,0 0 1,0 0-2,0 0-1,0 20 0,6-7 4,1 0 5,3 3-2,3 1 5,4 0 1,5 5 2,6-4-3,0 1 1,11 5-2,-1-6-3,2 3-7,-6-5 3,-3-1-6,-1 0-5,-4-4 0,-3 1-9,1-2-2,-8-3 4,-1 1 11,-2-3 8,0 4 10,-5-6-5,-4 2-5,-4-1 1,0-4-5,-12 12-9,-1-7 2,-4 1-8,0 2 1,-7-1-11,2 3-24,-2 0-18,1 0-24,-1 2-25,2 0-41,-2-1-35,3 0-41,3 3-41,4-2-54,2-1-146,1 0-76,2 1 44,3-2-85,0 1-62</inkml:trace>
  <inkml:trace contextRef="#ctx0" brushRef="#br0" timeOffset="142907.31">12838 13375 1679,'0'0'98,"11"0"20,-11 0 6,11-3-8,-11 3-5,10 0-6,-1-5-9,-1 3-7,2-4-8,4 2-8,2 1-8,4-3-4,3 3-26,3-6-44,-1 4-50,4 0-60,2-5-88,-1 2-210,-2 0-52,0 3-66,-1-1-37</inkml:trace>
  <inkml:trace contextRef="#ctx0" brushRef="#br0" timeOffset="143118.57">13455 13114 1693,'-7'-11'144,"1"0"19,0 3 5,2 3 8,1 1-10,1-1-11,2 5-17,0 0-9,0 0-1,0 0 2,0 17-9,5-1-10,1 0-10,0 3-8,5 5-7,1 4-5,2 1-21,-2 1-52,2 1-53,0 3-36,-2 0-74,5 5-107,-2-5-194,-2 0-80,-3-1 61,3-1-151,2-4-125</inkml:trace>
  <inkml:trace contextRef="#ctx0" brushRef="#br0" timeOffset="143932.03">18880 12359 1674,'-17'-5'-42,"2"1"27,3 2 21,4-2 21,-4 0 13,2 3 21,2-3 13,-1 2 11,3 0 8,-3-2 7,3 2 7,6 2 0,-13-3 0,9 1 0,4 2-10,-10-2-1,10 2-13,-8-3-5,8 3-7,-8-2-11,8 2-3,0 0-2,0 0 12,-2 12 2,2-12 19,16 15 0,-2-5 5,7 3 2,9 0-3,4 3-5,8 1-10,1 0-3,1-2-4,1 2-19,-1 1 0,-1-2-7,-9-4-8,-3 0-2,-3-1 0,-6-2-3,-1 0-4,-3-2 1,-3 1 0,-4 1-8,-5 1 5,-6 1-3,-2 0-1,-9 1-1,-6 5-5,-6 0 0,-7 2 2,-7 4-3,-2 0-5,-4-2-19,2 1-30,-2 2-28,1-2-36,4-1-56,4-4-60,6 3-64,1-5-100,3-4-175,7 0 34,5 1-229,-1 0-244</inkml:trace>
  <inkml:trace contextRef="#ctx0" brushRef="#br0" timeOffset="144244.12">18894 13341 2198,'-14'2'52,"2"-1"25,1-1 14,0 2 4,1 0 4,0-2-2,0 2 8,10-2 6,-12 0 17,12 0-6,-8 0-13,8 0-7,0 0-8,16-7-8,0 1-10,2 3-6,8-2-8,3 2-28,1-2-47,3 0-36,4-2-60,-1 0-75,4 0-76,-2-3-159,-4 1-111,0-1 51,-3 2-122,-3-1-99</inkml:trace>
  <inkml:trace contextRef="#ctx0" brushRef="#br0" timeOffset="144470.33">19503 13072 1913,'-4'-6'170,"0"0"14,2 1 17,0 1 2,2 4 3,-5-8 0,3 5-8,2 3-13,-5-6-21,5 6-21,0 0-6,0 0-12,0 0-10,0 17-12,2-8-9,3 4-7,-3 1-10,5 3-7,-3 0-8,0 2-32,2 5-43,0-2-55,3 0-47,-2 0-59,-3-1-63,4-1-58,-5-2-69,0-1-147,2-2-26,-3-2 49,-1-1-149,2 0-133</inkml:trace>
  <inkml:trace contextRef="#ctx0" brushRef="#br0" timeOffset="144936.86">18929 13268 1880,'-6'-5'71,"0"-2"28,-1 5 21,0-3 7,3-1 13,-1 2 8,4 1 18,-3-1 8,4 4 6,-6-6-6,6 6-14,-5-5-12,5 5-20,0 0-7,0 0 2,0 0-1,0 20-7,2-7-10,5-1-11,-1 5-7,0 4-10,-1 1-10,6 2-50,-5-2-64,2 6-63,-3-4-79,5 5-87,-6-3-105,3 0-223,-1 2 46,-3-2 77,4 1-198,2-1-175</inkml:trace>
  <inkml:trace contextRef="#ctx0" brushRef="#br0" timeOffset="145840.5">19402 14195 1806,'-10'-3'-19,"10"3"32,-6-2 15,6 2 13,0 0 3,-8-2 8,8 2 7,0 0 5,-6-4 6,6 4 4,0 0 5,0 0 3,0 0-2,-7-1-2,7 1-4,0 0-7,0 0-2,0 0-5,0 0-2,0 0 0,0 0 14,-2 9 6,2-9-1,11 12 4,-5-4 13,2 2 1,6 2 6,0 1 0,3 2-4,2 0 0,0 1-5,1-1-8,4 2-4,2 1-7,-3-2-8,-1-2-6,-2-1-3,0 2-6,-1-8-2,-4 4-6,0-2-3,-5-1-1,2-1 1,-2-1 1,-2 2 4,-2-6 1,0 3 1,1 1 4,-7 2 2,-3 1 0,-1 1-2,-6 0-4,-2 0-2,-8 5-5,-1-3-6,-11 3 3,-3 3-9,-5 1-15,-2 0-47,0-1-54,4 0-58,5-5-73,1 0-91,4-3-94,7-2-237,5-2 42,4-3 82,4 0-244,6-3-252</inkml:trace>
  <inkml:trace contextRef="#ctx0" brushRef="#br0" timeOffset="146301.57">19103 15375 2072,'-9'4'3,"3"0"40,-1-3 26,1 3 16,0 0 8,2-1 8,4-3 4,-11 0 9,11 0 4,-9 5-9,9-5 5,-3 2 1,3-2 13,0 0-11,0 0 2,0 0-3,0 0-6,35-10-1,-13 2-13,7-1-10,3 0-11,4 1-6,0-3-9,0 1-4,-3 2-4,-3 2-7,0-1-16,-3 2-30,-5 1-29,-1 0-32,-4 4-34,0-8-55,-6 7-67,6-5-73,-7 4-170,-2-2-110,0 4 78,2-3-199,-2 0-186</inkml:trace>
  <inkml:trace contextRef="#ctx0" brushRef="#br0" timeOffset="146578.43">19895 15072 2110,'0'-7'102,"2"-4"10,-2 3-4,1-2 8,-1 0 7,3 1 1,-1 1 8,0-1-11,0 0-14,-1 4-13,2-2-3,-1 1-12,1-2-10,-3 2-3,2 3-25,0-1-37,0-3-28,-2 7-39,5-8-32,-4 7-24,-1 1-36,5-6-31,-5 6-34,0 0-55,0 0-132,0 0-46,4 15-92,-6-8-48</inkml:trace>
  <inkml:trace contextRef="#ctx0" brushRef="#br0" timeOffset="146886.2">19898 15274 1552,'0'8'113,"3"-7"31,-3 4 11,0-5-3,2 11-8,-2-7 2,2 0 13,0 5 12,-1-2 7,2-1 7,2 2 2,-3 5-6,2-3-10,1 3-12,-1 0-11,0 3-11,-2-1-7,2 2-11,1-2-8,-3 4-9,-1-5-1,2 3 0,-3 0-2,0 0-1,-3 0 3,2-4 3,-1 3 2,-1-1 2,-2-1 1,0-3 4,-1 2-9,-5-4-30,0 4-7,-1-6-1,-4-2-9,2 3-6,-3-6-21,-4 3-46,0-5-67,-3 2-79,1-4-70,-5-1-123,0-5-187,2-1-168,-4-5 76,2-1-488,5-6-591</inkml:trace>
  <inkml:trace contextRef="#ctx0" brushRef="#br0" timeOffset="149898.17">13830 8955 2818,'4'-6'-185,"-2"1"30,0-4 25,0 1 26,0 0 22,1 0 18,-1 3 21,0-5 12,0 4 17,0-3 9,-2 2 11,2-2 9,0 4 13,-2 0 2,2-4 5,-2 3-1,2 1 1,0 1 0,-2-1-1,0 5 2,1-8 3,-1 4-1,0-1 5,0 5 1,3-7 1,-3 7 1,0-5-5,0 5-3,0-6-6,0 6-4,0 0-3,0 0-6,0 0 2,0 0-4,0 0-3,0 0-1,5 22 1,-2-13 0,-1 2-1,0 4-1,2 1 1,-2 1-2,0 2-3,2 0-35,-2 2-53,4 2-65,-2-5-76,-2 2-184,3-3-62,-1 1-56,1-3-26</inkml:trace>
  <inkml:trace contextRef="#ctx0" brushRef="#br0" timeOffset="153910.52">14399 8818 1301,'7'-4'-79,"-7"4"12,0 0 16,0 0 10,0 0 10,8-1 13,-8 1 7,0 0 5,0 0 4,0 0 9,0 0 3,0 0 4,7-2 6,-7 2 5,0 0 11,0 0-4,0 0 3,0 0 1,0 0-2,0 0 4,0 0-1,0 0-5,0 0 2,0 0-5,0 0 4,0 0-4,0 0 3,0 0-1,0 0 3,0 0-5,0 0 8,0 0-4,6-2-4,-6 2 2,0 0-1,0 0-3,10-2 7,1-3-3,6 4 2,2-3-5,9 1 3,2-2-4,1 1-1,3-1-1,-3 1-4,2 0-2,-4-1-2,-3 1 0,-2 0-1,0 1-6,-5-2 1,-2 3 1,-2 1-3,-3-1 1,0 2-3,-4 0-3,-8 0-12,0 0-10,0 0-18,6 2-24,-6-2-24,0 0-23,0 0-23,0 0-34,0 0-102,0 0-178,0 0 48</inkml:trace>
  <inkml:trace contextRef="#ctx0" brushRef="#br0" timeOffset="154157.29">14901 8534 1248,'-3'-3'12,"3"3"18,-1-10 10,-1 6 2,2 4 1,-2-10 0,0 7 0,2 3 0,-2-7-5,2 7-7,-3-7-10,3 7-23,0 0-13,0 0-7,0 0-25,0 0-28,0 0-32,0 0-92,0 0-198,0 0 91</inkml:trace>
  <inkml:trace contextRef="#ctx0" brushRef="#br0" timeOffset="154398.54">15003 8763 1007,'4'11'-37,"0"-2"24,0 2 19,0-1 15,1 0 7,0 4 22,-1-2 11,2 3 9,-2-2-3,0 0 5,0 2 2,3 0 5,-5 2 3,2-1-3,3-1-7,-5 0 1,2 1-10,-2-3 1,2 0-3,-2-2 0,-2 1-6,0 0-3,0-1-3,-2 0-4,-2-2-5,-2 1-7,-3 0-28,-2-2-38,-1 1-49,-3-3-63,-2-3-140,-4 0-319,0-3-102</inkml:trace>
  <inkml:trace contextRef="#ctx0" brushRef="#br0" timeOffset="155186.5">16690 9294 1590,'-5'-8'-57,"2"3"25,-1-3 18,0 3 16,0-2 18,-1 2 16,1 1 13,0-1 14,1-1 10,-1 2 7,0 0 8,2-1 0,2 5-1,-4-6-2,2 2-1,2 4-13,-5-3-6,5 3-9,-2-7-6,2 7-4,0 0-3,0 0 2,0 0 0,9 22 1,-1-11 0,5 0 1,2 5 1,3 1-4,4 2-1,3 1-4,0 0-2,2-1-5,0 0 0,-2 0-8,0-2 3,-5-2-4,-2-1-2,2-1-3,-5-1 0,-1-3-4,-3 0 1,0-1 4,-3 2-4,-4-3 5,-2 1-3,-4 1-3,-2 1 0,-4-1-1,-5-1 1,-4 1-6,-4 1 0,-5 2-1,0-3-13,-4 0-13,4-1-21,-3 0-23,1-1-30,1-2-37,3 3-37,4-3-34,2-3-59,3 0-136,2-4-63,2 0-69,3-4-32</inkml:trace>
  <inkml:trace contextRef="#ctx0" brushRef="#br0" timeOffset="155400.83">17353 9026 1537,'4'-4'49,"-3"0"5,-1 4-1,9-2-8,-9 2 17,0 0 14,8 15 3,-5-3 0,2 5-3,-1 5-6,2 3-6,3 2-6,-3 8-18,-1 2-63,0 0-85,-2-7-139,-6 4-421,2-2-164</inkml:trace>
  <inkml:trace contextRef="#ctx0" brushRef="#br0" timeOffset="156179.94">22199 8787 2097,'-13'-7'178,"4"1"0,1 0-30,2 3-16,1-1-16,1 2-13,0-1-26,4 3-8,0 0-13,-8-5 0,8 5-2,0 0 13,-5 16 4,8-7 5,1 6 5,2 7-1,2 2-3,1 7-7,1 1-5,-1 3-6,2 4-6,-1-1-7,0 8 0,0-7-5,-2-2-3,0 1-7,-2-4-35,1 1-37,-1-7-37,-1-1-48,-1-4-62,2-1-61,-2-6-58,1-3-164,3-3-51,-2-3 59,1-2-121,8-3-84</inkml:trace>
  <inkml:trace contextRef="#ctx0" brushRef="#br0" timeOffset="156389.88">22682 9062 1686,'-4'-6'67,"-1"-1"34,1 1 30,0 2 15,1 1 9,3 3 8,-4-7 2,4 7-19,0-7-11,0 7-15,11-6-9,-1 2-10,7 2-11,3-1-9,3 1-28,7 2-41,0-2-44,-2 0-59,5 0-69,-1 2-64,-1-4-105,-1 1-186,0-1 33,-3-3-73,0 2-56</inkml:trace>
  <inkml:trace contextRef="#ctx0" brushRef="#br0" timeOffset="156563.38">23294 8610 1686,'-4'-17'89,"0"1"14,-2 4 5,2 0-2,-1 1-7,4 1-11,-3 1-11,2 0-5,-1-1-10,2 3-38,-1-2-46,0 3-54,2 6-49,-3-7-59,6 5-171,-3 2-241,0 0-96</inkml:trace>
  <inkml:trace contextRef="#ctx0" brushRef="#br0" timeOffset="156833.59">23408 8759 1673,'4'11'6,"3"-1"40,-4 1 28,2 2 25,1 1 17,3 1 17,1 4 4,3 3 5,-2-2 1,1 5 8,4 3 3,-2 3 3,1 1 1,0 1-3,0-1-7,-3-1-9,1 1-9,2 1-11,-6-3-6,1 2 5,-2-4-5,-3-4-9,-5 1-4,0-3-8,-7 2-9,-1-2-5,-7-1-8,-8 0-8,-5-1-42,-6-3-64,-8 0-66,-7-6-99,5-6-123,-13 3-263,-1-6-14,1-6 90,2 0-303,0-5-307</inkml:trace>
  <inkml:trace contextRef="#ctx0" brushRef="#br0" timeOffset="158761.98">14018 10159 2053,'-3'-6'-82,"3"6"9,-3-4 23,3 4 19,-2-5 6,2 5 15,0 0 12,-5-4 11,5 4 9,0 0 7,0 0 1,0 0 1,0-5 0,0 5-1,0 0-4,0 0-1,0 0-4,0 0-4,0 0 4,0 0-4,0 0 1,7 14-1,-5-6-2,-1-1 1,2 3-2,1 0-2,-2 1 0,3 2-1,-1 3 1,-2-4-1,2 3-1,0-1-9,-2 2-14,3-3-26,-3 1-35,5-1-37,-3-4-50,-2 1-118,2-2-255,0-3-37</inkml:trace>
  <inkml:trace contextRef="#ctx0" brushRef="#br0" timeOffset="159054.66">14273 10195 1458,'2'-5'-6,"-1"1"18,-1 4 15,3-8 13,-3 8 6,2-5 2,-2 5-1,0-4-4,0 4-4,0 0 0,0 0 3,0 0 7,0 0 2,-6 17-1,2-8-1,-6 4-1,4 3 1,-3 3-3,-1 0 0,-7 8-5,2-2-4,1 1-1,-4 1-5,4 1-1,-3-1-3,2 1-2,0-2-4,5-2-14,-1-2-19,0-5-18,1 3-19,4-7-23,-2 2-22,5-3-15,-2 0-17,5-3-29,-2-3-76,4-3-313,1 1-48</inkml:trace>
  <inkml:trace contextRef="#ctx0" brushRef="#br0" timeOffset="159437.77">14323 10424 1478,'0'0'-14,"0"0"4,3-6 10,-3 6 17,0 0 13,0 0 11,-1 19 5,1-12 17,0 3 2,0 2 1,0-2-4,0 4 0,0 0 1,0-1-3,0 1-3,0-1 0,1 2-1,-1-2-1,-1 0 1,1-2 2,0-2 5,0 0 11,-2 1 7,2-3 13,0 1 9,-2-2 0,2 0-11,0-6-3,-5 4-3,5-4-6,0 0-9,0 0-4,0 0-12,-20-10 3,15 4-5,-1-2-10,0-3-5,0 0 8,-1-2-8,2-1-8,0 0-4,2-1 2,1 1-18,0 2-15,-2 0-6,4 1-29,-2 1-29,2-1-41,0 2-40,2 1-37,4 1-41,-2-3-86,2 2-169,-1 0 5,5 3-108,0-1-85</inkml:trace>
  <inkml:trace contextRef="#ctx0" brushRef="#br0" timeOffset="159594.23">14457 10340 1519,'0'-4'-34,"0"4"5,0-6 5,0 6 7,2-5 0,0 1 6,-2 4-4,2-6-4,-2 6-8,8-5-5,0 3-14,0-2-19,2 0-35,0 1-99,0 3-102,-1-3 182</inkml:trace>
  <inkml:trace contextRef="#ctx0" brushRef="#br0" timeOffset="159994.87">14597 10405 796,'-1'6'-6,"-1"-3"20,2 3 15,0-6 16,0 8 18,0-8 19,0 5 9,0-5 1,0 0 1,6 2-3,-6-2-2,11 0-5,-11 0 0,15-3 0,-6 1-8,-1 0-3,-8 2-5,16-2-6,-9 2-8,-7 0-2,15 0-5,-15 0-4,13 2 0,-7 2-4,-2-3 0,0 5 0,-2-1 3,1 1 4,-1 3-4,-2-2 1,-5 3-1,3-1 0,-2 0-2,-2 2-1,-1 1 0,1 2-2,-2-3-3,2 2-3,-1-1-1,-2-2-6,5-2-2,-2 1 2,2 0-2,1-3 0,0-1 1,1 1 2,2 0 11,2-1 1,1-1-1,4-1-5,-1-2 0,0 0-3,5-1-2,-11 0 2,21 0-6,-10 0-17,2-1-27,0 0-40,-3-4-49,0 1-58,4-1-62,-6-1-124,0-1-125,3-3-142,-3-1-121</inkml:trace>
  <inkml:trace contextRef="#ctx0" brushRef="#br0" timeOffset="160226.29">14838 10234 1700,'-3'-5'1,"3"5"20,-7-3 8,7 3 7,-3-4 8,3 4 3,0 0-3,0 0 1,8-10-4,-3 6-2,4-1-2,-1 1-3,0-2-3,2 3-5,1-1-3,-2-1-12,3 5-33,-1-5-39,-1 2-41,2-1-47,-4-1-105,0 2-298,0-1-53</inkml:trace>
  <inkml:trace contextRef="#ctx0" brushRef="#br0" timeOffset="160411">15071 10009 1525,'4'-8'8,"-4"1"30,2 0 14,-2 0 13,0 1 9,2 0 3,-2 1-4,0 5-13,2-10-2,0 7-11,-2 3-25,2-6-28,-2 6-11,0 0-28,0 0-29,0 0-31,0 0-38,0 0-77,0 0-287,14 9-11</inkml:trace>
  <inkml:trace contextRef="#ctx0" brushRef="#br0" timeOffset="160671.01">15124 10066 1321,'2'6'-34,"0"-1"26,2 3 19,-2-1 12,2-1 10,0 2 9,-2 1 11,2-1 9,2 0 6,-2 1 6,0-2 3,0 3 7,-1-1-1,2 1 1,1 0-4,-1-1-2,-1 1 1,-3-1-3,4-1-6,0 2-4,-3-3 1,2 1-5,-4 1-3,2-1 0,-4 1-4,2-1-3,-2 0-6,-2 0-3,-1-1-6,0 3-2,0-3-3,-2 0-13,-3 1-24,2-1-26,-2 0-38,-1-4-36,4 4-51,-1-4-46,-3-3-102,11 0-146,-17-6-117,11 1-68</inkml:trace>
  <inkml:trace contextRef="#ctx0" brushRef="#br0" timeOffset="160952.08">15397 10083 1630,'2'-4'44,"-2"4"25,2-5 23,-2 5 9,0-6 10,0 6 2,2-4-2,-2 4-7,0 0-15,0 0-8,0 0 0,0 0 6,0 0 2,0 0-2,-4 21 8,2-10-12,-2 3-9,-3 1-1,1 4-12,-3 1-1,3 0-7,-5 3-5,1-1-8,0 2 1,-2 0-6,0 1-2,1-2-15,1 0-28,-1-2-30,2-3-29,0-2-40,2-1-44,3-1-47,-2-3-44,0-2-100,6-1-131,-2-4-192,2-4-161</inkml:trace>
  <inkml:trace contextRef="#ctx0" brushRef="#br0" timeOffset="161328.35">15397 10311 1742,'4'-3'-43,"0"-1"28,-2 0 15,-2 4 21,8-6 21,-3 5 19,-5 1 14,9-4 9,-9 4 9,0 0 9,12 5 0,-8-2 0,0 4 2,1 0-6,-1 1-1,1 1-7,-5 3-6,4 0 1,-2-1-6,0 0-9,0 1-5,-2 1-7,0-1-1,0 1-10,0-2-2,-2 1-4,2-3-4,-2 1 0,2-2-1,-2-1-4,2 1 2,-2-1 10,2-1 4,-5-3 0,3 2-6,-2-1 1,4-4-4,-9 1-2,9-1 0,0 0-3,-12-8-3,6 5 4,2-7-11,-1-1-2,-3 0-5,7-5 0,-3 1-11,2-2-13,2-2-21,2 1-17,-2 2-28,2-3-36,1-1-49,2 3-59,3 2-56,-2-3-134,0 1-124,0 3 45,2-1-110,-1 5-96</inkml:trace>
  <inkml:trace contextRef="#ctx0" brushRef="#br0" timeOffset="161493.1">15504 10149 1608,'0'0'34,"-3"-5"19,3 5 9,-1-6 6,1 6 3,-2-6 2,2 6-4,6-9-2,0 4-9,2 2-7,2-1-3,0-1-3,1 0-20,1 2-40,-2-1-39,2 2-47,1 0-52,-4 2-106,-1 0-336,-8 0-96</inkml:trace>
  <inkml:trace contextRef="#ctx0" brushRef="#br0" timeOffset="161803.52">15623 10247 1565,'2'6'-12,"0"-3"21,2 1 23,1-2 16,-5-2 14,11 6 8,-5-5 5,0 1 2,3 0 1,-1 0 0,1 0 2,-1 1-1,1-1-3,-1 1-3,0-1-6,2 1-3,-2 1 1,0-1-7,-1 4-2,1 0 1,-2 3 2,-4-1 1,0 4-3,-2-1 7,-4 2-8,0 1-1,0-1-5,-3 1-4,1-2-5,2 0-8,0-2 4,0 0-8,2 0-4,0-4-1,2 1 1,2-1 0,2-1-3,0-1-1,6-3-1,1 1-3,4-2 0,3-1-12,2-1-32,3-2-42,3-2-67,-1-1-89,-6-1-121,2-3-170,-6 0 51,-3 1-134,-1-1-99</inkml:trace>
  <inkml:trace contextRef="#ctx0" brushRef="#br0" timeOffset="166408.86">16392 10022 1507,'0'0'-89,"0"0"21,0 0 9,-5 4 15,5-4 5,0 0 12,0 0 3,0 0 5,0 0 7,0 0 2,0 0 7,0 0 4,0 0 8,0 0 4,0 0 4,-6 2 3,6-2 1,0 0 6,0 0 0,0 0-3,0 0 3,0 0 6,0 0 1,-8 0 0,8 0-3,0 0-4,0 0 9,-8 3 1,8-3 4,0 0-3,-9 0-3,9 0 3,0 0 1,-6 2-6,6-2 1,0 0-2,0 0 6,-11 0 3,11 0 1,0 0 0,0 0 0,-6 2 1,6-2 0,0 0 3,0 0 0,0 0-2,0 0-1,0 0-2,0 0-3,0 0-3,0 0-1,0 0-5,0 0-4,0 0 0,0 0-2,17-7-4,-9 5 0,3 0-2,-1-2 0,6 2-1,-2-2 1,5 2 0,0-1 0,-1 1-3,2-3-1,0 2 1,0 1-2,-5-1 0,2 1-1,-4 0-2,-2-1 1,1 1-4,-2 2-5,0-3-19,-2 3-18,-8 0-26,12 0-23,-12 0-37,11 3-26,-11-3-38,8 0-85,-8 0-360,0 0-128</inkml:trace>
  <inkml:trace contextRef="#ctx0" brushRef="#br0" timeOffset="166794.02">16845 9929 1674,'0'0'-42,"-10"-5"32,10 5 24,-11-2 20,7 2 14,4 0 17,-9-3 12,9 3 9,-10-2 8,10 2 0,-6-4-3,6 4-6,0 0-5,0 0-7,-10-2-8,10 2-5,0 0-7,0 0-6,0 0-3,0 0 3,-9 11 0,9-9 2,3 6 3,-1-1-3,0 2-4,4 0 0,-2 2-5,-2-1-5,4 4-2,-1-1-1,0 2-6,1-2-2,1 1 3,-1 1-4,-1-2-3,1 2-2,-1 1-12,1-4-27,-2 1-35,0-2-37,-2 0-40,2 0-45,0-1-30,-2-3-48,2 2-112,0-2-86,-2-1-85,-2-1-41</inkml:trace>
  <inkml:trace contextRef="#ctx0" brushRef="#br0" timeOffset="167031.33">16748 10343 1372,'-7'5'-15,"1"-1"25,0-1 20,1 2 15,1-2 12,4-3 11,-6 6 12,4-4 6,2-2-3,0 0 3,0 0-2,0 0-4,36-11-5,-18 6-2,9 0-3,0-2-7,5 0-3,4-1-5,2 1-6,-3 1-6,3-1-2,-3 1-3,-7 1-22,-3 2-24,2-2-35,-6 3-34,-1 2-26,-8 2-33,0-1-45,-7 2-99,-1 1-340,-4-4-117</inkml:trace>
  <inkml:trace contextRef="#ctx0" brushRef="#br0" timeOffset="167436.2">16957 10504 1696,'-6'1'13,"6"-1"24,-8 5 21,8-5 14,-9 1 21,9-1 13,-6 3 4,6-3 3,0 0-14,-6 3-9,6-3-9,-5 5-8,5-5-2,0 9 1,2-4 2,3 5-5,-1-1-6,2 3-3,-2 1 0,3 1-3,-1 1-2,-2 0-3,2 0-4,-1 1-4,2 1-3,-3-3-7,0 1 2,0-1-3,0 0-6,-2-5 4,0 2 2,0-1 3,-1-2 2,2 0-2,0-1 15,-1-1 6,-2-1 13,0-1 7,0-4-15,0 0 2,-5 6-10,5-6-7,0 0-2,0 0 0,-12-11-12,8 3-4,-4 0-3,4-1 0,-6-2-4,4-1-5,0-2 0,0 2-17,-1 2-11,1-4-20,2 5-20,0-1-20,-1 3-23,1-3-45,-1 0-49,3 1-47,2 1-51,0-3-131,2 3-137,3-1 73,-1 0-164,3 0-141</inkml:trace>
  <inkml:trace contextRef="#ctx0" brushRef="#br0" timeOffset="167626.57">17037 10500 1789,'0'0'30,"0"-6"30,0 6 17,0-7 12,0 7 10,3-11 6,-1 7 1,0-2-8,1-1-12,9-3-7,-1 2-7,1-1-8,3 3-6,2-2-10,0 3-29,2-3-36,-2 2-43,0 5-44,2-2-49,-2 3-47,-4 0-111,-2 3-131,-5 0-100,0 2-44</inkml:trace>
  <inkml:trace contextRef="#ctx0" brushRef="#br0" timeOffset="168005.83">17195 10597 1486,'-2'6'18,"0"-2"22,-1 1 16,2 0 14,1-5 7,0 7 9,0-7 4,4 4 2,-4-4-1,8 1-1,-8-1-2,15 0-7,-7 2-3,1-2-8,1 0-6,1 2-3,-1 0-9,0 1-3,2-2-6,-4 3-3,0 0 0,0 0-2,-1 0 1,0 5-3,-3-4 2,0 5-2,-4-3-2,2 3 1,-2 0-6,0-1 3,-2 1-1,0 0-4,-2-1-2,2 0 2,-2 2-1,1-4-6,1 0 6,-3 1-9,5-1 2,-1-1-1,-1 0 2,-1-3 5,3-3-1,-2 9 1,2-7-4,0-2-2,2 7 7,-2-7-2,6 4-3,4-4-2,-2 2 2,-8-2-4,19-2 0,-7 2-1,2-3-1,-2 2-21,1-3-32,4 1-37,-2-2-47,-1-1-58,2 1-63,-5-5-128,2 1-136,-2 0 35,-2-2-110,1-2-83</inkml:trace>
  <inkml:trace contextRef="#ctx0" brushRef="#br0" timeOffset="168512.91">17593 10146 1555,'0'0'-19,"-11"-4"33,7 2 24,4 2 28,-9-4 21,5 3 22,4 1 6,0 0 12,-10-4 2,10 4-2,-4-6-2,4 6-11,-5-2-7,5 2-8,0 0-1,0 0-20,0 0-10,17-9-3,-7 6-10,2 2-4,0-3-3,3 1-4,2 1-5,-2-1-3,3 1-11,0-2-27,1 2-29,-2-2-40,2 1-49,-3 1-62,3-2-54,-4 1-127,0-2-125,0 2-161,-2-3-145</inkml:trace>
  <inkml:trace contextRef="#ctx0" brushRef="#br0" timeOffset="168728.83">18016 9907 1760,'0'-5'-14,"-2"-1"32,2-1 21,0 1 16,-3-1 4,3 2 5,-1 0 3,1 5-6,0-10-2,0 6-7,0-1-5,0 5-8,0-8-8,0 8-16,0 0-13,0-6-22,0 6-26,0 0-36,6-1-25,-6 1-29,0 0-51,11 9-135,-11-9-173,0 8 0</inkml:trace>
  <inkml:trace contextRef="#ctx0" brushRef="#br0" timeOffset="168986.31">18067 9946 1311,'3'5'-32,"1"1"19,0 2 21,2-3 19,-2 3 12,3-1 13,-3 0 17,2 0 8,-2 3 6,3-3 6,-2 3 2,5 1 2,-4 0-3,0 1 3,2 0-4,0-3-3,-2 2-9,-2 3-1,0-5-1,0 1-2,0 1-2,1-1-3,-3 0-6,-2-2-3,0 2-3,-2 2-6,-3-3-2,1 1-7,0-1-1,-2-1-7,-2 2-11,-2-1-24,0-1-35,0-1-39,1-1-39,-2 0-47,3-3-45,-3-3-95,2 2-133,9-2-166,-11-5-101</inkml:trace>
  <inkml:trace contextRef="#ctx0" brushRef="#br0" timeOffset="169308.55">18512 10020 1605,'7'-4'19,"-3"2"25,-4 2 20,8-5 22,-8 5 12,6-4 8,-4 1 7,-2 3-3,3-3-4,-3 3-13,0 0-8,8-5-8,-8 5-8,0 0 8,0 0-3,-5 17-4,2-10-2,0 4-3,-3 3 3,-4 5-3,1 2 3,-2-1-2,-1 4-6,-1 2-5,-2 2-7,-2-1-3,3 0-3,-2 2-7,0-3-5,-2 1 7,6-4-6,-1-3-7,1 2-14,-2-1-15,4-4-16,0-4-24,0 3-23,3-5-32,0 1-27,1-5-22,2 3-30,-2-3-28,3-1-48,1-3-121,2-1-98,0-2-107,0 0-81</inkml:trace>
  <inkml:trace contextRef="#ctx0" brushRef="#br0" timeOffset="169745.42">18607 10338 1522,'5'-3'-15,"-1"-2"27,-4 5 20,7-5 13,-2 3 10,-5 2 14,5-4 10,-5 4 3,3-4 4,-3 4 22,0 0 6,0 0 7,14 13-3,-11-6-5,0 1 0,1 4 3,-1 2-7,0-3-4,2 4 1,-3 3-9,-1-3-3,-1 1-12,3 0-5,-1 0-3,-2 1-7,0-3-9,2 1-3,-2 2-8,0-5-5,0 2 1,0-2-4,0-4-7,0 4-3,0-4 5,0 1-3,0-3-8,0 2 4,0-3 2,2 0 4,-2-5-4,0 0-2,0 0-6,0 0-1,0 0 2,0 0-2,0 0-5,0-21-2,-2 9 1,0-1-3,0-2-11,-1-3 3,0 3-2,0-5 3,-2 1 1,4 3-7,-1-1 3,0 1-7,0 3 4,-1-2 2,2 1 1,1 3-10,0-3-21,0 5-15,1-2-27,2 2-37,1-6-44,4 2-48,1 4-56,-1-4-93,0 0-182,6 1 32,-2 0-195,2 1-188</inkml:trace>
  <inkml:trace contextRef="#ctx0" brushRef="#br0" timeOffset="169944.18">18904 10184 1934,'0'0'32,"0"0"30,6-8 13,-6 3 10,0 5 16,5-7 13,-5 0 13,4 3 2,-2-2-10,4-1-5,1 2-13,3-3-12,3-1-7,-3 5-10,3-2-4,1-1-9,-3 4-32,2 1-33,-1-2-41,0 2-50,0 1-55,1 1-57,-3 0-71,-2 0-143,1 3-43,-4 3-116,-3-1-82</inkml:trace>
  <inkml:trace contextRef="#ctx0" brushRef="#br0" timeOffset="170306.83">19081 10268 1598,'2'7'7,"-2"-1"20,0 0 15,2-3 9,-2-3 9,9 7 11,-2-7 11,-1 3 7,-6-3 3,14 0 0,-2 0 0,-2 0-5,2-3-3,3 3-4,0 0-4,0 0-1,3 0-9,-6 0-4,2 0-3,-3 0-5,2 3-2,-6-1-6,4 2 4,-4 1 2,-1 1-1,-2 2-2,-2-1-4,2 4 3,-4-1-8,-4 2-1,4-3-2,-4 3 5,2 1-5,-2-4 3,0 3 0,-1 0-2,4-3 2,-3 2-12,2-3 7,-3 1-3,3 1 0,0-2 6,0-1 6,4 1 18,0-3 15,1 2 4,5-4-6,0 2-5,2-3-8,2 1-5,1-3-15,3 0-3,3 0-14,2 0-38,3-3-56,1 1-72,0-5-87,-5-3-120,7 1-264,-3-4 65,3-2 75,1-3-229,-2 0-195</inkml:trace>
  <inkml:trace contextRef="#ctx0" brushRef="#br0" timeOffset="171186.27">16824 9747 1829,'6'-2'-59,"0"0"31,-6 2 17,10-3 22,-10 3 17,10-4 10,-10 4 12,4-2 11,-4 2 10,0 0 8,0-6 4,0 6 4,0 0-4,0 0-2,0 0-6,0 0-5,0 0-10,0 0-5,0 0-2,0 0 4,0 0 3,0 0-5,-10 19 5,6-6 1,1-2-1,3 5 5,-2 3 4,-3 8 12,2 8 1,-2 7-4,-1 9 8,-3 23-4,-1 1-9,0-1-2,-2 0-3,2 0 0,0-13-12,1-7-6,3-3 0,-4-1-3,5-11-10,-2 2-2,3-5-1,0 1-4,2-9-4,-2-1 2,2-7-4,2 1-1,-2-1-2,0-3-3,2-2-2,-2-4-1,4 1-11,-2-2-17,2-2-18,2 1-32,2-4-32,0-1-47,1-2-57,0-2-62,1-4-85,-2 0-191,5-4 28,-3-4 66,2 2-158,2-8-101</inkml:trace>
  <inkml:trace contextRef="#ctx0" brushRef="#br0" timeOffset="171964.28">14399 9752 1599,'9'0'-22,"-9"0"20,10 0 9,-3-2 5,-7 2 11,0 0 14,12 0 7,-12 0 13,9-3 2,-9 3 1,0 0 2,11-2 0,-11 2-4,0 0-1,0 0-3,8 5-2,-8-5 13,2 7 2,-2 3 10,0-1 8,-2 8 7,-2 3 4,-2 6 4,-3 11 9,0 9 10,-1 9-6,-7 18 1,-2 6-3,-2-3-4,-1-1-11,0-2-8,2 0-8,-3-9-11,3-8-3,6-10-6,1-5-5,0-5-6,3-2-2,1-2-4,1-6-5,0-1-8,2-3-5,-1-4 4,4-1-6,-3-2-10,2-1-16,2-1-17,0-1-17,0-3-25,0-1-28,2-1-39,0-2-44,0-5-59,4 2-83,-4-2-234,0 0 38,16-13 71,-11 6-147,4-2-86</inkml:trace>
  <inkml:trace contextRef="#ctx0" brushRef="#br0" timeOffset="176044.38">22336 10369 1572,'0'0'-32,"0"0"21,-2 5 12,2-5 13,0 0 11,0 0 11,0 0 13,0 0 9,0 0 14,0 0 4,0 0 4,0 0 0,0 0-2,0 0 2,0 0-3,0 0-2,0 0-3,0 0-2,0 0-1,0 0-1,0 0 3,0 0-7,0 0-3,0 0 0,0 0-3,0 0 1,0 0-2,0 0 0,0 0-5,0 0 1,0 0-2,0 0-7,0 0 7,0 0 3,13 4 5,-13-4-6,17-2-7,-4 2 4,-2-2-14,9 2-2,-1-2-1,1 1-10,-1-1 4,2 0 4,0 0-8,-2 0-4,2-1 4,-2 3-10,-2-3-2,-2 3-3,-3 0 8,2-2-6,-2 0 4,-1 4-6,-3-4 0,1 1-1,-9 1-3,14 0-9,-5 0-18,-9 0-16,11-2-22,-11 2-35,13-2-41,-13 2-53,10 0-40,-6-5-67,-1 2-140,4-1-64,0 0-160,2-2-156</inkml:trace>
  <inkml:trace contextRef="#ctx0" brushRef="#br0" timeOffset="177090">23065 10207 1720,'0'0'-61,"0"0"22,0 0 19,0 0 15,0 0 17,0 0 9,0 0 11,0 0 8,0 0 8,0 0 12,0 0 2,0 0 4,0 0-6,0 0 3,0 0-3,0 0-2,0 0-1,0 0-1,0 0-2,0 0-1,0 0-3,0 0 1,0 0 1,0 0-6,0 0-2,0 0-1,0 0-2,0 0-4,0 0-3,0 0-1,0 0-3,0 0-2,0 0 1,0 0-7,0 0-4,0 0 2,0 0-1,0 0 0,0 0 0,0 0-2,0 0 1,0 0-2,0 0 2,0 0-1,0 0-3,-17 9 5,17-9-1,0 0-5,-13-2 0,13 2 0,-8-2-1,8 2 3,-7-4 3,7 4-1,-10-3-1,9-1-4,-3 0 0,2-1 0,2 5-2,-4-11 0,2 8-3,2-4 3,0 7-6,0-12 0,0 6 2,2 0-8,-1-1 6,4 2 0,-3-1-1,1-2 1,4 2 0,-1 1 1,-2-2-2,-1 2 1,4 1-1,0-1 1,-3 1-4,2 0 4,0 0-2,-1 1-4,0-2 2,-5 5 0,10-5 3,-4 3-5,-2 0 1,-4 2 2,13-3-2,-13 3 3,13 3 0,-5-3 0,1 4 0,1 0 1,-2 0-1,1 1 0,2 3 1,-1 1 4,0 0 3,2 3-1,-2 0 1,-2-1 3,1 2-5,-3 2 6,1 0 4,-3 3-4,0-1 8,-4-1 3,2 1 0,-4 2-6,0-2 2,-4 0 2,-3 0-1,1 0-5,-5 2-2,3-2 3,-6-2-9,4 1 6,-3-1-5,2-3-1,-1-1 2,1 0-1,1-2-1,0 2 3,2-4 0,2 1-2,-1-1-3,0-3 7,3 2 0,-2-3 1,1 0-6,-2 1 4,9-4-3,-11 1 0,11-1 1,-10 0 2,10 0-2,0 0 3,-10-4-4,10 4 3,0 0-2,-6-4-2,6 4 8,-3-3-6,3 3-8,0 0 4,0 0-4,9-8 7,-9 8 3,10-3-2,-2 3 0,-8 0-3,13 1-3,-3 1 6,2 0 0,-1 2 0,0-1 5,3 2-3,-4-1-1,6 4-2,-2-3 3,-1 0-2,2 2-1,-2 0-6,3-2 7,-2 3-6,-2-2 4,1-1-2,-3-1 3,1 2-6,0-1-23,-1-3-35,0 3-23,0-1-35,-4-3-41,0 1-44,4 0-64,-10-2-98,14-2-163,-2-1 29,-5-1-205,3-1-192</inkml:trace>
  <inkml:trace contextRef="#ctx0" brushRef="#br0" timeOffset="177465.21">23486 10064 1901,'0'0'-11,"-4"-7"21,2 5 15,2 2 17,-2-8 19,2 1 21,0 7 14,0-9 7,0 9 0,0-7-2,0 7-8,0-8-8,2 4-6,-2 4-9,0-5-6,0 5-8,2-6-4,-2 6-9,0 0-16,0-7-19,0 7-26,0 0-29,0 0-43,0 0-37,0 0-31,0 0-43,0 0-105,0 0-147,0 0-122,0 0-76</inkml:trace>
  <inkml:trace contextRef="#ctx0" brushRef="#br0" timeOffset="177775.92">23535 10281 1537,'0'6'-28,"0"1"21,0 1 26,2 0 19,-2-1 22,0 2 20,0 0 17,0-1 14,0 2 10,0 2 4,-2-3 7,2 3 0,0 0-1,-2-2-12,2 0-3,0 2-2,0-3-12,-2 2-7,2-1 2,-2-1-5,-1 1-6,-1-2 1,2 1-9,-2-1-2,-2-1-10,0 1-8,-1 0-1,-2-3-7,1 2-2,-2-4-6,-1 1-9,0 0-18,-2-3-20,3-1-26,-3 2-17,0-4-29,1 1-31,2-3-34,-4 0-49,3-2-33,6 1-38,-2-4-100,3 1-127,4-2 45,2-1-99,1 3-46</inkml:trace>
  <inkml:trace contextRef="#ctx0" brushRef="#br0" timeOffset="178440.86">23999 10343 1427,'0'0'-47,"0"0"10,0 0 5,2 5 5,-2-5 3,0 0-2,0 0-10,0 0 0,0 0-2,-7 5-5,7-5-6,0 0-8,-5 4-5,0-1 2,5-3 5,0 0 6,-3 5 13,3-5 15,0 0 22,0 0 21,0 0 19,0 0-1,0 0 14,0 0 13,0 0 14,0 0 10,0 0 2,0 0 9,0 0 5,0 0 2,0 0 3,0 0 2,5-17-2,-5 17-2,0 0-3,0-5 1,0 5-4,0 0-5,0 0-1,3-7-4,-3 7-2,0 0-8,0 0-6,0 0-5,0 0-3,0 0-3,-22 17 2,9-7 8,-4 3 0,0 4 13,-9 3-3,-2 0-6,-6 6-4,-5 0-3,-13 11-6,-3 0-5,-3 0-5,1-4-9,2 2 1,11-6-6,3-7-3,5-1-10,4-1-1,5-3-2,-1-2-8,8 0-10,0-4-10,3 1-6,2-4-11,0 1-9,5-1-13,0-3-13,0 1-9,2 0-18,2-2-23,2-3-28,4-1-22,0 0-25,0 0-29,0 0-27,0 0-57,26-5-105,-16 1-72,5 0-116,4 0-84</inkml:trace>
  <inkml:trace contextRef="#ctx0" brushRef="#br0" timeOffset="178850.35">23662 10759 1670,'0'0'43,"12"-3"19,-12 3 17,9-3 5,-9 3-4,0 0 4,0 0 8,10 4 10,-10-4 4,0 10 8,-1-4-3,-1 1 6,0 3 0,0-1-8,-2 2 0,-2 3-4,2-1-12,0 3-9,-2-1-7,2-1-3,-2 3-7,-1-2-8,1-1-8,2 1-2,-3-1-4,1 1-6,1-1-1,-1-1 3,2 1-9,0-5-7,2 1 0,-2-1-2,2-1-1,-3-1 6,3 1 10,-1-3 14,3 2 18,0-7 3,-3 3-6,3-3 4,0 0 0,0 0-5,0 0 0,-5-12-7,5 4-4,-2 0-5,-1-4-7,2 1-3,1-3-4,-4-1-3,4 0-7,0 2-3,-2-1 2,2 0-7,-2 3 0,2 0-15,-2 0-27,2 0-36,0 1-33,0 1-41,2 1-55,-2-2-55,2 2-55,2-1-67,4-2-152,0 3-37,2-1 63,0 2-217,0 2-203</inkml:trace>
  <inkml:trace contextRef="#ctx0" brushRef="#br0" timeOffset="179053.89">23726 10761 1978,'2'-4'41,"-2"4"36,2-6 18,-2 6 10,2-5 4,-2 5 4,1-8 11,2 5 6,2-3 6,1 0-10,0 1-3,2-2-7,4 2-15,2 0-19,1-2 6,0 2-12,2 1-13,-1 0-6,2 0-28,-3 2-27,4 1-32,-5-1-39,-1 2-50,-1-3-48,1 6-67,-3-1-108,-3-1-178,-1 5 53,-4-2-153,-2 4-119</inkml:trace>
  <inkml:trace contextRef="#ctx0" brushRef="#br0" timeOffset="179448.57">23882 10868 1640,'-4'5'31,"2"2"36,2-7 22,-2 7 12,2-7 5,2 6 8,-2-6 2,4 6 0,-1-5 7,-3-1 1,11 4 5,-1-2-4,0 0 4,0 0-1,3-1-6,0 3-6,4-2-9,-3 2-10,2-2-4,-2 1-9,1 3-4,3-2-5,-6 3-11,0-2-3,2 2-2,-6 1-4,0-2-3,-1 1 4,-3 1-1,0 1-1,-4 1-2,-2 0-4,0 1-3,-2 2-1,-1 1-4,1-4-2,-4 5-1,2-2-4,-4-2-3,2 3 3,0-3 2,2-1-2,1-1 2,-1-2-1,1 1 1,1 1 6,0-5 4,0 2 2,2 1 5,-2-4 2,2 2 13,2-5 17,6 7 0,0-6-2,2 1-6,6 0-11,4 0-4,10 0-4,4 0-8,5-2-11,11 0-48,-1-4-86,7 2-108,1-3-149,-2-7-245,3-1-95,14-11 81,0-2-502,-1-6-584</inkml:trace>
  <inkml:trace contextRef="#ctx0" brushRef="#br0" timeOffset="189763.87">14637 11668 942,'4'-4'180,"-4"4"-36,2-4-25,-2 4-10,0 0-3,0 0-5,0-8-8,0 8-4,0 0 4,0-5 2,0 5 1,0 0-3,-2-6 1,2 6-4,0 0-2,0 0 1,0 0-2,0 0-2,2-6-4,-2 6 4,0 0 4,0 0-4,0 0 0,0 0 5,0 0-2,-2-5-4,2 5 3,0 0 0,0 0-4,0 0-5,0 0-2,0 0-5,0 0-8,0 0 6,0 0-15,0 0 3,0 0-6,0 0-7,0 0-7,0 0-6,0 0-3,0 0-3,0 0-4,0 0 6,0 0 7,0 22-3,0-13 5,0 6-1,0 2 1,2 2 8,-2-1 1,2 3-1,0 3-1,2 1-2,-2-3-1,2 2-3,0-2-4,1-1-1,-3-2-3,3-2 0,-3-2-4,0 0 0,2-1-1,-2-3-3,-2-1-3,4-1 2,-4 2-2,2-4 2,0 1 0,1-1-5,-3-2 4,2 1 0,-2-6-16,0 5-35,0-5-41,0 0-41,0 0-34,0 0-42,0 0-59,0 0-66,0 0-135,-2-14-160,2 14 69,0-9-338,2 3-361</inkml:trace>
  <inkml:trace contextRef="#ctx0" brushRef="#br0" timeOffset="194674.36">15053 11580 2211,'0'0'-137,"5"-4"24,-5 4 19,0 0 17,0 0 15,0 0 8,0 0 17,6-1 15,-6 1 9,0 0 8,0 0 13,0 0 5,0 0 6,0 0 1,0 0 1,0 0 5,0 0 5,0 0 2,0 0 1,0 0 4,7-4 0,-7 4 4,0 0 3,0 0 1,0 0 2,0 0 0,0 0 2,0 0 0,0 0-1,0 0 2,0 0-1,6-2-2,-6 2-1,0 0 0,0 0-2,0 0-2,0 0-1,0 0 1,4-4-6,-4 4-2,0 0-1,0 0 0,0 0-4,0 0 2,0 0-4,0 0-3,0 0-1,0 0-2,0 0 1,0 0 0,0 0 4,6-4-8,-6 4 1,0 0-1,0 0-3,0 0 5,0 0-3,0 0-1,0 0 0,0 0 2,0 0-3,0 0 0,0 0 0,0 0 0,0 0 4,0 0-9,0 0-1,0 0-1,0 0 0,7-1 6,-7 1-7,0 0 3,0 0-1,0 0-2,0 0 6,0 0-3,0 0 0,0 0 3,0 0 0,0 0 0,0 0 2,0 0-2,0 0-2,0 0-2,0 0 1,0 0 2,0 0-2,0 0 6,-2 12 7,2-6-3,2 2 4,-2-1 0,0 4 10,2 2 4,-2 0-3,2 4 9,-1 0-3,4 4 3,-3-1-1,1 0-1,-1-1-3,2 2-3,-2-1-6,1 0 3,-1 1-4,0-4-3,0 2-6,0-4 1,0 1-2,0-5 1,0 1-1,-2-1-3,2-2-1,-2-1-8,2 0-27,-2 0-19,1-4-29,2 3-39,-3-7-47,0 0-43,0 0-54,0 0-53,0 0-130,-6-14-74,4 7 49,2-1-157,-2-1-113</inkml:trace>
  <inkml:trace contextRef="#ctx0" brushRef="#br0" timeOffset="194909.21">15041 11809 1675,'0'0'-2,"0"0"27,-15 0 12,15 0 13,0 0 11,-11 0 9,11 0 5,0 0-1,-6-2 0,6 2-5,0 0-6,0 0-4,0 0-2,0 0-1,13-7-8,-4 3-2,1 0-4,2-3-5,2 5-4,0-5-5,1 2-17,2-1-33,-2 0-34,-4 1-55,6 1-46,-4-4-94,1 3-160,-4-2-161,3 2-72</inkml:trace>
  <inkml:trace contextRef="#ctx0" brushRef="#br0" timeOffset="195114">15365 11580 1578,'0'-8'54,"0"1"28,-2 0 13,4-1 9,-4 1 5,2-1 2,-3-1 0,3 2-5,0 2-9,0-1-11,0 0-9,0 6-9,0-9-11,3 5-27,-3 4-23,0-9-27,2 7-38,-2 2-42,0 0-41,8-3-41,-8 3-76,0 0-128,0 0-168,0 0-55</inkml:trace>
  <inkml:trace contextRef="#ctx0" brushRef="#br0" timeOffset="195396.32">15437 11611 1462,'2'11'-24,"0"-1"31,0-1 23,0 2 25,0 1 26,1 2 21,1-2 16,-2 3 10,0-1 4,3 4-1,-3-4 3,2 3-1,0 0 0,0-1-3,-2 1 0,3 1-4,-1-1 0,-2-2-7,-1 1 2,2-4 1,-1 0-2,0 1-4,-4-5-1,4 3-1,-2-1-2,-4-3-6,1 3-8,0-2-12,-6 1-5,1-2-10,-5 1-14,0 1-33,-1-5-61,-4 2-55,0-5-75,-1 5-92,-3-9-97,2 3-247,0-4 65,1 1 69,2-2-237,-1 0-199</inkml:trace>
  <inkml:trace contextRef="#ctx0" brushRef="#br0" timeOffset="197146.83">22381 12115 1947,'0'0'63,"0"-7"39,0 7 17,0-6 6,2 2 1,-2 4 3,2-5 5,-2 5 15,0 0-6,3-6 5,-3 6 0,0 0-13,3-4-14,-3 4-10,0 0-10,0 0 14,0 0 6,11 15 3,-8-7-6,0 3-5,0 3-7,1 1-4,-2 0-7,-1 2-6,2 2-8,-6 0 3,6 0-10,-3 3-8,-3-1-3,3-1-8,-1 0-5,1-1-4,0-1-6,-2 0-18,2-1-28,-2-2-35,2-2-33,0 0-39,0-1-40,-2-2-28,4-1-38,-2-3-56,2-1-45,0-2-49,-2-3-107,10 1-68,-10-1 41,16-7-208,-8 1-205</inkml:trace>
  <inkml:trace contextRef="#ctx0" brushRef="#br0" timeOffset="197403.91">22923 12056 2035,'7'-9'91,"-3"3"41,-2-1 15,0 3 6,0 0 2,-2 4 3,4-7-2,-4 7 5,4-1-1,-4 1 23,0 0 8,7 12-2,-3-5-4,-3 4-8,4 4-8,-3 2-9,1 0-28,3 3-7,-1 2-11,1 2-10,-3 0-10,2 0-11,-1 0-5,0-4-11,-2 1-12,2-1-38,-3-1-42,-1 1-50,4-4-52,-1 1-52,-3-2-44,0-4-58,-3-2-64,-1 0-77,1-3-123,1-2-24,-3 0-343,5-4-392</inkml:trace>
  <inkml:trace contextRef="#ctx0" brushRef="#br0" timeOffset="197604.46">22853 12289 2639,'-6'-8'67,"-1"0"40,3 2 13,4 1 16,-2 2 5,2 3 8,2-9 1,2 4 4,1-1-2,5 2-3,5-1-8,2 1-14,4-1-12,5 0-10,3 2-10,1-3-12,-3 3-30,5-4-51,0 4-57,6-2-50,0-2-84,1 0-91,-2-1-145,-2 1-177,2-1 69,-7 2-316,-1-1-334</inkml:trace>
  <inkml:trace contextRef="#ctx0" brushRef="#br0" timeOffset="197786.85">23779 11964 2394,'4'-10'82,"2"0"41,-2 2 25,2 1 7,-1-1-5,-1 1 4,3-1-4,-3 0-5,0 3-12,0-1-16,-2 0-9,3 2-10,-3-1-15,2 1-30,-2 0-48,2 0-40,-4 4-41,6-2-40,-6 2-63,0 0-62,14 2-77,-12 2-159,-2-4-31,-2 9 68,-2-1-141,-1 0-82</inkml:trace>
  <inkml:trace contextRef="#ctx0" brushRef="#br0" timeOffset="198027.91">23815 12047 1793,'2'7'128,"2"3"22,-2-1 5,4 3 13,-1 0 1,-1 1 6,0 3 13,2 1 27,-2 1 19,1 1 5,2 5-1,-1-2-4,0 3-4,0 0-3,-2 1-24,3-1-7,-3-2-3,3 2 0,-5-3-17,2-1-5,-2-1-11,0-1-5,-2 0-7,0-3-9,-4 2-9,-4-5-12,-1-1-10,-4 0-11,-5-1-26,-6-4-49,-4 1-73,-5-6-96,-3-1-129,-13-2-156,-11-5-218,-20-3-117,-2-6 110,4-5-650,7 1-765</inkml:trace>
  <inkml:trace contextRef="#ctx0" brushRef="#br0" timeOffset="204436.55">14439 13326 1334,'-4'-9'111,"2"4"-9,0-1-18,-2 0-6,2-1 13,0 1 7,0-1 7,-1 1-1,-1 0 8,2 1 1,0-2-2,-2 2 5,2 1-2,-1-2 6,3 6 0,-4-5-4,4 5-6,-2-6-12,2 6-9,0 0-15,0 0-3,0 0-14,0 0 1,-7 11 2,5-1-6,4 0 0,-2 0-3,3 2-9,1 2-2,0-2-3,1 5-12,1-2 5,0-1-2,1 0 0,-1 1-8,0-1-17,0-1-28,4-2-25,-6 0-40,2-1-44,-2-3-53,2 2-68,-2-4-118,3-1-153,-2 0 54,5-2-190,-4-2-158</inkml:trace>
  <inkml:trace contextRef="#ctx0" brushRef="#br0" timeOffset="204771">14744 13337 1784,'4'-4'41,"0"0"37,-4 4 20,12-5 11,-8 0 2,0 3 6,-4 2 7,0 0 6,6-3 5,-6 3-3,0 0 1,0 0 0,0 0 2,2 12 1,-4-5 4,-2 1-1,-4 3-1,0 0-2,-6 5-10,2 3-9,-5-2-12,0 5-7,-3 2-17,1-2-10,-2 0-9,0 0-3,4-3-7,3 1-4,-5-3-7,8 0 0,-3-1-7,2 0-4,-1-2-3,5-3-10,0-1-16,0 0-28,-1-3-26,4 1-34,1 1-23,0-4-21,0 1-22,2-2-35,2-4-34,0 0-39,0 0-38,0 0-72,14 0-101,-14 0-24,14-10-215,-8 5-203</inkml:trace>
  <inkml:trace contextRef="#ctx0" brushRef="#br0" timeOffset="205143.57">14817 13551 2082,'0'0'68,"0"0"17,8-5 0,-8 5-8,0 0 8,0 0 14,0 0 12,3 13 6,-3-6 9,0 4 0,0 0-4,-1 1-16,1 0-1,0 2-15,0 1-11,0 2-1,1 2-11,-1-1 3,3 1-9,-3 0-10,2-2-1,-2 0-10,2 0-3,0-3-2,-2-4-2,1 3-3,-1-2 8,3-2 12,-3-1 14,0-1 14,0-2-4,0 0-5,0-5-3,0 0-2,0 0-3,0 0-3,0 0-5,0 0-5,0-23-7,0 14-4,-3-3-1,3 1-6,-1-4-2,-1-1-10,0 3-10,0-2-22,-2 0-26,4 1-33,-2 3-34,0 0-29,2-3-40,-2 2-61,4 4-68,-4-4-81,2 3-172,2-3 30,0 4 63,0-2-219,-1 3-179</inkml:trace>
  <inkml:trace contextRef="#ctx0" brushRef="#br0" timeOffset="205317.16">14916 13525 2015,'0'0'69,"6"-5"11,-2 3-4,3-3-1,-2 2 5,1-2 1,2 0-3,-2 1-3,3-1-7,2 2-8,-1-2-4,1-1-16,1 3-29,-1-1-42,2 2-43,-3-2-51,0 4-45,-1-3-78,2 3-121,-11 0-259,10 3-127</inkml:trace>
  <inkml:trace contextRef="#ctx0" brushRef="#br0" timeOffset="205654.72">15079 13571 1773,'-2'6'31,"2"0"17,0-1 11,0-5 14,2 8 12,-2-3 10,2-1 7,2 0-1,-4-4 6,9 5 5,-5 0 4,0-2-2,3-1-1,-7-2-2,11 5-4,-7-2-2,2 3-5,-2-3 5,0 2-3,0 0 3,-2 2 4,0-1 1,-2 2-1,0 2-7,-2-1-1,0 2-9,-4 1-6,2 1-4,-2-2-3,0 1-9,-1 0-8,0 1-3,0-4-6,2 0-7,3 1-5,-3-2-6,1 0-4,2-1 0,2-1 0,0-1 0,0 1-1,0-6-1,6 4-2,-6-4-5,12 0-2,-12 0-1,16-4-20,-7 0-23,-1 1-34,-1-1-43,4-2-46,-1-1-50,-2-4-67,2 3-71,-1-4-134,2 3-103,-5-5 39,0 3-307,1-3-326</inkml:trace>
  <inkml:trace contextRef="#ctx0" brushRef="#br0" timeOffset="205898.98">15358 13489 2484,'0'0'78,"-6"-6"17,6 6 11,-6-2 6,6 2 3,-4-4 18,4 4 10,0 0 4,0 0 4,-2-5-6,2 5-3,0 0-3,8-8-6,-2 6-9,0-1-9,5 1-13,-2-2-10,1 1-9,1 0-8,-2-1-12,1 3-29,-1-4-40,1 3-49,-2 0-52,-1-1-63,2-1-87,-3-1-91,0 0-193,-2 0-29,1 1 71,-1-2-269,-2 3-258</inkml:trace>
  <inkml:trace contextRef="#ctx0" brushRef="#br0" timeOffset="206087.43">15601 13208 2316,'0'-11'91,"0"2"14,4 1 8,-4 3 4,-4-3 4,10 3-1,-4-3-11,-2 1-2,2 5-10,-2-5-7,2 2-19,-2 5-8,4-8-7,-2 4-9,0 1-28,-2 3-28,6-4-35,-6 4-31,6-2-43,-6 2-48,9 2-63,-9-2-127,0 7-137,0-7 51,-6 12-140,3-5-82</inkml:trace>
  <inkml:trace contextRef="#ctx0" brushRef="#br0" timeOffset="206337">15649 13237 1632,'4'8'41,"0"1"33,0-2 22,1-2 10,1 3 9,-2 0 10,2-1 4,1 2 8,0 2 7,-1-1 7,0 2 2,0 0 1,0-1 11,2 2 1,-2-1-3,-2 1-1,2-1-6,-4 0-10,2 0-11,-3-3-9,2 4-13,0-2-8,-3-2-8,0 0-12,0 1-5,-3-1-10,0 1-6,2 0-6,-1-3-6,-2 2-17,0-3-31,-2 0-35,0 2-36,-1-4-47,0-1-47,-1 0-58,2-1-68,-3-2-65,9 0-153,-15-8-42,9 4 39,4-4-257,2 2-254</inkml:trace>
  <inkml:trace contextRef="#ctx0" brushRef="#br0" timeOffset="206651.12">16066 13344 2141,'0'0'54,"6"-3"30,-2 1 15,-4 2 8,7-5 7,-7 5 6,0 0 19,6-1 8,-6 1 9,0 0 1,0 0-3,0 0-8,0 0 1,0 0 3,3 11-4,-6-3-5,-1 1-6,0 2-8,-4 4-7,1-2-13,-2 3-10,1 1-8,-4 5-10,0-3-19,0 3-3,-2 0-9,-4 4-2,1 1-6,3-2-16,-4-2-11,6-2-19,-3-1-23,2 2-30,3-5-29,-1 2-29,5-7-32,-3 3-25,3-6-31,1-1-32,2-3-38,3-1-28,0-4-66,6 2-97,-6-2-24,0 0-285,19-9-263</inkml:trace>
  <inkml:trace contextRef="#ctx0" brushRef="#br0" timeOffset="207010.88">16100 13641 2200,'6'-3'39,"-2"1"23,-4 2 12,8-4 6,-3 1 15,-5 3 18,0 0 8,13 9 30,-11-6 2,-2 5 17,2-2 10,-2 3 2,0 2-2,-2 3-5,0-1-12,-1 4-10,2 1-4,-1 1-11,0 0-14,0 2-12,-1 0-13,1-2-7,-1-1-6,1 2-11,2-3-7,-3-4-3,2 0-9,1-1-2,-2 0 12,2-3 7,-2-1 8,2-1-4,-2-2-6,2-5 0,-4 2-8,4-2-2,0 0-4,-13-9-10,9 1 1,0-1-8,-4-2-4,3-2-1,-3 0-10,1-1 1,1-1-12,0 1-12,-2 2-11,2-3-9,2 6-15,0 0-26,2-4-35,-4 5-48,4-1-50,0 2-49,0-1-56,0-1-70,2 0-52,4-2-155,0 2-29,0 1 50,4-4-366,1 0-399</inkml:trace>
  <inkml:trace contextRef="#ctx0" brushRef="#br0" timeOffset="207191.55">16263 13561 2615,'6'-2'90,"-6"2"33,9-4-1,-9 4-7,8-1-8,-4-2-6,2 3-7,-6 0 2,16-5-8,-8 1-14,0 2-5,3-1-13,0 0-1,-1 0-17,1 1-37,-1-2-41,1 1-66,0 3-78,-1-4-94,-2 2-186,1 2-48,-9 0 66,9 4-171,-9-4-116</inkml:trace>
  <inkml:trace contextRef="#ctx0" brushRef="#br0" timeOffset="207497.56">16409 13638 1954,'0'5'157,"0"1"6,0-6 0,2 8 6,0-3-3,-1 0-3,4-2 8,0 2-3,-5-5 7,8 4 6,-1-1-4,1-1-5,-2-2-13,3 5-12,-3-3-13,2 2-10,-1 0-10,0-1-4,-3 3 2,-3 2-7,-2 1-8,-1 3-6,-2-2-6,-1 5-7,-2-1-3,-4 1-6,4 5 3,-4-3-4,3-2-4,-1 0-7,0-2-1,2 1-6,2-2-6,1-3 4,2-1 9,4 0 10,0-4-2,2 1-29,4-1 2,3-4-6,6-2 2,1-2-13,5-1-27,-3-3-45,4-2-74,-1 1-77,-1-6-97,4-3-129,-6 1-202,1-2-41,-6-1 61,4 0-501,-5-1-580</inkml:trace>
  <inkml:trace contextRef="#ctx0" brushRef="#br0" timeOffset="-214560.47">16392 13021 1064,'0'0'117,"0"0"-32,0 0-16,7 3-17,-7-3-8,0 0 1,2 5-4,-2-5 3,0 0 8,0 0 11,4 2 2,-4-2 3,0 0 1,6 5-1,-6-5 4,0 0 3,0 0 0,0 0 1,3 4-3,-3-4 2,0 0-3,0 0-3,0 0-3,7 3 0,-7-3-2,0 0-4,0 0-3,4 3-2,-4-3 6,3 3-8,-3-3 5,2 6-5,3-3-2,-3 3 3,0 2-2,0-1 3,1 5-7,2 1-4,-1 1 0,3 2-5,-3 2 1,2-1-2,0 0-5,1 0-1,0 1-5,-2-2-2,2 1-4,-1 0-2,-2-3 5,3 1-14,-2-1-21,-1-2-28,0-4-32,-2 1-62,-2-2-76,0-2-60,-2-1-142,0 0-77,2-4 43,-9 2-136,9-2-80</inkml:trace>
  <inkml:trace contextRef="#ctx0" brushRef="#br0" timeOffset="-214305.13">16374 13268 1649,'0'0'35,"-5"-2"22,5 2 10,0 0 3,-4-3 4,4 3 2,0 0 6,0 0 1,0 0-3,-3-9-6,3 9-4,9-5 0,-6-1-5,6 0-7,0-1 1,2-1-6,0 1-6,5 0-3,-3-1-6,4-2-6,-1 2-17,0 1-20,0-3-22,1 3-32,-2-1-37,2 0-41,-4-1-55,0 1-110,-1 1-129,-2-1-130,2 2-63</inkml:trace>
  <inkml:trace contextRef="#ctx0" brushRef="#br0" timeOffset="-213979">16754 12912 1496,'1'-7'14,"-1"7"32,0 0 17,6-5 7,-6 5 5,2-4 9,-2 4 6,0 0 4,0 0-1,2-3-6,-2 3-5,0 0-10,0 0 1,0 0 4,0 0 5,6 12-2,-2-4-6,0 2-2,2 0-1,0 1-5,-1 3-8,0 1-4,0-2-5,2 2-7,-3 0-5,3 0-1,-3 1-4,3-3 2,-3 2-10,0 1-20,-1-3-24,1-1-30,-2-1-42,2-1-43,-2 0-50,2-3-52,-4-2-121,2 1-88,0-2-169,2-2-114</inkml:trace>
  <inkml:trace contextRef="#ctx0" brushRef="#br0" timeOffset="-213658.86">17034 13055 1601,'3'-4'-3,"2"0"33,-1 0 22,-4 4 9,7-3 8,-7 3-1,4-2 6,-4 2 17,0 0 6,0 0 7,7 8 2,-7-3-1,0 2 3,0 3-8,-2 1 2,-3 5-7,1-1 1,-3 2-4,1 3-8,-2 0-10,-1 1-1,-3-1-1,-3 4-9,6-2-8,-1-2 0,-4 1-11,0-2-4,1 0-3,1-2-5,-1 0-5,0-4-12,5 1-15,0-3-19,-2-1-15,2-1-19,2 0-19,0-2-18,-3-2-23,5 0-25,0-2-30,-1 1-25,3-2-42,2-2-81,0 0-96,0 0-226,0 0-136</inkml:trace>
  <inkml:trace contextRef="#ctx0" brushRef="#br0" timeOffset="-213244.29">16981 13387 1795,'0'0'18,"4"7"25,-2-1 7,-2-6 16,0 11 13,2-4 10,-2 1 8,2 3 4,-2-1-5,2 4-1,0-3-4,-2 2-4,4 2-3,-1-2-3,-1 3-4,0-1 1,3-1-2,-5-1-4,2 0 2,-4 0-4,4 2-3,-2-5-4,2 2 1,-2 0 4,0-3-2,0 0-5,0 2 9,2-4 5,-2 0 3,0 1 13,0-3 12,2-1 11,-2 2-1,0-6-10,0 0-6,0 0-8,0 0-8,0 0-5,0 0-7,0 0-6,-13-13-7,11 5-3,0 1-9,-1-2-4,0 1-2,2-1-6,-3 0-4,2 1-1,2-1-6,-2 1-2,0 0-21,0 1-34,0-1-39,2 1-40,-2-1-50,0 1-58,2-4-71,0 1-69,0 0-143,2-1-69,0 1 44,0 1-287,4-4-303</inkml:trace>
  <inkml:trace contextRef="#ctx0" brushRef="#br0" timeOffset="-213046.72">17053 13396 2144,'2'-7'39,"-2"7"39,0-5 20,0 5 5,0-8 0,0 8 8,2-9 2,0 5 2,3 0-8,1-1-2,0-1-11,2 1-2,1 1-18,2-4-8,1 3-15,1 0-35,0 0-35,0-2-41,-3 2-53,0 1-54,3 2-50,-2-1-70,1 1-117,-3 2-45,-3 4-161,1-1-109</inkml:trace>
  <inkml:trace contextRef="#ctx0" brushRef="#br0" timeOffset="-212680.25">17203 13462 1724,'-2'8'36,"0"-2"30,0-1 14,0-1 15,0 0 7,2 3 9,0-7 11,-2 4 3,2-4 10,2 5-4,-2-5 5,6 7-2,-6-7-16,10 1-5,-5 2-10,-5-3-7,12 2-9,-5 0 0,-1 0-7,1-1-1,-1 3-7,0-2-1,0 3 1,-3 0 3,2 0 1,1 2 3,-4 1-2,-2-1 0,0 4-3,0-2-3,-2 2 1,0-1-3,-4 2 2,2-2-4,2 2-2,-4 0-4,4-1-6,-2-3-3,0 2-1,2-1-6,-3-1-2,3-1 0,0-1-1,0 0 2,2-1 2,0-5 4,2 7 13,2-4-9,3-1-1,-7-2-5,18-2-6,-6-1-4,-2 3-11,4-5-33,-1 1-57,0-3-77,2 1-74,-3-1-127,0-3-169,-4 1-153,2-1 59,-2-2-472,1 1-548</inkml:trace>
  <inkml:trace contextRef="#ctx0" brushRef="#br0" timeOffset="-205592.32">17398 12850 1193,'0'0'164,"0"0"-40,0 0-35,0 0-19,13 2-7,-13-2-4,0 0 2,0 0 0,0 0 7,0 0 2,0 0 5,0 0 4,0 0-2,0 0 0,0 0-1,10 0 1,-10 0 2,0 0-2,0 0 0,0 0-1,0 0-1,0 0-4,0 0 2,0 0-4,0 0-4,0 0-2,0 0-5,7 5 5,-7-5 0,1 7 6,2-1 0,-1 2-5,0-1-6,0 2-6,2 2-7,0 2 2,3 2-3,-2-2-10,-1 2-4,2 0 1,0 1-3,0-1 2,-2-1-6,1-1-8,2 0 5,-4-2 3,2 1-17,-3-3-23,2-1-26,-2 0-28,0-2-52,-2-3-65,3 1-77,-3-4-94,0 0-129,0 0 5,0 0-218,0 0-193</inkml:trace>
  <inkml:trace contextRef="#ctx0" brushRef="#br0" timeOffset="-205356.16">17300 13018 1951,'-8'-2'32,"0"2"25,8 0 21,-12-2 12,12 2 9,0 0 7,-10 0 6,10 0 10,0 0 1,0 0-3,-4-3-8,4 3-3,9-8 1,4 5-14,-1-1-10,4-2-7,4 0-10,0 1-6,5-1-13,0-1-16,0 0-23,-2 2-28,0-1-38,4-2-52,-6 1-52,2 1-58,-2-1-81,3-3-129,-8 3-54,1 0-182,-2 0-158</inkml:trace>
  <inkml:trace contextRef="#ctx0" brushRef="#br0" timeOffset="-205149.46">17800 12797 1814,'0'-5'25,"2"0"33,-2-2 23,0 7 18,3-9 18,-3 5 7,0 4 1,0-8 0,2 4-5,-2 4-11,0-7-13,0 7-8,0-5-8,0 5-11,2-4-25,-2 4-29,0 0-30,0-6-34,0 6-40,0 0-47,0 0-31,6-4-29,-6 4-60,0 0-104,0 0-294,0 0-149</inkml:trace>
  <inkml:trace contextRef="#ctx0" brushRef="#br0" timeOffset="-204861.13">17842 12815 1715,'2'7'-33,"0"1"39,4-1 27,-2 3 20,-2 0 21,2 1 17,0-1 16,0-1 6,0 4 8,0-3 2,1 3 1,-1 1-2,-1 0-8,3 1-4,-2-2 0,0 0-7,-2 2-6,2-1-3,1-4-11,-3 2-1,2 0-1,-2-1-9,2-2-3,-2 0 3,-2 2-7,1-2 1,-1-1-1,0 1-2,-1 0-10,-3-5-5,2 4-3,-4-3-6,2 2 0,-5-2-9,3 0-9,-3-4-15,3 1-18,-3 0-20,3 0-24,6-2-28,-14-2-35,6-2-38,8 4-37,-6-6-50,2 1-53,4-2-106,0-2-97,2 1 56,0 1-146,4 0-90</inkml:trace>
  <inkml:trace contextRef="#ctx0" brushRef="#br0" timeOffset="-204494.37">18111 12958 1535,'0'0'4,"10"-7"44,-4 7 26,-6 0 18,6-3 8,-6 3 11,8-2 11,-8 2 1,4-4 6,-4 4 5,0 0-8,0 0 0,0 0 5,0 0 4,8 13 3,-10-7-9,0 4 0,0 2 1,0 1-4,-4 2-3,0 3-5,0 0-8,-3 5-5,-2-1-7,1 4-6,-3 1-14,0 1-6,-2 0-6,-1 1-6,1-1-6,-2 1-3,-1-2-5,4-2-7,-2-1-2,3-3-5,-1 0-11,4-4-8,-3 1-18,5-5-22,0 0-6,-1-2-15,2 0-7,3-3-11,0 1-12,0-2-11,0-3-21,2-2-32,2-2-37,0 0-37,0 4-38,0-4-60,0 0-107,0 0-88,8-10 55,-8 10-178,8-7-129</inkml:trace>
  <inkml:trace contextRef="#ctx0" brushRef="#br0" timeOffset="-204068.4">18103 13508 1762,'0'0'81,"0"0"35,0 0 20,0 0 7,0 0 7,0 0 3,0 0 5,0 0 3,0 0 6,0 0-1,0 0-2,0 0-2,4 5-8,-4-5-10,0 7-3,0-7-9,-2 11-9,0-3-5,0-1-11,2 1-11,-2 2-8,0 1-6,0 0-9,-1 0-7,-1 4-4,4-5-10,-2 6 5,-3-1-7,4-1-5,-1-2-3,0 0-1,0 1-5,2-1-7,-3-3 0,2 1-6,-2 0 0,3-3-3,-2-1-1,-1 1 1,3-1 1,-2 2 0,0-5-1,2-3 0,-2 9-3,2-9-4,0 0-1,0 0-1,0 0-1,0 0 0,-10-12-2,8 6-3,-1-2-1,2-1-4,-3-2-5,2-1-15,-3 2-17,3-1-18,-3 0-21,1-1-25,4 2-39,-4-1-30,1 1-43,-2-2-51,3 2-58,-2-2-67,4 0-138,4 1-33,-4 0 69,4 0-255,-1 0-237</inkml:trace>
  <inkml:trace contextRef="#ctx0" brushRef="#br0" timeOffset="-203898.17">18080 13485 2147,'0'0'73,"4"-6"25,-4 6 10,6-5-1,-4 1 2,3 0 2,1-1 0,0-1-6,3 1-5,2-2-7,-1-1-14,2 3-1,2-1-20,-2 0-28,-1 3-40,1-3-45,-1 2-58,0 3-65,1-3-67,-5 4-138,2 0-89,-9 0-192,12 5-159</inkml:trace>
  <inkml:trace contextRef="#ctx0" brushRef="#br0" timeOffset="-203546.58">18248 13525 1762,'-7'8'42,"6"-1"35,-1-1 20,0-1 7,0 2 1,0-4 0,2 2 10,0-5 7,0 9 7,2-5 10,-2 1-7,4-1-5,-4-4 0,8 6-4,-2-3-11,-2 1-3,2 0-7,-2 0-8,1-1 1,1 4-2,-2-2 10,0 0 2,-2 4 8,-2-1 5,0 1 1,-5 0 0,2 2-8,-6 3-9,1 1-5,-4 2-8,0 2-4,0 0-7,-1 1-9,0-3-6,3 0-6,-1-4-5,3 0-5,2-1-6,0 0-5,-2-4 1,6-1-3,0-2-4,2 1-1,0-6-3,12 2-2,-12-2-3,14-2-4,-4-2 1,5 1-13,-2-5-21,4 0-23,-4 0-38,8-3-41,-4-2-51,2 0-43,-2-5-62,-3 3-68,4-4-77,-6-3-144,3 5-23,-2-5 75,-5 1-316,3-2-312</inkml:trace>
  <inkml:trace contextRef="#ctx0" brushRef="#br0" timeOffset="-203101.78">18167 12815 2142,'0'-11'-3,"0"3"30,0 1 26,2-2 16,-2 4 10,0 5 18,2-8 11,-2 2 7,0 6 12,2-7 8,-2 3 13,0 4 7,2-6 6,-2 6 5,0-5-2,0 5-4,0 0-5,0-6-10,0 6-6,0 0-7,0-7-13,0 7-6,0 0-13,0 0-8,0 0-12,0 0-6,0 0-9,0 0-7,0 0-2,-4 29-3,4-9-3,-2 5 4,0 5-3,0 8 1,-2 6-3,-4 10 1,0 1-1,-4 19-3,-5 0-3,0-2-7,-4-1 4,-1-3-5,0 2-7,-2-7 2,3-10-2,2-7-5,2 0 1,0-3 1,2-4-11,0-4-10,5-5-13,-1-5-21,2-1-16,1-7-23,2 3-22,0-5-20,2-2-15,-2-3-32,4 2-31,2-9-36,-2-1-53,2-2-64,0 0-85,0 0-151,7-13 14,-7 4 65,3-1-274,-1-2-263</inkml:trace>
  <inkml:trace contextRef="#ctx0" brushRef="#br0" timeOffset="-202344.52">15791 12954 2006,'6'-3'-49,"-1"3"32,-5 0 20,9-3 11,-9 3 11,11-4 19,-11 4 11,0 0 13,10-2 9,-10 2 6,0 0 3,0 0 3,9 0-1,-9 0-1,0 0 0,0 0 7,7 6 8,-7 1 13,0 1 2,2 4-1,-2 5 8,0 5 7,0 4 9,2 6 18,2 10 1,-4-1 4,5 14-3,-4 1-8,2 4-8,3 23-6,-2 1-5,-1 0-7,-6-1-9,0 0-14,3-15-7,0-8-7,-3-2-15,1-3-6,-3-1-9,4-9-17,-2-3-32,1-3-44,-2-11-49,4 2-68,0-9-61,-2-2-81,4-4-90,0-8-171,2 2-53,-1-5 48,3-2-393,-6-2-432</inkml:trace>
  <inkml:trace contextRef="#ctx0" brushRef="#br0" timeOffset="-199642.89">23135 13868 1374,'16'0'308,"-11"3"-90,-5-3-54,0 0-49,11 0-34,-11 0-19,6 3-2,-6-3 1,8 2 8,-8-2 5,6 4 6,-6-4 4,8 5-1,-6-1 1,0 2-2,0-1 4,-2 1-5,0 0-2,-2 1 7,0 0-2,-4 0-4,2 1 0,0-3-3,-2 1-6,-2 0 1,2-3-10,-1 3 2,-2-3-4,1-1-3,2 1-7,-3-3-2,9 0-5,-14 0 4,14 0-5,-12-5-7,8-2-1,0 2-5,4-3-3,-2 1-2,4-1-3,2-1-6,0-1 2,6 0-8,-2 1 3,2 1-3,3-1 1,-1 0 0,4 1-5,-2 1 2,2 2-2,0 0-3,1 2 2,0 1 1,0 2-1,-1 2 1,4 4 1,-3-1 7,2 5 1,0 4-2,-3-1 7,0 2 0,-4 3 4,1 2-2,-4 1 4,-3 1-2,-2 4 0,-4-4 2,-2 4-4,-5 1 0,0-1 2,-7 2-4,0 1 0,-6-3-2,2-1-3,-5-2 2,1 0-2,1-4 2,-1-2-5,4-3 1,-1-2 0,2 1 0,-1-6-1,4-1-2,2 0 4,-1-4 4,0 1 1,4-3-2,9 0-1,-17-8-2,14 3-2,1 1 2,-1-3-3,6 1-1,-1-2 1,1 2 0,4 2 4,1 1 0,3-1 2,-1 0 0,3 3 2,2 1 0,1 1 3,2 3 0,-1-4-1,2 4-1,-3 1-1,1-1-3,-1 1 2,0 2-5,0 1 1,-4-3-3,2 1-14,-1 0-29,-1-1-48,0 1-48,-4 1-47,1-4-54,2 0-65,-3 2-58,0-3-119,1-2-106,-1 3 35,3-3-324,2 2-351</inkml:trace>
  <inkml:trace contextRef="#ctx0" brushRef="#br0" timeOffset="-199130.39">24045 14146 2193,'0'0'-71,"0"-6"42,-1 3 31,1 3 21,0-6 12,0 6 15,0 0 15,-3-6 9,3 6 9,-2-5 8,2 5 6,0 0 6,-5-4 3,5 4-3,0 0 4,0-6 4,0 6-12,0 0-3,0 0 1,0 0-9,0 0-4,0 0-5,-1-5-1,1 5-6,0 0 0,0 0-5,0 0-1,0 0-7,0 0-4,0 0-8,0 0-4,0 0 2,0 0-3,-9 15 5,1-1 3,-7 6 8,-5 5 4,-4 8 1,-17 17-3,-7 6-3,-7 2-2,-7 3-5,-7 6-2,-4-4-5,-3 3-4,-1 0-3,2-1-2,4 0-4,6-11-3,7 0-1,6-5-2,7-7-3,11-9-3,7-8 0,5-9-3,5-1-3,8 0-5,-3-6-12,3-4-23,8-1-29,-1-4-42,2 0-41,0 0-57,0 0-61,13-13-64,-5 8-96,1-2-146,-3-1 18,0 3-338,2 0-366</inkml:trace>
  <inkml:trace contextRef="#ctx0" brushRef="#br0" timeOffset="-197125.13">23588 15022 2552,'-7'-2'62,"3"-3"35,-1 1 4,5 4 10,-7-3 6,3-1 9,4 4 1,-7-4-3,5-3 7,2 7 10,-7-2 1,7 2-1,-4-5-7,4 5-9,0 0-16,-4-3-7,4 3-8,0 0-1,0 0 5,-4 13 0,2-1-3,2-3-5,-2 8-3,-3-2-4,1 6-4,-2 2-4,0 1-8,-1 3-2,-2-1-9,1 0-6,0-2-3,0 3-3,-1 0-4,0-2-6,1-1-6,1-3 3,-1-2-3,2-3-4,2 0 2,-3-2 2,0 0-9,3-3 0,0-4 2,0-1-5,0 0 1,-1 2-2,0-8-4,-1 1 2,6-1-3,0 0-2,-16-7 2,12-1-5,-3 1 0,3-4-3,-2-6 0,0 3-8,0-4-12,1 1-14,-1-2-15,3 0-14,-1 2-19,-2-3-19,4 4-30,0-1-29,-2 3-28,2-1-42,0-2-50,4 4-59,0-2-79,2-1-152,2 1 3,0 2 61,5 0-300,2-2-291</inkml:trace>
  <inkml:trace contextRef="#ctx0" brushRef="#br0" timeOffset="-196892.14">23708 14910 2362,'5'-6'89,"-3"3"28,-2 3 19,6-4 9,-4-2-4,3 1 9,-1-1-3,2 1 4,3-2 1,1-3-4,4 3-8,0-1-12,3 1-15,4 0-8,0-5-12,3 2-8,-2 3-11,0 1-26,-3 0-38,3 1-41,-2 1-40,0 0-41,-4 2-54,-1-2-53,0 4-56,-4 4-102,-1-4-147,-4 4 25,-2 2-270,1 1-258</inkml:trace>
  <inkml:trace contextRef="#ctx0" brushRef="#br0" timeOffset="-196519.17">23882 15091 2186,'-6'6'75,"-2"1"47,4-2 19,-1-2 13,-1 1-4,6-4-7,0 0-1,-3 4-7,3-4 5,0 0-1,0 0 0,0 0 0,0 0 0,30-5-2,-20 5-5,2-3-3,0 3-6,1 0-8,-3 3-8,6-6-9,-6 7-7,0-3-2,1 6-6,-2-4 2,-3 5 1,-2 1-2,-3 1-3,-2 1 0,-1 3-4,-5 1-4,-1 4-3,-5-2-1,1 3-7,-1-2-5,-2 2 6,0 0-3,1-1-2,-2 1 6,4-5-1,0-2 0,1 0-5,4-1-1,-1-3 2,-1 1-24,5 0 5,2-3 8,0-2 5,6 1 5,5 0 2,7-1-2,4-2-5,7-2-7,5 2-2,3-3-8,8-3-31,2 2-55,-3-5-66,5 0-99,1-7-119,-2 3-210,23-14-230,-14 1 71,8-6 82,1-5-602,3-10-687</inkml:trace>
  <inkml:trace contextRef="#ctx0" brushRef="#br0" timeOffset="-179264.83">22770 14118 535,'0'0'148,"0"0"-27,0 0-24,0 0-26,0 0-2,0 0-14,0 0-5,0 0-3,0 0 4,-8-2 1,8 2-1,0 0-1,0 0-1,0 0-6,0 0-7,0 0 1,0 0-7,0 0 0,0 0-7,13-8 2,-13 8-4,0 0 2,8-3-2,-4 1-5,-4 2 1,12-2 2,-12 2 2,10-3 0,-10 3-2,12-2 0,-6-1 1,-6 3-2,13-2-1,-4 0 5,-1 1-1,-1-2 3,1 1-2,-2 0-2,-6 2-2,14-2-3,-14 2 4,10-2-1,-4 2-5,-6 0 4,10-3-3,-10 3 4,12 0-4,-12 0 4,8 0 1,-8 0-6,10 0 4,-10 0 4,0 0 0,12 0 0,-12 0 3,10 2 2,-10-2-1,0 0 3,13 0 2,-13 0 1,0 0 4,6 1 4,-6-1 3,0 0-2,0 0-1,0 0-5,0 0 2,0 0-4,0 0 3,-24 8-1,16-5 6,-3-2-6,1 1 0,-1 0 2,-2 1-5,3-1-2,-2 1 0,-2-1-3,4 0 0,-3 1-5,0-1 0,3 0-3,-1 0-1,1 0 2,1 0-3,0-2 2,1 2-4,2 0 1,6-2 0,-13 1-1,13-1 2,-8 2-2,8-2 4,-7 2-9,7-2 6,0 0 0,0 0 2,0 0 1,0 0 0,30-2-3,-20 2-3,6-2 4,-4 2-3,3 0 0,0-1 3,0-3-4,-3 4 2,4-2-5,-6 2 1,2-2-1,-5 2 4,6-2 7,-13 2-1,14 0 4,-7-2 0,-7 2 0,7-2 1,-7 2-5,0 0 0,0 0-5,0 0-1,0 0-3,0 0 3,-28 4 3,15-4-5,4 2-5,-3 0 5,-1 0 0,-2 0 0,2-2-3,-1 2-3,1-1-1,2 1 3,-1-2-3,1 2 4,0-2-6,3 0 6,8 0-5,-13 2-1,13-2 0,-8 0-2,8 0 2,0 0 0,0 0-4,0 0 4,0 0-3,17-7 2,-9 5-3,2-2 5,2 2-4,-2 0-4,-2 2 2,3-2 11,-3 0-12,1-1 2,-1 3 6,-8 0-4,13 0 0,-9-2-2,-4 2 4,11 0 2,-11 0-10,0 0 6,0 0 1,0 0 1,0 0 0,0 0-3,0 0-3,0 0 2,-28 2-13,28-2-3,-12 0-12,12 0-18,-13 0-21,6 3-32,7-3-44,-10 0-62,6-3-74,2 1-165,2 2-49,0 0 62,0 0-129,8-10-63</inkml:trace>
  <inkml:trace contextRef="#ctx0" brushRef="#br0" timeOffset="-178492.07">24399 13675 1758,'2'-8'130,"-2"8"11,0-9 0,0 6 6,0 3 0,4-8 4,-4 4 9,0 4 2,5-7-2,-3 3-1,-2 4 2,2-6-14,-2 6-6,2-5-14,0 0-11,-2 5-12,0 0-7,2-4-12,-2 4-11,2-5-6,-2 5-19,0 0-24,0 0-27,0 0-33,4-4-26,-4 4-32,0 0-40,0 0-33,0 0-33,0 0-55,0 0-59,7 9-143,-7-9-57,-2 10 61,2 0-151,-3-2-103</inkml:trace>
  <inkml:trace contextRef="#ctx0" brushRef="#br0" timeOffset="-178134.32">24454 13811 1772,'0'6'75,"0"-6"34,2 8 13,-2-3 7,0-5 6,0 7 1,2-1 22,-2 0 7,0-1 22,0 4 9,0-1 8,0 1 2,0 0-3,0 4 0,2-1-2,0 5-4,0 0-7,-1 0-7,5 5-7,-1 0-13,-3 2-6,2 4-7,2 0 6,-2-1-3,3 1-10,-3 3-6,2-2-10,-2-1-5,-1 0-7,3-1-7,-4 0-6,0-3-6,1 2-7,-1-4 1,-2-3-7,-2 2-6,2-4-1,-3 1-3,-1-1-5,2-2 0,-3-1-3,1-1-2,-2 0 0,-3-2-5,-1-1-5,0-1-3,-4-2-6,0-2-4,-6 0-7,0-2-17,-4-3-43,1 0-73,-9-6-88,-8-1-108,-1-4-108,-3-7-167,-3 2-258,-1-1 66,1 0 94,3-2-670,3 4-796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8T11:24:45.512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context xml:id="ctx1">
      <inkml:inkSource xml:id="inkSrc274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0-08-18T11:32:22.555"/>
    </inkml:context>
  </inkml:definitions>
  <inkml:trace contextRef="#ctx0" brushRef="#br0">10045 1773 918,'-2'-6'37,"2"-1"24,0 1-11,2-3 6,0 1 5,1-2-12,1 2 3,2-2 9,0 0 4,3-1 10,0-1 1,1 0 5,2 4 0,6-6 2,-3 0 1,8 5-3,-2 0-1,0 0-12,2 2 0,-2 1-7,2 4-5,-1 2 0,-1 0-5,0 5-7,-1 0 0,-4 2 0,2 3-5,-8 0 0,0 3-1,-3 2-5,-7 1-1,0 1-3,-5 1-2,-1 2-8,-4-1 4,-3 0-2,0-2-3,-1 0-2,1-2 1,0-1-1,4-2-1,-1-1 1,0-2-3,0 0 2,4-1 4,0-2 4,2 0 2,0-1-4,2-3-4,2-2 0,0 0-4,0 0-4,16 5 2,-4-3-5,0-2 0,3 0-1,2 3-1,4-1-1,-3 1-4,2 4 5,1-2-3,0 3 3,-2-1 0,1 2 1,-4 1 1,-3 0-2,-1-1 8,-2 3 8,0-1 2,-9 0 3,-2-2 6,-5 6-5,-5-4 2,-6 2-2,-4 1-4,-5-4-1,-3 2 0,-3 0-5,4-4-2,-1-1 2,1-3-3,-2 2 0,3-4-17,4-2-24,2 0-24,-3-5-36,6 2-42,0-3-45,4-3-54,5-4-117,1-2-166,6-5-147,2-3-155</inkml:trace>
  <inkml:trace contextRef="#ctx0" brushRef="#br0" timeOffset="358.27">10727 1373 1735,'4'-2'-44,"-4"2"32,0 0 13,0 0 19,5-3 4,-5 3 3,0 0-6,0 0-3,0 0 3,13 3 9,-7 2 8,0 0 6,4 2 8,4 5 4,0 2 3,0 5-1,2 1-3,1 4-2,-3 5-6,2 0-2,-4 2-3,1 1-4,-3-2-1,-3-2-5,-3-6 0,2 2 0,-3-7 1,-1-1 15,-2-5 10,0-1-2,-5-6-3,5-4-4,0 0-1,0 0-5,-19-23-5,15 8-3,-3-5-3,3-4-4,0-3-13,2-3-24,0 0-29,2-1-32,2-2-27,0 3-35,4 3-40,1 1-35,1-1-93,1 0-164,-1 5-83,3-2-50</inkml:trace>
  <inkml:trace contextRef="#ctx0" brushRef="#br0" timeOffset="846.03">11248 1106 1506,'6'-4'2,"-2"3"27,-4 1 28,7-6 19,-4 2 7,-3 4-7,4-3-9,-4 3-10,0 0 0,0 0 5,10 9 12,-6-1 8,2 6 2,1 1 1,1 5-3,1 6-7,2 3-4,-1 2-5,0 1-6,2 1-4,-2-1-6,-2 0-5,0-5-4,-1-1-7,0-2 0,-1-2-2,-2-5-3,1-1 1,-1-1 0,0-4-1,-2-3-2,-2-3-7,0 0 1,0-5-5,0 0-3,-15-2 2,15 2-7,-17-10 2,4 7-3,1-4-2,-4 4 0,0 1-4,1 2 2,-4 5-3,0-1 1,-3 7 2,2-2-6,0 4 4,1 2-3,1 3 0,2-3 0,3 2-2,6-3 2,-2 3 2,5-4-1,1-2 3,3 0-3,0 0 2,7-4 2,-1-2-5,3-2 3,1-3 2,3 0-1,2-5 0,2 2 0,-2-1 0,2-2-2,-3 0-2,0 2 3,-4 0-1,0 3-3,1-3 1,-3 2-2,1 2 0,0 0 1,-1 4 2,-2-1-1,2 5-7,2 1-23,0-1-30,-2 4-35,2 1-46,6 4-49,-3-2-63,5 0-155,4 7-60,5-3-83,5-2-56</inkml:trace>
  <inkml:trace contextRef="#ctx0" brushRef="#br0" timeOffset="1224.48">12434 1746 1570,'5'-22'19,"-2"0"32,-3 0 15,-3 1 21,0 1 5,-1 4 7,-2-1-1,-5 2-7,0-3-3,-1 3-8,-3 0-5,2 3-8,-3 4-6,3 1-5,-5 1-6,2 5-6,1 1-4,2 1-4,-2 3-5,3 2-8,1 1 3,4 1 0,1 4-5,2-3 0,2 2-3,4 1 0,2 3-4,2-1 1,4 1-2,2 0 0,5 1-2,0 1 0,6 1-3,-1 2 1,0-3 1,0 0-1,-3-2-4,-1 0 1,0 1 1,-2-3-6,-5 0 3,2-2 1,-5 3 1,-3-2 6,-3-1-2,-4 0 1,-5 3 0,-3-1-5,-5 0 2,-5 0 2,-1 1-3,-4-3-2,0-1-13,-2-2-22,-1-1-23,2-3-27,5-2-37,0 0-31,6-4-45,1-5-73,3-3-141,2-2-232,7-5-137</inkml:trace>
  <inkml:trace contextRef="#ctx0" brushRef="#br0" timeOffset="1416.66">12383 1390 1707,'6'-9'0,"3"4"21,-5-2 9,-2 4 15,2-2 0,0 3-3,-4 2 2,0 0 20,12 10 8,-8 0 12,-3 7 2,6 1-1,-4 6-1,4 5-6,2 5-11,-2 3-4,-1 2-4,5 7-5,-3 0-37,-2-6-50,-2-3-52,3 2-53,-2-3-56,-4-5-119,-1-5-362,3-3-170</inkml:trace>
  <inkml:trace contextRef="#ctx0" brushRef="#br0" timeOffset="1551.72">12509 1998 1732,'-3'-15'-55,"1"0"28,-1-2 24,1-1 10,-2 1 15,4-1 3,-2 1 0,4 3-4,2-3-3,1 2-13,6 1-30,-1 2-23,7-1-43,0 2-52,2 1-73,9 0-208,2 5 65</inkml:trace>
  <inkml:trace contextRef="#ctx0" brushRef="#br0" timeOffset="2428.78">13202 1685 1270,'2'-3'39,"-2"3"21,-4-8 14,4 8 18,-10-7 5,4 3 6,-5 2 1,-2 0-2,-1 2 0,-3 0-3,-3 2-3,0 4-5,-4 1-7,0 7-1,-1-3-11,0 7-5,0 0-6,0 1-7,5 0-3,4 0-3,0-2-10,4 2 0,-1-1-3,7-5-4,-3 2-5,7-1-1,0-4 0,2-2-2,4 0-6,2 0 0,3-4-6,4-3-5,1-1-9,4-3-4,-2-1-1,6-3 0,-1-3 3,0-4-1,0 1-2,-2-2 2,0 0 0,0 2 1,-6 1 3,2 2 5,-7 1-1,2 1-2,-1 3 0,0 1 1,-5 1 0,-4 3-1,0 0-2,13 9 2,-9-4 2,0 1-1,0 1 2,3 3-4,2-1 6,-1 1 0,4-2 0,2 1 0,-2-1-3,5-2 3,0-1 1,2-1-3,1-1 4,2-3-4,-1-5 1,4 1 0,2-1 1,-3-5-1,0 1 1,-1-4 1,-1-1 5,-4-3 6,0 0 2,-4-3-3,-3 4 7,-2-4 0,-2 6 0,-4-1-2,-3-2 0,-5 5-3,0 0-3,-4 2-3,-2 1-2,3 3 2,-5 2-4,2 2-1,3 0-1,-2 6 1,3 0-3,2 2 3,1 3-5,4 3 3,2 3-2,2 2 2,6 2-3,0 4 1,2-2 2,4 6-2,0-1-2,0 3 3,3 0-1,-1 0-1,-4-1 1,2 0 1,-3 3 2,-3-2-3,-4-3-1,-3-2 4,-2-3-3,-1-1 0,0-2 3,-1 0-2,-4-3-1,-1-2 0,2-1 4,-3-2 1,3-3-1,-2 1-1,2-6-3,0 2 1,4-4 0,0 0-2,0 0-1,-2-16-1,6 6 1,2-1-3,2-4 4,5-4-2,4-6 0,-1-2-2,7-9 3,-1-3 0,2 1-2,7-20-5,-7 10 2,-3 4-1,-2 3 2,-2-1-2,-3 8 0,-2 1 3,-4 3 1,-3 3-3,-2 6 2,-6 4-3,-2 2 1,-3 5 1,-9 5 1,0 5-1,-2 4 1,-7 7 2,0 4 4,1 7 5,4 3-2,4 3-3,3 1 3,2 3-5,8-4 5,2 0 4,6 1-5,5-3 0,4 3-7,1-2-12,8-2-38,-1-7-48,7-1-69,4-2-78,3-3-78,5-4-169,3-4 7,3 1-90,-1-3-77</inkml:trace>
  <inkml:trace contextRef="#ctx0" brushRef="#br0" timeOffset="2547.03">14497 1942 1665,'0'0'43,"0"0"19,0 0 24,2-3 13,-2 3-1,0 0-12,0 0-6,0 0-15,0 0-47,0 0-60,0 0-58,0 0-131,0 0-425,-26 3-153</inkml:trace>
  <inkml:trace contextRef="#ctx0" brushRef="#br0" timeOffset="6746.28">4862 4698 1063,'4'-22'71,"-2"5"-5,-1-1 9,2 2-3,-1 1 2,0 1 5,-2 2-7,2-2 3,-2 0 8,0 1 5,1-1 9,-1 3 3,-1 0 4,1 1 2,0 1-1,0-1-1,1 3 0,-1-3-2,0 5-10,0-2-3,-1 0-5,2 1-8,-2 1-4,1 5-3,0-8-6,0 8-5,0-7-8,0 7-1,0 0-12,-2-4-1,2 4-2,0 0 1,-10 17 3,0-6 3,2 8-5,-2 2 4,-5 6 2,4 4 0,-1 3-6,-1 10 6,1-1 5,0 7-5,0 2 1,2 20-5,-3 2-4,2-2 5,1 5-4,5-14 3,1-7-2,0-1 0,4 3-5,-2-5 2,4-2-2,2-1-1,0-6-3,3-5-4,1 0 2,5-3-5,0-4 1,1-3-3,6-4-1,-2-2 1,1-6-1,1-5-1,0-5 0,0-2-4,1-5 0,-2 0-1,0-5-2,-2-1 2,2-5 2,-6-2-1,-2-5 0,-5 1-1,-2 0 3,-4-2-6,-4 2-1,-7-2-1,-4 2-4,-3 4-2,-7 3-3,1 4-24,-4 4-35,-1 2-43,3 2-47,-4 4-62,5 1-69,2 2-70,3-2-168,6 1-20,3-1 75,3 3-196,4-3-157</inkml:trace>
  <inkml:trace contextRef="#ctx0" brushRef="#br0" timeOffset="8988.88">4997 2005 1720,'0'0'-73,"12"4"16,-12-4 23,0 0 16,0 0 14,9 0 8,-9 0 0,0 0 10,0 0 7,0 0 12,0 0 4,0 0 3,0 0 3,8 3 1,-8-3 2,0 0 1,0 0 1,0 0-2,0 0 2,0 0-2,6 2 0,-6-2-2,0 0 0,0 0-2,0 0-2,0 0-4,0 0 2,0 0-3,-4 7 1,4-7-3,-6 11 1,2-3-4,-2 1 9,-1 5 5,-1 0 0,-3 6-2,0 3-1,-1 8 0,-1 2 6,-2 10-5,-2 1-5,2 5-2,1 1-5,-1 18 3,-3-1-5,4-8-1,4-6-3,-1-2-1,-1 2 0,5-1-3,0-2 0,1 0-3,4-9 0,0 0-5,0-4 0,4-4-1,0-3 0,2-1 1,3-3 1,-1-2-3,4-2 2,1-3 0,2-3 0,1-2-4,2-6 2,2 0-4,-1-2 1,3-4 2,-2-2 0,1-2 7,3-4 5,-4-2 6,4-3 5,-5-3 5,-2-1 9,-1-2 8,-3-2 10,0 2 7,-7 0 1,-2 1-8,0 0-2,-6 0-8,-2 3-7,-5 4-7,-4 1-4,-5 4-2,-2 2-6,-5 4-2,-3 3-34,-3 3-39,2 6-38,0-1-57,1 2-65,4 1-77,3-3-153,7 2-102,0 0 56,6-1-181,6-1-160</inkml:trace>
  <inkml:trace contextRef="#ctx0" brushRef="#br0" timeOffset="10803.62">4916 6718 1720,'-4'-5'-40,"1"1"19,3 4 23,-3-7 17,0 1 20,1 2 12,2 4 14,-4-10 6,2 5 11,0 1 9,-1-2 2,3 1 9,-1-2 7,1 7 1,-5-9 1,3 3-1,-1 1 9,2 1-1,-3-2-5,2 2-7,-2 1-5,-2-1-11,-4 2-5,0 2-5,0 2-17,-8 0 4,2 3-2,-3 5 0,-5 1-6,6 5-7,-8 3 6,1 6-2,3 0-6,4 1-2,0 3-4,6 1-5,1 0-5,7-1-2,4-3-1,4 1 0,4-2-3,5-2-2,4 0-5,4-2 3,3-4-2,1-5-2,1-3-3,0-6 0,4-1-3,2-5 0,-5-3 0,8-5 0,-6-4-1,1-5 1,-5-2 0,-3-3-3,-5-4 8,-3 1-2,-3-3 2,-9 1-3,-2 1 1,-5 1-1,-5-3-5,-5 3-3,-4 2 1,-4 6-3,-3 3 0,-1 3-13,-1 4-25,1 7-29,4 1-31,-5 6-32,1-1-36,5 7-38,4 2-45,5 3-42,0 0-77,7 3-162,6-2 12,2 3-218,4 4-223</inkml:trace>
  <inkml:trace contextRef="#ctx0" brushRef="#br0" timeOffset="11668.61">4960 7881 1917,'-3'-6'-49,"1"1"18,-3-1 23,0 2 17,-1 0 20,2 1 12,-2-4 16,2 5 10,-1-2 10,-1 0 8,0 4 4,-1-5 1,7 5-2,-12-4 1,5 1-4,-1 3 0,8 0-9,-18 0-2,8 5 4,-2 2-1,-1 3 3,-4 8 5,2 0-2,-5 6-8,2 4 3,1 5 8,-2 3-4,2 4-3,5-5-10,0 2-5,4-1-8,4 0-6,2-4 2,2 1-2,4 0-8,2 0 2,5-4-6,4 0-1,0-4-4,4-4 1,2-4-4,1-3-2,0-5 0,2-1-2,3-5 1,-4-5-4,5-1 0,0-5 1,2-3 7,-3-7 11,-2-3 2,-4-6 4,3-5 0,-8-6-2,-2 2-4,-8-4-4,-4 0-1,-4 0 0,-4 0-2,-10 1-2,-4 0-5,-6 6-1,-4 7-5,0 7-5,-3 3 0,-1 9-19,3 3-40,-1 4-42,0 6-44,3 1-52,5 3-60,2 5-76,3 1-81,7 0-173,4 0 15,3 1 85,3 0-231,4 2-193</inkml:trace>
  <inkml:trace contextRef="#ctx0" brushRef="#br0" timeOffset="18452.51">4192 9206 734,'0'0'72,"7"-5"-5,-3 3 1,-4 2 3,4-6 9,-4 6-3,4-4 3,-4 4 12,4-3 10,-4 3 9,0 0 4,1-6 2,-1 6 1,0 0-3,6-4 0,-6 4-7,0 0-6,2-4-3,-2 4-9,0 0-8,0 0-7,0 0-12,0 0-2,6-1-9,-6 1-7,0 0-3,0 0-2,6 11 7,-6-4 3,7 5 1,-5 2 1,2 3 8,-1 3-7,1 4-1,0-2-3,0 4-2,2 0-8,-2 0 1,-1 0-7,3 0-4,-4-2-1,3 1-3,-1-4-2,-2-1 0,-1-2-2,2-1 4,-1 1-8,2-3-22,-3 0-9,2-4-21,0 1-23,-3-2-25,2-1-26,0-1-34,-2-1-40,2 0-44,-2-1-116,-2-2-163,2 0 53,0-4-91,0 0-46</inkml:trace>
  <inkml:trace contextRef="#ctx0" brushRef="#br0" timeOffset="18715.29">4730 9450 1600,'0'-6'51,"0"6"28,0-4 17,0 4 14,0 0 5,-2-9 0,2 9 0,0 0-8,2-5-10,5 1-14,-1 0-1,2 0-10,4 1-7,6-3-6,-1 2-6,4-3-2,-1 2-8,3 1-2,-1-1-20,2-1-28,-2 0-35,1 1-44,-5 1-42,1 1-62,-2-3-99,-4 0-149,-1 1-200,0 0-135</inkml:trace>
  <inkml:trace contextRef="#ctx0" brushRef="#br0" timeOffset="18898.67">5196 9144 1787,'4'-13'7,"-3"1"38,2 0 16,-1 2 16,-2-1 8,4 2 4,-4 0 0,2-1-8,1 3-8,-1-1-6,-2 1-9,2 0-13,-2 2-30,1-1-38,-1 0-45,0 6-51,8-5-31,-8 1-55,0 4-131,0 0-235,0 0-72</inkml:trace>
  <inkml:trace contextRef="#ctx0" brushRef="#br0" timeOffset="19184.25">5250 9197 1554,'5'13'-16,"0"-1"34,-4 1 28,4 2 24,0 0 24,0 1 11,-1-1 13,1 4 5,1-2 7,0 7 3,1-2-1,-3 1-1,3 2 9,-1-1-7,2 1-12,-4 0 2,2 2-2,-2-3-7,2-1-3,-2 0-4,-2-4-6,2 1-8,-2-2 2,0 1-8,-2-2 0,0 1-1,0-5-4,0 0-3,-2-2-4,0 1-5,0 0-6,-2-3-7,-2 0-5,-4-1-10,0 3-20,2-6-54,-1-1-34,-2-1-65,-1-1-64,-1-2-83,0-2-142,0-1-180,-1 3 64,0-4-295,0-1-316</inkml:trace>
  <inkml:trace contextRef="#ctx0" brushRef="#br0" timeOffset="20474.29">4290 10790 2113,'-7'3'-104,"-2"3"33,2-4 21,4 2 23,-1-1 18,-2-1 13,1 2 18,5-4 15,-6 4 9,3 0 4,3-4 4,-6 4 1,6-4 1,-4 4-7,4-4-1,0 0-1,-3 4 0,3-4 9,0 0 9,7 8 4,-7-8-9,13 3 0,-3-1-6,0 0-1,6-2-8,1 2 1,4 0-7,1-2-3,0 0-8,2 0-8,1-2-36,5 2-36,-6 0-50,5-2-54,1 0-61,-2 0-141,-8-1-99,3 0-101,-3-1-60</inkml:trace>
  <inkml:trace contextRef="#ctx0" brushRef="#br0" timeOffset="20699.11">4927 10647 1611,'-2'-8'29,"0"0"26,-1 1 17,1 0 18,0-1 7,0 2-3,0-1-5,-1 1-7,2 1-7,-1 0-9,2 5-10,-3-10-14,1 7-25,2 3-25,0-6-20,0 6-19,0 0-22,0 0-27,0 0-40,0 0-54,0 0-137,11 11-209,-11-5-38</inkml:trace>
  <inkml:trace contextRef="#ctx0" brushRef="#br0" timeOffset="20966.42">4955 10742 1465,'4'9'-12,"0"4"28,0-4 13,0 0 15,-2 2 14,2 1 9,3 1 9,-3-1 11,1 3 4,1-2 5,-2 1 6,0 1-1,-2 0-1,3 0-4,-3 0-1,2 1-9,-4-1-3,2-2-6,-4 0-2,0-1-3,0 0-1,-2 1-2,-3-2 0,1 1-2,-3-1-4,1-2-6,-3 0-5,-1 0-3,-2-3-4,2-1-7,-1-1-1,-1-1-5,1-1-20,-1 1-32,3-6-30,-3 1-47,2-3-47,4 1-62,-1-2-56,1-1-117,3 2-107,2-5-168,2 2-149</inkml:trace>
  <inkml:trace contextRef="#ctx0" brushRef="#br0" timeOffset="21830.64">5299 10761 1835,'0'-8'8,"0"8"22,0-6 17,0 6 3,0-5 6,0 5 0,0 0 1,0-6 2,0 6-4,0 0-6,0 0 0,0 0-3,0-6-2,0 6-2,0 0 1,0 0 3,0 0 2,0 0 1,0 0 3,0 0 2,0 0-2,0 0 4,0 0 3,-8-1-3,8 1-7,-2-6-6,0 1-1,2 5-8,0-8-3,0 1-2,0 2-3,2 0-1,0-2-6,0 2-1,0-2-3,4 1-2,-1 2-2,0-2-1,1 3-7,0 1 4,0 0-3,0-1 0,-6 3 1,14 5 1,-8 0 7,0 3-1,2 3 0,-4 1 6,3 0-5,-3 5 5,-2 0-5,-2-1 9,2 4-3,-4-1-2,0-1 4,-2 1-8,0 1 3,-1-2 1,-1-1-2,0 0-1,2-2-1,-2-3-1,0 0-1,2-2 2,0-3 4,-2 1-3,2-2 5,2 0-1,-2-5-2,4-1-3,0 0 5,-8 2-4,8-2-5,0 0 1,0 0-3,10-13 1,-6 9-3,0 0 6,2 2-8,0-1-1,-6 3 1,14-2-3,-6 2-1,2 2 8,1 0-2,0 1 4,0 0-7,-1 0 3,2 1-1,0 1-24,-2 1-18,1 0-35,-1-1-39,1-1-51,-2 4-62,2-4-57,-1 0-137,2 0-82,-1 0 54,-1-3-108,0 2-58</inkml:trace>
  <inkml:trace contextRef="#ctx0" brushRef="#br0" timeOffset="22146.28">5901 10854 1630,'4'-3'55,"-4"-1"20,4 0 13,-4 4 1,2-6 5,-2 6 0,0 0 19,0 0 9,0 0 1,-17 16 4,9-5 3,-5 0-2,-2 7 13,-5 4-1,-5 3-10,-5 6 4,0 3-10,-14 13-3,-1 3-16,1 5-8,1-1-9,1 1-7,1 0-8,1-4-8,4-1-6,4-12-6,9-5-1,1-7-6,4-2-6,1-2-5,4-5-4,0-1-18,3-3-25,1 0-17,0-4-25,5 1-16,0-6-34,1 0-28,3-4-39,0 0-40,0 0-49,0 0-36,19-18-93,-11 9-119,0 0 29,1-1-127,3-2-105</inkml:trace>
  <inkml:trace contextRef="#ctx0" brushRef="#br0" timeOffset="22493.08">5551 11460 1708,'11'0'24,"-11"0"24,0 0 23,9 5 14,-9 2 21,1 1 11,-1 1 12,0 4 10,3-1-6,-3 4 6,0 4-16,0-1 3,0 1-9,0 2-8,2 0 2,-2 2-7,2 0-9,0 3-7,-2-6-8,1 1-3,2 0-5,0-3-7,-1 0-10,-2-1 0,2-1-1,-2-5-5,0 2-2,2-2 12,-2-3 10,0-1 16,0 0 12,0-1-11,-2-4-7,2-3-10,-10 2-6,10-2-7,0 0-5,-11-13-7,6 3-4,-1-1-4,-3-3-5,5-1-11,-2-3-14,0 4-13,0-3-27,-2 0-22,4 0-27,-1-1-25,4 3-34,-3-2-45,-1 0-64,8-1-62,-6 4-135,6-3-145,-1 2 74,2 1-255,2 1-264</inkml:trace>
  <inkml:trace contextRef="#ctx0" brushRef="#br0" timeOffset="22680.41">5670 11436 2088,'2'-10'43,"0"1"30,-2-1 19,2 0 1,1-1 11,3-3 4,2 1-2,3-2 1,2 0-5,1 0-14,6 2-6,-1-3-8,0 4-10,2 1-8,-3 0-17,4 3-35,-3 0-33,-5 3-43,4 1-39,-4 4-50,0 2-40,-4 0-97,-2 6-168,-1 0-209,-3 4-171</inkml:trace>
  <inkml:trace contextRef="#ctx0" brushRef="#br0" timeOffset="22979.62">5956 11480 1838,'-2'9'4,"2"-1"29,-2-1 26,2 0 15,0-1 16,0-6 12,4 6 4,0-3 4,3 0 0,-1-2-3,3-1-2,-1 3 1,2-3 2,4 0-1,-4 2-11,0-2-10,3 3 2,-2-1-2,-1 4-4,-1-1 3,1 4 6,-3 0-1,-1 2 4,-3 2 4,-3 3-3,-5 1-1,0 1-4,-4 5-10,-1-1-2,0 1-9,0 0-10,0-3-1,0 1-7,2-1-6,2-4-3,0 1-3,1-6-4,0 4 10,5-6 8,2 0 7,6-3-1,2 0-4,2-4-7,8-4-4,1 1-4,7-4-34,1-2-65,7-3-79,-1-3-143,6-6-232,0-4-147,-1-1 88,8-17-441,-3-7-487</inkml:trace>
  <inkml:trace contextRef="#ctx0" brushRef="#br0" timeOffset="27010.59">4594 12968 2029,'-5'-2'164,"-1"-3"-44,0 3-34,6 2-12,-9-4-9,9 4-1,-9 0 1,9 0 3,-14-1-2,14 1 1,-10 0 2,10 0 0,-10 1-3,10-1-4,-9 3-3,3 0-3,1 2 3,1 0-4,-2 3 8,-1 5 12,1 0-8,0 4 2,0 4 0,0 4-8,-2-1 0,2 3-3,0 1-9,0 0-3,-1-2-2,5 3 0,-2-1-9,2-3-3,2 1-6,-2-6-17,2 1-30,0 1-30,0-7-34,0-1-43,0-2-44,2-3-41,4 2-42,1-9-63,1 3-124,2-5-48,2 0-189,0-3-174</inkml:trace>
  <inkml:trace contextRef="#ctx0" brushRef="#br0" timeOffset="27255.98">4882 12923 2018,'4'-10'59,"-1"2"16,-3 6 0,1-3 2,-1 5-5,0 0 3,0 0 15,0 0 13,0 0 4,3 18 0,-3-5 11,2 4-8,0 5-1,0 2-5,0 2-9,0 3-9,1 3-4,-1-1-12,-1 1-8,-1-1 2,3 1-8,-3-1-24,0-1-40,-3-1-44,3-3-38,-3-1-44,-2-2-46,3-5-49,-2-4-41,-2 0-101,1-7-88,0 1 0,0-5-83,0-1-46</inkml:trace>
  <inkml:trace contextRef="#ctx0" brushRef="#br0" timeOffset="27436.52">4747 13297 1584,'-10'-10'55,"1"5"38,2-1 21,-1 1 16,4 0 12,-3 2 0,3-2-1,0 1-11,4 4-8,2-9-4,4 1-19,5 1-7,4-1-10,4-4-2,7 3-11,5-4-6,3 1-6,4 1-26,9 0-26,-3-3-37,3 1-54,-7 4-63,6-3-71,-5 1-154,-3 0-133,-7 2-167,-1 2-169</inkml:trace>
  <inkml:trace contextRef="#ctx0" brushRef="#br0" timeOffset="27593.07">5477 12913 1875,'0'-13'18,"3"0"35,-6 0 9,6-2 17,-3 1 16,0 1 7,0 2 3,0-1-5,0 3-10,0-2-8,2 2-11,-4 1-28,2 1-40,2 0-28,0 3-31,0 0-39,-2 4-43,0 0-40,0 0-74,19 5-129,-17 1-182,2 4-63</inkml:trace>
  <inkml:trace contextRef="#ctx0" brushRef="#br0" timeOffset="27836.29">5542 13007 1491,'3'9'16,"-3"1"25,4 0 32,-2 0 28,5 2 19,-3-2 15,3 4 13,-4-1 7,4 4 14,-1 1 1,3-1 4,-1 7-6,-2-2-4,4 0-2,-4 0 2,-4-1-12,4 3-7,-2-2-3,-2 0-9,-2-2-7,-2 1-3,2-1-8,-6 2-10,0-5-10,0 0-8,-6 2-9,4-4-8,-8 1-29,0-4-49,-3-1-52,1 0-50,-2-5-76,-1 0-89,0-5-109,0 1-232,1-4 41,0 1 75,-2-4-231,5 0-223</inkml:trace>
  <inkml:trace contextRef="#ctx0" brushRef="#br0" timeOffset="34977.47">4444 14601 1449,'-4'3'354,"4"-3"-81,-6 3-51,6-3-47,0 0-32,-7 4-25,7-4-13,-4 4 1,4-4-1,0 0 17,-4 3 5,4-3 10,-5 2 1,5-2-4,0 0 1,-4 5-12,4-5-8,0 0-7,0 0-10,0 0-8,-2 5-10,2-5-2,0 0 1,6 6-4,1-4 0,3-2-5,3 0-6,7 0-4,0-5-6,4 5-4,3-5-8,-1 2-9,1-2-26,1 0-33,-3 1-36,2 0-48,-3 1-42,-3-1-54,-4 0-60,4 2-56,-7-5-118,2 0-135,-4 4 35,3-2-292,-2 0-317</inkml:trace>
  <inkml:trace contextRef="#ctx0" brushRef="#br0" timeOffset="35212.11">5090 14352 2431,'0'-9'47,"-2"-1"29,0 0 14,0 3 6,2-1 6,-2-1 20,-1 1-10,1-1 14,0 2 4,0-1-3,2-1-5,-2 4-13,-1-1-10,3-1-10,0 7-13,-2-11-17,2 7-40,0 4-37,0-6-41,2-1-44,-2 7-40,0 0-44,0 0-46,9 0-43,-9 0-127,0 0-81,7 13 33,-7-4-119,0 0-71</inkml:trace>
  <inkml:trace contextRef="#ctx0" brushRef="#br0" timeOffset="35492.64">5133 14459 1745,'2'11'91,"0"-5"14,0 3 11,2 3 8,-2-2 3,0 3 1,0-1 9,-1 2 5,4-1 24,-3 5 0,0-1-4,-1 4-3,-1-6-8,4 5-5,-2-4-6,-2 1-6,0 4-6,0-7-5,0 2-7,-2 1-2,2-4-4,-4 2-4,1 0-8,1-2-6,-4-3-3,0 2-11,0 0-6,-3-4-6,-2 0-9,1 0-4,-1-5-4,1 4-8,-1-4-19,-2-3-33,1 0-39,-1-3-47,2-2-43,-1 0-42,1-5-42,3 0-42,3-1-42,1-2-50,4-1-127,0 1-57,2-2 34,3 0-234,1 0-234</inkml:trace>
  <inkml:trace contextRef="#ctx0" brushRef="#br0" timeOffset="35892.45">5351 14474 2192,'4'-4'64,"2"4"16,-6 0 6,8-6 1,-4 5-2,-4 1 2,9-4 6,-9 4 2,6-2 13,-6 2-1,7-8 2,-3 5-7,0-2-6,3 1-6,-1 3-4,2-5-1,-2 2-7,6 3-10,-4-2 2,2 3-3,1 0-2,0 3-7,-2 0 2,1 1 1,0 5-4,0 1 5,-2 2 0,-2 3-2,-2 0 2,-1 1 2,-3 4-2,0-1-4,-1 3-1,-5-2-3,2 5-4,-6-4-3,4 0 3,0-4-8,2 0 0,-2-1-5,-2-1-3,5-3-3,-1 0-2,2-1-5,0-2 1,-1 0-3,1-1-3,4-3 1,1 1-2,3-5-1,2 1-2,5-2-1,1-2-1,4 1-22,-2-3-22,6 0-26,3 1-35,3-3-31,0 2-37,-1-5-48,-1 2-59,3-1-69,-6 0-156,0 1-94,-3 2 70,-6 3-317,-1-2-319</inkml:trace>
  <inkml:trace contextRef="#ctx0" brushRef="#br0" timeOffset="36260.28">4704 15605 2502,'-8'-3'75,"1"-1"9,4 0 0,-4 1-6,2 0 1,5 3-5,-4-4-5,4 4-1,-4-2 2,4 2 1,0 0-3,6-8 6,-6 8 2,14-7 10,-4 5-6,3 0 1,3-3 1,6 1-4,10 0-2,3-7-11,13-2-6,2-3 0,20-4-8,0-2-16,4 1-1,0 4 2,0-1 0,-13 4-8,-10 0-19,-6 3-31,-4 4-14,-1-1-11,-3 0-23,-7 2-26,-5 0-43,-3 5-41,-4-3-55,-4 8-34,-4-4-106,-4 0-122,-4 4 25,-2 5-184,-2-1-153</inkml:trace>
  <inkml:trace contextRef="#ctx0" brushRef="#br0" timeOffset="36630.15">5260 15914 2066,'-12'8'148,"5"-5"5,0 4-16,1-2-10,2 0-5,-3 2 1,2 0 5,-1 3 13,1 3 3,2 0 10,-5 3-8,7 1-2,-3-1-3,2 6-7,-1-1-6,2-1-11,-1 7-9,2 0-6,2 2-16,-2 3-7,0-4-8,1 5-6,-1-6-2,0 1-7,3-2 0,-6 0 2,6-4 2,-3-7 8,0 5-1,-3-9 2,3 6 7,0-7 1,-1 2-1,-1-7-10,-2-1-7,-3-1-2,7-3-12,0 0-5,-19-7 3,11-2-11,-1-2-6,-2-3-22,-1-3-22,1 0-26,1-5-42,-1-2-30,2 0-39,3 0-26,-2 2-45,2-3-59,6 1-66,-2 3-153,2-4-109,2 5 70,0-1-389,4 0-412</inkml:trace>
  <inkml:trace contextRef="#ctx0" brushRef="#br0" timeOffset="36842.45">5228 15914 2823,'0'0'97,"-2"-6"19,2 6-5,2-7-8,1 1-6,2-5-12,5 1 7,1-2 9,6 0-5,2-5-2,-1 3-10,8 0-15,-2-1-9,3 2-5,1-1-32,4 4-35,-8 0-38,3 0-46,-2 6-49,-4 1-30,-2 6-55,-2-3-83,-2 6-143,-5 3-32,-1 5 58,-2-2-152,-3 8-83</inkml:trace>
  <inkml:trace contextRef="#ctx0" brushRef="#br0" timeOffset="37177.59">5541 16116 1768,'-2'5'108,"0"2"24,0 1 10,2-5 0,0-3-8,0 0-4,4 6 2,-4-6 4,8 0 5,-8 0-2,15-2-2,-6 2-1,1-4 5,7 1-3,0 3-6,-2 0-7,1 0-13,2 0-7,1 0-12,-2 7-6,0-2-3,-3-1-4,2 6 1,-6-3-6,0 6 2,-1 3 2,-5-3 0,-2 2 1,-2 4 0,-4 2 15,-1-1-2,-1 1 1,0-1 0,0 1-8,-2 1 4,1-7-12,-1 0-5,3-1-3,1-2-5,-2 0-5,2 1-3,2-5-13,4-2 0,2-2-3,4-1-5,2-3-10,10-6-16,7-1-20,9-1-17,17-5-22,17-9-43,9 2-73,4-6-94,-6 1-145,2 0-216,-7-5-42,-1-1 66,-4-3-525,-2-9-591</inkml:trace>
  <inkml:trace contextRef="#ctx0" brushRef="#br0" timeOffset="38674.4">6313 3053 2836,'-2'-11'-176,"0"0"38,-2 1 26,2 2 28,0-1 19,-2 1 21,2 1 6,0-1 8,-2 2 3,2 1 4,-3-2 1,1 4 5,4 3 3,-9-5 1,9 5 5,-10 1 7,10-1 5,-13 9 3,5 1 6,2 2 1,-4 3 5,2 6 1,-1 0 1,2 2 2,0-1-4,0 2 0,1 0 0,2-1-5,2-2 2,0-2 2,4 0 0,2 0 2,0-4 3,5 0 5,4-3 5,1-4 8,5-1 2,1-3-2,0-4-1,2-2 0,0-1-3,-2-5-3,1-3 0,-1-4-2,-5 1-2,2-5 1,-7-3-8,-2 0-1,-4-1-3,-4 2 2,0 2-6,-6-5-1,-2 4-4,-4 3-1,-6 2-4,1 2-12,-6 3-16,2 2-17,-3 4-13,1 2-13,2 4-25,0 2-24,3 1-24,1 2-21,7-1-40,4 0-106,1-1-277,5 3-83</inkml:trace>
  <inkml:trace contextRef="#ctx0" brushRef="#br0" timeOffset="39234.72">6394 3076 1445,'0'0'-76,"0"0"15,0 0 17,0 0 11,0 0 13,0 0 9,0 0 1,0 0 6,0 0 0,0 0 5,0 0 8,0 0 1,0 0 3,0 0 4,0 0 4,0 0-2,0 0 6,0 0 4,0 0-11,0 0 4,0 0 1,1 11-3,-1-11 8,7 5-1,1-3 5,-2 0 2,2 3 1,2-1 0,5 0 2,1 1 1,6-1-6,6 0 3,3-1-1,3-1 8,14 2-4,9 0-2,4-2 11,26 3-1,6 0-2,7-3-5,5 4 0,7-2-5,1-3-2,4 3-5,-1 0 0,5-4 0,6 2-3,2-2-4,8-2 1,7 0-1,9 0-3,3-2 1,2-1-4,-2 1 5,5-3-2,-6 5 5,7-3-2,-4 2-1,-4-4 1,-9 4-4,-8-1-1,-13 0 1,-11 1-2,-14 0-2,-22 2-1,-21-3 6,-9 2 11,-7 0 12,-7 2 8,0-2 4,-10-1-2,1 3-6,-5-4-4,-5 1-2,2 1-8,-4-1-2,-2-1-5,0 3 0,-2-2-2,0-1-4,-2 3-2,3-1-1,-3 0-14,-6 2-11,11-3-20,-11 3-17,9-3-18,-9 3-19,8-2-29,-8 2-23,8 0-35,-8 0-36,0 0-88,2-6-367,-2 6-159</inkml:trace>
  <inkml:trace contextRef="#ctx0" brushRef="#br0" timeOffset="39629.63">10799 2922 1695,'-2'-5'-63,"-3"-2"31,4 2 16,-1 0 22,-2 0 10,0 2 13,-2-4 4,2 4 4,-2-1-3,6 4-1,-12-4-7,12 4-1,-15 4 2,6 2 2,3-1 1,-3 6 9,1 3-3,2 0 2,2 3 0,0 1 1,1 0-1,6 3-2,-1 0-2,4 2-3,2-2-1,5 1-3,-2-2 1,6 1-2,-1-4 0,2-2 3,0-2 1,1-1 0,3-4 4,-4-3 4,2 0 7,-2-5 5,2-3 0,-3-1-2,-3-3 5,2-3 0,-6-1-6,0-3-5,-6-5-5,3 2-2,-7-4-5,-2 2-5,-3 0-3,-1-2-3,-6 2-8,-4 4-11,0 1-20,-5 3-19,-1 2-20,4 0-25,0 6-26,0 1-26,5 2-29,2 2-41,3 1-79,0-1-395,8-2-175</inkml:trace>
  <inkml:trace contextRef="#ctx0" brushRef="#br0" timeOffset="40207.97">11114 2956 1691,'0'0'-82,"-12"0"17,12 0 19,-10 0 18,10 0 20,-9 2-1,9-2 17,0 0 6,-11 0 0,11 0 6,0 0 6,0 0 8,-8 2-6,8-2 11,0 0-1,0 0-1,0 0 4,0 0 2,0 0 4,0 0 5,0 0 1,0 0 1,0 0 1,0 0 1,26 5-1,-18-5-1,2 3 0,3-3 1,2 0-1,0 0-4,3 0-1,4 0-6,7-3-3,7 1 0,11 2-2,42-7 2,13 1 0,14-1-1,10 1-5,9-3-3,6 1 2,14 1-5,9-4 0,4 2-5,36 0 2,-2-2-6,-38 3 1,-3-2 1,-4 2-8,-5 0 2,-2 3-3,-5-2 1,-9 1-5,-7 0 0,-13 1 1,-16 1 1,-14 0-2,-20 0 7,-16 0 11,-10 3 0,-5-1 2,-6 2-3,-3-2 0,-2 2-4,-4 0-1,-1-3 0,-1 3-3,-2 0-2,-2-2-1,-2 2-5,0 0 2,1 0-2,-2 0 1,0 0-4,-1-3 0,-2 3-1,4-2-1,-4 2 2,-8 0-4,13-2 3,-5 2-5,-2-1-8,-6 1-2,13-3-10,-13 3-10,10-2-13,-10 2-16,7-2-22,-7 2-24,6-3-20,-6 3-26,0 0-23,6-4-36,-6 4-66,0-7-121,2 2-201,-2 5-97</inkml:trace>
  <inkml:trace contextRef="#ctx0" brushRef="#br0" timeOffset="40632.04">15051 2638 1581,'-2'-7'-51,"2"7"19,-2-10 26,-2 3 20,0 3 11,-2-1 11,2 0 6,-3 2 4,0-2 0,-1 3 1,2-1-6,-6 3 1,12 0-1,-18 1 0,7 3-1,0 1-4,0 3-4,-3 1 3,4 2 2,1 4-5,-3 2 4,3 1 1,1 6 0,3-2 1,1 4 1,4 0-3,1 3 3,9 3-4,1 1 4,1 0-8,3-2 1,7 3-4,-4-3-2,10-2-1,1-2-1,5-3-3,-4-4 0,10-2-5,-3-5 3,-2-1-2,5-2 8,-2-4 4,-3-5 12,-3-1 7,1-1 13,-3-7-1,2-4 1,-5-5 2,1-2-11,-5-6 1,-2-3-7,-7-2-3,2-5-6,-6 0-2,-3 2-2,-3-2-9,-4 4 0,-8 1-6,-2 2-4,-6 1-22,-8 3-36,-7 7-38,-5 5-43,-5 4-49,-1 4-46,-9 4-108,-10 4-172,-26 5 42,-4 4-69,-2 5-31</inkml:trace>
  <inkml:trace contextRef="#ctx0" brushRef="#br0" timeOffset="41928.57">6648 5150 1416,'-2'-7'-31,"2"-2"13,-2 1 21,2 1 16,-2-1 16,0 1 18,0-2 12,2 0 14,-2 3 9,-2-1 10,4 0 8,-2 2 3,0-2-4,-1 3-7,3 4-10,-2-8-11,0 4-9,2 4-6,0 0-8,0 0-7,-15 12-5,11-1-2,-2 3-2,0 1-4,1 4-1,3 0-5,-1 2 0,3 2 0,3-2-6,4 2 3,-1-1-3,4-3 2,0 0-4,6-4 0,0-3 2,1-4-2,3-4 0,0-4 2,2-2-2,1-2-6,-1-2 2,-2-4 0,2 0 1,-6-4-5,-3-1 3,0-2-3,-4 1-4,-3-1-3,-2 2-2,-4-2-10,-4 2-10,0 1-10,-6 1-15,0 4-12,-2 0-12,-3 1-10,2 6-12,2-3-6,1 1-7,0 3-2,10 1-3,-13 1 6,13-1 3,-9 2 10,9-2 12,0 0 7,0 0 5,0 0 2,0 0 17,0 0 4,0 0 8,0 0 6,32-2 9,-32 2 6,10 0 8,-10 0 9,14 0-1,-8 2-5,-6-2 7,17 0 5,-9 0 11,5 2 7,2 0 5,1 1-3,6-3 5,1 2 1,3-2 0,6 0-2,1 0 1,3 0 1,5 0-2,7 0 1,0 0-1,15 0-3,2 0 3,22-5 0,1 1-6,3-1 2,0-1-4,5-1 1,2-3-1,5 4 1,10-4 23,5 1-1,5 1-1,8 1-3,1 0-4,-1-1-3,-4 0-1,0 0-5,-4 3 0,-3-3 1,1 4-7,-2-1 5,-5 1-3,1-2-1,-8 2 2,2 1-4,-8-1 2,-2-2 3,-6 2-2,-2 1 0,-14-2 1,-13 3-2,-1 1 1,-2-1-4,-1-3-1,-3 5 0,-10-3 0,-4 1 0,-6 2-10,-4-2 4,-3 0 6,-2 0-5,-5 2 6,-3 0 5,-2-1-2,0-1 2,-4 2 2,1-2-2,-2 2-6,-2 0 3,-1-2-3,-2 2 0,-8 0 0,18-2-4,-12 2 0,-6 0-1,12-2-1,-5 0-6,-7 2 1,9-2-23,-9 2-17,8-1-27,-8 1-28,0 0-29,3-4-36,-3 4-37,3-6-38,-1 2-37,-2 4-90,5-12-121,-4 7 0,2-3-65,1 1-37</inkml:trace>
  <inkml:trace contextRef="#ctx0" brushRef="#br0" timeOffset="43247.79">11199 4724 1475,'0'0'-9,"-5"-7"22,4 3 22,-3 0 26,-1-2 17,2 3 12,-2-1 9,0-1 0,5 5-1,-10-5-4,3 3-5,7 2-1,-16 0-6,7 2-4,1 3 2,-3 0-7,3 2-3,0 3-4,-2-1-6,4 4 0,0 1-6,4 1-2,0 1-3,2-1-8,4 1 0,0 0-4,4 1 11,6-2-6,1 1-2,-4-7-2,12 3-7,-7-5 3,4-3 1,1 0-9,-2-4 3,0 0-4,-1-2-2,0-2 7,-4 0-1,-1-3-5,-2-1 0,-5-3 0,-1-1-8,-5 1-2,-2 0 2,-5-3-7,1 1-2,-3-1-14,1 3-12,-3 0-14,1 1-16,-2 1-21,4-1-19,0 4-18,0-2-16,1 5-11,3-1 4,0 2 1,4 2 10,-5-4 9,5 4 9,0 0 11,0 0 8,0 0 9,0 0 6,0 0 5,0 0 9,0 0 12,24 4 11,-24-4 12,0 0 5,8 4 10,-8-4 9,6 2 7,-6-2 2,0 0 9,9 3 4,-9-3 4,7 4 5,-7-4 3,8 2 2,-2 0 0,-6-2 2,13 3 2,-5-3 2,3 0-3,0 0-2,1 0-3,4 3-4,2-6-2,6 3-3,2 0-2,9 0-3,9 0 0,5 0-5,12 0 0,5 0-2,23-3-2,2 1-1,4 0 1,3 0-3,6-1 4,1 1 4,10 0-3,1 2 0,5-2 0,2-2-2,4 2 0,0 0 3,0 0 0,0 1 4,-2-1 0,-2 2 4,0-2-5,-3 0 5,3 0 0,2 0-1,0 0 2,-4 0-4,-5 2 0,-3 0-1,-8-3-2,-3 3-7,-8 0 3,-17 0 0,-13 0-6,-5 0 2,-10 0 1,-5 0-1,-7 0 8,-3 0 2,-2 0 8,-3 0 0,-8-2 2,0 2 1,1 0 6,-6 0-7,-1 0 3,-2 0 0,0-2-1,-1 2-6,-2 0-4,0-3-4,0 3-5,-10 0 4,17-2-5,-9 2-3,1 0 4,-1-3-8,-1 1 0,1 0-3,-3 1 0,5-2 2,-3 1 1,-7 2-5,14-3-2,-8 1 6,3 0-7,-2-1 2,-1 2 1,-6 1 0,11-4-4,-3 4 2,-2-2-1,-6 2 1,10-4-1,-10 4 3,10-1-3,-10 1 7,6-2-6,-6 2-4,0 0-2,10-2-13,-10 2-9,0 0-7,8-2-12,-8 2-12,4 0-6,-4 0-11,5-2-8,-5 2-8,0 0-8,4-2-9,-4 2-11,0 0-13,0 0-15,9-4-5,-8 3 0,-1 1 10,5-4 11,-3 2 8,0-3 12,-2 3 12,1-3 15,-1 5 19,4-7 17,-4 1 19,0 6 20,-4-10 22,4 6 4,0-1 22,-1 1 11,-1-1 9,-2-2 6,1 4 10,-2-2 1,0 0 2,1 1-1,-3 2-2,-2-1-7,2 0-4,7 3-2,-17 3-8,8-1-1,-1 1 2,1 3 0,-3 2-2,3 0 1,-2 3-5,3 0 1,2 0-1,2 6-3,0-5-6,-1 5-1,5-1-4,3 0 0,-1 4 0,4-5-7,2 5-2,3-5 1,4-1-3,0 2 1,5-3-6,1-3 2,5-3 2,-2 1 6,3-4 2,0-2 9,-3-2 7,-1-2 6,3-2 18,-4-1 3,-2-5 2,-1 0 4,-4-3-9,-5 0-10,-3-2-1,-3-2-8,-2 1-5,-4 1-5,-2-2-10,-7-1-1,-2 1-6,-4 2-17,-5 2-38,0 1-26,-2 2-37,-3 3-43,-1 1-59,1 2-61,-3 1-70,0 1-197,-1 0-15,1 0 66,-2 0-168,-5 2-137</inkml:trace>
  <inkml:trace contextRef="#ctx0" brushRef="#br0" timeOffset="44582.59">6358 3205 1605,'0'0'-101,"9"0"26,-9 0 10,6-3 21,-6 3 6,0 0 11,0 0-1,0 0 10,0-5 9,0 5 24,0 0 0,0 0 10,0 0-2,-13-5 11,13 5 2,0 0 3,-5-4 0,5 4-9,0 0-1,0 0 3,0 0-8,0 0-2,-1-5-3,1 5-4,0 0 1,0 0 1,0 0-1,0 0 0,0 0 3,17 14 5,-8-9 7,1 3 0,4-1 2,6 7 7,1-3 7,9 2 6,0 3 0,10 2-1,2 3-3,3 3 1,19 8-1,3 0 6,5 2 0,4 1-3,5 0-4,4 4-1,6 1-2,4-3-11,0 6-3,0-3-1,2 1 0,-3 0-1,-1-1-3,2 0 6,1-2 0,1 0 3,7 0 3,4-2-2,7 1-1,2-3-2,4 0-4,0 1 2,-3-3-3,-3 0-5,-3 1 0,-4-1-2,-8-3-2,-1 2-1,-3-3-2,-5 0-2,-3 1-2,0-3 2,-3 1-4,2-2 1,-2-1-1,0 2 0,0-4-1,-4 0-1,-1-5 1,-5-1-1,-14 0-2,-10-5-1,1-2 1,-12 1-2,1 0 2,-5-2-3,0-1 0,-10-1 2,3 2 1,-3-3-2,-1 1 2,-2 1 1,2-1 1,1-1-1,-3 2 1,3 1 1,0-3 1,-2 1-3,2 0 2,-1-1 1,1-1 4,-4 1-1,0-1 7,-1-1-1,1 0-4,-4 2 0,4-3 3,-5-2-5,0 5 1,2-3-3,-5-1 0,6 2 1,-4-2 2,4-1-2,-1 3 2,-1-2-2,4 1-3,1 0 3,-3-2-4,1 2 3,-1 0-7,-1 0 3,-1-2 0,-5 1 0,1-1 0,-1 2 3,-2-2 1,-3 3 2,2-3-1,-10 0 6,15 0-3,-8 0-2,-7 0 2,0 0-3,10-3-7,-10 3-20,0 0-19,0 0-27,0 0-40,0-7-49,0 7-68,-4-10-88,0 3-203,-2 0 16,-3-5-155,-4-3-144</inkml:trace>
  <inkml:trace contextRef="#ctx0" brushRef="#br0" timeOffset="45743.47">10928 2849 1623,'0'6'-101,"0"1"16,0-7 12,0 9 21,-2-6 6,-1 3 10,2-2 6,-1 4 12,-2-5 1,-1 2 5,1 2 3,0-1 5,-1 1 10,1-1-2,-2-1-4,1 1 5,4-2 0,-3 1-2,-1 1 9,4 0 3,-5-1 4,4-3-10,-2 3 13,4-5-3,-4 7-13,1-3 20,2 0-4,1-4 3,-2 6 11,2-6 2,-4 5 6,1-1 2,0 0-2,-2-1 6,-1 2-4,-1 1-4,1-1 0,-3 3-2,1-2-1,-2 3-2,-4 0 4,0 0-1,-3 6-1,-6-2-2,2 0 2,-11 4-3,0 0-1,-8 3-4,-3 0-4,-1 3 2,-19 6-1,-1-1 1,0 1-6,-1-1 1,-1 1-1,1 0-2,1-1-2,-1 0 0,1 4-4,0-2-3,-3 0 1,7 3-1,-4-1-2,3 2-12,0 4 1,-5 1 0,-1 0-2,-2 3 5,2-1 0,-1-1-1,-1-1 2,-2 3-1,1-3-2,0-2 2,-2 2 2,5-2 1,-3 2 1,5-1 0,-2-2 0,7-1 1,-2-4-3,3 2 3,9-6-2,9-4 0,-4-1 2,1 4-2,-15 2 2,-1 0 1,8-5-1,7-1 0,-1-5-2,3 3 4,0-1-1,-1-4 1,1 1-2,5-3 0,-4 2 0,-3 1-2,1-1 1,-1 0 0,-1 0-2,1 1 1,-1-3-1,8 0 0,-2-1-3,3 0 4,4 3-2,-1-2-2,2-2 4,1 3-2,1-2 2,4-2-3,3 2-2,-2-3 3,5 4-4,0-5 2,2 4 1,1-3 0,1-1 0,3 1-1,-4 1 1,4-1-2,0 1 1,-1 0 0,-2-1 0,2 1 1,0-1 1,-2 4 0,2-3 0,1-1 0,-4 5-2,1-5 0,-1 2 0,1-1 1,-2 2-2,2-2 2,-1 2-1,1 3 0,-2 1 1,2 1 0,-1-2-2,2 1-2,-2 2 5,1-2-2,2 1 1,0 0-3,0-1 0,4-3 4,-1-2-4,1 0 3,1-1 0,3 0-1,-1-3 1,0 1 2,2-1-1,0-3 0,2 2 1,-1-2-12,4-4-26,0 0-30,0 0-37,0 0-50,0 0-68,12-19-164,-4 8-217,1-3-99</inkml:trace>
  <inkml:trace contextRef="#ctx0" brushRef="#br0" timeOffset="46434.07">12646 4534 1678,'-4'-5'-6,"4"5"8,-6-3 10,3-2 16,3 5 12,-7-3 5,7 3-5,-7-4-6,7 4-4,0 0-6,0 0 4,0 0 4,-5 10 10,5-10 8,5 14 5,0-5 11,9 4 7,0 1 5,3 1-1,9 0 1,1 2-1,2-1-6,6 1-1,-1 0 0,4 3-3,-5-6-7,-1 1-6,0-1-5,-9-2-4,0-4-4,-3 2 2,-3-2-1,0 0-2,-7-1 2,-4-2-2,-4 3-5,-4-1-1,-8 0-1,-5 0-6,-6 1 8,-8 1-9,-8 1 4,1 1-7,-4 1 0,2 1-6,-1-1-4,2 1-19,1 3-18,0-3-28,4 2-33,0-4-28,3 3-38,7-1-40,3 0-47,5-5-102,0 1-167,8-1-142,4-1-144</inkml:trace>
  <inkml:trace contextRef="#ctx0" brushRef="#br0" timeOffset="46652.65">13553 4966 1908,'16'-4'89,"-5"2"9,-3 1 2,-3-1 9,-5 2 7,11 0-13,-11 0-13,8 3-7,-4 5-5,0 2-7,-1 0-5,2 6-3,0 3-5,1 4-7,-1 4-3,3-1-6,0 7-40,-1-7-57,-1 3-79,-2-3-78,-4 6-184,-4-4-96,-5 4-150,-2-1-138</inkml:trace>
  <inkml:trace contextRef="#ctx0" brushRef="#br0" timeOffset="47459.07">9059 4700 1716,'0'0'-32,"-11"3"28,11-3 19,-11 0 22,5 2 17,6-2 10,0 0 13,-12 0 9,12 0 6,-10 2 4,10-2 5,0 0 0,0 0-5,-13 0-6,13 0-8,0 0-10,0 0-8,-5 2-9,5-2-5,0 6-4,0-6 0,5 11-5,2-3 4,4 4-7,4-2 0,6 4 3,4 3-3,3-2-4,1 3 0,3-2-3,-2 3-2,1 1-9,-1-3 4,0 2-3,-3-2-5,-2-2 0,1 1 1,-6-4-3,-2 3-4,0-5 4,-6 2-2,-2-3 0,-1 3-2,-7 0 5,-2-2-6,-4 0 2,-3 4-1,-5-3-4,-4 2 0,-6 2 8,-8 1-11,-4 3 5,1-3-1,-8 4-12,1-3-16,0-2-25,6 1-27,0-3-37,4-2-44,5 3-58,6-4-50,2-5-116,4 2-121,7 0-143,2 0-140</inkml:trace>
  <inkml:trace contextRef="#ctx0" brushRef="#br0" timeOffset="47667.59">9246 5680 1860,'3'8'21,"-3"-1"14,2-5 1,-2-2 7,11 5-4,-1-5-5,1 2-4,2-2-2,5-2-2,2 2 0,-1-3-17,4 1-23,4 0-30,1-3-35,4 3-48,-1-4-56,7 1-134,-5-1-167,-3 2 9</inkml:trace>
  <inkml:trace contextRef="#ctx0" brushRef="#br0" timeOffset="47826.08">9869 5554 1520,'0'-5'113,"-1"-1"22,1 6 16,-3-10-4,3 7-14,0 3-15,0 0-13,0 0-8,-4 15-8,4-3-9,2 2-7,3 6-8,3 1-38,-2 1-58,6 2-75,2-2-111,-3 2-248,5 0 19,-3-2-94,-2-2-44</inkml:trace>
  <inkml:trace contextRef="#ctx0" brushRef="#br0" timeOffset="49756.76">6723 6572 1158,'-2'-15'118,"2"15"-1,0-6-6,0 6 2,-2-7-7,2 7-2,0-8-6,0 8-4,-2-7 1,2 7 1,-3-3-2,3 3-5,0 0-12,-13 0-5,13 0-2,-12 10 0,1-1 3,-1 3-2,3 6 3,-4 2-3,5 1-4,-3 3-2,4 1-4,3 2-3,2-1-4,4-1-6,7 2-1,0-4-7,5-2-1,5-3 0,3-5-5,0-2-1,4-6 0,0-3-5,0-4-2,3-3 0,-2-2 2,-1-5-7,-6-1-3,2-3 3,-5-1-5,-6-3 5,-3 0-17,-6 3 0,-4-2 1,-8-2-1,-3 0-4,-6 3 1,-5-1-13,-3 4-12,-1 6-12,0 0-19,2 3-28,0 1-33,3 3-37,5 2-30,8 2-26,2 1-23,4-1-56,4-2-105,4 6-64,-4-6-78,16 4-37</inkml:trace>
  <inkml:trace contextRef="#ctx0" brushRef="#br0" timeOffset="50250.23">6928 6653 1428,'0'0'-34,"0"0"15,0 0 26,0 0 4,0 0 24,0 0 10,0 0 16,0 0 10,0 0 4,0 0 1,0 0-1,0 0-3,0 0-4,0 0-5,0 0-5,0 0-7,0 0 2,0 0 1,0 0 2,-13 9 1,13-9 2,11 9 2,-3-5 0,5 2-3,2-3-4,7 3-4,4-2-5,6-2-3,9 1-5,7 0-1,9 0-4,12-3-6,23-2-1,8 1-1,6-4 2,6 2 3,11-5 7,13-1 4,11-1 5,17 1 1,40-7 1,-1 3 3,0 2-4,9-3 4,3 2-6,5 5-4,0 0-1,-10-1-9,-40 4-1,-7-1-4,-11 1 1,-8 0-5,-5-2 3,-13 3-5,-5-2-5,-6 2 6,-15-1-5,-6 1-3,-22-2-2,-15 1 3,-12 4-1,-9-3 5,-4 3 17,-5-4-5,-3 2-1,-6-2-7,-5 0-3,-4 3-4,-1-3 4,-4 2-8,-4 2 6,9-6 2,-5 4-12,-4 2-2,6-4 4,-6 4-13,9-3-12,-9 3-15,7-2-20,-7 2-18,6-3-20,-6 3-26,4-2-31,-4 2-38,6-3-37,-4-1-60,2 0-126,-2 0-69,-2 4-176,3-7-149</inkml:trace>
  <inkml:trace contextRef="#ctx0" brushRef="#br0" timeOffset="50628.07">11731 6338 1762,'-8'-6'48,"-3"0"12,-2-1 12,-2 0 20,-1-1 15,0 4 10,0-1 3,-1-2-9,-2 3 0,2 0-8,-1 4-4,0 0-2,0 4-13,0 2 2,1 4-2,2 1-6,0 4-1,3 2-3,3 3-5,1 2-6,8-1 1,0 1-11,11 2-4,-2 0 2,8 3-10,3-1 0,5-6-6,3 1-4,1-6-2,3-3 0,2-2-2,-2-7 2,-1-1-7,1-4 1,-2-4-7,-1-1 3,-6-3 0,2-3-11,-9 0 5,-6-4-4,-5-3 4,-5 1 4,-7-2-11,-5-2-7,-8 3-16,-2-1-9,-4 1-9,1 2-16,-1 2-20,5 3-30,0 3-36,4 3-35,2 1-29,4 2-17,5 2-17,4 2-4,2 0-21,0 0-29,0 0-13,26 0-312,-8 4-111</inkml:trace>
  <inkml:trace contextRef="#ctx0" brushRef="#br0" timeOffset="51074.8">11868 6343 1588,'15'2'-51,"-2"0"24,-2 1 36,-5-3 30,0 3 30,-6-3 25,9 0 16,-9 0 10,7 2 6,-7-2-3,6 2-2,-6-2 2,0 0-11,0 0-4,10 0-7,-10 0-13,6 1-8,-6-1-5,16 0-7,-6 2-11,3-2-3,1 0-7,6 3-7,3-3-3,9 0-1,6 0-3,8-3-4,20 3 3,34-2-1,11-1 2,15 1-4,9-1-1,11 0 1,9-1 1,4 0-3,6 1 3,6-1 2,39-2-2,0 1 6,-41-1 0,-6 0-1,-6 1-4,-13 3 0,-6-5-1,-9 2-4,-8 2-1,-7-4 0,-12 2 0,-9-1 1,-20 3 4,-15-2 3,-11 2 9,-7 1 7,-7-2 6,-1 1 8,-4 3 0,-5-3-2,-1 2-3,-4-2 1,0 3-6,-4-1-2,1 1-6,-2-2-4,-2 2-10,1 0-2,-2-3-5,2 3-4,-2 0-2,-1 0 2,2-2-5,1 2-3,-2 2 1,1-4-3,-11 2-10,16 0-11,-8 0-12,-8 0-15,12 0-4,-12 0-26,0 0-24,6-2-25,-6 2-20,0 0-34,0 0-41,0 0-56,-10-7-43,10 7-122,-5-8-100,4 5 37,1 3-188,0-10-177</inkml:trace>
  <inkml:trace contextRef="#ctx0" brushRef="#br0" timeOffset="51406.98">15928 6090 1868,'-8'-4'19,"0"2"13,-2-1 18,0-1 24,-2 2 23,-1 0 14,-2-1 1,0 3 1,-3 3-4,-4 1 2,3 1 1,0 5-2,0 1-1,-1 2 0,4 3 9,1 3-5,2 1-4,5 2 5,1 2-4,3 4-9,6 0-9,2 1-9,5-3-9,4 4-5,4-3-2,2-1-7,8 0-7,3-7 2,9 1-8,-4-6-6,3-4 3,0-7-3,-4-1 4,-2-4 8,6-5 7,-7-5 8,0-3-1,-7-4-3,-2-3-6,-5-2-7,-9-1-7,-6-1-3,-6-3-7,-8 0-19,-16-5-30,-8 2-29,-26-2-39,-7 7-52,-16 2-71,-8 10-93,-17 3-103,-9 5-224,-15 6 43,-14 6 78,-4 7-253,-37 12-249</inkml:trace>
  <inkml:trace contextRef="#ctx0" brushRef="#br0" timeOffset="52805.98">7267 8183 1920,'-4'-7'-64,"-2"1"15,1-1 21,-1 1 21,1 0 30,-1 1 25,2-1 6,-3 2 10,1-2 11,0 2 3,2 0 4,-2 1-2,-2 1-4,2-2-3,6 4-7,-14 2-1,8 4 1,-4-1 0,2 8-1,2 1 2,0 1-1,-1 0-2,4 5-3,2 1-1,1 0 2,4 1-3,3 1-6,1 0-2,2-1-7,6-2-8,2 1 3,4-7-4,5 3-3,3-4 0,-2-6-2,1-1-4,3-3-1,-1-3-3,1-5 0,4-2-2,-2-5-1,-2 1-3,-7-7-4,1 1 3,-12 0-3,0-1 1,-8-2-9,-6 1 1,-4 1 0,-5 1-13,-6 0-5,-1 5-5,-6 2-11,1 3-9,0 3-7,-2 1-5,3 3-8,-1 3-7,2 1-5,1-1-5,7 1-5,-3 4 3,4-3 4,2 1 5,6 0 6,0 1 8,4-3 5,0 2 1,4-2 8,0-1 5,6 4 2,-4-7 4,2 5 3,2-1 2,-1-1 8,4 0 10,0 0 12,2 1 0,0-2 6,2 0 5,2 1 6,0 0 5,5-2 3,2-1 7,2 2-3,3 0 2,1 0 6,2-2-2,4 2 0,4 1-1,0-1 0,4-2-1,1 2 0,10 1-2,4-1 0,5-2-1,25 1 0,4-1-1,8 0-1,2-3-3,6-2-2,1 3-1,0-5-4,-2 3-2,3-3-1,4 1-1,-3-2 4,5 3 1,0-4-1,3-1-3,5 2 3,0-1 1,-2 1-9,-2-1 4,-6 0-1,-3 1-3,-5 1 1,-6 2-4,2-3 4,-11 2 0,0 0-1,-9 3-1,-17-1-4,-15 0 4,-8 1 8,-3-1-6,-10 2 11,-1 0 4,-3 1 9,-2-2 4,-5 3 4,-1-2 1,-4 0 2,2-1-4,-5 0 0,3 0-8,0 2-6,-4-2-1,3-1-9,0 2 1,0-4-4,2 4 0,-2-1 1,2-3-7,-2 3-1,1-1-1,5 0-1,-7 0-4,2 1 1,0 1-1,-3-3 1,-2 3 2,0 1-8,-1-3 1,-4 1-3,4 3 10,-2 0-3,-2-3 0,-2 1-3,3 0-2,-3 0-1,3 0 4,-3 0-5,-6 2 1,17-1-3,-9-2 3,-1 3-1,2-1 1,-9 1-6,14-2 6,-8 2 0,-6 0 0,11-2 0,-11 2 0,9-2-4,-5 0-9,-4 2-23,0 0-18,0 0-22,0 0-28,6-3-24,-6 3-26,0 0-28,0 0-34,0 0-32,-4-6-42,4 6-82,0-6-88,0 6-11,2-5-160,-2 5-128</inkml:trace>
  <inkml:trace contextRef="#ctx0" brushRef="#br0" timeOffset="53718.49">12021 7960 1676,'0'-9'-23,"0"1"17,-2 1 24,2-1 22,-2 1 21,-3 0 18,3-3 5,-2 2 13,-2 2 10,2-2 4,-3 1-2,1 2 0,-2 0-6,-1 4-5,-2-2 0,-1 6-2,-1 1-5,-4 3-5,2 0 5,-2 7-13,2 1 2,-1 5-11,2-2 0,4 3-10,0 2 2,4-1-9,1 3-4,5-4 1,0 3-2,5-2-7,1-1-8,2 0 6,4 0-5,4-6-4,0-1-3,3-2-3,5-5 0,-2-3-2,-2-2-2,4-4-3,-1-4-5,1 1 5,-4-5-4,2 0-2,-8-3-2,1-2-4,-3-2 2,-1-1 6,-6 1-7,-3 1-1,-2-1-4,-2 0-6,-3 3 1,2-1-7,-6 5 2,2 0 5,1 2-9,-2 1-3,0 3 11,1-1-5,1 0-4,0 2-2,1 1 2,5 2 5,-9-4 1,9 4 0,0 0-5,0 0 7,0 0 1,0 0 4,0 0-7,-7 9 8,7-9-1,0 0 2,0 0-1,10 10-1,-2-6-1,-1-2 2,1-1 3,-1 2 0,3-2 1,0 1 1,3-2 1,2 0-1,1 0 5,6 0-5,1-2 2,7 1-5,4-3 3,6 2-2,7-2 6,14 0-6,3 1-6,25-3 5,6 4-2,2-4-2,5 3 0,2-4 5,4 6-3,2-3-1,2 0 1,-1 0-3,0 0 4,2 1 0,1-1 2,3 0 4,1-2 3,4 5-3,-2-3-4,0 2 1,-6-3 1,-3 3-1,-6-1-6,-2-1 4,-4 1 1,-7 1-1,2-1-1,-5-2 4,-1 1-5,-15 0 4,-8 0 0,2 3-1,-4-3 1,-2-2 7,-3 3-10,-10-1 7,-3 0 6,-3 0-7,-8 1 8,-3 0-1,-3-1-5,-1 2 7,-3 1 1,-5-2-5,0 2 2,0-2-7,0 3-4,0-3 5,3 1 1,-4 0-4,0 0 0,0 0 5,-2 2-1,5-1 3,-5-2 2,2 3 8,-3-3-1,3 3 5,-1-2-2,-1 0 1,2 0 4,-1 0 4,0 0-3,-2 1 6,0-2-3,-5 3 3,2-1 1,0-1 4,-2 2 4,-2-2 0,1 0-2,0 2-2,-9 0-6,12-2-1,-5 0-6,-7 2-2,9 0-2,-9 0-11,9-3-17,-5 3-18,-4 0-25,0 0-32,12 0-25,-12 0-21,0 0-23,6-5-43,-6 5-39,0 0-32,4-2-29,-4 0-29,0 2-71,4-11-54,-3 5-27,2 3-127,-1-3-98</inkml:trace>
  <inkml:trace contextRef="#ctx0" brushRef="#br0" timeOffset="54078.1">16455 7667 1687,'0'-7'6,"0"-1"20,-4 2 21,2-1 20,-3-1 22,2 1 15,-3-1 7,-4 3 8,2-3 3,0 4-3,0-2 9,-6 2-13,1 2 2,1 0-4,0 2-11,-5 4-2,0 0-2,1 5-5,-2 0 0,3 4-7,-2 2-5,2 3-6,1-1-4,0 5-7,4-1-2,2 2-6,2 1-8,-1 0-5,4 0-3,3 0 1,3 0-7,4-2-1,1 2 2,0-5-3,5-1-5,4-4-3,-2-2 3,4-3-2,-2-5-6,3 0-1,2-7 0,-1 2 7,5-7 7,-3-2 8,2-3 6,-3-4 3,-1-3 0,-2-6 2,-4-1-4,-5-1-5,-4-4-2,-4 3-7,-2 1-1,-2-1-6,-6 3-4,-4 2-3,-8-1-15,-3 7-39,-7 0-54,-4 5-56,-10 0-80,3 7-96,-9-3-163,5 4-126,-4 3 59,3 3-304,-2 0-338</inkml:trace>
  <inkml:trace contextRef="#ctx0" brushRef="#br0" timeOffset="55356.66">7307 9392 2134,'-4'-5'-94,"0"3"24,4 2 22,-4-7 20,2 1 23,0 2 18,2 4 23,-6-9 15,4 3 10,0 1 6,2-2 5,-2 5 9,0-5 10,2 7 2,-4-8 1,4 8-2,-4-7-4,4 7-4,-2-6-4,2 6-12,-4-4-4,4 4-6,0 0-6,-13 12-6,2-5 1,3 6 1,-1 1-5,-3 5 4,4 3 1,-2-2-8,2 6 2,2-2 2,2 1-7,4-1 3,0-2 0,0 0-3,6 2-5,2-2 4,1 1-5,6-5 1,0 0-3,1-5-4,6 1-3,1-6 4,2 1-1,1-5-15,-1-3 14,0-1-5,5-1 0,-4-5-3,-1-1 3,-2-5 5,-3 0 3,-3-5 2,-7 0-3,-4-3-6,-4 2 0,-4-7-3,-4 0-4,-4 1-6,-7 0 2,-3 0 2,-3 2-11,-4 5-22,-1 3-12,2 4-18,-1 3-29,2 0-35,-3 4-40,7 3-40,2 3-45,4 0-63,4 1-166,1 0-52,6 3 73,2-1-102,6-1-52</inkml:trace>
  <inkml:trace contextRef="#ctx0" brushRef="#br0" timeOffset="56080.92">7653 9503 1534,'-9'-5'10,"4"3"15,-1 0 13,6 2 12,-10-4 9,5 3 10,5 1 6,-8-3 1,8 3-3,-6-3 1,6 3-3,-7-2-1,7 2-6,0 0-1,0 0-5,-9-2-3,9 2-9,0 0-1,0 0-2,0 0 3,0 0 0,0 0 7,-2 11-1,2-11 0,9 10-1,-4-7-3,3 4 2,2-4-5,2 2-1,4 2 1,3-1-5,2-1-5,7-1-3,2 0-2,4-2-5,1-1 0,7-1-3,4 0 1,6-1-8,6-5 2,4 1-3,25-3-1,0-1 1,4-3-3,2 2 0,5-1 6,6 0-4,1-1 4,4 0-3,-4 2-2,2-1 1,3-2-3,-7 2 3,8 0 4,0-1 0,8 0 1,4-1-1,9 4 3,1-5-3,0 4 1,-1-1 4,-3 0-1,-4 2 0,-5-1 1,-1 3-1,-2-1 1,-4-2-3,0 4 2,-3-2-6,-2 1 6,-8 0-2,-3 0-4,-8-1 3,-17 3-5,-15 1 1,-10 4-1,-5-5 6,-8 3 4,-5 0 6,1 0 9,-6 0 6,-3 0-2,-4 0 6,0 1-5,-3-1 4,0 2-5,-4-2-4,0 0-5,-1 0-2,0 0-6,-1 0-5,-2 0 3,0 0-4,-6 2-5,13-1-1,-13 1 0,8-2-6,-8 2 2,9 0-2,-9 0-1,0 0 5,11-2-5,-11 2-2,4-2 0,-4 2 0,0 0-1,0 0-1,8-3-6,-8 3-2,0 0-2,6-2-2,-6 2-3,0 0-8,0 0-6,0 0-6,0 0-9,0 0-12,7 0-11,-7 0-1,0 0-13,0 0-13,0 0-18,0 0-28,0 0-35,0 0-43,3-7-42,-3 7-104,0 0-161,0-4 40,0 4-154,2-5-133</inkml:trace>
  <inkml:trace contextRef="#ctx0" brushRef="#br0" timeOffset="56508.08">12303 9007 1710,'-2'-6'-19,"-2"2"23,-1 0 26,5 4 17,-6-10 16,-2 8 7,5-3 10,-3 3 5,-3-2 5,1 2 7,8 2 1,-20 0 1,10 2-3,-2 2-3,-1 3-4,-2 0-5,2 0-1,-1 6-3,-2 1-7,2 0 5,1 4-6,2-1-6,1 2-2,1 2 2,3 0-5,2 0-3,4-2-5,2 0-1,0 3-3,4-2 2,5-1 0,-1-2-5,5-1 2,2-3-5,3-4-2,1 1-3,0-6-4,0-1-11,3-3 17,-4-3-1,2-1 14,1-3 1,1-3 5,-4-1 1,-3-2 2,0-5-1,-4-1-5,-3-5-8,-3 2-4,-7 0-3,0-4-4,-7 2-8,-3 0-3,-5-4-3,-4 3-5,-2 3-17,-7 5-29,-1 0-30,-1 5-27,2 2-38,1 5-34,2 1-45,2 2-53,1 4-40,3 0-78,0 0-157,8 1-2,1 1-203,4 4-225</inkml:trace>
  <inkml:trace contextRef="#ctx0" brushRef="#br0" timeOffset="57500.47">12412 9215 1920,'0'0'-61,"0"0"24,-10 0 13,10 0 15,0 0 9,0 0 8,0 0 8,0 0 6,0 0 7,0 0 3,-13 0 3,13 0 1,0 0 14,0 0 15,0 0 10,0 0 4,7 13 2,-1-9 3,-2-1 1,5 1 0,0 0-4,-1 0 2,4-1-4,1 1 2,4 0-3,2-1-5,3 1-2,7-1-7,5-2-1,10 1-3,9 0-3,9 1-6,7-3 2,25 2-8,4-2-4,-1 0-5,4 0 0,-2 0-9,-1 0 2,0-5-2,-1 1 3,2 0 2,4-3-4,4-1 1,6 1-3,5 1 5,7-3-4,0 3-8,2-1 4,-2 2 1,7 1 2,-3 1-5,2-1 5,3 0-5,0 2 1,3 2-1,-8-2-4,-5 2 2,-5 0-7,-6 0 6,-8-2 0,-6 2-5,-6-1-2,-20 1 3,-14-2 0,-13 2 10,-1-2 6,-9 0 14,-4 0 10,-2 2 7,-7-2 7,-2 2 0,-2 0 3,1-2-4,-6 2-4,1-2-2,-3 2-8,2-2-6,-2 2-5,-2 0-4,0 0-6,-10 0-4,16 0-4,-8 0-4,-8 0 0,12 0-2,-12 0-3,14 0-1,-14 0-3,9-1-2,-9 1 3,0 0 0,12 0-2,-12 0 0,8 0 0,-8 0-2,0 0 1,0 0-1,10-2-3,-10 2 1,0 0 0,0 0-3,0 0 2,0 0-3,0 0-4,7-2-12,-7 2-13,0 0-20,0 0-20,0 0-40,0 0-32,0 0-32,0 0-36,0 0-40,-23-5-45,19 5-32,-2-2-69,2-3-109,-1 3-39,5 2-227,-8-6-256</inkml:trace>
  <inkml:trace contextRef="#ctx0" brushRef="#br0" timeOffset="57864.76">16731 9044 2045,'-9'-8'-39,"3"1"29,-2 2 33,-5-5 22,6 4 19,-3-1 18,-3 1 8,2 1 10,-1 3-5,-1-3-2,1 5 2,-2 3 0,0 1 10,-3 1-6,2 5 2,0 3 3,-2 0-8,2 5-6,3 1-8,2 3-3,-2 2-9,4-2-1,4 4-6,0 0-5,2 1 0,4-1 2,2-2-12,2 1-6,5-2-1,2-2-5,7 1-2,0-8-3,1 1-1,1-6-3,2-2-4,4-6 4,-3-1 9,3-3 16,-2-4 9,-1-5 4,1-3 0,-4-6-1,0-2-5,-8-4-4,-1-3-6,-4-1-4,-7 1-5,-7 1-3,-3-5-9,-7 4-2,-7-5-5,-8 7-32,-6 3-43,1 4-46,-5 3-43,0 5-57,-2 6-68,-2 3-66,-16 0-154,-7 4-97,-32 4 56,-10 5-234,-10 4-252</inkml:trace>
  <inkml:trace contextRef="#ctx0" brushRef="#br0" timeOffset="58768.07">7582 10971 2028,'7'-4'-42,"-7"4"23,6-4 17,-6 4 18,0 0 18,0 0 15,0 0 17,-6-8 15,6 8 3,0 0 3,-5-3 3,5 3 4,-8-4-1,4 2-1,4 2 2,-8-3-11,8 3-9,-14 0-3,14 0-3,-16 3 0,7-1-3,-1 4-1,-1 3 3,0 0-5,-2 5 9,3-3-9,-3 9-2,3-2-1,-1 1-1,3 3-2,1-2 0,1 3-4,4-3-3,2 0-4,4 3 1,0-2-4,4-1-6,3 3 0,2-9-5,4 1 2,4-4-4,3-4 1,1-4-6,5-1 7,0-6-1,5-1 0,-1-3-2,0-4-3,-2-2 3,-3-2 0,-3-1 2,-3-2-2,-4-2-2,-4-2-3,-5 3-2,0-5-3,-8 1-5,-4 2-1,-6 1-13,-4 0-17,-5 4-18,-2 1-21,-4 3-21,-3 4-18,1 1-27,2 5-30,0 0-35,2 3-40,6 3-34,0 0-40,5-1-112,3 2-116,2 2 66,5-3-136,0-3-99</inkml:trace>
  <inkml:trace contextRef="#ctx0" brushRef="#br0" timeOffset="59433.93">7901 11090 1655,'0'0'15,"8"3"16,-8-3 21,0 0 22,8 1 15,-8-1 10,0 0 11,4 2 2,-4-2 3,0 0-6,0 0-6,0 0-6,7 4-11,-7-4 0,0 0-13,0 0-6,0 0-6,6 2-5,-6-2-7,12 0 1,-2 0-4,2 0-6,1 0 4,8 0-11,-1-2-5,7 2-4,2-4 3,3 1-1,12-1-5,3 0 4,9-2 0,4-1-1,25-4 4,0 1-4,6-2-2,0-1 3,6 1 3,5-1 4,4 1 8,4-1 3,7 2-2,6 0-3,3 0-3,5 0-3,10 2 0,0 0-11,1 1 2,-2-1-9,-5 1 8,-1-1-9,-3 2-3,-6 2 5,0-3 0,-7 2-1,-3 1-6,-7-1 0,-4 0 3,-5 1-4,-3-1-3,-2 2-4,-4-1 6,-18 0 4,-8 1-8,-5 1-3,0-1 3,-13 0 2,-1 3 1,-3-2-7,-8 0 6,-2 1-3,-5 0 5,-5 0 4,-2 0 2,0 2-2,-1-2 3,-4 0 2,-2 2-1,-1 0 0,0-2-1,0 2-7,-4 0-1,2-1 2,-1 1 3,-9 0-3,17 0-3,-11-2-1,-6 2-1,11 0 0,-11 0-3,10-2 6,-10 2 0,8-2-1,-8 2 0,0 0-2,12 0 0,-12 0 2,0 0-4,0 0-9,10 0 10,-10 0 3,10 0-6,-10 0-2,11 2 4,-11-2-2,15 0 2,-8 0 3,-7 0-2,14 0-1,-6 2-1,-8-2 2,14 0-5,-14 0-10,10 0-13,-10 0-16,8 0-14,-8 0-22,0 0-32,9-2-57,-9 2-49,0 0-48,0 0-81,0-7-128,0 4-20,0 3-207,0 0-193</inkml:trace>
  <inkml:trace contextRef="#ctx0" brushRef="#br0" timeOffset="59798.08">12563 10639 1927,'0'-6'-6,"-2"1"25,2-1 21,-2 1 16,-2-1 15,0 0 15,0 0 15,-6 3 2,4-1 0,-2-1-4,2 3-2,-5 2-4,11 0-6,-19 7-1,8-2 5,3 5 1,-3 1 2,0 2-4,3 3-2,-1 1-6,4 0-1,3 3-8,-1 0-7,3 1-13,3 1-3,1-2 2,2-1-2,1 0-5,7 1 2,-1-6 0,2-2 2,-1-3 3,6-4-5,-2 0-3,2-3-4,1-2-5,2-4-2,-2-1-3,1-2-3,-2-4 1,-5 2-7,-1-5-6,-3-1-7,-4-1-27,-4 0-29,0-1-29,-3-1-17,-4 1-30,0 0-21,-2 2-22,-4 1-20,1 3-29,-1 0-13,0 3-20,2-1-14,0 2-49,0 4-48,0-2-10,2 3-185,2-1-58</inkml:trace>
  <inkml:trace contextRef="#ctx0" brushRef="#br0" timeOffset="60342.79">12606 10631 1486,'-4'8'-40,"4"-8"31,0 0 17,0 6 15,0-6 21,0 0 10,6 8 14,-4-6 12,-2-2 5,6 7 9,-3-5 5,4 2 1,3-3-3,-2-1-1,2 3 4,3-1-7,2-2-7,0 0-2,3 1-6,4-1-8,7 0 0,5 0 2,13 0-1,15 2-11,5-2-1,28 0-7,10 0-8,1 0-6,10 0 0,0 0-1,4-2-5,8 2-3,4-1 5,5 1-9,-6-2-1,-2-2-2,-4 2-4,-9-2 3,-7 0-8,-10-1 2,-6 0 1,-7 0-3,-13 0 4,-14 0-6,-1 0 0,-1-1 0,-10 2-5,0 0 0,1-1 4,-4 1-4,1 0 0,-5 0-1,2 1-1,3-1 6,-1-1-8,1 2 2,-1-1-5,5 3 3,2-4 5,4 3-2,4 0 5,0 1 6,2-1-1,1 2 1,3-2 0,4 0 11,-2 2-6,-1 0 3,-5-2 5,1 2-1,-11-2-6,-1 2 2,-3-2 7,0 0-1,-5 0 5,-2-1-5,-8 1 2,1 0 1,-3 0 2,-2-1 0,-5 3 6,-1-3-5,-2 2 4,-2 1 0,-1-3 2,-3 2-1,0-1 0,-2 2-3,-2-2-3,-1 2-5,0-3-1,-1 3-6,-8 0-2,15-2-3,-9 2-8,0 0-18,-6 0-18,0 0-20,11 0-32,-11 0-26,0 0-21,0 0-36,0 0-44,0 0-47,0-7-53,0 7-115,-4-8-116,4 8 37,-6-7-164,5 3-160</inkml:trace>
  <inkml:trace contextRef="#ctx0" brushRef="#br0" timeOffset="60673.93">17087 10338 1857,'-1'-10'12,"-1"5"25,-2-1 19,-2 0 14,-2 1 13,-1 1 10,-1 4 9,-3 2 7,-2 2-1,-2 2 7,-2 5 2,-1 2 6,2 4 1,-1 0-10,-1 4-1,0 1-4,4-2-5,4 4-5,-1-2-7,4 1 0,6 0-8,-2-2-8,5-2-1,0 1 0,7-2-3,-1-1 4,7 0 3,1-3-4,4-3-1,0-1-1,2-3 0,1-5-4,-3 0 1,6-4 1,-2-4 3,-2-2 2,-2-3-4,2-4-7,-5-2-5,-4-4-7,-2-2-6,-5-4-7,-4-1-5,-4 1-3,-5-4-21,-8 3-32,-6 1-43,-11 2-56,-10 3-60,-27-2-94,-5 2-93,-16 5-179,-11 7-76,-13 3 64,-14 5-321,-7 6-362</inkml:trace>
  <inkml:trace contextRef="#ctx0" brushRef="#br0" timeOffset="61503.63">7835 13119 2344,'-11'-16'-64,"0"0"42,1 1 25,-2 1 17,2 3 16,-1-2 17,1 0 11,-2 1 15,1 0 5,-2 1 5,3 0 3,-1 2 5,-1-2-4,1 4-7,1 3 1,0 0-12,-4 4-4,1 4 5,-4 3-9,3 1 8,-4 6 0,2 5-2,0 0-2,2 8 0,1 1-3,3 1-2,3-1-6,3 1-7,4-1-1,2 0-6,5 0-6,1-3 1,7-1-6,1 0 1,2-7-2,1 0 4,8-5 0,-3-4 0,6-4-3,0-2-3,0-6-2,0-2-3,1-3 2,-1-7-3,-2-1 2,-4-2-3,-6-5-1,0-1-2,-8-3-1,-6 3-4,-4-2-2,-4 0-2,-6 3-5,-8-3-4,-4 4-6,-10 4-17,0 4-14,-5 2-21,2 3-26,-1 2-26,6 5-25,0 0-33,7 3-39,2 4-31,4 2-35,3 1-38,0 0-119,6 1-93,4 1 40,4 0-123,2 1-102</inkml:trace>
  <inkml:trace contextRef="#ctx0" brushRef="#br0" timeOffset="62434.81">7839 13215 1712,'0'0'12,"0"0"19,0 0 16,2-7 13,-2 7 9,0 0 15,0-5 6,0 5 5,0 0 1,0 0-2,0 0-2,0 0-6,0 0 0,0 0-2,-2-7 1,2 7-8,0 0 2,0 0-4,0 0-4,0 0-6,0 0-10,0 0-2,0 0-7,0 0-6,0 0-1,0 0-3,0 0-7,-4-3-4,4 3-1,0 0-10,0 0 5,0 0 0,0 0 0,0 0-8,0 0 4,0 0-3,0 0-6,0 0 4,0 0-1,0 0-1,0 0-1,0 0-1,0 0 0,0 0-3,0 0 2,0 0-1,0 0 1,0 0-1,0 0 1,0 0 1,0 0-5,0 0 2,0 0-1,0 0 4,0 0-3,0 0 0,0 0 1,0 0 9,0 0-10,0 0 0,0 0 1,0 0-4,0 0 6,0 0 3,0 0 1,0 0-2,0 0 8,0 0-7,0 0-4,10-5 10,-10 5 6,0 0-6,16 0-1,-4 0 3,-2 0-4,3 0 1,2-2-1,4 2 1,1-2-9,4 0 5,4 0-1,2-2-3,3 3-1,7-3 0,3-2 6,1 3-11,11-4 7,0-1 2,6 3-2,1-3-7,27 1 4,1-1-4,10-1-2,5 2 11,-2-1-5,8-3-2,-2 6 7,2-4-2,3 3 2,5-1 1,2-1 1,1-1 1,5 0-1,-4 2-3,-4 1 1,-3-1 0,-6-1-1,-6 1-1,-1-3 2,-7 3-1,-3-4-4,-4 2 0,-2 1-1,-4-1-2,0 1 2,-4-1-3,-9 2 0,-9-1 2,-1 3 4,1-4-6,2 2 3,-5-1-3,1 3 0,-1-3 3,-3 1 1,-2 1-7,-7 1 2,3-6 4,-5 7 1,-1-1 0,1-1 6,-1 0-2,1 3 0,1-1 2,1-3 0,-3 4-2,-3-2 5,-8 3-3,-2-3 3,0 3 2,-5-1 2,-5 1 10,2 0-1,-5 1 0,-1 1-3,-2-3-2,-2 2-6,0 1 1,-1-3-7,-2 3-9,-1-1-20,1-1-12,-1 2-12,-8 0-5,15 0-13,-8-2 3,-7 2-3,10 0-2,-10 0 2,12-2 3,-12 2-4,9-2 4,-9 2 1,11-2 0,-11 2-5,8-2-17,-4 1-25,1-3-29,-1 0-42,2 0-40,0-3-42,1 1-114,0-3-101,3-1-170,0 0-139</inkml:trace>
  <inkml:trace contextRef="#ctx0" brushRef="#br0" timeOffset="62832.49">12879 12464 1766,'-6'-4'15,"-1"2"26,1-1 24,-1-1 20,-1-1 13,-1 2 11,-1 1 6,0 0 3,-4 1 1,4 1 0,-3 1-6,0 1 7,-2 3-7,1 4 1,-1 0-1,-2 4 2,1 2 0,0 3-6,3 1 0,1 4-11,0 0-6,2 2-4,3 0-10,2-1-5,3 3-5,0-1-2,4-2-9,2 2-3,4-2-3,4 0-3,2-3-3,3-3-2,4 2-5,0-7 0,3-4-3,3-1-4,-1-4 1,2-3-3,-4-1 4,2-5 0,-1-3 1,-1-3-3,-3-2 0,-4-5-2,-2 0-5,-7-3-1,-2-3-3,-5 2-7,-4-3 3,-1 0-8,-9 1-12,-1-1-17,-6 2-18,-2 4-28,-2-1-20,3 7-40,-1 2-25,2 0-39,-2 3-44,6 5-54,2-4-43,4 5-129,-1 0-80,3 4 44,8-2-179,-8 4-171</inkml:trace>
  <inkml:trace contextRef="#ctx0" brushRef="#br0" timeOffset="63397.87">12897 12689 1967,'3'4'53,"-3"-4"21,7 4 9,-7-4-2,6 1 6,-6-1 7,4 4 0,-4-4-2,0 0-3,10 0-5,-10 0-2,0 0 7,20-4-7,-14 4-1,5-1-3,-1-1-5,2-2-5,6 2-5,-1-2-4,6-1-2,6 1-5,7-1 4,9-2-3,15-1 8,29 1-6,6-1-5,8-1-1,8 2 0,9-1-8,12 0-2,18 2-3,2 0-6,7 0 0,0-1-3,6 2 1,5-1 2,3 2-5,3 0 0,-4 1 2,-3-4 0,-4 4 1,-2-2 0,-9 3 4,-9-3-1,-7 0-3,-11 0 0,-11 0 1,-14 1-2,-9-1-2,-20 1 3,-15 0 2,-11 2-2,-5-3-1,-8 5 3,-5-2 4,-1 0 3,-7-1-2,1 1 0,-4 1-6,0-1-2,-6 2-1,1 0-4,-1-2-6,-1 2-1,0 0-2,-11 0-1,16-2-2,-6 2-3,-10 0 2,14 0-2,-6 0 0,-1-1-1,-7 1-1,10 0 0,-10 0-1,9-3-1,-9 3 1,0 0-8,11 0-10,-11 0-11,6-2-14,-6 2-19,0 0-15,0 0-18,10 2-13,-10-2-7,0 0-7,0 0-9,0 0-10,10-2-5,-10 2-11,0 0-20,0 0-29,10-3-23,-10 3-8,4-4-1,0 0-24,-2-2-64,2 2-77,0-1-229,1-2-125</inkml:trace>
  <inkml:trace contextRef="#ctx0" brushRef="#br0" timeOffset="63731.28">17388 12371 1668,'3'-5'-4,"-1"0"27,-2 5 27,0-7 21,0 7 11,-5-10 9,0 5 6,-1 1 14,-2 0 9,-6 2 2,2 2-3,-3 0 3,-2 2 0,-2 0-1,-1 4-5,0 3-4,-1 2-12,-1 3 11,4 1-14,0 2-7,2 2-2,3 3-9,0 0-3,5 1-1,2 2-9,5-3-5,5 4-2,3-4-3,3 1-6,3-2-2,4-4-5,7 2-6,-1-5 2,2-5 3,2-1 4,1-3 10,2-5 8,-3-5 8,0-3 8,2-5 3,-8-3-3,-5-3-7,-1-1-8,-6-5-9,-5-2-6,-7 0-5,-4-5-8,-11 1-25,-5-2-38,-10-1-45,-4 7-54,-18-7-51,-15 5-75,-3 7-101,-21 3-210,-6 5-60,-13 6 99,-15 1-318,-13 10-325</inkml:trace>
  <inkml:trace contextRef="#ctx0" brushRef="#br0" timeOffset="64674.17">7919 14338 2168,'-6'-1'-89,"6"1"32,-12-4 24,7 1 23,-2 2 16,7 1 20,-10-6 14,6 2 19,-2 1 3,2-1 9,4 4 5,-10-4 0,6 0 1,4 4-6,-8-3-1,8 3-4,-6-2-4,6 2-4,-13 5-5,2 3-3,1-1 0,-5 7 3,-3 3 5,4 2-2,-3 5 1,-1 3 0,4 0-1,2 0 3,-3 3-5,5 1-12,5-4-10,3-2 3,-1 3-1,6-1-1,3-3-1,5-1 1,8 2-6,2-5 1,7-3 0,4-2-5,-1-2 1,7-6 12,-6-3-8,2-4-7,1-2-1,-4 0-1,7-7 6,-2-2 0,-4-1 1,-5-3 5,1-2 1,-10-4-1,2-3-4,-8 2 1,-5-3-1,-3 0-5,-4 3-5,-4-6-2,-3 5 1,-5-1-8,-4 7 2,-2-4-8,-2 8 5,-5 2 2,-1 2-13,2 4-8,-5 1-14,2 4-13,2 2-10,-1 4-20,1-1-19,4 5-21,2 0-25,1 1-21,6-1-23,4 3-27,4 0-26,2-4-31,4 3-113,0-2-111,4 1-138,2 1-121</inkml:trace>
  <inkml:trace contextRef="#ctx0" brushRef="#br0" timeOffset="67523.68">8049 14628 1361,'2'-3'-33,"-2"3"18,1-7 22,-1 7 11,3-3 7,-3 3 10,0 0 4,0 0 11,4-6 1,-4 6 1,0 0 1,2-4 1,-2 4-3,0 0 3,0 0-4,0 0 0,0 0-2,0 0 9,10 0 8,-10 0 4,11 4 0,-4-2 2,3 2 3,1-3 0,1 3 1,6 1 2,0-2-2,4 2-1,7 0-7,1 0 1,8 2-4,2-2-5,6 2-7,10 1 1,1-4-1,7 1-1,27 3-1,6-2 6,2-4-3,6-1-1,0-1-15,4-1-2,0-1-1,10 0 2,3-2 0,10 3-7,10-2-2,4-3 3,0 1-7,1-1 0,-3 2-10,3-3 5,0 2-3,1-3 1,4-1 5,1 1 3,1-1 6,-3 0 0,-3 0 0,-5-2-5,-1-4 0,-3 6 4,-4-4 1,-1 2-2,-7-1 0,-9 2-5,-5 1-3,-12-1 4,-8 3-5,-6-2-2,-17 1-2,-15 4-3,-8-3 7,-9 3-6,-4 2 5,-5-1 8,-1-2 9,-4 3 9,-6 1-2,1-2 2,-4-1-1,0 2-6,-5 1-3,-2 1-4,-2-4-5,-6 4-3,6-2-3,-6 2-4,0 0-1,0 0-10,2-5-27,-2 5-23,0 0-27,0 0-26,0 0-19,0 0-24,0 0-21,0 0-26,0 0-26,0 0-34,0 0-40,0 0-91,-17-8-106,17 6-7,0 2-95,3-7-88</inkml:trace>
  <inkml:trace contextRef="#ctx0" brushRef="#br0" timeOffset="68362.39">13376 14325 1619,'2'-9'9,"0"1"31,-2-1 21,-2-1 16,0 1 19,-2-3 17,2 1 5,-5-1 3,-1 3 3,2-2-4,-5 0-1,1 4-4,-1 1-7,-1 2-4,-2 2-10,0 4-5,-1 1-3,-2 4 1,0 3-1,3 5-7,0 0 6,2 5-6,4 0-2,1 5-5,3-2 2,4 0-10,4 2 1,5 0-6,3-1-5,6 1-4,2-4-5,4-2 0,2-2-4,3-4 2,-2-3-5,1-4 1,-1-3-4,-1-3 0,1-2 4,-4-5-1,1-1 0,-5-4-6,-6 2-1,-5-6-4,-2 1-5,-6-4 0,-4-2-5,-2-2-3,-7-2-13,0 4-18,-3-1-18,-2 2-22,2 3-23,-4 2-13,1 4-15,3 1-14,-2 2-15,4 2-9,0 5-3,4-1-3,1 2 7,9 0 7,-14 5 10,10-1 19,4-4 6,-4 8 15,5-3 9,-1-5 4,7 7 13,-4-2 10,5-1 15,-5 0 12,4 0 15,0 2 15,-2-5 14,5 3 13,-4 0 9,2-2 8,0 1 0,1-1 2,0 0 4,-1 2 3,3-3-1,1 2-3,-1-3 2,2 2 1,1 0 6,2-2-12,2 1 5,4-1 0,1 2-10,9 1 5,0-3-7,6 2 2,4-2-9,7 3 1,2-3-8,10 2-3,9 0 7,29 0-3,9 0-1,6 0 1,6 2 4,0-4-4,7 5 6,2-5 5,5 0-4,3 0 4,8 0-1,1 0-1,0 0 0,2-3-5,0 1 1,0-1 1,3 0 1,-7-1-4,-7-3-1,-5 2-4,-5 0-3,-8 0 1,-6 0-4,-6-1 2,-10 3-2,-8-1-2,-24 0-2,-14 0 2,-11 2 1,-6 1 3,-4-1 2,-5 0-2,-2 0 1,-3 2-7,-1-2-1,-2 0-3,-3 2-3,2 0 4,-6 0-4,3 0-5,-2-2-2,-1 2-1,-1 0-1,1-2-4,-2 2 0,-8 0-2,18 0 1,-10 2-6,2-4-2,-10 2-6,16 0-4,-16 0-4,12 0-14,-12 0-13,13 0-22,-13 0-33,7-3-33,-2 1-29,-5 2-32,3-5-31,-1 0-33,0 1-35,0-2-97,-2 1-143,0 5 33,4-10-95,-4 3-101</inkml:trace>
  <inkml:trace contextRef="#ctx0" brushRef="#br0" timeOffset="68736.25">17699 14125 1590,'0'-9'17,"0"1"33,-3-2 29,1 1 18,0 1 10,-2-1 12,-2-2 4,-2 3 0,-4-2 2,-1 2-1,4 3-2,-7-3-2,4 4-6,-3 2-5,0 2 0,-2 5-4,1 0 1,-2 7 1,-1 0-6,5 4-2,-4 6-5,4 0-6,1 2-6,4 3-7,3 0-8,2 2-2,4-1-3,4 2-5,6 2-8,6-2-3,2 0-2,8-1-2,3-3-5,5-1-2,5-6-4,-3-3-1,0-7-1,1 0-5,-3-5 0,3-4-2,-3-6 6,2-1 12,-6-6 18,1-4 6,-5-7 1,-6-5-3,-2 1-6,-10-9-5,-4-2-7,-8-3-5,-6-1-4,-10-3-17,-14-5-2,-8 3-2,-7 7-23,-4 6-34,5 12-33,3 6-38,1 3-55,1 7-61,-1 1-75,0 1-122,1 3-225,1 2 74,-3 2 81,3 1-231,-5 1-219</inkml:trace>
  <inkml:trace contextRef="#ctx0" brushRef="#br0" timeOffset="70336.88">6843 6842 1814,'-8'-5'-123,"-1"0"22,3 0 19,0-1 24,-1 0 4,0 1 20,3-1 13,0 1 6,-1 1 13,2-2 5,1 3 10,-3-1 2,4-1 15,-3-1 12,4 6 4,-6-7 3,6 7 0,-3-5 0,-3 3 1,6 2-3,0 0-7,-3-6-2,3 6-4,-4-4-5,4 4-4,0 0-2,0 0-1,0 0-4,0 0 6,0 0 0,16 12 1,-5-7 3,4 2 3,0 1 3,6 4-1,3 0 1,5 2 1,11 6 2,5 1 2,19 5-1,4 1 3,8 2-5,4-1 2,7 0-5,6 1 1,3 0-6,1-1 0,2-1-2,1 1-1,0 1-1,3-3-2,6 2-1,-2-2-2,8 3-2,1-2 3,2 2-1,6-2 2,-3 6-4,-5-2 0,7-1-3,-9 0 1,1 1 0,5-1-2,-1 3-1,3-3 1,3 1-1,0-1-2,-2 3 3,-2-4-3,-3 0-1,-3 1 0,-5-4 0,-3 0-3,0 2 1,-1-2 2,-3 3-5,1-3 3,2 3 1,0-1-2,1-2 2,-3 2-5,0-2 4,-9-1-4,-4-3 2,-6 1-2,-8-5 1,-20-5 1,-11-1-1,-10-3 0,-6-1 5,-3-2 11,-2 0 15,-2-3 9,-5 1-1,-3 0-1,-2-3-5,-2 2-6,-3-3-4,0 2-1,-8-2 0,16 0-6,-12 1 1,-4-1-4,12 0 1,-8 2-2,-4-2-1,0 0 1,13 0-7,-13 0 3,5 2-4,-5-2-1,0 0 3,10 0-5,-10 0 4,0 0-2,0 0 1,0 0-3,0 0-2,0-10 3,0 10-2,-10-5-3,5 1-8,-1 1-19,-3-1-23,1-2-28,-2-1-33,-4-1-46,0 0-45,0-2-47,0-3-110,-3 0-138,-2-5-147,-1-1-140</inkml:trace>
  <inkml:trace contextRef="#ctx0" brushRef="#br0" timeOffset="71253.06">11565 6389 1625,'9'2'-96,"-4"0"20,-5-2 9,6 3 19,-6-3 11,0 0 11,-4 8 10,4-8 12,-9 7 6,5-5 2,-1 3 7,-3-2 3,2 1 11,-2 2-9,-6 0 7,2 3 3,-5-1 6,-5 4-5,-2 3 4,-8 0 7,-7 6-7,-5-1 4,-17 13-6,-7 1 4,-11 0 1,-10 7-2,-10-2 0,-7 2-3,-6-1 1,-2 0-3,1-1-1,2 2 6,0-3-10,5 0 2,-2 0-3,4-2-1,-3 1-2,5-1 1,-4-4-2,6 3 0,-2-4-4,7 0 1,6 0-1,5-2 0,1-6 1,6 6-4,6-4 1,-1 2 0,2-1-1,4 1-2,3 0 1,12-2 1,-11 3-1,12-3 1,5-2 0,-13 6-1,8-3 1,-7 5-1,6-5 4,9-2 2,-3-2 1,1 1-3,-1 0 1,3-3 2,-1 0-3,5-1 5,7-4-6,-1-2 4,2 1-2,1-1 1,3-4 1,1 1 0,0-2-3,1 1-1,0-1 1,1 0-1,-1-1-3,0 0-1,-1 1 1,1-1-3,-1 3 1,2 0-1,1-2 0,-1 1-1,-1 0 0,6 1-2,-3 0 1,3-1-4,1 1 2,2-3-2,3 1 2,-1-1 0,1 1-2,1 1 2,0-2-1,1 0-1,0 1 2,0-2 1,4-1-2,-2 1 2,2-2-2,0 1 2,-1-1-1,1 0-1,-1 0 2,3 0-1,0-3 0,0 3 1,4-4-1,-5 3 0,5-3-2,-6 3 2,6-3-1,0 0-6,0 0-12,0 0-13,0 0-18,19-10-20,-13 7-18,1-1-19,2 1-19,3-2-20,-4 3-26,3-3-60,0-1-303,-3 0-35</inkml:trace>
  <inkml:trace contextRef="#ctx0" brushRef="#br0" timeOffset="71731.98">8714 8201 1439,'-12'-7'-29,"2"-2"13,2 3 23,1 1 15,1-1 15,-1 1 18,1 1 8,2 1-3,4 3-3,-10-7-10,5 6-6,5 1-2,0 0 8,0 0 3,0 0 6,0 11 5,4-3 6,7 1 0,2 0 3,1 3-1,9 2 0,1-3-5,8 4-2,0-2-6,3 1-4,1-1-5,-1 0-1,1-2-4,-3 1-3,1 2-5,-9-5 1,1 1-4,-3-3-1,-2 3-4,-5-3 9,-4 1 0,-4 2 5,-6-3-8,-4 1-1,-6 3 0,-4-1-4,-8-1-1,-5 1-3,-1 0-1,-8 1-16,1-2-20,-1 0-23,-2 1-32,2-3-34,7 0-38,1 1-38,3-1-31,-1 0-59,8-1-124,0 0-231,6 1-123</inkml:trace>
  <inkml:trace contextRef="#ctx0" brushRef="#br0" timeOffset="71912.85">9001 8748 1715,'6'0'-1,"1"1"21,-7-1 22,9 2 19,-9-2-4,12 0-6,-4-2-3,1-1-7,4 1-5,2-2-1,3 0-3,4 0-5,1 0-23,3 0-41,3 1-44,-1-1-49,1-2-62,1 1-156,-1-1-122,1 2 24</inkml:trace>
  <inkml:trace contextRef="#ctx0" brushRef="#br0" timeOffset="72100.57">9648 8567 1357,'-1'-7'74,"-1"-1"24,0-1 25,-3 4 23,4-1 6,-1 2-13,0-1-18,-1 1-15,3 4-7,0 0-7,0 0-14,0 0-5,0 0-7,7 24-6,-3-10-3,3 1-5,3 4-22,-2 2-45,3 4-64,2 5-75,-3-1-84,-2 3-191,1 5-30,-4-3-68,-1 2-31</inkml:trace>
  <inkml:trace contextRef="#ctx0" brushRef="#br0" timeOffset="73955.38">7389 9586 1414,'-1'9'-13,"1"-5"11,0-4 7,0 6 8,0-6 7,0 5 1,0-5 6,0 6 11,0-6 8,0 0 5,1 6 6,-1-6 3,0 0 1,-1 5-1,1-5 0,0 0 0,0 0 0,0 0-9,0 0 1,1 7-8,-1-7 4,7 2-2,-7-2 3,10 3 3,-1-1 3,2 0-2,3 2-2,5 0 2,7 1-3,2-1 3,7 4-1,5-1-4,5 0-3,8 3 3,1 2-3,4-1-3,21 6-4,-3 1 3,0-1-6,5 2 2,-1 1 2,3 2-2,4 0-1,2 2-5,4-2 0,-1 4-1,6-2 2,-3 4-4,-4 3-1,0-3-2,-6 3-4,0-3 2,-4 1-4,-4-1-2,3-3 2,-5 0 2,4-2 3,1-4-3,3 2-3,4-1 0,1 0-1,10-1-4,1 0 1,2 1-1,-2 0-6,0-1 3,-3 0 3,3 2-10,-3-1 6,-5 0 0,0-1-2,-2 2 4,-2-1-5,-3-2 3,-2 2-5,-1-3 0,-1-2 2,-1 2-2,-4-4 3,-10-1 3,-10-3-10,4 0 3,-2 1-2,-2-3 0,-4 1 1,-7-1 0,1 0 0,-7-1-1,-6-2 4,-1-1-3,-5 1-2,-1 0 2,-4-3-1,1 4-1,-5-4 3,2 3 1,0-2-4,-3 2 0,2-1 3,1 1-4,-4 0 1,2 0-3,-3-1 3,0 0-2,-2-1 2,-2 0-5,1 0 5,0 0 1,-3-1 4,0 1 9,-1 0-4,-1 0 11,-6-2 2,13 2 0,-13-2 2,11 2 3,-11-2 0,8 0-8,-8 0 0,5 2-1,-5-2-5,10 2-9,-10-2 11,6 2-5,-6-2 0,0 0 1,0 0-7,7 1-5,-7-1 0,0 0 6,0 0 0,0 0-6,7 3 2,-7-3-2,0 0 4,0 0-1,0 0-3,7 1 4,-7-1 2,0 0-5,0 0 0,0 0-5,0 0 2,11 0 4,-11 0 0,0 0 2,0 0-3,0 0 0,0 0-1,0 0-2,0 0 0,0 0 0,0 0 2,6 2 0,-6-2 0,0 0 6,0 0-6,0 0 0,0 0 2,0 0-4,0 0-4,0 0 6,0 0-9,0 0-18,0 0-36,0 0-51,0 0-54,-17-13-54,9 7-56,-5-1-116,-3-2-160,1-4 70,-5 0-152,-1-4-133</inkml:trace>
  <inkml:trace contextRef="#ctx0" brushRef="#br0" timeOffset="75118.29">12053 9195 1579,'0'0'-85,"2"6"16,-2-6 14,0 5 14,0-5 16,2 4 9,-2-4 14,0 0 18,0 0 0,0 5 11,0-5 2,0 0 16,0 0 0,0 0 5,0 7-3,0-7 2,0 0-2,0 0 3,0 0-2,0 0 0,0 0-1,0 0-3,-7 6-3,7-6-2,-4 4-2,4-4-8,-10 5 1,0 2 1,-9-1-2,1 5-6,-5-1 3,-8 5 1,-1 1-2,-9 6-2,-5-2-2,-17 12 2,-1 1-4,-4-2 1,0 4-4,-2 0-2,1-1 1,2-2-1,-2 4 0,1-4 1,1 3-2,-4-3-1,2 2-1,-3-1 0,-3 0 2,2-1-4,-2 1 1,1 1 0,0 0-12,2 0 2,2 0 2,2 2 4,0-1-2,5 0-1,-1-4-3,3 4 4,4 0 0,-1-1 0,10-7 0,6-3 0,1-2 1,-2 4-3,2-4 2,-1 2-4,1-2 4,-2 1 0,2 0 0,-4-2 1,1-1-5,-1 2 4,1-3 2,1 1-4,-1-3 3,-3 3-1,3-3-1,-3 0 0,3-1 2,-5 3 1,2-4 0,-6-1 2,2 1 0,3-1 1,-1-2-1,1 1 3,-2 1-3,13-3-2,-4 0 2,3 1-3,2-3-3,0 1 2,3 1 0,3-3 1,2 2-3,-1-3 2,3 1-4,1 1 4,-1-1-4,2 0 4,0-1-3,0 1 0,1-1 2,-1-1 0,4 1 0,-2 0-2,-1 1 0,-1-3 2,6 1-1,-6 0 0,3-3 1,2 1-1,0 0-1,-3 0 1,2-1 0,-1 1-1,-1-2 0,2 3 0,-2-5 0,1 4 1,-1 0 1,0 0-4,0 0 0,1 2 0,0-3 0,0 1 0,-1 0-1,4 0 3,-2 2-2,1-3-1,3 1 4,0 0-3,3 0 0,1 0 0,1-3 2,1 1-3,1 0 0,3 1 4,-2-2 2,8-1-4,-11 1 4,4 2-1,7-3 0,-10 3-3,10-3 2,-8 1 1,8-1-3,-9 0 4,9 0-3,0 0 0,-9 1-3,9-1-7,0 0-5,0 0-12,0 0-15,0 0-20,0 0-15,-4-8-17,4 8-25,0 0-23,20-9-16,-12 4-39,0-1-90,5-2-242,0 1-32</inkml:trace>
  <inkml:trace contextRef="#ctx0" brushRef="#br0" timeOffset="75824.71">9548 10818 1487,'-11'-4'2,"11"4"17,0 0 12,-7-4 12,7 4 9,0 0 11,0 0 8,-4-3 8,4 3 3,0 0 7,0 0-2,-4-4-4,4 4-6,0 0 0,0 0-8,0 0-9,0 0-7,0 0-5,0 0-8,0 0 6,0 0 3,0 0 1,0 0 7,16 11 1,-6-7 1,-1 4 5,7 0-2,3 1 2,0 1 2,7-1-6,1 1 8,1-2-12,4 2 2,-1 0-3,-1 0-6,-2-3-1,-6-1-7,2-1-1,-5 2 0,-3-2 6,-1-2-2,-2 4 7,-2-3 0,0-1-2,-3 1-7,-1 0-1,-6 0-7,-1-4-2,-6 9-4,0-3-3,-5 2 2,0-1-5,-6 0-1,2 4 4,-5-2-14,-5 2 2,1 1 2,0-1 3,-5 2-17,-1 3-16,2-3-19,6-1-23,-2-1-33,3-3-34,2-1-43,4 1-47,0-1-58,2-1-62,3 1-141,3-4-30,1 2-179,4-1-179</inkml:trace>
  <inkml:trace contextRef="#ctx0" brushRef="#br0" timeOffset="76792.65">9989 11483 1761,'0'0'-87,"-10"-3"13,10 3 3,-8 0 3,8 0-4,0 0 1,0 0-1,-8 0 0,8 0 6,0 0 4,0 0 9,0 0 4,0 0 12,0 0 5,0 0 14,0 0 15,0 0 12,0 0 13,0 0 17,0 0 9,-15 0 17,15 0 6,0 0 9,0 0-1,0 0-1,0 0 2,0 0 1,0 0 1,0 0 0,0 0 1,0 0 2,0 0 6,0 0-1,0 0 2,0 0-1,0 0 2,0 0 0,0 0 1,0 0-3,0 0-3,-6-2 2,6 2 0,0 0-1,0 0-4,0 0 0,0 0-4,0 0-4,0 0-5,0 0-2,0 0-15,0 0-5,0 0-2,0 0-9,0 0 0,0 0-7,0 0-4,0 0-2,0 0 3,0 0-8,0 0-2,0 0-2,0 0-1,0 0-1,0 0 3,0 0 4,0 0 14,0 0 0,-9 2 6,9-2 1,0 0-2,0 0 2,0 0-5,0 0-6,-14 5-4,9-3 0,-1 0-4,-4 2-4,0-3-1,0 3-4,1 0 4,-1 0-5,-1 0-2,1 0 1,0-1-2,1 1 1,1 1-7,-5-2 6,6 1-3,1-2-2,0-1 0,-1 3 2,1-1 0,6-3-6,-11 3 1,11-3 3,-8 2-5,8-2 2,-5 2-3,5-2-1,0 0-1,0 0 6,0 0-5,0 0 1,22 1-1,-7-1 2,1 0 1,6-3-1,7 1 2,1-1-1,3-2-5,7 3 4,-3-1-3,-3 0 3,0 2 0,-2 1-1,-3-3-2,-5 3 1,-1 0-2,-2 0 1,-4 0 1,2 0-1,-8-3 3,5 3-1,-7 3-1,-4-3 4,-5 0 5,6 4-10,-6-4 0,0 0 4,-18 10-1,8-7 0,-1 0-2,-3 2-6,-4-1-5,2 2-8,-4-2 3,0 0-5,3 2-3,-3-3-5,4 1-10,-2 0-15,6-1-7,1 0-11,1-2-17,1 3-18,0-3-23,3-1-35,6 0-38,0 0-36,0 0-39,0 0-129,13-14-89,0 8-179,2 0-170</inkml:trace>
  <inkml:trace contextRef="#ctx0" brushRef="#br0" timeOffset="77032.07">10551 11410 1958,'4'-7'50,"-2"3"29,2 1 6,2-3-1,-2 2 0,-4 4 11,10-6 8,-2 6 4,-8 0 4,18 8 2,-6 0-3,1 3-1,2 4-8,0 5-3,-1 0-3,2 5-11,0-1-7,-1 5-6,0 0-8,-2-1-4,-2 1-20,-1-1-33,1-1-59,-3-3-50,-2 0-105,-2 1-209,0-6-145,1-2 87,-2-2-193,4-3-163</inkml:trace>
  <inkml:trace contextRef="#ctx0" brushRef="#br0" timeOffset="84066.75">7612 13261 494,'-2'-5'143,"2"5"-45,-4-5-14,4 5-8,-4-6-3,4 6-2,-5-4-6,5 4 1,-2-5 4,2 5 5,0 0 7,0 0 2,-6-6 1,6 6 1,0 0-3,-1-4 0,1 4 0,0 0-2,0 0-5,-4-4-3,4 4-5,0 0-4,0 0-7,0 0-2,0 0-5,0 0-3,0 0-4,0 0-4,0 0 10,0 0 4,0 0 0,0 0 0,16 12 0,-8-9-1,2 1 3,2 2-3,6 1-1,-1-3 2,9 4-6,-1 2-1,5-3 1,4 5 0,3 2-1,11-2-3,0 4 2,3 1 0,16 4 0,5 0 0,3 1 6,-2 2-3,4-2-6,1 3 2,1-2-4,-4 2 0,2-1 3,0 1-3,-2 1-2,4-4-1,-5 1-4,-2-1-2,0 1 2,-2 0-4,-1-2-3,2 2 1,-4-1-3,3-2-3,3-1-1,-1 2-1,6-1-4,0 0 5,5-2-1,-1-1-5,2 3 1,2-1-2,2 0-1,-3-2-3,0 3 1,-5-3-5,-1 0 5,-4 0-4,2 0 3,-5-1-3,1 2-1,-13-2 1,-5-1-4,22 0 1,2 4 0,-4-3 1,0-3 0,3 4 5,3-2-8,-1 3 3,0-3 1,3-2-5,2 4 3,-5-4 1,-4 0-4,-10 1 3,-12-2 0,5-3-2,-8 2 0,5-2 1,-5 2-2,-3-2 5,2 0 0,-9-1 4,11 1 1,-3 1-1,3-2 1,-1 1 1,4 1-1,1-1 1,21 4 7,-13-2-5,-7-3-2,2 0 3,-3 2-5,1-1-1,-6 1 1,-7-2 2,-1-3-2,-7 3-4,-6-3 0,-3-1 3,-4-1 8,-3 0 5,-1 1 6,-3 0 4,0-2-1,-2-1 0,-1 2-2,-3-2-2,0 1-2,0 0-4,-2 0-2,0 2-1,-8-4 0,15 0-2,-9 0-1,-6 0 1,9 1-2,-3 1 0,-6-2 1,0 0-4,11 0-5,-11 0 2,0 0 0,0 0-3,0 0-8,0 0-20,0 0-19,0 0-23,-17-13-23,13 12-22,-5-3-18,2-2-21,-3-1-23,0 3-29,-4-4-32,4 3-36,0-6-33,-1 0-155,-4-4-80,-2-1 49,3-3-118,-4-3-107</inkml:trace>
  <inkml:trace contextRef="#ctx0" brushRef="#br0" timeOffset="85130.11">12855 12767 1577,'-4'-8'-73,"0"1"13,0-1 17,1 3 15,-1-1 10,0-1 7,0-2 14,2 6 5,-2-3 15,2 2 4,0-2 13,2 6 2,-8-7 9,6 3 0,-2 0 1,4 4 4,-6-5-6,2 0-5,-4 3-3,8 2-2,-17 2-2,6-2 2,-4 7 4,-1-2 3,-4 5-3,-3-1 6,-5 6-2,-4 3-2,-4 4 4,-5 6 2,-21 7-3,-5 4-2,-8 0 1,-4 3 1,-5 2-4,-1-1 1,-4 1-4,-2 1-4,-2-5 0,2 2-1,-2-1 0,-2-2-3,-2-3-3,-2 0 0,-4-1 1,-5-4 1,-6 4-4,-5 0 5,1-3-6,-3-1 1,2 1-2,3-3 2,3 2 0,4 1-2,2-1 0,2 1-1,-2 1-4,2-1-1,-1 2-2,0 0 2,4-1-7,0 0 5,2 0-1,8-2 0,1-2 0,2 2-5,6-3 2,4-1-2,8 1-1,1-3-2,15-2-2,11-6 0,-1 0 1,3 2 0,5-4-7,3 2 6,2-1-1,2 3-1,1-3 0,0-1 0,1 1-3,1 1 0,0 0 0,-1 1 3,1-1-6,-1 1 4,-2-1 1,1 0-2,-1 0-1,-2 0 2,-2 1 1,-1-2-3,1-1 0,-1 2 1,-1-1-3,2 3 6,3-6-2,1 1-2,0-1-3,7-2 4,0 0-4,2 1 0,-3-2 4,6 2-2,-1-3 3,-1 2-1,2-1-1,0 0 0,-1 3-4,5-4 2,-2-2 1,4 3 2,0 0-1,-2-3-1,2-2-2,1 4 0,3-1 0,-1-5 2,0 1-1,3 1 4,0-3 3,0 2-4,2 0-3,4-4 3,-8 6 2,8-6-3,-6 1 4,6-1-6,0 0 2,0 0-27,0 0-25,0 0-39,0 0-44,14-17-51,-6 14-51,2-6-100,3-1-177,2-2 31,4 0-70,5-3-54</inkml:trace>
  <inkml:trace contextRef="#ctx0" brushRef="#br0" timeOffset="85788.74">9668 14449 1533,'-4'-3'2,"4"3"18,0 0 21,-11-5 18,11 5 13,-8-2 9,8 2 7,-8-3 9,4 3 11,-3-4 12,7 4 1,-11-2 2,11 2-3,-8-2 2,8 2-3,-6-2-6,6 2-10,0 0-12,-11 0-9,11 0-10,0 0-3,-7 10 11,5-7-6,2 4-6,0 1 0,2-1-1,2 2 4,6 3-3,0-1 5,4 4-3,3-1 0,5 1-6,6 3-1,1-1 1,5 5-4,4-5-3,-4 0-5,0-2-6,-2 1-3,-2-3-4,0 1-6,-4-4-3,-4 1 0,-2 0-4,-2-7-2,-3 3-2,-3 3 3,1-7-6,-2 1 3,-3 1 0,0 1-2,-2-1 3,-4-1 0,-2 3-2,-2 0-2,-4 3-1,-4 0-1,-2-1-1,-6 5-2,-5-3 0,-3 4-1,-4 1-2,1-1 4,-1 2-4,0-4-27,4 2-31,-4-2-30,7 1-28,1-1-23,1-3-32,4-2-33,2-3-46,3 3-42,3-2-40,-2 0-95,1-5-136,6 1 39,-2 2-165,6-4-173</inkml:trace>
  <inkml:trace contextRef="#ctx0" brushRef="#br0" timeOffset="86031.41">9662 15358 2057,'-15'13'92,"1"-5"17,2-1 7,2 2-1,4-6-3,-1 4-2,4-7-8,-2 4 2,5-4 2,0 0 3,0 0-5,27-4-12,-9-1-8,7 0-7,5 2-29,4-6-44,3-1-46,3 3-53,3-1-57,1 0-64,3-5-82,1 3-157,-5 1-19,-3 2-142,-2-1-113</inkml:trace>
  <inkml:trace contextRef="#ctx0" brushRef="#br0" timeOffset="86226.82">10407 15133 1944,'-4'-6'168,"0"3"20,2-4 15,-2 5-10,4 2-7,-4-6-16,4 6-12,-4-2 16,4 2 8,0 0-4,4 25-8,0-9-14,2 6-10,4 9-15,1 4-11,4 11-11,1-3-9,11 24-24,-7-4-59,3 3-80,1-3-72,-8-7-111,-5-9-129,0-3-252,-3-5 46,-3-1 84,1-4-267,-3-2-253</inkml:trace>
  <inkml:trace contextRef="#ctx0" brushRef="#br0" timeOffset="91058.68">11076 2428 110,'0'0'47,"0"0"-8,0 0-6,0-5-1,0 5 0,0 0-9,0 0-2,-4-5 4,4 5-2,0 0 2,0 0 7,-2-5-2,2 5 5,0 0-1,0 0 0,-2-6-1,2 6-2,0 0 4,0 0-4,0 0-1,0 0 0,0 0 2,-6-1 4,6 1 0,0 0-3,0 0 3,0 0-2,0 0 3,0 0-6,-4-4 4,4 4 6,0 0-9,0 0 3,0 0-3,-2-6-7,2 6 9,0 0-1,0 0-4,0 0 3,0 0 0,0 0-3,-4-4-3,4 4 1,0 0-7,0 0 1,0 0 0,0 0-4,0 0-1,0 0-3,0 0 4,0 0-3,0 0-1,0 0 0,0 0 5,0 0-3,0 0 4,0 0-2,-5-3 4,5 3 0,0 0-3,0 0 5,0 0-1,0 0 0,0 0 2,0 0 0,0 0-1,0 0-6,0 0 0,0 0-2,0 0-1,0 0-3,0 0 1,0 0-1,0-6-3,0 6 3,0 0-5,0 0 1,0-6 1,0 6-2,0 0 0,2-5-8,-2 5 5,0 0-1,0 0 0,0 0-2,0 0 2,0 0 1,5-7-3,-5 7 3,0 0-3,0 0 1,0 0 4,0 0-4,0 0 1,0 0-1,0 0-2,0 0 3,2-2-5,-2 2 1,0 0-4,0 0 1,0 0 2,0 0-1,0 0 1,0 0-2,8 14 2,-6-6 0,2 1 0,-1 1 3,0 1 0,4 5 4,-3-1 1,-1 0 0,1 2 1,0 1-1,-2-1 3,0 1-1,-1 0-2,2-1 3,1 0-1,-1-2-2,-2 1 0,2 1 0,-1-2 2,-2-4-22,2 2-21,0-1-31,-1 0-17,2-3-17,-1 1-18,0-2-23,1-1-28,1-4-305,-2 0 19</inkml:trace>
  <inkml:trace contextRef="#ctx0" brushRef="#br0" timeOffset="91472.73">11238 2516 1248,'0'-6'-27,"0"1"21,2-1 16,-4 1 19,-1-1 14,3-1 14,0 7 13,-1-9 14,-2 6 1,1-5 0,2 2-5,0 1-7,2-3-4,1 1-10,1-2-4,0 2-6,2-3-5,2 3-6,4-3-4,-2 3-3,2-1-7,1 4-2,-2 1-3,0-2-2,-1 5 0,2-2-3,-2 4 0,0 5-1,0-2-1,-4 3 0,3 1-3,-6 4 3,3 1 0,-6 3 1,0 2-3,-2 0 2,-3 4-2,-1 0 0,-1-3 0,-1 2-1,0-1-2,2-4 0,2 0 2,-4-2-3,4-1 1,0-2 0,0-2-1,0 0 1,2-1-1,2 1 1,0-4 0,4-1 3,4-1-2,6 0 0,2-1 1,5-3 0,5 0-15,8 0-44,2 0-54,5-3-59,4-5-132,2 4-380,-2 1-169</inkml:trace>
  <inkml:trace contextRef="#ctx0" brushRef="#br0" timeOffset="92212.48">17294 2675 1783,'0'-10'-53,"0"-2"28,-2 3 23,2-1 27,-2 1 16,2 1 21,-2-2 8,0 5-2,2-3-7,0 8-5,-2-7-8,2 3-5,0 4-6,0 0 1,0 0 8,0 0 7,-4 17 5,4-3 1,0 3 4,0 1-4,0 3-1,2 6-7,0-1-5,2 3 0,0 3-4,0-3-5,0 5-2,3-1 0,-3-3-3,3 5-12,-1-8-34,-2-1-43,0-1-41,5 0-43,-3-2-47,0-6-46,8-2-141,-4-2-266,0-4-139</inkml:trace>
  <inkml:trace contextRef="#ctx0" brushRef="#br0" timeOffset="92868.54">17880 2871 1770,'0'-8'-17,"3"0"24,-3 0 26,0 3 26,2-3 15,-2 2 0,0 1-5,0 5-5,0-8-12,0 8-3,0-7-6,0 3-3,0 4-6,0-6-1,0 6-1,0 0-3,2-5-2,-2 5 5,0 0 2,-2-9 5,2 9 1,-2-8-3,-1 3-2,-1-2-5,0 1-2,-2-3-2,2 1-2,-2-5-1,2 1-1,-2-3-2,2 0-3,2-1-2,2-1-3,0-2 0,2 2-5,2 0 2,4 0-4,0-2-3,4 1 2,3 3-5,0 2 2,4 2 0,3 0-1,-7 6-6,8 0 9,-6 5-5,5 0-7,0 5 0,-1 3 3,0 2-3,0 5 5,1 0 4,-6 8 4,2 2 4,-6 2 3,-4-1 7,-3 4-1,-3 1 0,-4 2 0,-7 2 0,1 2-3,-2-1 0,-4 0 2,2-4-2,-3-1-2,0 0 2,-2-5-3,0-1-1,2-4 1,-1-4 2,-2 1-2,4-5 2,-4-2-3,4-1 0,-2-3 2,3-3-2,-1-1 2,2 0 2,1-6 1,1 1-2,0-1-3,3-3 1,-2-3 0,3-2-4,0 4-2,4-3 2,0 2-3,2-2-3,2 1-2,4 1 1,0 1-1,7 1 2,0 0-3,4 4 4,1 0-2,4 2 4,1 4 6,-1 2 3,7 0 1,-4 1 3,1 1 2,-1-1-2,1 3 0,-1 0-7,-2-1 3,-2-1-1,1 1-1,-4 0-3,0-1-30,-5 0-41,1-1-51,-3 0-57,2 1-52,-7-4-121,1 0-162,0 0 49,3-2-81,-2 0-42</inkml:trace>
  <inkml:trace contextRef="#ctx0" brushRef="#br0" timeOffset="93014.66">18673 3094 1573,'10'0'36,"-10"0"27,0 0 28,0 0 25,0 0 8,0 0-5,0 0-12,10 2-15,-10-2-21,0 0-36,0 0-47,8 3-73,-5-1-75,0 2-188,-3-4-272,0 0-118</inkml:trace>
  <inkml:trace contextRef="#ctx0" brushRef="#br0" timeOffset="99044.28">11144 3938 179,'0'0'103,"0"-6"-42,0 6-16,0-6-6,0 6-11,0 0-4,-1-10-2,1 10 2,-3-4-3,1-2 5,2 6 1,-4-5 0,1 1-2,3 4 2,-4-5-1,4 5-1,-4-6 0,4 6-2,-2-4 2,2 4 0,-4-5 4,4 5-6,-3-4 3,3 4 1,-1-6 2,1 6-2,0 0 4,-5-4-3,5 4-5,0 0 0,-2-5-1,2 5-2,0 0 5,-4-7-6,4 7-5,-2-3 8,2 3-4,0 0-2,0 0 0,-4-6 1,4 6 2,-2-5-6,2 5 4,0 0 0,0 0 1,0 0 7,-2-5-8,2 5 6,0 0-1,-2-5-1,2 5-6,0 0 6,0-6-4,0 6 4,0 0-5,0 0 4,0 0 0,-6-4-1,6 4-3,0 0-2,0 0 1,0 0-5,0 0 0,0 0-1,0 0-5,0 0 2,0 0 1,0 0-3,0 0-3,0 0 0,-6 17 0,6-8 0,-2 4 7,2-1 5,-4 4 1,2 1 8,0 3 1,0-2 3,0 1-3,0 3 2,0 0-1,2-1-3,-2 1 3,2 0 0,0-4-3,0 4 4,2-3-2,-2 1-3,2-3 2,0 1 1,2-3-2,0 0 1,0-1 3,0-3-1,0 1 2,4-3 1,0-2 0,0 0 0,1-1-6,-2-3 4,5-1-4,-1-2 0,-4 0 0,3-3-1,2 1 0,-1-4-3,-4-1 4,3-2-2,-2 2-5,-2-3 0,-1 3 0,1-6-2,-4 4 1,2 0-3,-1 0-2,-3-1-5,2 3 2,-4-4-2,-1 7-2,-1-2 0,-3 2-7,-1 1-11,-2 3-14,10 0-21,-23 3-23,7 1-27,0 2-33,1-2-32,-2 1-51,4 1-396,-3-2-111</inkml:trace>
  <inkml:trace contextRef="#ctx0" brushRef="#br0" timeOffset="99653.48">11303 4068 1540,'-11'0'-57,"11"0"26,0 0 18,-12 0 24,12 0 17,0 0 15,-10 0 7,10 0 5,0 0-1,0 0 4,0 0 0,0 0 4,0 0-1,0 0 0,18-6-7,-3 1-7,0 0-2,2-1-5,3 2-3,0 0-3,0 1-13,7-2-30,1 2-42,-2 1-43,0-2-45,-1 0-62,-3 0-399,-1 1-100</inkml:trace>
  <inkml:trace contextRef="#ctx0" brushRef="#br0" timeOffset="100044.99">11799 3707 1615,'2'-8'-33,"0"1"36,-2 2 24,2-2 23,-2 1 21,0 0 2,0 6 2,0-7-8,0 7-9,0-6-5,0 6-8,0 0 9,0 0 5,0 0 1,-2 19 5,2-9-1,0 5 0,2 2-5,-2 4-2,1 1-2,3 4-6,0 1-7,-2 1 0,4-1-3,2-1-3,-2 2-3,8 1-1,-2-2-3,3 0-1,2-1-2,4-6 1,-3-3-1,0-4-2,4 0 0,-4-3 0,-2-2 1,5-5-1,-3 1 1,0-4 3,-2 0-5,-1-4 7,-3-1-3,-1-4-5,-2 1 2,-3-2-4,-4-1-1,-4 2-7,-3-3 0,-2 1-3,-8 4-14,-6 5-22,-6-3-36,-3 3-33,-4 6-57,-3 4-51,-1-4-66,2 4-160,0 2-58,9-2-86,3 1-74</inkml:trace>
  <inkml:trace contextRef="#ctx0" brushRef="#br0" timeOffset="100996.15">17960 4434 1589,'0'0'-13,"3"-9"20,-1 5 18,-2 4 14,-2-9 18,2 3 11,0 6 8,-6-8 1,2 3-2,0 0-1,4 5 0,-11-5-1,2 5 0,-1-2 0,1 2 4,-3 2-1,-3 3 3,0 2-1,-1 1-2,-4 1-1,-2 2-7,2 2 3,0 2-4,1 3-2,1-1 4,1 2-10,1 0-1,4 2-3,0-2 1,5 2-6,2-2-2,5 0 1,5 0 0,2 2 6,5-1-2,0-3 4,6 1 1,3-2-1,0-4 4,4-4 1,0 1 1,3-4 1,2-3 0,2-2-3,-3-4 0,1-1-3,4-5 5,-2-4-2,-6-3-2,1-3-7,-6-5-5,-2-4-5,-6-1-5,-7 1-8,-6 0-4,-6 0-2,-7-1-5,-13 2-8,-12 3-34,-8 6-40,-7 6-43,-28 4-74,7 7-89,7 4-132,-22 3-227,4 6 64,6 2 86,-5 4-239,-1 5-211</inkml:trace>
  <inkml:trace contextRef="#ctx0" brushRef="#br0" timeOffset="103842.52">11515 5878 1806,'2'-7'-98,"-2"7"15,2-8 16,-2 4 10,0 4 14,0-7 18,0 7 14,0-6 12,0 6 7,0-5 13,0 5 9,-2-6 5,2 6 5,0-7 3,0 7 6,-2-7 4,2 7-4,-4-5 0,4 5 0,-6-3 2,6 3-5,-7-5 1,7 5-3,-8-2-3,8 2-1,-14 0-8,14 0 3,-12 7-3,3-2 2,2-2-1,-1 4 1,0 0-5,0 3 0,-2 1 0,5-2 0,-1 2-1,2 4 0,-1-1 1,3-2 0,0 3-2,2-1 2,2-1 0,0 2-1,5-2 0,-1 0 0,1-1 4,4-3 1,-1 1 5,5-3 5,-1-1 1,1-2 4,0-2 2,0-2 5,1 0-2,2-4 6,-4 0 1,1-2-1,0-1 4,-2-2-6,-5-2-11,3-1 0,-5 0-7,-1-3-4,-5 2-4,-2-2 2,-3-1-9,-4 1 4,-1 2-17,-5-1-21,-2 4-31,-4 3-42,-1 1-53,2 4-56,1 4-48,-1 0-96,2 0-186,0 2 54,4 1-102,1 2-72</inkml:trace>
  <inkml:trace contextRef="#ctx0" brushRef="#br0" timeOffset="107285.71">18192 6014 1490,'0'0'-3,"0"0"10,13 0 8,-13 0 8,8 0 16,-8 0 16,9-5 8,-9 5 10,4-2 8,-4 2 5,6-5 2,-6 5-2,4-5-2,-2 0 2,-2 5 1,3-5 4,-3 5-1,7-6 2,-7 6-2,2-6 1,-2 6-3,4-5-10,-4 5 3,0-4-8,0 4-6,0 0 0,0 0-6,-6-5-1,6 5-13,-12-2 0,12 2-1,-16 4-13,5-1 4,-4 3-1,0 1-2,-1 6-3,-2-3 0,0 6 0,-2 1 1,1 3-6,1 4 12,-1-2-5,4 5 2,1-1-4,2 4-2,2-4-3,5 0 1,3 1 1,2 0-2,2 0-2,3-3-3,5 0 1,0-4 0,6 1 3,-1-2 4,5-3 3,4-3 3,1-1 1,4-4 4,1-6 6,0 1 7,1-6 7,0 1-3,7-9 3,-6-4-3,1-2-5,1-6-3,-2-3-6,-4-6-7,-7 6 1,-3-3 0,-4 1-8,-6 2 0,-4-1-4,-6 1-4,-4 2-3,-7 2-1,-6 1-4,-6 3-2,-10 3-26,-3 4-47,-5 4-56,-9 0-62,2 6-80,-10 2-83,-5 3-156,-20 4-106,0 1 57,0 3-302,2 1-335</inkml:trace>
  <inkml:trace contextRef="#ctx0" brushRef="#br0" timeOffset="111721.66">18345 7681 2286,'12'-7'-9,"-7"7"26,1-5 6,-2 1 8,-4 4 11,7-8 13,-5 1 10,-1 2 9,2-1 0,1 0 0,-4 1 12,0-1 1,2 0 2,-1 1-10,-1-2 4,0 7 5,-1-11-3,1 7-7,-4-2-7,2 2-2,2 4-6,-9-3 2,3 1 5,6 2 0,-19 4 6,9 0 5,-4 1 3,-1 3-2,1 1 0,-2 3-8,2 3-2,0 4 4,-2 0-3,4 4-1,2 2-3,1 0-2,2 1-2,5 1-4,0 2-3,4 0-3,5-1-5,4 6-4,1-4-2,6 2-4,0-5-8,3 1 1,3-6 0,4-3-6,3-2 5,3-5 4,2-3-1,4-1 5,3-8 4,1-2 2,1-4 4,3-5 5,-3-4 1,-1-5-2,-4-2-1,-3-6-5,-4-5-4,-5-4-8,-9 0 0,-2-1-4,-9-1-4,-4 3-5,-6-1 0,-6 4-7,-11 0-4,-2-2 1,-12 7-3,-3 2-16,-6 2-29,-7 6-42,0 5-47,7 3-51,-2 4-67,-2 2-72,11 6-84,-4 0-174,1 6-92,3 0 96,8 1-423,4 2-468</inkml:trace>
  <inkml:trace contextRef="#ctx0" brushRef="#br0" timeOffset="114453.9">12667 8506 2504,'0'0'-139,"0"0"22,0 0 22,-7-5 18,7 5 27,0 0 17,0 0 23,0 0 14,0 0 13,-8-2 10,8 2 8,0 0 7,0 0-1,0 0 1,-2-5 8,2 5 1,0 0 2,0 0 2,0-6 2,0 6-3,0 0-1,0 0 1,0 0-6,0 0-1,0 0-3,0 0 0,0 0-5,0 0-5,0 0-1,0 0-5,0-6-3,0 6-2,0 0-3,0 0-2,0 0-1,0 0-2,0 0-4,0 0 1,0 0 5,0 0 3,0 0-1,0 0 4,4 19 2,-2-13 1,0 1 0,-2 0 2,5 0 1,-3 3-4,0 1 3,0 1-1,-1-1-2,2 5 7,1-3-4,1 1 4,-3 3-10,0 0-2,1-5-1,1 5-3,-2-5-2,2 4 4,-3-5-3,2 0 1,1 1-2,-2-3-8,-1 3-13,2-5-20,1 1-24,-2-1-28,-2-1-32,3-1-34,0 2-36,-1-1-43,-2-6-79,6 0-141,-6 0-24,0 0-79,14-6-48</inkml:trace>
  <inkml:trace contextRef="#ctx0" brushRef="#br0" timeOffset="114741.79">12970 8673 1519,'0'0'15,"0"0"18,0 0 15,-6-2 13,6 2 15,0 0 6,0 0 2,0 0 2,0 0-5,0 0-3,0 0-4,0 0-5,0 0-4,0 0-5,0 0-2,0 0-4,10-6-3,-3 5-4,6-2-2,-1 2-7,0-1-3,1 0-4,0 0-4,2 0-14,-1 0-21,2 1-36,-4-1-40,3 2-46,-2-2-40,-1-2-52,1 0-121,-3 2-279,4 0-121</inkml:trace>
  <inkml:trace contextRef="#ctx0" brushRef="#br0" timeOffset="114943.99">13360 8526 1629,'2'-5'-16,"-1"-1"23,2 1 22,-3-4 24,2 7 21,-2-5 13,2 1 2,-2 1 4,0-1-5,2 1-9,-2 5-8,2-8-6,-2 8-7,2-6-9,-2 6-20,2-7-26,-2 7-34,2-6-28,-2 6-26,4-2-31,-4 2-39,0 0-70,0 0-393,0 0-116</inkml:trace>
  <inkml:trace contextRef="#ctx0" brushRef="#br0" timeOffset="115208.6">13455 8567 1626,'2'7'-47,"2"-1"32,-2 2 19,2-1 22,-2 1 29,2-1 11,-1 3 14,-1 0 10,3-1 7,-3 2 8,2 0 1,-2 1 5,2-2 3,-2 5-3,0-2 0,2 0 0,-2-1-4,-2 0-3,2 1-6,-2-2-2,-2 0-6,2 0-5,-4 2-6,0 0-11,-2-2-9,-4 1-6,-2 0-6,0-2-26,-5 0-35,-2 1-44,-4-3-63,-1 1-76,-3-5-86,-3 0-196,-2 0-28,-2 0-173,-1-3-175</inkml:trace>
  <inkml:trace contextRef="#ctx0" brushRef="#br0" timeOffset="118562.35">13914 8532 1779,'0'0'-66,"11"0"25,-11 0 16,0 0 19,6-1 20,-6 1 17,0 0 14,0 0 7,0 0 11,0 0 8,0 0 4,11 0 1,-11 0 6,0 0-3,0 0 1,0 0 0,0 0-3,0 0 1,0 0-2,0 0-6,0 0-5,0 0-2,0 0-7,0 0-7,0 0-5,0 0-2,8 5-7,-8-5 9,0 6 1,0-1 6,2 1-3,0 2 2,-1 1 3,5 3-2,-4-1-7,-1 4 2,5 0-10,-2 1 4,0-1-13,2 0 0,-2 2 0,0 1-4,3-1-1,-3 1-2,1-4-3,1 3-2,-2-2 0,0-1-21,0 0-26,1-1-32,-3-4-45,2 0-44,-2-1-51,0 0-61,-4-4-127,2 0-99,0-4 30,-2 6-73,2-6-36</inkml:trace>
  <inkml:trace contextRef="#ctx0" brushRef="#br0" timeOffset="118760.51">13929 8783 1477,'-6'-5'31,"2"-1"16,2 2 22,-3 1 12,3-3 8,0 0 0,2 1-1,2-2-4,2 0-6,3 1-1,-1 2-8,7-5-4,-1 1-8,4 1-5,0 2-5,1-1-8,0 0-26,2 1-34,-1-2-48,4 3-52,-2-2-62,1 1-130,-2 1-315,0 1-125</inkml:trace>
  <inkml:trace contextRef="#ctx0" brushRef="#br0" timeOffset="118986.24">14520 8525 1768,'2'-8'2,"-2"2"27,0 1 18,0-2 13,0 2 18,0-3 6,0 3-4,0-1-6,0 6-5,0-10-7,0 7-8,0 3-6,0-9-5,0 9-21,2-4-17,-2 4-18,3-5-25,-3 5-27,0 0-29,0 0-25,15 9-29,-15-9-48,5 7-121,-5-2-205,0 3-27</inkml:trace>
  <inkml:trace contextRef="#ctx0" brushRef="#br0" timeOffset="119231.15">14562 8576 1387,'0'8'-34,"2"-1"26,0 1 24,-1-3 20,2 3 25,0 2 13,1-2 7,-1-3 15,1 5 8,-2-3 4,-1 2 5,4 1 0,-3-3 4,1 5-2,0-2-3,2 1-3,-3-1-4,2 1 7,-2 1-14,-2 0-4,2-1-4,-2-2-9,0 2-12,-2 1 6,-3-2-15,0 1-6,-1-2-6,-1 1 5,-1-1-6,-1 0-14,0-2-27,1 1-21,-2-5-37,1 1-41,-2-2-53,1-2-62,10 0-97,-17-4-172,9 1-14,-1-3-134,4 0-124</inkml:trace>
  <inkml:trace contextRef="#ctx0" brushRef="#br0" timeOffset="120220.62">15035 8534 1630,'0'0'-46,"0"0"17,0 0 20,0 0 13,0 0 17,0-6 12,0 6 16,0 0 8,0-5 7,0 5 5,0-6 3,0 0 5,0 6 1,2-7-1,-2 2-1,2-2-7,-2 7 0,2-10-4,0 5-4,0-1-4,2 3-4,-2-3-2,2 0-5,3 1 0,0 0-3,-1 0 0,0 0-4,3 0 4,-1 1-3,-2 1-5,3-1-3,0 4-1,-1-2-4,-8 2-3,14 0 1,-8 4 0,2-1 0,-4 3 0,-2 2-2,0-1 5,-2 3-10,-2-1 1,0 3-2,-2-3-1,0 4-1,-4 2-2,1-4-1,2 2 1,-1-2-2,0 1 2,1-3-8,1-2 4,0 2-5,-1-2 3,3-1-2,-1 1-3,2-1 0,-1-3 5,2-3-1,3 8 1,2-3-1,-5-5 0,11 2-4,-4 0-6,1-2-19,1 0-23,0 0-31,3-2-41,-4 0-49,4-1-37,1 0-56,2-1-134,0-2-69,-3 0-118,3 1-81</inkml:trace>
  <inkml:trace contextRef="#ctx0" brushRef="#br0" timeOffset="120548.09">15520 8436 1611,'4'-5'-2,"-2"1"20,2-1 15,0 1 22,0 0 21,-4 4 13,4-6 4,-1 3 2,-3 3-5,4-4-11,-4 4 8,0 0 7,0 0 8,0 13-5,-4-3-3,1-1 7,-3 4-1,0 3 1,-3 4-5,-2 2-8,-1 0-8,0 7-9,-5 2-5,-2-2-2,2 12-13,-6-4-2,3 2-7,-1-1 8,0 3-16,-1-6 2,4 2-5,0-9-1,4-1-9,1-6-4,0 1-5,6-6-12,-3 1-3,2-4-16,0 1-9,4-2-6,-3-3-8,3-3-15,2-1-19,2-5-16,-2 4-23,2-4-26,0 0-25,0 0-35,12-17-17,-5 8-55,1-3-99,0 0-67,2 1-97,-3-4-39</inkml:trace>
  <inkml:trace contextRef="#ctx0" brushRef="#br0" timeOffset="120919.88">15433 8794 1504,'0'0'15,"4"-3"3,-2-1 8,-2 4 9,0 0 9,0 0 17,0 0 22,0 0 10,0 0 16,10 7 1,-9 0 3,3 1 1,-2 1 0,-2 2-1,2 0-3,0 4-8,-2-1-1,3 3-12,-3 0-6,2-1-6,-2 0-9,0 0-5,0 1-3,0-4-11,0 1-4,2-2 0,-2-3-3,0 1 2,0 0-2,0-3 15,2 1 16,0-3 28,-2-1 2,0-4-8,0 0-8,0 0-6,0 0-7,0 0-9,6-16-2,-4 8-11,-1-4-1,-1-2-8,4-1-4,-2-2-3,-2 0-4,2 0-5,0 0-2,-2 1-4,1-1-14,2 6-24,-3-3-23,0 2-36,2 3-32,0 0-41,-2-1-46,2 1-58,-1 2-51,2-4-101,0 3-152,-3 1 44,2 0-197,-1 1-203</inkml:trace>
  <inkml:trace contextRef="#ctx0" brushRef="#br0" timeOffset="121091.74">15566 8710 1999,'2'-4'-7,"1"0"12,3-2 3,-2 3 23,2-1 16,0-2 11,2 1 2,2-2-5,0 1-2,2-1-7,4 1-4,-2 1-4,3-1-3,1 0-7,-2 3-30,2-1-40,-2-1-44,1 4-38,0-1-47,-7 2-99,0 0-344,-1 3-111</inkml:trace>
  <inkml:trace contextRef="#ctx0" brushRef="#br0" timeOffset="121423.58">15812 8741 1674,'0'7'-32,"5"-2"27,-5-5 19,2 10 24,0-6 16,2-1 17,-2 3 6,0-2 7,1-1 13,2 1 3,-1 3 4,0-4 3,3 1-3,-1-1 1,1 4-3,-1-4 11,1 1-6,-2 0-11,2 2-5,-3-3-7,4 3-6,-2 0-3,-2 1-7,0 0 3,-2 4-7,0-2-3,-2 3-4,-2-1-10,0 0 4,-2 5-3,0-3-7,-4 0-1,0 2-4,2-2-1,0 1-4,-2-2-5,5-3-6,-1 1 4,0 0 3,-1-3-1,3-1 6,2 1 9,2-3 9,0 1 1,5-2-2,0-2-4,7 1-7,-2-4 1,8 1-13,-4-3-48,6 0-58,-3-2-76,0-1-113,0-4-156,0-1-166,-4-2 57,-2 3-284,-3 0-305</inkml:trace>
  <inkml:trace contextRef="#ctx0" brushRef="#br0" timeOffset="122366.32">17694 9003 2242,'-10'-13'-31,"0"-1"36,0 4 22,2 1 22,0-1 24,2 3 22,-1-1 16,1 1 10,-1 0 10,3 0 9,0 2 4,0-1 3,2 0-7,-1 2-7,-1-1-13,2 1-13,2 4-14,-4-4-12,4 4-1,0 0 4,0 15-1,0-4-1,0 6 0,2 3-4,0 3-1,0 2-10,0 3-3,-2 0-3,0 3-7,0 0-6,0 1-1,0-1-6,0-1-5,0 1-2,0-3-4,-2 0-24,2-3-35,0-2-37,0-1-37,2-2-37,-2-2-39,2-3-45,1-2-38,1 0-36,2-5-63,0-3-135,3-3-25,0 0 56,-2-2-160,6-4-124</inkml:trace>
  <inkml:trace contextRef="#ctx0" brushRef="#br0" timeOffset="122603.08">17965 9241 1662,'2'-6'19,"-2"6"34,0-7 23,0 7 17,0 0 11,0-6 13,0 6 7,2-7-3,-2 7-6,1-2-12,-1 2 0,17-7-7,-9 7-10,5-3-3,-1-1-10,4 2-6,-1 0-11,4 0-3,-3 0-4,-1 0-24,0 2-27,0-1-40,-3-1-41,-2 0-47,4 2-50,-4-2-72,1-2-146,-5 0-62,0 1-129,-1 1-89</inkml:trace>
  <inkml:trace contextRef="#ctx0" brushRef="#br0" timeOffset="122800.43">18387 8919 1705,'2'-16'42,"1"2"18,0 0 22,0 3 15,-1-1 18,2 3 5,-4-3 2,4 5-5,-2-3-9,0 0-16,0 3-7,0 1-9,0-2-16,0 3-30,0 1-30,1 0-23,-3 4-37,0 0-42,0 0-43,0 0-43,13 12-77,-11-5-145,-2 3-175,0 2-84</inkml:trace>
  <inkml:trace contextRef="#ctx0" brushRef="#br0" timeOffset="123064.69">18414 9073 1608,'0'9'-11,"2"-2"20,0 1 26,0-3 17,0 4 18,4-1 16,-4-1 18,0 1 11,-1 2 6,4-1 7,-3 3 8,2-3 4,0 5-7,0-1 6,-2-1-13,3-2-2,-3 4-8,0-2-1,0 0-3,-2 0 2,0 0-10,-2-1 1,0 3-8,-5 0-7,1-4-9,-2 4-9,-2-5-6,-2 1-6,0-1-4,-2 0-14,1-2-28,-1-2-42,4-1-27,0 0-32,-1-4-52,-2 0-62,4-3-67,-2-2-116,6-3-188,-1-1 69,3-1-219,1-3-214</inkml:trace>
  <inkml:trace contextRef="#ctx0" brushRef="#br0" timeOffset="123674.26">18894 8951 1824,'-1'-4'-53,"1"4"44,-4-5 29,4 5 25,-2-4 15,2 4 22,0 0 10,-4-7 7,4 7 6,0 0-5,-3-4-1,3 4-1,0 0 14,0 0 8,0 0 2,11 19 4,-8-10-11,4 4 4,0 2-3,0 1-5,-1 3-6,0 2-13,0 2-4,0 0-9,0 2-9,-1-1-3,0 2-7,-1-2-7,-2 0-2,-2-2-29,2-2-35,-1 1-44,-1-2-55,0-2-64,0 0-74,-1-5-93,1-2-171,-2 0 1,2-3 61,0-2-147,0-5-98</inkml:trace>
  <inkml:trace contextRef="#ctx0" brushRef="#br0" timeOffset="123875.68">18840 9239 1716,'-8'-6'35,"2"1"37,-2-1 24,4 2 21,0 1 8,0-4-2,4 7 0,-2-9-10,6 1-12,2 3-5,6-1-13,2-2-9,3 1-5,6 2-6,0-3-19,5 1-35,0 0-45,1 0-53,1 1-63,2-5-74,-5 1-152,-1 0-82,-3 1-125,-2-1-84</inkml:trace>
  <inkml:trace contextRef="#ctx0" brushRef="#br0" timeOffset="124041.68">19450 8848 1619,'4'-8'8,"-2"3"22,0-2 19,1-1 11,-1 2 10,0-1 0,0 1-2,-2-1-6,2 4-12,-2-3-5,0 6-25,2-7-30,0 3-28,-2 4-19,0 0-22,0 0-34,0 0-30,0 0-91,0 0-269,20 11-7</inkml:trace>
  <inkml:trace contextRef="#ctx0" brushRef="#br0" timeOffset="124287.02">19503 8935 1391,'2'12'6,"-1"0"35,2-3 21,-1 1 24,0 2 13,0-1 14,2-2 9,-1 5 5,2-2 1,-1 1-1,-2 0-2,2 2 2,0-2-8,-2 1-3,1-1-4,0-2-6,-3 3 3,3-3-16,-1 1-2,-2-1-5,-2 1-6,-1-3-14,0 2-3,0-1-4,-3 0-6,-2-3 0,-2 1-8,4-1-20,-4-1-21,2-1-27,-3-2-35,0-3-39,3 0-46,8 0-49,-15-6-63,11-2-154,0 1-110,2-6 69,4-2-124,2 1-76</inkml:trace>
  <inkml:trace contextRef="#ctx0" brushRef="#br0" timeOffset="124732.61">19857 8886 1628,'-2'-7'11,"2"7"23,-3-5 15,1 0 18,2 5 12,-4-5 8,4 5 10,-4-7 9,4 7 5,-4-7 0,4 7 0,0-6-2,0 6-6,-2-4-3,2 4-3,0 0-10,4-5-4,-4 5-15,6-6-5,-2 5-11,-4 1-5,13-4 1,-3 0-8,-1 2 0,0 2-6,3 0-1,-2 2-6,4 0 0,0 2-1,-1 1-5,-1 1-2,1 1 4,-2 1-1,-3 2-5,1 2 1,-5 0-3,1 0-2,-5 1 5,-2 3 0,-3-1-1,-4 2 3,1 2-1,-5 0-4,-2 0 0,0 1 0,-1-3 1,-1-1-4,2 1-2,1-1 4,2-4-3,0-1 3,1 0-2,3 0-3,-3-3-4,6-1 9,-1 2-9,1-4-2,4 1 7,2 0 0,4-3-1,1-1-2,6 2 3,-2-4-14,5 2-15,2-2-28,2 0-23,2-2-50,5-2-66,4-1-84,-1-3-180,1 0-96,4 1 81,0-5-166,-1 4-128</inkml:trace>
  <inkml:trace contextRef="#ctx0" brushRef="#br0" timeOffset="125046.35">20601 8974 1894,'3'-4'70,"-1"0"11,-2 4 11,4-7 21,-2 3 14,1 0 9,-3 4 14,4-4-5,-4 4-3,0 0-16,0 0-11,0 0 6,0 0 5,0 0 2,-15 23-1,2-7-3,-4 1-4,-3 4-4,-6 4-7,-6 3-9,-15 16-1,1 0-9,-5 1-6,0 1-7,0 0-9,3 2-6,-3-4-5,3 2-4,0-3-4,11-8-7,5-7-5,4-6-15,5 0-27,4-4-26,1-2-26,5-1-27,1-3-25,4-1-28,1-5-34,6-3-43,1-1-41,0-2-36,10 0-65,-2-4-138,4-1-38,2-3 76,1 1-160,4-6-114</inkml:trace>
  <inkml:trace contextRef="#ctx0" brushRef="#br0" timeOffset="125408.46">20396 9399 1711,'7'0'65,"-7"0"9,11-2-4,-11 2-6,8-3-4,-8 3 22,6 7 16,-3-1 16,-1 3 13,-2 1 0,2 1-2,0 4 1,-2 2 5,0 0-8,-2 3-1,2 1-1,0-1-7,-2 1-6,0 1-4,-3-2-10,3 4-16,-4-2-3,0 1-6,1-5-5,1 0-3,-3-1-6,3-2-5,2-2 2,-2-1 6,0-2 10,2-1 18,0-1 8,0-4-5,0-1-8,2-3-6,0 0-8,0 0-6,0 0-8,0 0-5,-12-17-4,8 8-5,2-2-4,2-3-6,-2-3-10,-2 0-18,2-2-19,0-1-22,-2 0-31,-1 2-19,3 0-30,0 2-34,-2-1-36,0 2-49,4 1-53,-2-3-100,4 2-179,0-2 30,2 2 65,5 0-210,-3-1-181</inkml:trace>
  <inkml:trace contextRef="#ctx0" brushRef="#br0" timeOffset="125593.94">20549 9317 1861,'5'-4'45,"-1"-2"31,-1 1 2,4-1 2,-1-1 7,0-1 16,5 0 8,-1 0 7,1-1 5,4 0-11,3 1-4,0-1-18,4-1-12,-6 5-3,4-4-8,1 6-23,-3-1-38,0 2-39,1 2-51,-2 2-50,-2 2-50,-2-1-52,-4 4-119,1 0-110,-6 5-138,-4-1-101</inkml:trace>
  <inkml:trace contextRef="#ctx0" brushRef="#br0" timeOffset="125936.3">20797 9506 1714,'-3'7'50,"-1"0"21,2 0 9,0 1 6,0-5 9,-1 3 11,3-1 12,-1-1 4,1-4 4,1 8-3,4-5-2,-5-3-4,13 0-6,-4 2-2,-1 0-11,3-2 3,1 3-7,-2-1-11,3-1-9,-3 3-7,3-1-2,-1 0-8,-4 1-3,-1 0-4,1 3 5,-4 1-10,0-1-1,-4 3-1,-2 2-3,-2-4-4,-3 6-7,-1-3 0,-2 5-2,-2-4-7,2 2-1,0 0-2,-1-3 3,2 3-3,1-4-6,0 1-3,0-2 3,5-2 4,1 1 14,0 0 13,4-3 0,2 2 1,3-4-2,1 1-5,2 0-2,6-2-2,0-2-5,4 0-12,-2 0-48,5-2-67,3-4-90,0 1-120,-1-7-183,1 0-100,-6 1 52,2-6-296,-2-3-321</inkml:trace>
  <inkml:trace contextRef="#ctx0" brushRef="#br0" timeOffset="131334.88">17813 10746 2239,'0'0'-54,"0"-8"27,0 8 25,2-8 17,-2 5 12,0 3 18,2-9 18,-2 5 17,2-2 19,-2 6 7,3-10 8,-3 6 3,0 4 7,2-8 1,-2 8-3,0-3-7,0 3-2,2-6-8,-2 6-2,0 0-18,2-5-9,-2 5-5,0 0-12,0 0 0,0 0 6,6 11 6,-4-1 4,2-2-4,0 6-3,1 3-5,-2 0-5,1 3-3,0-1-5,0 0-5,-2 1-2,2 0-6,-2 1-1,2-2-2,-2 0-5,0-2-1,1 0-1,-1-2-7,-2-1-26,0-3-28,2 1-29,-2-3-27,2 1-29,-2 0-33,0-5-49,1-1-50,5-1-57,-6-3-119,8 4-128,-8-4 65,11-2-244,-3-1-226</inkml:trace>
  <inkml:trace contextRef="#ctx0" brushRef="#br0" timeOffset="131736.32">18342 10932 1994,'0'0'3,"-15"0"24,15 0 17,-10 0 11,10 0 17,-10 0 13,10 0 10,0 0 6,-11-2 2,11 2 12,0 0 0,0 0-5,0 0-4,0 0-3,0 0-11,0 0-4,0 0-10,35-4-7,-21 3-7,0 1-10,3-2 0,2 2-7,-2 0-4,3-2-14,-4 0-35,4 0-44,-4 0-59,-1-2-70,2-1-89,2 1-176,-7-1-69,4 1 70,-2-2-148,-1-1-90</inkml:trace>
  <inkml:trace contextRef="#ctx0" brushRef="#br0" timeOffset="131924.95">18848 10668 1710,'5'-13'69,"-1"3"19,-2-2 16,2 3 6,-1 2 7,-1-3 9,0 2 7,0 1-3,0 0-1,0 0-15,2 1-13,-1 1-7,-1 1-14,0 0-26,-2 4-31,4-8-31,-4 8-21,3-1-37,-3 1-42,0 0-44,16 5-46,-16-5-98,7 8-136,-5-1-212,-2 1-141</inkml:trace>
  <inkml:trace contextRef="#ctx0" brushRef="#br0" timeOffset="132182.28">18923 10749 1697,'4'10'-14,"-2"-2"38,0 1 24,0 1 18,-1 0 22,4-1 20,0 0 18,-4 1 10,4 0 11,2 3 8,-3 2 9,-1-2-3,4 1 5,-3 3-3,1-2 4,-1 0-7,0 3-9,0-3-3,1 0-1,-3 0-4,0-3-1,0 5-2,-2-6 1,-4 1-3,-1-3-8,-1 3-11,-4-3 0,-5 0-13,-4 1-9,-2 0-12,-3-3-14,-1-2-46,-7 2-71,2-3-88,-1-2-82,-5-1-92,-5-4-102,3-1-190,0 0-17,0-2 76,5-2-341,1-1-364</inkml:trace>
  <inkml:trace contextRef="#ctx0" brushRef="#br0" timeOffset="133758.93">19636 10701 2337,'-4'-5'-76,"-2"2"39,2-1 32,-1 0 29,1 0 29,4 4 25,-5-7 18,3 2 13,-2 2 8,4 3 12,-5-6 4,5 6 2,0 0 4,-3-5-6,3 5 0,0 0-6,0 0-14,-4-2-11,4 2-15,0 0 0,0 0 10,0 13-5,0-5 2,2 1-8,-2 2-8,2 3-7,0 1-6,2 0-6,-2 3-5,0-1-4,2-2-6,-2 2-2,1 0-5,-3-2-30,3 1-35,-2-4-49,2 3-50,-3-6-55,0 1-58,0-1-66,-3-2-111,2 1-157,1-5 37,0-3-280,-6 6-304</inkml:trace>
  <inkml:trace contextRef="#ctx0" brushRef="#br0" timeOffset="133960.22">19435 10832 2425,'-7'-6'55,"3"-2"14,2 2 2,2 1 6,0 5 12,6-10 9,3 5 0,4-1-2,4 0-9,2 2 2,1 1-12,7-3-9,0 3 0,3 0-17,2 1-22,-1-1-39,1-2-53,0 1-69,2 3-79,-5-5-140,1 2-162,0-2 56,-3 1-159,-1-2-114</inkml:trace>
  <inkml:trace contextRef="#ctx0" brushRef="#br0" timeOffset="134245.34">20273 10476 1685,'2'-7'4,"1"2"33,-1 1 26,-2-4 11,3 5 12,-1-3 12,0 0 7,-2 6 8,3-7 2,0 1-3,-3 6-4,2-9-9,-2 9-5,4-4-13,-2-1-7,-2 5-7,2-3-8,-2 3-7,0 0-4,4-5-12,-4 5-14,3-5-13,-3 5-15,0 0-21,0 0-16,0 0-30,8-4-35,-8 4-40,0 0-34,9 0-38,-9 0-83,0 0-113,0 0-168,0 0-83</inkml:trace>
  <inkml:trace contextRef="#ctx0" brushRef="#br0" timeOffset="135084.23">20305 10730 1545,'9'-1'-6,"-9"1"28,0 0 22,6-2 17,-6 2 10,7-2 16,-7 2 14,0 0 7,8-2 3,-8 2 3,0 0-6,0 0-3,0 0 1,13 0 1,-13 0 3,12 4-1,-8-1 1,6 3-8,-4 0 4,2 1-3,0 3-4,1 0 0,0 1-4,-3 1-2,2-1 0,1 3-16,-3-4 0,1 5-5,1-4 1,-3 1-1,-1-2-3,2 2-2,-2-2 3,-2-1-2,-1 0-1,2-1-1,-6-1 0,2 1-2,-3 0-4,-2-2-6,-3-1-4,-2 1-1,-3-2-9,-3 1-3,2-2-8,-6 0-31,-1-3-41,2 4-46,-2-6-57,-1 0-74,3 0-101,0-2-193,-1 1-99,3-3 81,1 0-335,4 1-352</inkml:trace>
  <inkml:trace contextRef="#ctx0" brushRef="#br0" timeOffset="139612.68">20859 10618 986,'12'2'93,"-12"-2"-39,6 2-5,-6-2 4,0 0 7,8 4 4,-8-4-3,5 2 0,-5-2 4,0 0 4,7 1 3,-7-1 3,4 4 0,-4-4 5,0 0 4,0 0 3,0 0 4,0 0 5,6 2 7,-6-2 4,0 0-3,0 0-13,0 0-4,0 0-2,-2-15-6,2 9-4,0-1-6,0-1-8,2 1-2,0-5-6,0 2-2,2-1-4,1-2-1,1-1-4,0 1-10,4-1 5,0 2 1,0-2-4,2 3 1,2-1 1,-2 0 1,1 3-10,1 0 4,0 1-1,0 4 4,-2 1-18,2-2 10,-3 7-1,0 3 6,3 0 4,-4 3 1,3 1 0,-5 5-2,0-2 1,-2 3 2,-2 3-2,-4-1 2,0 1-5,-3 1 3,-2 1-3,-3 2-3,0 0 0,-2-1-6,-1-1 1,-2-1-4,0-1-1,1 0-2,-1-3 4,2-2-3,-1-2-4,1 1 2,0-2 0,1-1-2,-1-3 0,3 0-1,0-3-2,-1 0-1,2-3-4,7 0 2,0 0 2,-12-4-2,12 4-2,-2-6 3,2 6-5,2-8 2,4 5-2,-2-1 2,2 2 0,1-3 0,2 5 2,1-3-3,-1 3 2,2 0 0,3 0 0,-3 0-1,1 3-3,-1-3 4,2 3-2,-4-1-3,2 0 1,-1 0-20,0 1-31,0 1-31,-1-2-32,-1 2-41,0-2-52,2 0-64,-2 0-53,-2 2-142,-2-3-76,1 5 40,1-2-193,0-1-185</inkml:trace>
  <inkml:trace contextRef="#ctx0" brushRef="#br0" timeOffset="140085.98">21644 10824 1869,'11'-5'-17,"-5"4"23,2-3 21,-1 2 13,1 0 17,-2-1 14,1 1 15,-7 2 13,9-4 6,-5 2 5,-4 2-3,5-3-8,-5 3 3,7-4-7,-7 4-5,0 0-3,3-4-7,-3 4-7,0 0 1,0 0 6,0 0 0,-13 11 9,0-3 4,-2-1 3,-6 6 4,-7 5 3,-3 1 3,-8 4-2,-20 9-7,-3 3 1,-1 0-5,-2 4-12,-6 0-6,6-1-5,-3-1-8,5-3-5,4 2-3,10-10-9,9-2 0,4-5-5,6 1-6,3-6-2,5-2-2,4 1-4,-2-3 0,5-1-3,3-1-1,-1-3-1,4 2-2,1-2-4,0-3-20,2 0-24,6-2-19,0 0-28,0 0-22,0 0-23,-3-12-25,3 12-21,7-12-28,-1 7-33,0 0-33,2 1-30,3-6-76,2 2-117,0 1-26,-1 0-221,4 1-224</inkml:trace>
  <inkml:trace contextRef="#ctx0" brushRef="#br0" timeOffset="140484.25">21259 11243 2116,'10'-3'71,"-2"3"19,-1 0-2,-7 0-2,8 3 3,-8-3-4,9 3 22,-7-1 13,2 7 11,-4-4 6,2 5 5,-2 3 1,-2 0-7,2 4-4,-2 0-9,0 2-12,-2 2-10,2 3-7,-3-1-8,1 3-10,-2 0-6,1-3-7,-1 0-5,0 3-5,-2-4-4,2-1-6,-2-1-3,2-2-6,0-3-2,2 0-4,0-1 0,-1-4 2,0 1 7,4-4 24,-1 2 8,0-4-3,0-1-2,2-4-2,0 0 4,0 0-2,0 0-4,-3-16-5,3 7-7,3-4-7,-1-3-1,0-1-3,1-2-7,2-4-1,-2 2-3,0-4-6,0 5-1,-1 0-2,0 2-9,2-1-23,-2 3-29,0-1-41,-2 4-49,2-1-47,2 1-51,-2 1-59,5 1-66,-2-2-94,3 1-155,2 2 28,1-1-353,2 4-411</inkml:trace>
  <inkml:trace contextRef="#ctx0" brushRef="#br0" timeOffset="140669.62">21578 11258 2524,'9'-3'36,"-1"-1"36,1 0 21,2 0-2,-1-1 11,2-2 5,2-1 9,0 3 4,3-1-6,0 1-11,2-1-12,1 1-7,-4 1-16,3 0-30,0 1-42,0 0-37,1 1-52,-4 0-59,1 4-73,-2 0-76,-2 1-154,-3 4-39,-2 2-184,2 1-174</inkml:trace>
  <inkml:trace contextRef="#ctx0" brushRef="#br0" timeOffset="140986.4">21958 11448 2074,'2'5'92,"0"-2"0,-2-3-3,10 2 2,-4 2 0,-6-4 9,15 2 5,-9-1 6,6 2 5,-4 0 1,2-2 2,1 2-1,2 2-1,-3-2 2,1 1-10,-1 2-1,1 1-2,-2 1 1,-1 1-2,-4 0 3,-3 3-5,-1 0 1,-3 3-7,-5-2-1,-7 5-3,0-1-6,-5 0-4,-1 3-4,1-6-4,0 1-1,1 0-10,3-1-7,2-3-5,2-1-3,4 1 1,2-3 10,3-1 3,8 1 0,5-3-5,2 0-6,8 0-6,7-3-2,3 1 0,4-3-19,2-3-37,4-1-65,2 1-84,0-7-99,7-7-127,-6 0-207,3-7-63,-6 0 62,-5-5-449,0 1-517</inkml:trace>
  <inkml:trace contextRef="#ctx0" brushRef="#br0" timeOffset="145007.83">13879 8695 2564,'2'-5'-190,"-2"5"25,0 0 19,0 0 25,0 0 23,0-5 15,0 5 17,0 0 13,0 0 18,0 0 9,0 0 12,2-7 7,-2 7 13,0 0 6,0 0 6,0 0 4,0 0 6,4-2 3,-4 2 1,0 0 0,0 0-3,0 0 3,0 0-1,0 0 0,0 0-3,0 0-5,0 0 3,7-5-1,0 3 1,2 0 3,4 0-4,2 1-3,1-3 0,4 0 4,0 0-4,8 1-2,-3-1-1,1 2-1,0-4-1,-5 4-3,0-1 1,-4-1-2,-1 1-2,-2 1 3,-2 2 3,-3-1-1,-2-1-4,-7 2 5,0 0-5,0 0 0,0 0-5,0 0 2,-22 5 0,7 0-2,-2-2 2,-2-1-2,-2 2-2,-2 0-1,-1-2 2,1 0-1,0 0 1,-3 1 0,5 1-1,2-2 6,0-2 2,4 2 7,0-2 2,4 0-5,1 0 0,2-4-1,8 4-3,-8-6-2,8 1-1,0 5-2,10-12-2,2 4 0,3 1-1,4-3 1,3-1 0,3 2-3,-2-2-1,3 4 0,-3-2 2,-2 1-2,-4 0-1,0 3-1,-4 1 2,-1-1 1,-1 0-3,-4 4 1,-7 1-1,2-4-1,-2 4 3,0 0-3,-22 0 3,12 4-4,-7-3 4,-1 4-2,-2-2 0,-2 1 2,1 1 0,2-1-2,0 1 0,-1-2 1,4-1 1,1 2-2,5-3 1,-1 2-4,2-3 3,9 0-2,0 0 2,0 0 1,0 0-2,0 0 2,30-5-1,-13 0 0,5 2-2,5-2 3,0 1 0,2-1-4,-1 1 2,2 1-1,-4-2 2,-3 4-4,-3-1 3,-4 0 1,1 0-4,-6 2 2,-5 0 0,-6 0 1,0 0-1,0 0 0,0 0 0,-23 12 3,6-7-2,-5 2-1,-3 2 2,2-1-3,-4 1 2,-1-1 1,2 3 1,0-4-2,3 4-1,5-5-2,-1 0-7,6-1-1,0 4 4,5-6-1,1 1 3,7-4 1,3 6-1,-3-6-1,18 2 2,-1-2-1,3-2 1,7 0 3,0 0 0,6 0 0,-4-2-5,3 1 4,-2 1 0,-5-3-1,-2 3 4,0 1 0,-5 1 0,-4-2 0,-4 0 0,-2 4-2,-8-2-2,0 0 4,0 0-1,-28 12 2,8-7-1,-1 3 1,-6-1 0,4 2-1,-7-1 4,5 1-4,-3 2 2,4-4-2,3-1-1,2-1 2,4-1-5,3 0 1,2 0 2,5-2 3,5-2-4,0 0 1,0 0 1,0 0-5,36-4 5,-17 0-7,2 2 4,7-2 2,2-1-2,5-2 2,-3 1-3,-2 0 1,-1 1-1,-3 0 2,-4 1-1,-4 2 4,-3 0 1,-7 1-4,-5 1 2,-3 0 3,0 0-4,-26 7 3,8-2-1,-8 2 1,-4 0-4,-3 3 3,-6 0 0,-1 1-1,2 0 2,-3 1-1,5-3-1,3 1 0,7-3 2,2 1-1,6-3-2,3-1 2,6-2-1,3-2 2,6 0-5,0 0 3,0 0 0,24-6-3,-8 3 4,6-3-2,3-1 1,3 1-1,8-4 1,1 0-1,-1 3-1,-2-3 2,-6 5 0,-1-1 0,-7 0-2,-5 5 3,-4-1 2,-6 0-3,-5 2 0,0 0 0,0 0 0,-42 11-1,19-3-1,-3-1 3,-5 5-1,-3-3 5,0 1-4,0 1 0,7-3-2,1-1 3,7-3 1,-1 1-2,6 2 0,4-7 0,4 1 1,6-1-3,0 0 1,0 0 1,0 0-1,19-20 1,-3 12-4,3-5 1,2 3 1,3-2 0,3-3 3,5 1-4,-2 0 0,-1 1 1,1-1 1,-7 5-2,-2-1 3,-3 3 3,-6 1 0,-4 1-2,-3 1 0,-5 4 1,0 0-5,-19-5 3,3 10-1,-2-3 3,-4 1 1,-3 3-3,-5 2 2,3-1-1,-3-1 0,2 1-1,4-3 0,-1 3 1,7-2 0,1-2-4,0 1-4,7-1 5,2-3-1,0 2-2,8-2 1,0 0 1,0 0-1,0 0 0,26-12 1,-11 7-1,4 0 1,4-1 0,2-1 0,3-1 0,2 1-2,0-1 2,-3-1 1,1 3-4,-7-1 3,-2 4 1,-7-1 0,-3 2 0,-9 0-3,0 2 3,0 0-4,-23 6 5,6-1 0,-4 0 1,-7-2-2,1 4 3,-3-2-2,0 3-5,2-4 5,3 1 0,6-1-2,0 0-2,6-3-7,3 2-1,6-2 2,4-1-1,0 0-10,0 0-17,0 0-20,34-5-30,-18 3-34,4 2-44,3-2-142,0 0-239,-4 0-48</inkml:trace>
  <inkml:trace contextRef="#ctx0" brushRef="#br0" timeOffset="147145.67">18692 9189 1513,'0'0'0,"-4"-3"15,4 3 5,0 0 12,0 0 13,0 0 5,0 0 6,0-6 2,0 6 2,13-6-4,-3 4 1,6-1 4,4-1 3,7-1-2,3 0 1,8-1-1,5-3-1,1 1 1,7-1 1,-1 0 2,-1-1 4,-5 3 0,-3-1 3,-3-2 2,-5 0 2,-3 5 1,-4-3 0,-1 3 10,-6 1 4,-1-2-2,-6 1-13,-1 0-10,-5 0-12,-6 1 2,0 4-8,-8-8-7,-1 4-1,-3 2-8,-8 2 1,0-1-4,-7 1 0,-3 0-4,0 0-4,-4 0-1,2 1-3,-2-1-5,5 2 5,-3 0-5,4-2-3,5-2 4,1 4-5,1-2-2,7 0 6,-2 0-9,6-2 0,0 0-6,6 1-1,-1-3 6,5 4-2,7-10-4,1 7-7,4-4 6,6 0-2,5 1-2,2 0 3,0-1 1,3 1 0,-1-1 1,3 3 0,-4-1-3,-5 1 5,-2 0-5,0-3 4,-5 6 0,-2-3 3,-4 4-2,-4-2-2,-4 2 3,0 0 4,0 0-4,-42 7 0,14-2 1,-3-2 0,-9 4-2,-1 4 0,-1-4-3,-1 1-5,3-1 4,3 1-1,6-3-3,2 2 3,3-2-8,3-1 6,6 0-8,0 0 0,5-4 1,6 2 7,6-2-1,0 0 0,0 0 1,0 0-1,29-6-6,-8 2 7,6 0 0,5 1-5,6-1 1,3-1 5,-1 0-1,0-1 2,1 2 4,-4-1-6,-5 1 0,-2 0 3,-3 0 6,-5 1-2,-7 1 9,2 0 0,-11 2-4,-6 0 1,0 0 2,0 0-2,-38 5-6,8-1 6,-7 2-5,-5 0 5,0 1 4,-9 4-7,7-4 2,3-2 3,4 3-5,5-2-3,2-3 0,5 3 3,5-4-1,2 2 2,2-2-6,8 0 4,8-2 4,0 0-3,0 0 2,0 0-5,30-7 3,-9 4-3,5-1 1,6-1 4,5 1-6,1-2 1,5 2-2,-3 1 0,0-4 0,-2 2 0,-6 1 0,-3 3 5,-5-4-5,-6 3 2,-2 2-1,-5 2 3,-9 0 4,-2-2-6,-11 11 2,-7 0 2,-6-2 0,-10 4 2,-6 7-1,-5-3-1,-2 1-1,1-1 2,4 1-5,1 1 5,7-6 1,3 0-4,5-2 0,5-2 2,2-2-4,5 1 1,5-4 4,5-1 0,4-1-2,0-2-3,0 0 0,29 0 1,-9-2 2,0-1 1,10-1-3,9-2 2,-2 0 1,3-1-4,1 2 4,-1-2 1,-4-1-9,-4 5 5,-5-3 1,-1 2-4,-5 3 8,-4-4-6,-5 4 4,-5-1 0,-5 0 0,-2 2-1,0 0-2,-31 4 3,7-3-4,-6 5 5,-1-2-3,-7 4 0,-5 0-3,3 0 5,0 1 1,-1-2-3,11-1-3,3 0 6,0-1-4,8-1-2,-1 0 3,6 1-3,3-5 7,5 0-4,6 0 1,0 0 2,0 0-2,21-9-1,-5 5 0,10-1 0,4-3 1,6 0-1,4-2-6,0 0 5,0 0 1,1 0-1,-5 1 3,-2 1-2,-7 0 3,-3 3 4,-8 0-2,-4 0 1,-6 2 1,-6 3-9,0 0 2,-32-7 2,8 7-1,-5 0 4,-5 3 0,-2-2-9,-5-1 7,4 3-1,7-2 5,0-1-3,4 2-6,6-2 7,3 0-8,4-2 3,4 1 2,5-3-2,4 4 4,11-10-5,4 4-1,2 1 2,9-3-1,3 1-3,5-3 2,2 0 3,0 0-2,-7 3-3,-2 3 5,0-1-4,-9-1 4,1 2 1,-6 3 0,-6-3-4,-7 4 0,0 0 2,0 0 0,0 0-1,-49 9 0,23-3 1,-1-1 1,-1 3-4,-2 0 1,3-1 2,0 1-6,3-3-3,3 2-1,5-4-3,-2 3-4,4-2 1,3-3 1,2 2 1,7-2 1,2-1-2,0 0-7,0 0-16,0 0-6,30-1-11,-14-2-17,4 2-24,-2-3-49,6 4-47,-5-2-114,1 0-210,-4 2 60,-1 0-99,-2-2-58</inkml:trace>
  <inkml:trace contextRef="#ctx0" brushRef="#br0" timeOffset="151484.21">11907 11858 1481,'2'-5'-32,"-2"5"9,0-6 14,0 6 6,0-7 11,0 7 4,0 0 7,0 0-6,0-7 7,0 7 2,0 0 1,0 0 2,0 0 3,0-4 3,0 4 5,0 0 0,0 0 1,2-6-6,-2 6-3,0 0 12,0 0 16,10 10-1,-6-4 3,4 4 4,0 1-2,-2 2 0,4 3-9,-1 3-2,0 0-2,1 1-7,-1 2-1,1-1-3,-2 1-4,1 2-3,0-2-1,-2 0-19,2-2-26,0-1-26,-2-2-32,1-1-41,-1-1-32,1-2-56,-2-4-137,-2 0-200,0-2-44</inkml:trace>
  <inkml:trace contextRef="#ctx0" brushRef="#br0" timeOffset="151759.62">12206 11868 1440,'2'-10'1,"0"5"20,0-2 15,0 0 4,0 1 2,0 3-3,-2-4-5,0 7-7,4-3 2,-4 3 5,0 0 8,0 0 3,8 13-2,-3-6 2,0 4 0,-1 2-5,0 0 0,2 1-6,0 3 1,-2 0-4,3 0-3,-3 1-3,3 1-4,-3-1-17,2 0-25,-1 1-23,1-2-34,-2 0-39,0-2-42,-2 0-95,0-5-273,-2 1-30</inkml:trace>
  <inkml:trace contextRef="#ctx0" brushRef="#br0" timeOffset="151955.37">12230 12133 1468,'-8'-4'15,"2"-2"18,0 2 12,2 0 15,-5 1 18,4-3 12,-1 2 2,4-1-12,-2 1-7,4-4-11,2-1-5,2-1-5,5 0-5,4-3-4,1 0-6,6 0-3,-2-1-5,4 1-27,-1-1-30,3 2-37,-4 2-39,1 0-56,3-1-116,-4-1-324,2 3-100</inkml:trace>
  <inkml:trace contextRef="#ctx0" brushRef="#br0" timeOffset="152121.56">12588 11744 1682,'-2'-7'-9,"2"-3"22,-4 2 16,4 1 5,-2-3 7,0 4 0,0-1-4,0 1-7,2-1-2,0 7-19,-2-9-28,2 9-19,0-7-16,0 7-27,0 0-25,0 0-61,10 0-333,-10 0-6</inkml:trace>
  <inkml:trace contextRef="#ctx0" brushRef="#br0" timeOffset="152398.84">12658 11775 1303,'5'5'4,"-3"0"12,-2-5 10,5 5 3,-2-1 1,-1-1 8,5 1 22,-5 0 7,3 3 11,3-1 8,0 2 6,-3 2 4,7 0 9,-1 1 0,-4 0-6,4 5 5,0-4-4,0 1-9,-4 1-8,5 1-3,-4-1-3,0-2-5,-2 3 0,0-3-1,-4 0-5,-2 0 4,-2-1-3,-4 2-12,-2 1-3,-2-3-8,0 1 0,-1-1-16,-2-1-26,0-1-30,-1 0-37,1-3-45,0-1-47,3 2-51,-3-7-99,2 0-170,1-2 4,1-3-67,1-2-43</inkml:trace>
  <inkml:trace contextRef="#ctx0" brushRef="#br0" timeOffset="154405.82">13912 12211 1451,'-2'-7'-39,"0"0"9,-1 1 4,-1-1 5,-3 1-1,0-1 8,-1-1 12,-7-1-3,4 1 12,-2 1 4,-4-3 0,0 0 2,-3 1-2,-2-1-1,-1 3 2,-1-3 10,1 3 1,-2-1 6,0 3-11,-1-2 2,0 4 4,-3 1-6,-1-1-3,0 3 2,-2 0-1,1 3-1,-9 0-9,-5 1-2,-1 1 3,-7 0 3,-5 0 1,3 2-5,1 1 3,-4 1 3,5-2-2,-2 1-1,2 1-1,9-4-5,-2 2 4,6-1-1,3-2 10,4 1 12,5-1 4,4-2 1,3-2-1,4 0-7,2-2 0,3-2-4,6-1-4,-1-4 0,4 1-2,3-1-2,5-2-4,2-4 4,1 0-5,7-5 4,8-2 2,1-2 3,9-4-1,1 0 5,-1 1 2,-1 1 0,-4 4-1,-1 1 2,-3 3 9,-5 4 3,-2 0 0,-8 5-4,-5 3-1,-6 5-4,2 1-3,-34 11-2,1 4 1,-8 6-3,-21 13-5,-3 3 3,-5-1-6,-3 2-1,-2 2 2,-4-4-5,-4 2-1,1-4-3,3-3 2,10-4 0,18-6 2,11-8 1,10-2-1,9-7-2,10-2-2,7-4-4,4 2-1,15-15 1,4 2-5,11-6-3,25-17 1,1-5-1,11-2 2,2-1-1,3-2 2,5 4-2,-4 2 1,2 8 1,-11 0 2,-16 10-2,-7 7 1,-14 2 0,-4 3 1,-9 6-1,-5 3 0,-5 2 5,-4-1-4,0 0 4,-25 21 2,7-6-4,-6 3 2,-4 1 0,-8 4-2,-2-1 1,-2 3 0,0-2 3,-2-1 0,1 0-2,1-3 0,6-2-1,4-2 1,5-4-1,3 1-7,10-4 3,4-4-2,6-3-3,2-1-9,0 0-1,36-9-2,-13-2-1,9-5 1,2 1 3,-1-2 5,-1 2-2,-2 0 2,-9 4 20,-4 1 0,-9 3 2,-3 2-2,-10 1-6,5 4 6,-28 0-4,4 6-4,-13 0 6,-3 4-3,-6 1 0,-1 0 1,9-2-19,2 3-31,9-3-33,7 1-30,12-2-47,6-4-129,6-2-284,10-1-72</inkml:trace>
  <inkml:trace contextRef="#ctx0" brushRef="#br0" timeOffset="155086.98">17976 12337 1737,'-7'-15'94,"3"3"11,2 2 10,-2 3 15,2-1 11,0 1 9,2 1 3,-2-2 4,0 4-3,0-1-10,2 5-15,0-8-12,0 8-13,-2-5-12,2 5-7,0 0 0,0 0-4,2 22-7,-2-8-5,4 2-6,-2 3-1,0 7-12,1 1-14,0-1 2,-1 4-3,0 3 0,0-3-2,-2 3-2,0-4-10,0 3-27,0-3-35,1-3-30,-1-4-43,0 0-49,0-3-51,6-2-57,-1-5-115,1-1-156,0-4 50,1-3-195,4 0-182</inkml:trace>
  <inkml:trace contextRef="#ctx0" brushRef="#br0" timeOffset="155326.94">18376 12344 1917,'3'-13'33,"-3"0"40,-3 3 24,3 0 18,0 3 18,0-1 18,0 1 5,0 1-5,0 6-13,3-8-14,-3 8-9,0 0 4,0 0-3,0 0-11,13 17-2,-3-3-11,-4-2-12,2 5-1,1 3-9,2 1-4,-3 4-7,0-1-11,1 5-29,0 2-46,-3-4-39,-2-1-49,0-1-58,-2 0-64,-4-4-61,0-2-113,0-2-106,-2-4 33,-2 0-139,1-3-121</inkml:trace>
  <inkml:trace contextRef="#ctx0" brushRef="#br0" timeOffset="155510.66">18317 12605 1656,'-5'-12'40,"0"-1"40,-1 4 25,5 2 12,-1-3 11,2 1-4,0 0-1,3-2-1,5 2-5,2-1-5,2-2-16,6 2-6,3-1-9,0 2-8,4 2-11,1-1-28,2 0-41,-1 1-50,3 2-60,0 0-65,-1-3-81,-3 3-158,-2-1-33,-2 1-111,-3 1-65</inkml:trace>
  <inkml:trace contextRef="#ctx0" brushRef="#br0" timeOffset="155682.65">19003 12150 1619,'2'-14'20,"-2"1"25,0 4 7,0-1 7,0 3 2,0 1 0,0 0-3,0 1-4,0-2-9,0 7-9,-2-7-24,2 7-26,2-8-14,-2 8-17,0 0-33,0 0-35,0 0-58,0 0-125,0 0-173,0 0 25</inkml:trace>
  <inkml:trace contextRef="#ctx0" brushRef="#br0" timeOffset="155950.73">19028 12251 1351,'4'8'34,"3"-1"24,-2 3 22,3-1 20,-2 2 14,1-2 13,1 4 10,0-2 9,-1 0 4,2 0 24,-1 4 0,0-1 10,0 2 1,4 0 0,-4 2 0,0-2-8,-2-2-6,1 3-11,-1-2-10,-2 3-5,3-3-6,-5-2-6,0 4-8,-2-3-7,-2 1-10,-4-2-8,-1 0-10,-3-1-9,-5 2-8,-5-1-13,0-4-35,-6 1-47,-3 0-47,-1-3-53,-3-1-49,-4-2-62,1-1-78,-2-3-117,-2-1-215,-2-3 78,-1 0 73,3-2-251,-1 1-233</inkml:trace>
  <inkml:trace contextRef="#ctx0" brushRef="#br0" timeOffset="160599.82">19564 12470 1517,'0'0'2,"0"0"32,0 0 20,0 0 9,0 0 8,0 0 13,0 0 12,0 0 20,0 0 9,0 0 5,0 0 6,0 0-4,0 0 2,0 0-1,0 0-4,0 0 3,0 0-2,0 0-2,0 0-6,0 0-5,0 0-2,0 0-1,0 0-10,0 0-3,0 0-6,0 0-11,0 0-5,0 0-6,0 0-6,0 0-1,0 0 4,23 6 5,-10-6 0,4-3-2,3 2-3,10-1-1,11-2 1,6-2-1,8 1-5,8 1-1,20-6-6,-11 5-3,-11 0-5,-3 0-5,-1 1-5,-12 0-5,-4 2-3,-6 0-2,-4 0-3,-1-1 3,-7 1-5,-4 0-2,0 0-1,1 2-1,-7-2-2,-3 1-10,3 1-16,-6 0-25,2-3-24,-9 3-31,12 0-29,-12 0-30,9 0-29,-9 0-46,9-3-51,-2 3-58,-7 0-131,8-4-161,-4 0 70,2 3-330,0-4-366</inkml:trace>
  <inkml:trace contextRef="#ctx0" brushRef="#br0" timeOffset="161047.07">20945 12302 2388,'0'0'-16,"-3"-6"39,3 6 19,0-5 12,0 5 17,-1-8 17,1 3 16,0-1 12,0 0 7,1 0 8,2 1 5,0 0 0,-1-2 4,0 1-4,0-1-10,-2 3-9,2-1-11,0 0-10,-2 5-11,4-9-10,-2 7-5,-2 2-10,2-7-17,-2 7-30,0-4-40,0 4-43,0 0-51,0 0-32,0 0-37,0 0-51,0 0-41,0 0-88,10 13-153,-7-5 34,-1-2-190,0 3-175</inkml:trace>
  <inkml:trace contextRef="#ctx0" brushRef="#br0" timeOffset="161327.35">21025 12335 1843,'2'5'-10,"1"3"25,-1-2 15,2-1 14,-1 2 30,-1-2 22,0 2 10,0 0 19,2 0 11,-2 2 11,2 1 2,-2 0 2,2-1 2,0 2 2,-2 1 0,3-1-6,0 1-6,-3 1-6,2-1-4,-2-1-6,0 0-5,0 1-5,0 0-7,-2-1-1,-2-2-1,0 0-4,-2 3-6,0-3-8,-3 3-9,-4-4-7,3 0-8,-4-3-6,-2 1-6,2-1-3,-3-1-8,3-4-19,-2 0-39,2 0-40,0-2-48,0-2-54,2-1-46,0-1-60,4-4-57,3 1-49,1-3-122,2 1-87,2-2 48,1 0-247,7 0-267</inkml:trace>
  <inkml:trace contextRef="#ctx0" brushRef="#br0" timeOffset="161718.44">21235 12340 2136,'6'-3'13,"-4"-1"36,2 0 18,-4 4 8,10-9 9,-6 4 12,2 0 13,0 0 9,3-2 5,1 2-2,1 1 5,4 0-4,-1 0-3,2 1-14,-4 1-8,2 2-9,2 0-5,-3 2-10,1 1 1,-1 1-3,0 2-2,-5 1-1,-2 0 1,-4 1-4,0 4-9,-4 0-8,0 1-2,-4 3 0,-2 4-6,0-3-7,-4 2 6,2-2-4,0 1-3,-3-3-4,2-2-1,0 1-2,3-3-3,0-2-5,0 1 1,0-1 2,4-2-3,0 0-3,0 1-3,2-3 6,2-5 1,4 10 1,0-9 1,2 3-2,6-4-3,-2 2 0,0-2-3,6 0-4,-4 0-24,3 0-31,0-2-40,2 1-39,1-2-40,2 0-45,7-1-47,1-1-59,1-1-113,3-2-126,2 0 32,-4 1-224,-1 1-238</inkml:trace>
  <inkml:trace contextRef="#ctx0" brushRef="#br0" timeOffset="162048.03">22084 12401 2112,'7'-4'22,"-3"3"23,0-3 14,3 0 15,-6 1 11,4-2 16,-5 5 8,5-4 8,-5 4 8,5-5-4,-5 5 1,0 0-11,0 0 5,0 0 9,0 17 9,-6-8 5,-3 5-1,-3 4-4,-7 4-4,-4 3 0,-9 7 0,-11 14-13,-5-3-8,-3 3-13,3 0-6,-1-1-8,-1 0-8,6-3-9,7-6-5,7-6-6,0-1-1,4-5-9,3-3-3,2-2-4,4-2-7,2 0-15,5-7-18,-4 2-20,6-2-17,-2-3-21,4 0-21,0-1-24,1-4-22,5-2-20,0 0-28,0 0-39,0 0-41,0 0-41,14-15-59,-5 8-117,3-3-72,2 0 67,5-2-189,4 1-161</inkml:trace>
  <inkml:trace contextRef="#ctx0" brushRef="#br0" timeOffset="162456.49">22029 12828 1930,'7'-4'82,"4"4"26,-5-2 7,-6 2-8,12-1-8,-12 1-8,9 0 3,-9 0 26,8 5 17,-6 1 10,3 1 6,-3 4 0,-2 0 0,4 4-8,-4 0-4,1 2-7,-1 2-10,3 2-5,0-1-12,-3 0-12,2 1-6,0-1-8,-1 0-10,2-1-4,-1-3-8,-2 3-7,2-4-4,-2-3-4,2 0-1,-2-2-4,0 0 8,1-3 15,-1 0 14,0 1 11,0-4-7,0-4-8,0 0-10,0 0-6,0 0-4,0 0-6,-5-15-3,0 6-3,2-3-6,-2-3-2,-1-1-3,-1-1-5,1-3-2,-2 2-1,-1-2-5,2 5 1,2-2-7,-1 4 1,-3 0-5,6 0-11,-1 4-20,0-2-27,0 2-38,2 2-34,0-1-33,0 2-30,0-1-42,2-1-63,2 1-58,2-3-77,2 0-173,4 1 27,2-1 67,-3 3-268,4-3-263</inkml:trace>
  <inkml:trace contextRef="#ctx0" brushRef="#br0" timeOffset="162640">22235 12758 2277,'2'-6'84,"0"2"25,2-1 3,-2-1-3,2 0-1,3-1 2,1-3 4,1 2-9,4-1 0,-2 1 0,6-1-4,3 0-7,-1 1-15,3-2-1,-6 4-26,4 2-36,-3 0-45,3 1-48,-2-1-64,-6 4-55,3 0-54,-4 2-96,-3 1-145,-4 3 21,-4 2-128,-2 1-98</inkml:trace>
  <inkml:trace contextRef="#ctx0" brushRef="#br0" timeOffset="162976.45">22411 12850 1688,'-3'7'101,"0"-2"29,0 1 12,1 0-7,2-6-6,5 5-3,-3-1-7,-2-4-2,10 4 0,-2-2 5,3 2 3,1-3-2,1 1 2,0 0 3,6 0 3,-2 3-4,0-5-5,-2 5-11,2-2-8,-3 2-7,0 2-3,-4-1-2,0 3 2,-4-1-2,-1 2-2,-2 0-5,-3 5-5,-3-2-2,-4 5-3,-1-3-8,0 5-4,-3-1-3,0 0-7,1-2-4,-1 2-6,3-4-3,2-1-5,0-1-3,-2 1 1,4-5 9,4 0 17,2 2 3,3-4-2,6-1-4,1-1-5,5-1-8,5-4 1,-3 2-4,8-4-7,0 0-17,3-4-46,-3 1-62,3-2-79,-2-2-77,0 1-98,-3-6-103,-2 0-237,-4 4 74,-1-3 74,-6 5-368,-2-1-389</inkml:trace>
  <inkml:trace contextRef="#ctx0" brushRef="#br0" timeOffset="166346.3">18727 14133 2396,'2'-4'-78,"-2"-2"25,0 1 19,4-1 20,-4 6 18,1-7 17,-1 0 6,0 7 11,0-9 10,0 5 10,0 4 9,-1-8 5,2 5 6,-1 3 5,0-8 3,0 8 1,0-5 3,0 5 1,-1-6-3,1 6 4,0 0 4,0 0-7,-4-8-1,4 8-3,0 0-2,0 0-3,0-5 0,0 5-3,0 0-7,0 0-7,0 0-4,0 0-11,0 0-6,0 0-2,0 0 8,0 22 2,0-5 7,4 3 8,-3 4 6,2 5 1,-1-3 1,0 6-4,2-1 0,0 6-2,0-3-6,-2-3-4,2 0-1,1-2-8,-3 2-7,2-6 0,-2-1-5,0-2 1,1-2-8,-1-3-3,-2-2-1,2 1-4,0-4-9,0 1-12,-2-4-18,2 0-24,0 1-34,-2-5-42,3 0-32,-3-5-41,2 4-49,-2-4-50,0 0-50,0 0-135,4-14-96,-2 8 40,2-1-264,0-3-282</inkml:trace>
  <inkml:trace contextRef="#ctx0" brushRef="#br0" timeOffset="169366.37">19220 14064 2213,'-2'-5'10,"-4"1"36,6 4 20,-7-5 9,7 5 7,-1-7 4,-1 4 2,2 3 3,0 0-1,-4-5-11,4 5 6,0 0 19,0 15 17,4-1-3,-1 1 1,2 4-1,3 5-6,0 0-4,0 5-7,-2-3-9,3 7-6,-2 0-10,2-3-6,-2-2-3,0-1-6,-3 1-8,2-4-6,-2-2-24,-2-2-37,2-2-38,0-2-45,2-1-36,-4-3-48,0-3-58,0 0-58,-1-2-101,-1-4-106,0-3 2,0 0-202,0 0-198</inkml:trace>
  <inkml:trace contextRef="#ctx0" brushRef="#br0" timeOffset="169550.59">19224 14457 1920,'-6'-6'49,"-2"1"33,2-4 16,2 4 5,0-1-2,2-1-5,2-1-1,0 1-7,4-4-1,2 2-5,8 0-4,0-2-10,5-1-4,2 3-7,2-4-4,1 6-8,-1-2-32,2-1-35,0-1-49,-1 2-59,8 0-75,-5-2-184,-1 4-89,-5-3-163,2 1-138</inkml:trace>
  <inkml:trace contextRef="#ctx0" brushRef="#br0" timeOffset="169729.84">19888 13941 1971,'0'-12'116,"0"0"1,0 1-2,0 3 6,0 1-2,0 1-5,0-1-9,0 0-14,3 4-10,-3-2-8,0 5-20,0-9-37,0 9-34,2-5-22,-2 5-34,0 0-42,0 0-46,0 0-45,14 9-117,-10-4-117,-2 3-141,3-1-82</inkml:trace>
  <inkml:trace contextRef="#ctx0" brushRef="#br0" timeOffset="170008.58">19976 14081 1597,'3'8'81,"2"-1"36,-1-2 7,-2 2-2,2 1 9,2-1 10,-2 1 7,1 1 3,2 5 13,-1-2 6,0 5 6,0-3 4,3 6 0,-1-1 0,1 2-10,-2-1-5,1 0-5,-2 1-8,0 1-7,-2-4-5,3 4-7,-2-6-3,-3 3-6,0-2 7,-2 0-32,0-3-8,-2 1-3,0 0-7,-3-1-7,-4-1-6,1 0-9,-6-2 0,0-1-8,-2 1-23,-5-1-36,-1-2-39,-4-4-47,1 3-59,0-3-41,2-4-73,-4 0-79,3-4-128,-3-3-178,4-3 67,-1 0-432,-4 2-492</inkml:trace>
  <inkml:trace contextRef="#ctx0" brushRef="#br0" timeOffset="173158.74">20723 14134 2671,'0'0'-39,"-7"-7"37,5 2 22,-2 1 17,2 0 11,2 4 8,-5-9 7,3 5 10,2 4 13,-4-5 8,2 0 3,2 5 5,-2-6 1,2 6 0,-2-6-4,2 6-9,0 0-4,0 0-9,0-5-10,0 5-7,0 0 15,0 0 10,6 17 10,-2-7 6,1 5 0,1 2-2,0 6-4,3 1-2,0 3-5,-1 4-6,-1 1-6,0 2-4,1 0-5,-2 1-6,0 0-8,-3-4-5,0 0-4,1-4-2,-2 1-6,2-1-23,-1-4-32,-1-2-35,0-2-38,-1-1-41,2-1-31,0-8-50,-3 2-64,4-5-59,-4-3-88,0-3-129,0 0 11,0 0-343,0 0-368</inkml:trace>
  <inkml:trace contextRef="#ctx0" brushRef="#br0" timeOffset="173358.8">20669 14478 2422,'-8'-8'4,"0"-3"35,2 6 26,1-2 13,1 1 7,0 2 2,1 3 1,1-7-7,2 8 3,7-11-5,-1 5 0,5-1-4,3-1-2,4 0-10,5-4-2,2 3-8,10-4-5,-2 2-10,5-2-19,0 2-37,0 0-46,1-2-67,-1 2-71,-3-3-121,0 1-199,-2-1 56,2 0-179,-7 2-141</inkml:trace>
  <inkml:trace contextRef="#ctx0" brushRef="#br0" timeOffset="173564.71">21615 13914 1988,'-3'-12'101,"-1"5"25,2-3 5,0 3 3,-1 0 5,1 0 1,-2 1-4,2 2-5,0-1-12,0-1-15,0 2-17,2 4-4,-2-7-23,-1 3-28,3 4-32,0 0-30,0 0-27,0 0-35,9-3-44,-9 3-41,0 0-47,10 14-104,-7-6-142,-1 1-209,-2 3-175</inkml:trace>
  <inkml:trace contextRef="#ctx0" brushRef="#br0" timeOffset="173824.08">21608 14047 1823,'2'12'19,"0"-1"44,-2-4 22,3 1 16,-1-2 20,2 4 6,0-1 12,0 1 9,2 1 9,0 2 1,2 1 2,0-1-5,-2 4 2,2-4-4,1 3-2,-4 1-5,5 0-3,-4 0-6,1 4-5,-1-3-6,-2-2-6,-2 1-2,-2-1-7,2 1-7,-4-2-4,-3 1-10,0-1-4,-4-2-11,1 1-8,-3-1 0,-2-2-12,1-1-4,-2 1-13,0-5-29,0 1-38,0-4-49,2-1-54,1-2-48,-2-2-59,3-5-63,3 0-55,1-6-112,2-1-123,6-1 52,0 0-336,6-8-358</inkml:trace>
  <inkml:trace contextRef="#ctx0" brushRef="#br0" timeOffset="174182.27">22025 14057 2521,'6'-4'69,"-1"1"35,1 3 19,-1-4 8,-5 4 3,8-3 7,-8 3 3,0 0 0,8-1 3,-2-1 2,-6 2-3,17-2-6,-8-1-8,3 3-11,1 0-11,3 3-9,-2 1-9,-1 0-8,1 3-8,-1 1-5,0 3-4,-3 0-7,-4 4-2,2 1-4,-6 3-3,-4 2-3,-6 0-5,0 1-1,-2 3-2,-5 2-2,-2-1 3,2-2-6,1-4 1,0 1-2,2-3-3,2-3-3,-1-2-2,4-1-4,1-2-1,2 1 0,2-4 0,4 3 1,2-9 0,2 3-4,3 1 1,3-4-4,5-1-1,3 2 0,3-2-21,7-2-39,-2 1-50,5-2-54,6-1-35,4 1-57,0-3-66,10-2-71,-2-1-150,-2 1-97,-5 4 74,7-6-367,-9 2-399</inkml:trace>
  <inkml:trace contextRef="#ctx0" brushRef="#br0" timeOffset="174476.8">23228 14260 2754,'3'-3'81,"0"-1"19,-3 4 13,0 0 4,0 0-6,0 0 1,0 0-2,0 0 6,0 0 18,-15 17 12,3-3 17,-4 1 10,-4 7 5,-8 7-2,-4 4-2,-10 12-25,-8 3-3,-9 3-11,3 5 6,-8 1-7,-1 2-11,-6 0-16,4 2-6,-1 3-12,3-2-6,-1 1-7,0-6-5,10-2-7,2-5 1,7-4-13,12-12-7,9-8-33,6-6-31,2 0-25,6-7-20,4-4-30,5 0-42,5-6-56,2-2-47,4-2-52,2 1-62,9-12-59,-1 1-136,3 0-67,3-2 44,4-2-372,1-1-423</inkml:trace>
  <inkml:trace contextRef="#ctx0" brushRef="#br0" timeOffset="174838.08">22830 15183 2724,'4'5'51,"-2"3"32,0 0 6,0 4 8,-2-2 8,0 5 2,0 3 11,-2 2 4,0 0-2,-2 4 10,2 3-15,-3 2 3,1-6-2,0 4-1,0-1-3,0 1-3,0-5-8,2 3-9,-2-4-6,1-6-9,0 4-5,1-5-1,0-3 8,0 0 13,-2 1 14,4-4 6,-2-4-23,0-1-2,2-3-2,0 0 0,-13-7-9,9-5-1,-2-1-2,-1-4-2,3-2-14,-2-8-6,-1 1-5,-1-5-2,3-3-6,0-1-2,-1 4-2,0 4-7,2 0-4,2 4-14,-2 1-15,1 8-30,3-3-37,-1 2-48,-1 1-58,4 4-51,-1-3-70,4 0-58,3 0-63,2 1-156,2 2-49,0-1 53,4 1-388,-2 4-439</inkml:trace>
  <inkml:trace contextRef="#ctx0" brushRef="#br0" timeOffset="175036.39">23033 15107 2692,'0'0'85,"7"-5"44,-7 5 34,0 0-6,4-5-10,-4 5-13,4-6-14,0 4-8,2-4-8,5 1-6,4-1-6,4-1-8,4-1-4,2 0-13,1 0-8,2 1-42,-2 1-46,4 3-42,-1-2-51,-8 2-61,4 3-63,-6 0-64,-4 3-180,-3 2-37,-3 4 70,-5 1-191,-2 0-145</inkml:trace>
  <inkml:trace contextRef="#ctx0" brushRef="#br0" timeOffset="175360.28">23308 15331 1921,'-4'7'127,"0"-1"33,4 0 4,0-6-1,0 0-9,10 1-8,-10-1-12,18-1-2,-6 1-4,0 0 2,6-3 5,1 0-2,0 3 5,0 0-1,0-3 2,3 3-6,-4 0 2,2 3-7,-4 0 0,1 0 0,-4 5-5,0 2-1,-7 2-2,-2 3-5,-7 2-10,2 0-3,-7 5-3,-1 2 0,-4 3-7,-2 0-6,-1 2-7,0-3-8,0 1-3,-1-1-6,4-6-3,0 1-7,3-4-5,4-3-3,-1 1 12,5-4-10,2-2 23,7 0-2,3-4-1,3 0-8,6-5-3,2 0-8,9-5-6,-3 0-14,8-2-49,4-4-71,3-6-94,3-1-108,-2-8-145,15-7-202,-4-3-89,3-4 76,-3-5-605,0 0-721</inkml:trace>
  <inkml:trace contextRef="#ctx0" brushRef="#br0" timeOffset="183461.89">21949 2975 199,'0'-7'16,"2"-1"14,0 0-6,3 1 5,-1-1 3,4-3-2,0 2-1,3-1 1,-1 0 2,4 1 1,-2-1 3,-1 3 1,6-2-4,-1 1 1,1 0-5,1 1 1,0 2-1,2-1-1,3 1-4,-1 1 1,0 2-2,2 2-4,-3 0 0,4 4-1,0 0-4,3 1 0,-2 4-2,-3 1 0,7 6-3,-5 1 3,0 3 0,-4 9 3,5 5 1,-5 5 5,0 7 4,2 14-5,-1 7 8,-4 6-3,-2 5 7,0 11 10,-2 7-2,0 8-2,-1 9-1,-3 0 2,2 2-6,-2 1 2,-2 1-1,-2 1-5,1 9 2,-3 4 1,-2 5 2,-2 3 3,-2 0-5,-2-3 4,-1-3-6,-3-2 2,1-1-2,2 1-2,-1-1 2,0 1-5,2 1 0,0 1-2,2-1-1,2-7-2,0-1 0,4-3-2,-2-7-3,4-3 4,2 0-3,-2-6-2,4 0 0,-4-5 0,3-2-1,0-1-5,1-4 4,-3-1-3,1-3 0,-4-1-3,0-7 1,-2-12 3,0-9-4,-2-4 2,4-1-2,2-6-1,0-6 3,2 2-2,4-10 1,1-3-6,6-3 2,2-3-3,7-6 1,0-3-2,1-3 2,1-7-1,2-3-3,1-4 1,7-1-2,1-7 2,3-6 1,3-1-2,-1-6 3,12-11-7,-13 3 0,5-11-5,-11 5-1,-8 0 5,-1-2 0,-7 0-3,2-2 3,-5 0 6,-5 1-7,-1 4 1,-3 5 4,-6 1 0,-2 4-3,-1 4 3,-2 0-2,-5 3 2,2 2-3,-4 9 4,-2-2-3,1 6 4,-2 4-1,0 3-1,-6 4-1,2 8 2,-3 5 2,-2 5 1,0 9-1,-3 6 2,2 1-1,-4 18-2,-1 1 2,3 3 2,2 1 13,0 7 4,3 4 4,3 1 1,3 9 3,2 0-2,3 5 4,2 7 4,0 2-4,0 1 3,4-3 0,4 1-3,2-4-2,0-1 0,5 4-2,2 3 0,0 1 2,5-3-1,4 1 3,0-3-1,6-1 1,0-4-1,1 3-2,1-1 0,0-3-4,1-2 1,1 5 1,-2-2-6,-1-4-1,-1 1 0,-3-7-2,1-1-3,2-1 1,-3-7-3,0-4-2,0-2 1,-1-5-4,-3-9 1,-2-10 1,-2-1-4,0 0 2,-3-4-2,-1-4 1,1-3-4,-6 1 3,2-1 0,-3-5-2,-1 1 1,-2-2-1,3 0 0,-6-1 0,2 1 0,1 1 1,-1-2-1,-3 1-2,1 1 1,2-1 2,-3 3 2,2 2 7,0-2 2,0 3 1,-2-1-1,2 0-2,0 8 1,0-2-2,-4 1 1,2-3 4,0-3-1,-2 1-4,0 0 1,-4-5 0,2 0 0,-3-1-3,-6 3 0,0-2 2,-4-4 1,-3-2-3,0-2 1,-5-1-14,-5-3-20,-1 2-33,-5-7-37,-5 1-37,-1-3-41,-1 2-37,3-9-91,4 1-146,5-6-121,1 1-70</inkml:trace>
  <inkml:trace contextRef="#ctx0" brushRef="#br0" timeOffset="186132.45">19699 2769 2258,'0'-14'101,"0"0"-17,0-4 6,2 5 5,2-2-9,-4 4-3,0 0-13,0 1-10,0 0-11,0 3-5,2 1-4,-2 4-1,0 2 0,0 0 5,1 22-4,2-7 0,-1 5-2,2 6 2,0 3-7,0 7-4,2 3 3,3-1-5,0 1-5,1 5 0,1 1-16,-1-10-25,4 2-43,-2-4-39,2-4-47,2 1-59,-2-10-74,4-3-169,2-4-18,0-1-136,3-6-103</inkml:trace>
  <inkml:trace contextRef="#ctx0" brushRef="#br0" timeOffset="186462.53">20289 2777 1627,'-9'-25'-4,"2"8"25,1 3 15,0-1 23,2 3 17,2 0 3,0 3 3,2-1 1,2 0 0,2-1 1,6 1-1,1 3 3,6 1-10,2 1-4,2 3-6,2 4-4,3 1-7,0 3-2,-3 3-6,-2 5 1,0 0-4,-4 6-2,-2 5 3,-4 4 0,-5-1 0,-4 4-6,-6 6-1,-5 3-2,-5 3-4,-4-3-2,2 1-4,-4-2-2,4-8-3,3-1 0,0-4-1,2-6-10,9-2 7,4-4-2,7-2-1,8-6 2,10 0-4,6-7 2,17-5-5,14-2 3,25-6-30,4-4-41,2-2-67,0 2-80,-6-4-95,-2 2-200,-11 4 13,-12 5-125,-18 4-112</inkml:trace>
  <inkml:trace contextRef="#ctx0" brushRef="#br0" timeOffset="187266.65">20465 4663 1607,'-2'-9'-42,"-1"0"15,-1-1 14,-2 0 10,3 1 12,-1-1 5,-2 0 14,2 3 8,-5 0 6,3-3 12,-3 0 3,1 3 10,1-1 6,-1 2 4,0 1 5,2-2-2,-4 2 0,2-1-6,2 2-3,-2 2-7,-1 2-3,-4 5-3,0-1-2,1 3 4,-3 4-1,-2 5 3,2 1 5,0 2-6,4 1 0,0 4-5,4-2-2,1 4 2,4 2-3,4-2-7,4 1-1,6 0 1,8-1-8,5-5 2,3-4-7,3-1 5,3-7-5,4-3 4,-4-6 6,0-2 2,4-5 6,2-5 4,2-3 5,-1-6 5,-5-1 5,-2-5 2,-5-2-7,-5-5-7,-6-5-2,-2-1-6,-11 1-10,-2 0-2,-6 0-1,-4 2-7,-11 4-6,-7 3-2,-11 5-4,-8 10-22,-1 5-30,0 9-25,-1 5-25,4 3-36,2 3-46,3 4-38,8 2-45,6 3-51,4-1-147,1 4-91,8-1 69,2 4-135,6-4-103</inkml:trace>
  <inkml:trace contextRef="#ctx0" brushRef="#br0" timeOffset="187964.35">20784 6151 1584,'-6'-9'-33,"-2"-3"22,-1 0 19,2 3 3,-3-1 13,-1 1 20,-1-2 7,-1 2 14,0 1 11,-1-1 9,-2 2 1,0-1 6,-4 5 5,1-3 3,-1 4-2,-4 0-2,3 2-1,-4 4-2,1 3-7,-2 5 2,1 3-7,2 6 0,4 4 5,2 2-8,5 3 8,0 4-10,10-2-3,2-1-4,9 6-8,6-3-2,6 2-11,7-4 1,4-1-7,4-7-5,3-2-6,-5-10 1,4 0-3,1-8-2,-5-4 15,4-4-1,-1-5 0,4-6 1,-1-7 2,-4-2 0,-2-3-3,-7 0 2,-5-2-4,-8 0-7,-2-4-1,-8 3-6,-4-1 1,-7 4-7,-4-2-11,-5 3-20,-10 4-8,-3 7-30,-7 4-23,-2 6-32,-8 5-46,5 5-57,-6 7-65,-1 4-103,3 1-158,5 5 26,6 2-202,2 4-204</inkml:trace>
  <inkml:trace contextRef="#ctx0" brushRef="#br0" timeOffset="188632.56">20865 7533 1934,'2'-6'-35,"-2"1"26,0 5 11,-2-7 10,2 7 11,-3-5 11,3 5 6,-3-7 13,3 7 6,-2-3 7,2 3 7,0 0 0,-10-5 5,10 5 2,-5 0-4,5 0-3,0 0-2,0 0-3,-13 5 2,5-2-1,3 4-4,-1-2 2,-3 7 7,2-1-1,-1 4-5,0 0 5,0 2 0,-2 2-2,4 5-7,2 0 4,0-2-6,2 4-3,2-4 1,2 3-10,3 2-3,2-4-3,5 1-5,-1-2 0,2-1-1,5-4-5,2 1 0,5-9 4,-1 2 4,4-5 7,1-3-4,3-4 7,0-5 3,5-4 0,-1-5 5,2-6 7,1-4 9,-8-1-2,-1-5-3,-2-1-1,-6-1-4,-8 1-3,-3 1-9,-7 3-2,-4-1-7,-6 3-7,-9-3-7,-5 4-7,-7 3-20,-6 2-30,-5 7-26,-9 4-32,2 3-34,1 4-34,-1 2-44,1 4-45,8 3-70,-5 1-89,10 2-186,1 0 41,6 2 62,4 0-201,1 1-179</inkml:trace>
  <inkml:trace contextRef="#ctx0" brushRef="#br0" timeOffset="189995.17">22337 2496 1944,'-7'-7'15,"1"2"18,-2-3 14,-2 1 9,1-1 11,2 0 4,1 1 5,-3 1 0,5-1 1,-3 0-4,3 0-4,0 1-6,2-1-9,4 1-5,0-2-6,4 1-2,3 2-5,-1-2-6,5 6-4,-3 1 1</inkml:trace>
  <inkml:trace contextRef="#ctx0" brushRef="#br0" timeOffset="190336.89">22476 2256 1984,'4'-14'-1,"-4"-3"-50,-2 2 57,4 3-13,-2 0 13,2 10-14,-2-1 1,2 6 9,2 4-6,-1 3 17,-1 2-11,1 3 1,-1 4 8,2 5 1,0 4-4,0 1 2,0-1 2,4 7-2,-1 0-1,2 0 0,-1-2 3,0 0-8,3-1-11,4-4 3,-2-1-30,5-5-35,0-3-31,1-6-48,0-1-87,0-6-254,-1 0 4</inkml:trace>
  <inkml:trace contextRef="#ctx0" brushRef="#br0" timeOffset="191191.78">22117 2438 1354,'-5'2'-4,"-1"2"30,2 0 18,-3-2 20,7-2 27,-9 2 18,9-2 4,0 0-1,0 0-6,-12-6 4,12 6-9,0-11-8,2 2-3,2 2-6,2-3 0,3-1-7,0 2-1,1-3-7,0 5-4,3-3-8,0 5-5,0-2-5,1 5-8,-1 2 1,2 5-5,-3 0-4,4 6-3,0 5 1,-3 3 3,0 7-7,0 3-2,-4 3-1,0 3-4,1 0-2,-4 0 1,0 0 2,-4-4-3,2-2 0,-2-2-4,-2 0-1,1-6 3,-1-1-3,0-4-2,3-1 3,-3-3-1,0-2-1,0-5-2,0-1-2,0-4-2,0 0 0,0 0 2,7-21-1,-6 6-2,7-6-4,-2-6 1,2-5 2,0-3-4,1 0 4,-3-2-2,3-1-2,0 4-2,-3-1 4,2 3-2,-2 7 2,-1 1-2,-1 4-1,1 3 2,-3 4 0,2 0-3,-2 4-4,0 4 4,1 5 1,-3 0 7,0 0-1,10 18 5,-6-5 0,0 0 0,0 4-2,-2-1 2,3 6-5,1-1 0,1 0 5,1 0-5,-2-4 3,2 1 0,4-2-8,-2-2-10,3-5-15,-1 2-29,1-6-42,2-1-45,1-4-55,2-2-54,-1-3-110,0 0-124,-3 0-180,-1-5-161</inkml:trace>
  <inkml:trace contextRef="#ctx0" brushRef="#br0" timeOffset="191489.94">22739 1973 1751,'-7'-7'-39,"3"0"31,-2 4 17,2-2 13,0 0 10,-1 3 9,5 2 6,-7-5 2,7 5 2,0 0 14,0 0 10,-14 12 5,10-4 8,2 4 4,-1 4 0,2 2-2,-2 8 1,3 3-1,0-1-4,0 2-6,4 8-3,3 2-2,-1 0-7,6 6-8,3 0 0,0-2-11,3-3 0,0-1-10,3-2-6,3-3-20,-3-9-23,5-2-28,-1-3-39,2-8-46,5 0-61,3-4-51,-7-5-60,3-2-175,7-2-202,0-6-167</inkml:trace>
  <inkml:trace contextRef="#ctx0" brushRef="#br0" timeOffset="191852.03">23609 2009 1896,'-8'-15'44,"-3"2"5,-4 0-4,3 1 3,1 2 19,0 3 9,1 1 5,1 0 0,-1 3-8,2 3 2,-4 3 2,2 3 3,-2 3 0,3 5-3,0 1-5,3 4-1,2 3-4,2 2-5,2 0-6,4 1-3,2 0-2,3 3-3,2-2-6,-1-2-1,4 0-9,0-4 6,-2 0-2,5-5-7,-2 0 3,2-4-3,-4-3-3,4-4-2,-1-2-4,-1-2 6,0-5 2,0 2 5,-1-3 10,0-5 5,-4 0-1,-2-4-4,1-2-8,-5-1-2,-2-2-5,-4 0-4,-4-3-7,-5 3-14,-1-2-17,-4 3-21,-2 2-40,-6 1-35,-3 1-36,3 4-36,2 4-46,4 1-33,-1-2-83,5 3-139,0-2-5,6 2-97,2-1-86</inkml:trace>
  <inkml:trace contextRef="#ctx0" brushRef="#br0" timeOffset="192089.99">23693 1638 1645,'5'-15'18,"-3"4"26,0 0 28,-1 1 16,2 0 9,-1 4-2,1-2-3,3 3-1,0 3 4,4 0 6,6 6 4,3 1 1,4 5 2,7 7-6,8 8-2,0 3-8,15 14-8,0 3-3,2 1-9,-2 4-1,-3 4-6,-6-3-4,-7 1-10,-14-3-36,-14-1-46,-11-4-68,-18 24-81,-8 0-93,-9 2-234,-7 0 28,-5-4-195,0 1-170</inkml:trace>
  <inkml:trace contextRef="#ctx0" brushRef="#br0" timeOffset="192800.17">22322 4216 1932,'-8'-14'15,"0"3"20,4 0 15,-2 1 17,2-4 12,0-1 9,2 2 3,-3-2 3,3 0-2,0 1-4,2 1-10,2 1-6,0 0-10,3 3-6,1 3-4,4 4-8,2 2-1,2 5 0,3 5-1,2 4 0,4 9-3,-2 4-4,-1 1-2,0 9-3,-2 0-3,-6-2-1,-2 1 3,-2 2-11,-6-1 3,0-6-2,-4-2-2,2-3-1,-2 0 0,-1-6 3,1-2-4,-1-4-1,2-3-3,-2-5 1,3-3-4,0-3-2,0 0-1,7-17-1,0 2-3,-1-6 3,2-4-3,2-9 1,0 0-4,0-2 2,0 2-1,1 1 2,-3 8 0,1 0 1,-5 4 1,3 4 1,-1 2-1,-2 4-4,0 3 5,-1 4 7,2 4 7,-5 0 0,12 12 2,-6-3 1,-2 6-3,2 1-2,2 7 5,-1-3-4,2 5 2,1-2-5,1 1 2,-1 0 0,6 2-20,-2-1-38,1-4-41,0-4-49,2 0-66,-1-3-62,2-7-132,-2-2-118,4-1 36,-1-1-117,1-7-91</inkml:trace>
  <inkml:trace contextRef="#ctx0" brushRef="#br0" timeOffset="193054.11">23296 3805 1666,'-13'-24'49,"0"5"27,1 2 25,-1 4 12,2 3 8,3 2 3,-1 1-8,1 3-7,0 0-7,-4 6 5,4 4 8,-2 5 1,4 5-2,-1 5 6,0 5-1,6 3-8,2 1-9,2 3-5,3 6-10,3-4-4,1 9-10,6-3-7,0 0-7,1-3-1,4-3-9,-2-6-21,3-2-28,-2-3-31,6-4-35,-5-5-45,1-6-60,0-2-68,2-7-66,-1-3-136,-1 0-72,2-4 35,-2-2-109,-1-4-88</inkml:trace>
  <inkml:trace contextRef="#ctx0" brushRef="#br0" timeOffset="193450.65">23690 3837 1639,'-7'-14'39,"-2"7"22,3-1 17,0 2 14,2 0 4,-2 2-7,6 4 1,-10 0-3,10 0 5,-5 13 5,0-5-3,3 8-2,2-2-5,0 6 0,2 1-14,3 1-6,0 2-8,3-1-5,0 1-2,0-1-3,2-2-8,2-3-4,0 2-1,1-6-4,0-2-8,2-4-5,1-1-7,0-4-2,-2-3-10,5-3 1,-2-2 3,-2-2-6,-3-5 2,4-2-1,-4-3 2,-4-3 3,3-1 4,-2-2 5,-5 0 7,2 0 9,-4 2 2,0 4 8,1 2 8,-2 0 0,2 4-3,-1-2-6,-2 7-8,4-2-1,-4 4-10,0 4 2,0 0 5,0 0-11,13 15 2,-6-4 2,-1 4-6,-1-1 1,4 5 1,2 0-3,-1 2-1,3 0 2,2-1-27,-3 0-16,2 1-31,-2-4-52,0 1-55,2-1-70,-6-8-107,3 1-172,-3-2 28,-2-1-187,3-3-171</inkml:trace>
  <inkml:trace contextRef="#ctx0" brushRef="#br0" timeOffset="193680.01">24137 3531 2000,'2'-9'24,"2"1"9,2 3 17,4 1 18,10 1 13,1 6 10,7-1 3,8 4 2,4 1-2,5 7 1,1 0-9,-1 8-1,14 10 1,-5 4-3,-5 6-8,-13-4-8,-8 0-7,-7 4-13,-4 6-19,-11 5-36,-8 1-59,-15 20-76,-8 4-61,-14 0-49,-7 0-159,-9 3-45,-9 0-155,-7 7-111</inkml:trace>
  <inkml:trace contextRef="#ctx0" brushRef="#br0" timeOffset="194274.01">22273 6108 1719,'0'-12'0,"0"2"28,0-1 12,-2-1 17,2-1 20,-2 1 17,2-1 11,-2 0 9,-1 0 5,3 1 1,0 0 6,0 1-4,3 0-11,-1 0-2,2-2-7,4 4-6,3 2-4,-1 1-4,4 2-6,-2 4-13,0 0-2,4 6 1,-2 0-7,3 3-7,1 3-2,-5 1-6,2 2-3,0 2-6,-2 2-4,-2 1-2,-3-2-1,0 4-5,-3-3-3,-5-2-5,0 3-4,0-6-3,-2 1-5,-1-1-3,2-2-2,-2-4-4,1-1-7,-2-5 5,4-2-5,0 0-4,0 0 9,0 0-5,-2-22-2,4 7 12,4-3-7,-2-6-2,4 1 3,0-1 3,-2-2-3,2 6-1,1-1 4,-4 4 7,1 2-1,0-2-3,0 8-1,1 1 10,-1 3 2,2 3 10,1 2 1,-9 0 6,17 10 2,-11-3 0,4 3-6,0 2 1,-2-1-4,2 2-1,1 2 1,2 3-3,0-3 3,1 2-5,3-1-13,0 0-30,-2-1-39,2-1-35,0-2-53,-1-2-57,6-1-68,-3-6-87,0-1-113,4-2-24,3-4-201,1-3-197</inkml:trace>
  <inkml:trace contextRef="#ctx0" brushRef="#br0" timeOffset="194499.42">23251 5588 1980,'-8'-29'15,"-5"6"34,2 5 26,3 3 19,-2 4 12,0 1 7,2 5-4,-2 3 6,2 2 4,-3 4 17,2 5 6,1 4 3,4 4 9,-1 1-1,3 3-4,2 1-11,4 5-8,3 1-13,1 4-10,5-3-9,0 2-9,-1 0-9,6-3-7,-2 0-9,1-2-30,2-2-47,-1-1-43,5-4-60,-7-6-73,4-2-79,-3-3-59,-1-3-152,0-3-67,-4-2 54,3-2-222,-2-4-206</inkml:trace>
  <inkml:trace contextRef="#ctx0" brushRef="#br0" timeOffset="194809.71">23499 5671 1942,'0'-13'33,"-2"-1"24,2 2 15,0 1 13,2 2 4,3-3 9,1 3 1,2-3 3,3 4 4,2-3 6,4 2 2,-4 1 4,8 3-8,-5 3-16,-2-2-2,2 5-2,-2 2-3,1 1-13,-1 3 4,-4 3 1,-2 1-4,-2 2-1,-1 5-5,-3-1-5,-2 1-3,0 2-8,-5-1-2,3 3-5,-2-5-7,2 1-3,0 2-4,-3-5-1,5-1 0,0 0-7,3-3 2,3-2-4,0-1 1,5-4-3,3-1-4,4-1 2,4-4-3,4-1-9,7-2-34,5-2-40,4-2-37,7-4-44,-3-3-58,3-1-61,-7-3-85,3-3-179,-7 3 15,-2-6 54,-8-1-174,-3 2-135</inkml:trace>
  <inkml:trace contextRef="#ctx0" brushRef="#br0" timeOffset="195060.89">24048 5025 1954,'-11'-17'96,"2"4"5,3-1 2,6 3 2,2 0 4,4-1 0,5 3 9,6-1 7,7 2 8,3 1 8,11 3 2,6 0-1,5 6 1,9 2-8,3 3-4,18 10-12,-8 7-10,-1 5-4,-7 8-9,-3 5-9,-11 8-5,-9 5-7,-5 2-8,-17-3-16,-10-5-30,-10 4-38,-4 3-53,-18 16-54,-9-1-64,-9 1-78,-12-4-72,-10 1-181,-1 1-31,-9 1 61,-2-3-205,-5 0-187</inkml:trace>
  <inkml:trace contextRef="#ctx0" brushRef="#br0" timeOffset="195776.64">22550 7203 1911,'-4'-8'-15,"0"0"34,0 0 28,0-1 21,-1 2 19,3-1 11,-3-2 6,1 2 3,0 0 6,2 1 0,0 0-8,2-1-6,-2-1-2,4 1-10,2 0-4,2 0-5,3 1 2,4 1-5,2 2-4,4 4 2,0 4-1,1 2-9,4 6 5,-4 1-7,5 6-6,-1-1-3,-4 8 1,-1-2-6,-2 4-8,0 0 0,-5 1-1,0-1-5,-4 4 4,-2-3-5,-4 1-6,0 1-4,-2 0-2,-2-5 0,2-2-5,-2 0-5,0-5 0,0-1-2,-2-7 1,2-2-11,0-3-1,2-5-4,0-1-4,0 0 1,2-16 3,2 5 1,-2-5-3,2-3 2,2-7-7,1 2 5,-3-4 2,3 0-4,-1 1 8,-2-3-7,3 6 4,-3 1-2,0 2 0,0 4 3,-2 2-1,2 0 0,-2 3 6,3 2 0,-3 5 9,3 3 12,-1 0 7,-4 2 6,8 8 8,-2-1 0,-2 1 2,1 3 0,3 3-3,-1 1-1,1 2-4,1-2-2,-1 5-3,2-2-4,2 1-2,0 0-1,2 1 0,-1-3-24,4 0-41,0-2-38,3 0-38,0-4-45,2-1-48,1 0-65,1-8-61,-4-2-128,4 0-66,0-5 34,1 0-188,-3-4-178</inkml:trace>
  <inkml:trace contextRef="#ctx0" brushRef="#br0" timeOffset="196053.88">23429 6829 2049,'-14'-19'71,"2"4"23,1 2 26,4 1 14,1 4 12,-2 0 19,4 3 0,0 1-8,0-1-14,0 3-12,4 2-5,0 0 12,-4 11-3,4-1 0,1 5-5,2 4-4,1 3-6,2 8-10,3 0-11,2 2-7,1 1-8,1 1-7,2 3-8,0 0-5,1 1-8,2 3-4,-4-9-4,4 6-7,-4-8-21,1 1-35,-2-4-40,2-4-50,-1 0-39,2-7-43,-2-2-52,2-4-68,0-3-53,-2-3-109,1-4-72,3-4 28,-4-3-223,5-2-226</inkml:trace>
  <inkml:trace contextRef="#ctx0" brushRef="#br0" timeOffset="196438.87">23944 6799 2005,'-5'-25'19,"-1"4"45,2 4 18,-1 2 20,-1 3 16,2 2 10,2 3 4,-2-1-2,2 3-4,-2-1-12,1 3-12,3 3 4,0 0 20,0 0 4,-6 12-5,3 0-3,1 3-4,4 4-2,-2 2-8,3 0-7,-2 6-5,4 0-11,2 1-4,1 0-4,1 3-10,1-1-5,-2 1-4,1-4-8,2-5-4,-1 2-2,0-3-6,3-2 0,0-2-3,2-4 1,0-4-4,2-4 0,-1 0-4,4-3-2,-3-4-2,2-3-2,0-2 0,-3 0-1,4-2 2,-8-3-6,0-1 0,-2-1-3,-4 1-2,-3-1 2,1 5-6,-9-1-2,-1 2 0,-3 3-1,-1 1-10,-5 0-16,-1 3-25,-4 1-22,1 1-27,0 2-30,0-2-27,-1 1-26,2 0-34,3 1-37,0-1-41,4-2-33,1-2-95,0 2-106,3-5 17,2-1-209,3 1-207</inkml:trace>
  <inkml:trace contextRef="#ctx0" brushRef="#br0" timeOffset="196728.78">24464 6271 1944,'5'-15'24,"-9"0"36,4 3 21,-1 0 17,1 3 14,-2 1 16,2-1 4,-2 4 8,2-2 1,0 2 8,0 5-3,0-10-14,0 10 5,9-4 8,0 4 1,3 2 8,4 0-4,9 5-3,0 3-3,11 4-4,4 5-6,0 1-2,3 4-2,11 10-11,-9-5-9,4 10-8,-14-4-11,-6-5-8,-5 6-4,-10-1-9,-4 3-13,-6 0-43,-6 4-51,-8 6-54,-6 1-59,-8 14-62,-6-8-70,4-7-77,-1-12-90,3-4-169,3-3 57,2-7-396,2-2-434</inkml:trace>
  <inkml:trace contextRef="#ctx0" brushRef="#br0" timeOffset="196913.58">24856 6871 2904,'4'-8'117,"1"3"15,-2-1 6,3 3-7,-4-1-1,0 0-13,-2 4-9,2-7-9,-2 7-12,4-2-12,-4 2-6,2-5-19,-2 5-43,0 0-39,1-6-45,-1 6-49,0 0-57,0 0-60,0 0-111,0 0-197,0 0 61,0 0-227,0 0-210</inkml:trace>
  <inkml:trace contextRef="#ctx0" brushRef="#br0" timeOffset="201742.6">22398 8911 1850,'2'-5'-50,"-2"5"22,0 0 25,-5-8 25,1 4 16,0 0 17,4 4 10,-6-5 15,2 1 9,-3 2 7,3-2 3,-2 1 4,2-1 2,-1 0-2,5 4 3,-9-4 0,4 1-5,5 3-4,-5-5-2,3 1-2,2 4-5,-2-8-15,2 3-11,0 5-1,2-11-11,2 3-7,2 1 1,1-1-9,2 1-3,-3-2-1,4 2-7,1 1 3,-1 1-6,4 1-3,-4 4 0,1 0-4,6 5 1,-5 1 0,3 7 0,-3 4-7,2 5 8,-4 0-7,0 7-4,-1 4 11,-2 3-6,-3-1 0,-2 3 1,-2 1 1,0 2-10,-2-4 8,-2-1 0,-1 0-6,-2-1 6,3-7-1,0-3-5,2-4 1,-2-2 1,2-4 2,0-3-5,0-3-4,0-5-3,2-4-1,0 0-6,0 0-1,-2-23 2,4 6-7,2-2 2,0-8-9,0-2 3,0-6-2,2-3 4,4-3-6,-4 1 6,-2 1 1,0 0-1,0 5 8,0 3 4,-4 2-6,3 5 5,-1 3 4,-2 3-2,2 1 3,-2-1 2,0 7-5,2 1 3,-4 3 5,2 5 7,0 2 5,0 0 12,0 0 5,-4 17 6,4-2 7,0 3-1,0 6 1,0 2 4,2 2-2,2 10-4,2-3 2,3 4-4,0 0-8,3 3 3,2 1-7,4-6 2,0-1-2,2-4-5,-1-4-12,2-6-26,2 2-32,3-7-31,-5-6-41,5-2-54,-1-2-71,0-7-63,2-5-163,-1 3-85,2-3 71,-4-3-175,3-3-154</inkml:trace>
  <inkml:trace contextRef="#ctx0" brushRef="#br0" timeOffset="209755.51">23108 8822 1630,'0'0'-109,"0"0"21,2-6 16,-2 6 17,1-5 15,-1 5 6,0 0 13,0-9 5,0 9 10,3-5 7,-3 5 13,0 0 7,-3-8 2,3 8 3,0-6 13,0 6 5,0 0 9,0-5 10,0 5-2,0-6 5,0 6 1,0 0 1,-1-5 5,1 5 0,-2-8 3,2 8 4,0-8 3,-2 5 3,2 3 7,-3-7 2,3 7 1,-3-5-1,3 5-6,-2-5-4,2 5-4,0 0-10,0 0-7,0 0-4,0 0-1,-12 9-8,6 2 5,0 5 5,-1 2-6,0 6 4,1 4-1,0 4 2,-2 5-8,3 3 0,3 0-6,-2 1-3,2 1-3,0 0-4,2-1-4,0-4 1,4 0-4,0-2-2,0-6-1,3 0-1,5 0-3,-1-7-2,3-3-1,3-1-6,3-7-23,1 0-15,5-3-23,-6-5-27,6-3-30,-3 0-33,4-7-37,4 3-41,-4-3-33,-2-4-60,2-3-108,-6 2-51,2-3-136,-7 2-102</inkml:trace>
  <inkml:trace contextRef="#ctx0" brushRef="#br0" timeOffset="210039.83">23542 8883 1740,'-3'-18'23,"-3"5"23,2 0 16,-1 3 18,3 3 14,0-1 12,0 1 3,0-1 3,0 3-7,2 5-5,-2-11-12,0 10-4,2 1-1,0 0 7,0 0 7,-2 17 1,2-3-5,2 1 0,0 3-8,0 4-6,2 2-1,0 3-12,0-2-10,1 1 4,-1 1-8,2 0 1,-2 0-11,1-1-7,-1-1 2,3-1-4,-3-3-22,0 1-18,-1-5-25,2 0-34,-3-2-36,0-1-44,2-3-51,1-2-50,0-3-101,1-3-152,0 1 22,2-4-157,-8 0-133</inkml:trace>
  <inkml:trace contextRef="#ctx0" brushRef="#br0" timeOffset="210398.2">23886 8868 1730,'-4'-8'0,"2"0"30,-2 0 18,0 3 19,0-1 4,0 2 7,-1-1-2,-1 3-1,6 2 5,-7-2 1,7 2-1,0 0-1,-17 9-6,13-3-3,0-1-5,0 5-8,2-3-1,0 4-4,-1 0-9,6-1-3,-3 1-6,2 0 0,0 3 2,4-4-7,0 4 2,1-2 1,3 0-5,1-2 2,2 4-2,-1-3 1,5 0-6,-4 1 1,4 1-2,-2-3-2,0 1-1,-1 1-6,2-3 3,-4 2-5,1-2-1,-3 0 3,0 1 2,1-1-7,-6 1 2,-1-1 0,-2 3 0,-4-3 2,-2 5-9,-2-1-20,-5-1-23,0 1-30,-4-4-32,-1 3-50,-1-3-45,2-4-65,0-1-137,-2-1-64,-2-3-138,1-3-101</inkml:trace>
  <inkml:trace contextRef="#ctx0" brushRef="#br0" timeOffset="210593.68">23733 8829 1617,'-1'-13'26,"-1"4"36,0-1 24,2 2 15,0-1 0,2 1-1,0 1 5,4-2 1,3 1 1,3-4-2,8 2-15,0-1-6,4 2-10,5 1-12,5-1-51,0-2-68,5 6-92,-9-3-112,1 3-217,-3 1-166,-4 0-140</inkml:trace>
  <inkml:trace contextRef="#ctx0" brushRef="#br0" timeOffset="211386.97">23815 8623 1701,'-7'-3'-52,"1"-2"22,-1 2 25,1-1 15,0 0 9,2 1 8,0-1 13,4 4 6,-10-4 9,6 0 7,4 4 3,-8-5 9,8 5 5,-6-4 2,6 4 4,-4-3 3,4 3 2,0 0-2,-5-3 0,5 3-11,0 0-2,0 0 5,0 0 12,0 0-1,0 0-2,9 14 11,-3-7 6,2 6-3,2 2 8,2 3 3,0 5 0,8-1-1,-1 7-4,6 5-7,-1 4-5,3 1-3,0-1-8,10 13-4,-2 2-8,-10-7-4,-1-7-6,-2 0-5,-4 1-5,-3 2-4,0-1-3,-4-6-4,-5 1-3,0 2-5,-2-11-1,-4 4-3,-2-2-4,0-3 1,-4-1-3,-4-1-2,-1 1-3,-4-4-2,0-2-10,-1 1-23,-4-3-29,3-4-31,-2 0-33,0-1-38,5-7-44,-4 0-55,6-5-63,1 0-55,0-7-129,1 0-83,1-3 72,3-3-222,2-2-218</inkml:trace>
  <inkml:trace contextRef="#ctx0" brushRef="#br0" timeOffset="211762.4">23672 8702 1925,'-4'-6'-48,"2"-1"27,2 1 18,-3 1 19,3 5 16,-1-9 15,1 4 11,0 5 8,0-6 4,0 6 0,1-6 20,-1 6 11,11 0 10,-11 0 10,22 9 1,-7 1 4,2 4 2,8 5-1,3 1-1,4 7-8,1 2-5,15 13-11,-1 0-5,1 1-5,-4 1-11,-9-7-5,-5-3-8,-2 2-4,-9 3-7,-3 2-23,-6-3-46,-8 1-48,-8 4-66,-8 3-81,0-2-87,-14 13-179,-5-2-63,3-12 45,4-8-178,1-2-165</inkml:trace>
  <inkml:trace contextRef="#ctx0" brushRef="#br0" timeOffset="-214282.3">22749 9818 1716,'-10'-3'-78,"10"3"24,-11-2 12,7 0 15,-2-1 20,6 3 9,-10-2 13,1-1 14,4 1 11,5 2 10,-10-3 6,4-2 4,1 3 8,5 2 6,-8-2 4,8 2 3,-9-3 5,9 3 5,-7-4-1,7 4 3,-6-2 4,6 2 0,-4-4 3,4 4-4,0 0 1,-6-5 3,6 5-5,0 0-3,0 0-2,-4-2 1,4 2-6,0 0-5,0 0-11,0 0-6,0 0-5,0 0-6,0 0-9,-6 9-3,8-1 6,-2 1 0,0 2 12,2 5 5,0 1 7,0 2-2,2 4 1,0 2-5,0 0-3,1 1-5,1 2-2,-2-1-6,0 1-7,1-2-4,-1 0-3,0-3-3,0-2-15,1-4-42,-3 1-41,1-3-42,2-2-38,-3-2-39,4-2-56,1-4-43,0-3-40,1-1-116,0-2-84,-8 1 34,17-7-150,-4 0-138</inkml:trace>
  <inkml:trace contextRef="#ctx0" brushRef="#br0" timeOffset="-213622.18">23183 9974 1631,'0'0'-69,"0"0"15,0 0 19,0 0 10,0 0 16,0 0 10,0 0 21,0 0 15,0 0 15,0 0 11,0 0 7,0 0 10,0 0 6,0 0 6,0 0 6,0 0 3,0 0 3,0 0-2,0 0-1,0 0-3,-25-2 2,25 2 1,0 0-5,0 0 2,0 0 0,0 0-8,0 0 3,-13 0-4,13 0-3,0 0-7,0 0 1,0 0-6,0 0-2,0 0-3,0 0 0,0 0-3,0 0-2,-10 2-1,10-2-4,0 0-3,0 0-3,0 0 3,0 0-1,0 0-6,0 0-2,0 0-5,0 0 1,0 0-2,0 0-1,0 0 0,0 0 1,0 0 0,0 0-3,0 0-3,0 0 2,0 0 0,23-6 1,-10 5 2,3-3-4,8 0-4,1 1 1,0-2-3,6 2-3,-2-1-4,-1 2 0,0-1-2,-8 0-4,4 1 1,-3 0-4,-2 1 0,-2 1-2,-1-2 2,-2-1-6,-2 3 4,1-2 1,-4 2-3,1 0 2,-1-2 2,-9 2-6,14 0 1,-7 0 2,-7 0-2,13 0-2,-13 0 0,10-3 2,-10 3-1,10 0-2,-10 0 0,7-2-3,-7 2-2,6-2-13,-6 2-21,0 0-7,9-2-24,-9 2-20,0 0-34,0 0-21,5-3-24,-5-3-33,0 6-33,0-8-31,0 2-27,0 1-38,-1-2-92,1 3-111,0 4 40,1-13-194,-1 6-177</inkml:trace>
  <inkml:trace contextRef="#ctx0" brushRef="#br0" timeOffset="-213291.37">24001 9492 1908,'-2'-3'22,"0"-3"30,2 6 19,-6-8 11,4 5 18,-1-4 11,1 4 5,-1-2 5,3 5 8,-2-10 1,0 6 5,2 4-7,-3-6-4,2 2-10,1 4-11,0 0-6,-2-5-12,2 5-3,0 0-13,0-6-9,0 6-4,0 0-7,-2-6-28,2 6-22,0 0-28,0 0-35,0 0-48,0 0-40,0 0-45,0 0-57,0 0-148,-2 19-127,2-11 70,0 1-142,0 3-100</inkml:trace>
  <inkml:trace contextRef="#ctx0" brushRef="#br0" timeOffset="-213016.6">24048 9671 1640,'2'11'2,"0"-3"36,-2-1 19,2 4 18,0-4 19,-2 3 14,2-1 17,-2 0 9,2 0 6,0 2 5,0-2 0,0 3 5,0-1-6,0 0-2,0 1-2,-2 0-7,3-1-4,-3 2-5,0-1-5,0-2 0,-3 4-3,-1 0-8,-2-1-1,0-1-10,-2 1-9,-1-2-7,-2 1-7,-1 0-7,-1-4-6,1 1-5,-2-1-8,1 1-8,-1-4-33,1 1-37,0-2-38,3-2-39,0-2-41,-1-2-46,1-2-49,3-2-47,3-1-57,2-3-126,2-2-56,0 2 36,4-2-164,2 0-153</inkml:trace>
  <inkml:trace contextRef="#ctx0" brushRef="#br0" timeOffset="-212438.87">24258 9723 1879,'4'-4'28,"-4"4"22,3-4 20,-3 4 12,5-5 13,-5 5 5,4-4 6,-4 4 2,0 0-1,6-4-3,-6 4-6,2-5 6,1 2-8,-3 3-6,10-5-4,-1 1-4,-1 1-2,3-2-5,-1 1-5,2 0-4,2 3-5,-2-2-6,3 2-6,-2 1 2,2 1-7,2 2-2,-2 0 4,-3 3-1,3-1-1,-4 5 2,-1 0 0,1-1 4,-5 5 0,-2-1-2,-3 1 0,-1-1 1,-3 4-4,-1-1-6,-4 1-12,-3 5 0,-1-1 3,-2-3-8,0 2-2,-1-3-2,-2 1 3,2-3-2,3 0 1,-1-4-3,4-1 3,-1 0 8,2-5 7,1 3 8,0-2-5,-1-3-2,4-1-3,-2 0-4,6-2-5,0 0-1,-14-2-4,14 2-1,-1-5-3,1 5-1,-2-6-3,2 6-2,3-8-1,-3 8-1,7-5-2,0 0 1,1 3-3,0-1 1,2 1 2,1 0 1,4 1-3,-2 1 2,2 0 0,2 0 1,-2 1 3,0 1 0,1 0 0,0 1-1,0-1-1,-1 1-2,-2 1 1,1-1 0,1 1-1,-1 0-1,-3 0 0,-1-2-40,1 1-36,1 1-46,-2-2-35,-2 0-40,-1 0-61,1-2-71,-2-2-80,-6 2-138,12-2-18,-12 2 77,7-6-221,-2 3-197</inkml:trace>
  <inkml:trace contextRef="#ctx0" brushRef="#br0" timeOffset="-212246.47">24810 9866 2099,'2'-5'90,"0"0"23,-2 5 13,3-7-1,0 5 4,-3 2-2,2-6-2,-2 6-6,0-6-4,0 6-19,0 0-6,4-3-13,-4 3-6,0 0-19,5-4-38,-5 4-44,0 0-47,5-5-63,-5 5-61,4-3-65,0 1-154,-4 2-64,0 0-179,2-5-160</inkml:trace>
  <inkml:trace contextRef="#ctx0" brushRef="#br0" timeOffset="-211918.75">24943 9687 1789,'2'-8'24,"0"2"25,0 1 21,0-1 15,1 0 9,-1 3 7,-2 3 9,2-9 4,1 6 2,-3 3 1,2-5 1,-2 5-4,0 0 1,2-5-8,-2 5 18,0 0-3,0 0-5,-2 18 0,2-11-4,0 1-1,0 3-7,-2-1-4,2 2-3,0 1-6,0 0-6,0 0-6,0 1-7,0 1-5,0-2-4,2 2-7,0-2-2,1 1-15,0-4-7,3 3-6,0-2 3,1-1-1,-1-3-2,5 0-4,-2 0-18,1-2-31,0-2-38,4 0-29,-2-1-37,-2-4-47,1 0-59,0 1-67,-1-5-108,-1 2-158,-3-1 46,0 1-290,0-2-300</inkml:trace>
  <inkml:trace contextRef="#ctx0" brushRef="#br0" timeOffset="-211699.31">25107 9772 2246,'0'0'25,"-3"-3"29,3 3 10,0 0-2,-2-6-6,2 6-5,0 0 10,0 0 13,0 0 6,0 0 4,0 0 5,5 19 0,-3-12-2,0 3-12,0-1-2,-2 3-8,2 1-6,-2 1-10,-2 0 4,2 1-15,0 3-15,0-1-25,-2-2-39,2-2-43,-2 1-47,0-2-49,2 0-39,-3-4-81,3 1-123,0-2-27,-2-1-138,4-2-87</inkml:trace>
  <inkml:trace contextRef="#ctx0" brushRef="#br0" timeOffset="-211450.78">25068 9523 1619,'-2'-13'72,"2"6"26,-2-2 18,2 4 1,0 5-8,0-8-9,0 8-8,0 0 1,4-2 3,-4 2 2,9 11-1,-3-1-1,-1 5-4,3 1-6,0 0 0,-1 5-13,-1 3-7,0-2-9,-1 0-1,0 2-16,1 1-30,-2-2-33,-2-3-46,0-1-48,0 1-53,2-3-42,-4-3-73,4-4-121,-3 0-38,4-2-115,0-2-61</inkml:trace>
  <inkml:trace contextRef="#ctx0" brushRef="#br0" timeOffset="-211036.54">25254 9547 1590,'-2'-7'45,"-2"-2"33,0 3 24,2 1 4,-1 3 2,3 2-7,-3-8-7,3 8-4,0 0 12,0 0 4,-4 17 1,4-9 5,2 3-6,0 0-5,1 3-9,2-1-7,-1 0-7,4 0-8,-1 3-5,-1-3-9,3-1-8,-1 1 1,1-4-8,-1 0-1,0-1-13,4-1-10,-2 0-17,0-3-18,1-2-12,-2-2-4,3 0-3,-3-4 1,-1 0 2,-1-1 5,4-2 2,-5-1 2,-2-1 2,2 0 0,-4-1 8,2 0 5,0 2 18,-4 1 3,2 0 8,0 1 7,1 0-7,-1 1-2,-2 5 1,5-4 2,-5 4 7,0 0 3,8 11 5,-6-4 3,2 0-5,0 3 0,1 3-1,-1 0-4,2 0-5,0 2 1,-1 1 1,-1 3-12,3 1-8,1 2-49,-2-2-65,-2 4-75,0-7-88,-4 4-203,2 1-28,-4 3 64,0 1-151,-3-2-89</inkml:trace>
  <inkml:trace contextRef="#ctx0" brushRef="#br0" timeOffset="-208879.66">22506 10984 1668,'-8'-2'23,"-2"0"27,4-2 15,-2 3 12,2-3 13,-1 2 10,1-2 10,-1 0 2,4 0 0,-4 1-2,2-1-3,5 4-1,-5-10-10,4 5-8,1-2-7,0 2-7,4-1-5,1 0-8,-1 1-4,3-1 1,-1 3-5,2-4-12,3 4 1,-3 1-8,5 2 1,-2 2 0,-1 1-2,0 4 2,2 0-2,-2 3 0,1-1-2,-3 4-5,-4 3-2,3-3 0,-3 4 2,0 0-2,-4-2-4,-2 4-4,2-3 5,-4-1-14,-1 2 5,1-4-3,2 0 2,-2 2 6,0-6-5,2 0-1,-3-1-4,1-3-8,2-1-4,2-4-3,-2 4 5,2-4-7,0 0-2,0 0 4,2-22 2,0 12-1,0-4 3,2 1-3,-1-2 2,1 0-1,0-3-2,-2 5 1,2-2 5,1 2-1,-3 1 10,0 3 12,0-1-9,3 0 3,-3 3-6,-2-1 2,4 3-6,-2 1 2,-2 4 20,4-2 8,-4 2 4,0 0-1,12 9 2,-8-3 0,4 2-1,-4 1-2,2 2-5,0 1-5,0 1 4,3 1-4,-1-1 1,3 0-3,-2 1-7,-2-1-3,3 0-24,3 0-33,-3-1-37,0 0-36,1-4-44,0 1-53,4-2-44,-3-3-57,3-2-116,-2-2-78,-1 0 33,3-2-139,2 0-112</inkml:trace>
  <inkml:trace contextRef="#ctx0" brushRef="#br0" timeOffset="-208596.11">23090 10899 1754,'-2'-9'33,"0"1"30,0 3 16,2 0 13,-3-2 13,2 2 9,1-1 1,0 6 1,-2-7-4,2 7-12,0 0-11,-2-5 8,2 5 19,0 0 6,0 0 0,2 20-3,-2-10 0,2 0-8,-2 5-6,1-1-2,4 1-15,-3 2-6,2 0-7,2-1-6,-1 0-18,2 3 0,-1-2-6,2-1-3,-2 0-13,5 0-27,-2-3-25,1 0-31,3-1-31,-1-4-43,4-3-48,-2-1-45,5 0-35,3-4-43,0-2-27,4-4-39,1 1-59,-1-3-244,-1-2-163</inkml:trace>
  <inkml:trace contextRef="#ctx0" brushRef="#br0" timeOffset="-208183.14">23622 10893 1831,'4'-8'4,"-4"0"36,0 3 19,0-3 20,0 8 15,0-10 16,-3 5 9,2-1 2,-1 2 3,-1-1-1,3 5-5,-8-7-6,4 6-5,4 1-7,0 0 0,0 0-6,-20 6-3,16-1-4,2 0-7,-2 0-5,0 2-5,2 1-10,0-1-1,2 1-4,0 0-3,0 1-4,4 1-8,-3-3 0,6 3-7,-1-3-3,2 1 3,4-1-10,-2 2 0,3-4-5,1 1 5,0-2-9,0 1 0,2-1 0,-2 0-3,-1 2 0,4-3 0,-4 0-7,-1 1 8,1-1-3,-2 1 0,-1-1-6,3 2 0,-2-2 3,-3 1-5,0-1 2,1 0-5,-3 1 5,0 0 5,1-3-2,0 5 2,-3-2 4,-4 0 0,2 1-3,-2-5-2,0 9 1,-2-2-3,-2-2 3,-1 1 0,-2 0-12,-1-1-13,2-1-25,-3 0-31,1 0-24,0-2-39,-3-1-38,2-1-47,9 0-37,-20-3-47,10-3-105,2 0-108,-2 1 63,1-7-151,1 0-106</inkml:trace>
  <inkml:trace contextRef="#ctx0" brushRef="#br0" timeOffset="-207937.84">23715 10808 1734,'-2'-7'53,"2"7"30,-2-4 17,2 4 12,0 0 10,0 0 4,0-7 10,0 7 0,0 0 14,0 0 0,2-6 7,4 4 6,-6 2-7,13-6-5,-4 3-12,1-1-13,4-1-8,0 0-16,0-1-9,1 0-8,0 1-15,0-2-19,-1 1-44,2 0-36,-1-2-40,6 1-57,-2 0-70,4-1-86,-5-4-163,4 3-119,-5 1 71,-2-1-227,1 2-212</inkml:trace>
  <inkml:trace contextRef="#ctx0" brushRef="#br0" timeOffset="-207640.84">24202 10531 2151,'0'0'71,"0"0"10,-11-4 2,11 4-1,0 0 1,-8 0-1,8 0 3,0 0 4,0 0 13,0 0 31,-4 8 2,4-8 4,6 9 6,-2-2 3,1 1-3,5 1 0,-1 3 0,1 0-7,1 1-6,0 2-6,4 0-6,-5 5-6,2-3-5,1 1-3,0 2-4,-6 0-6,3 1-7,-6-1-8,-4 1-7,0-1-4,-6 3-7,-5 2-13,1-3-39,-8 2-44,2 0-55,-2 0-53,-2-3-43,3-4-49,-5-4-54,6 0-64,-6-1-118,4-3-145,0-1 68,1-3-331,1-1-361</inkml:trace>
  <inkml:trace contextRef="#ctx0" brushRef="#br0" timeOffset="-205323.68">23054 11654 2179,'0'0'-150,"0"0"30,0 0 19,-10 0 17,10 0 21,0 0 11,0 0 10,0 0 19,0 0 12,0 0 14,0 0 13,0 0 5,-7 3 16,7-3 7,0 0 10,0 0 9,0 0 12,0 0 6,0 0 5,0 0 6,0 0 5,0 0 1,0 0-1,0 0-5,0 0 0,0 0-5,0 0 0,0 0-4,0 0 0,0 0-4,0 0-4,0 0-5,0 0 3,0 0-2,0 0-9,0 0 5,0 0 0,0 0 1,0 0-7,0 0 1,0 0-5,0 0-5,0 0 3,0 0-6,0 0 3,0 0-6,0 0-3,0 0-2,0 0 3,0 0-6,0 0 3,0 0-5,0 0-2,0 0 4,0 0-5,0 0 9,0 0-2,19 3-1,-8-3 1,-11 0-4,21 0-3,-9 0 0,4 0-2,-2 0-7,1-1 2,0 1-7,0-2-1,-3 2-3,4 0 1,-4-3-3,1 3 0,-2 0-1,-1 0-5,-1-2 0,-9 2-9,16 0-21,-10-1-19,-6 1-24,14 1-26,-14-1-20,10-1-38,-10 1-40,0 0-38,11 0-55,-11 0-71,4-4-119,-4 4-46,0 0 62,0 0-158,0 0-114</inkml:trace>
  <inkml:trace contextRef="#ctx0" brushRef="#br0" timeOffset="-205080.07">23241 11755 1632,'-7'8'2,"1"0"29,-1-1 20,1 0 8,0 2 10,0-3 12,0 1 16,0-2 9,0 1 8,2-1 0,2 1 4,-2-2 0,0 1-5,2 0 14,2 1 14,0-6 6,6 8 11,0-7 0,2 1-6,2-2-9,0 0-13,0 0-14,2 0-12,0 0-7,1-2-12,-3 1-13,0 1-36,2-2-47,-2 0-54,-2 0-65,3-2-81,-2 0-93,-4 0-169,0 1-69,-1-2 55,0 3-244,1-4-222</inkml:trace>
  <inkml:trace contextRef="#ctx0" brushRef="#br0" timeOffset="-200267.64">23825 11702 1957,'-4'-6'-30,"2"0"34,0 1 24,-2-1 22,-1 0 16,3 1 15,-2-2 12,-1 3 10,3-2 13,0-1 9,-2 4 10,2-3 8,2 6 4,-4-7 9,4 7-4,-2-6-4,2 6-8,-4-4-11,4 4-11,0 0-5,0 0 10,-4 14 4,2-7-1,-1 5-9,0 1-6,3 2-6,-2 4-8,2-2-9,0 5-9,0-2-6,0 1-8,0 2-4,2 2-8,-2 0-3,3-4-6,0 1-3,-1 0-11,0-2-25,0-2-35,0 1-44,0-2-49,0-2-41,0-2-45,0-1-51,0-3-46,2-1-44,0-2-111,1-3-95,-1-1 32,-4-2-263,13 0-274</inkml:trace>
  <inkml:trace contextRef="#ctx0" brushRef="#br0" timeOffset="-199937.51">24242 11710 2191,'0'-5'8,"2"-2"24,-2 7 19,0-8 13,1 5 12,-1 3 11,0-8 14,0 8 6,3-6 6,-3 6 2,0 0 7,0-5-11,0 5-5,0 0-15,0 0-6,0 0 2,0 0-7,0 0 8,-4 21-3,2-10-3,-2 4-3,0 0-5,2 5-5,0 1-10,0 0-2,-3 1-5,3 4-8,0 0 0,0-1-6,-2-2-10,2 1-25,-1-2-31,0-3-23,3-1-36,-1-3-40,1-1-41,-2-3-34,2 0-42,-2-3-60,0 0-99,2-4-81,-4 0 26,4-4-179,-5 4-135</inkml:trace>
  <inkml:trace contextRef="#ctx0" brushRef="#br0" timeOffset="-199756.5">24050 12001 1732,'-9'-8'25,"1"3"34,3-1 25,-1 0 15,2 1-1,2 1-4,0-3-1,-1 1 0,3-1-2,5 0 5,-1-3-12,6 3-4,1 0-4,4-1-10,1 1-5,6-3-6,-1 3-13,5-2-27,-4 2-34,2-1-49,2 1-53,-1 0-69,-1-1-110,-4 0-156,2 1-187,-5 4-139</inkml:trace>
  <inkml:trace contextRef="#ctx0" brushRef="#br0" timeOffset="-199604.45">24535 11641 1945,'0'-9'72,"-2"1"7,2 1-5,-2-1-2,4 3-4,-4-3-7,4 4-8,-4-2-6,4 0-6,-2 6-24,0-8-22,0 8-34,0-7-24,2 3-35,-2 4-41,0 0-94,8-1-431,-8 1-160</inkml:trace>
  <inkml:trace contextRef="#ctx0" brushRef="#br0" timeOffset="-199292.24">24581 11754 1921,'2'7'34,"0"0"20,-1-2 5,5 0 16,-4 2 16,1-2 11,0 1 10,1 1 13,1-1 25,-3 3 17,2-1 14,0 2 7,1 1-2,-2-1 0,2 1-8,-1-2-4,-2 3-5,0 0-11,0-1-10,0 0-14,-2 2-8,0-2-7,-2 4-7,-2-2-11,2 0-7,-4-2-8,0 2-8,-3 0-5,0-4-8,-1 2-6,-3-2-7,3 1-2,-3-2-6,-1 0-14,3-3-23,-2 1-30,0-3-35,0 0-43,3-3-49,0 0-43,-1-4-50,4-2-55,3-1-55,0-1-76,4-1-134,0-1 7,2 0-370,0 1-405</inkml:trace>
  <inkml:trace contextRef="#ctx0" brushRef="#br0" timeOffset="-198825.75">24903 11730 2417,'0'0'-82,"0"-8"35,0 3 36,0 5 17,-2-7 18,2 7 17,2-5 15,-2 5 14,-2-7 13,2 7 4,2-5 6,-2 5 1,0 0 4,-2-6-4,2 6 7,0 0 3,0 0 0,-14 13 6,11-8 3,-3 5-3,-1 0-3,-1 4-4,1-2-6,1 2-9,0 1-6,2 1-10,0 0-6,-1 1-5,3 0-8,-1-1-3,3-3-4,0 1-4,3-2 2,-1 1-8,3-4-5,1-2-1,-1 1-1,4-2-3,2-3-4,-2-3-1,2 0 0,0-5-1,-1 1-4,2-1 1,-1-3-3,-4-1-3,4-3 2,-4 1-2,-2-3-1,-1-1-7,-4 0 0,0-1-6,-4 3 1,-1 0-2,-2 0-3,-1 2-2,0 1-13,-3 2-16,-3 2-14,4 2-26,-1 0-24,0 3-30,0-3-39,0 4-48,11 0-52,-16 2-94,12 0-166,4-2 11,-12 5 57,12-1-191,0-4-149</inkml:trace>
  <inkml:trace contextRef="#ctx0" brushRef="#br0" timeOffset="-198617.65">24990 11742 1838,'6'-2'85,"-6"2"37,6-5 23,-1 3 1,-5 2-1,9-4-5,-9 4 1,4-2-2,-4 2-11,0 0-4,10-2-16,-10 2-10,0 0-9,8-3-10,-8 3-13,0 0-18,9 0-29,-9 0-33,9-5-47,-5 2-63,-4 3-70,6-6-99,0 0-190,-4 4 7,-2 2 55,5-7-121,-5 3-46</inkml:trace>
  <inkml:trace contextRef="#ctx0" brushRef="#br0" timeOffset="-198273.99">25062 11410 1579,'-4'-9'82,"-2"4"33,4 1 18,-1 0 3,3 4-3,-5-4-4,5 4-5,0 0 0,-4-4-4,4 4-9,0 0 2,0 0 24,0 0 7,0 16-2,2-7-6,-2 0-4,2 4-7,0 3-13,1-1-2,0 2-8,1 1-7,-2 0-7,2 0-9,0-1-7,0 0-5,-2 0-6,5-1-7,-3-1-3,2-2-3,3-2-2,-1 4-4,3-6-3,-1 0-6,4-1-2,-4-3-2,4-1-15,-1-2-22,-1 0-26,4-2-38,-2 0-36,2-4-37,-1 0-51,-1-1-56,-1-1-66,-5-3-122,1 0-130,-3 1 67,-2-1-260,-2 0-252</inkml:trace>
  <inkml:trace contextRef="#ctx0" brushRef="#br0" timeOffset="-198034.66">25238 11485 1997,'-4'-5'24,"2"3"42,2 2 28,-4-7 8,1 1 0,3 6 2,-5-3-5,5 3-4,0 0-4,0 0 9,0 0 12,0 0 6,0 0 4,0 0-1,12 18-13,-8-7-3,-2-2-11,2 5-7,0-2-7,-2 2-9,2 1-7,3 1-4,-5-1-11,2 3-29,0-4-34,1 3-26,-3 0-39,-2-2-49,0-3-59,2 3-62,-2-4-56,-2-2-130,2-1-54,0 0 35,0 1-126,2-6-81</inkml:trace>
  <inkml:trace contextRef="#ctx0" brushRef="#br0" timeOffset="-197769.66">25263 11255 1847,'-4'-7'160,"1"5"1,1-4-10,2 6-14,0 0-14,0 0-14,0 0 6,0 0 14,0 0-13,9 15 9,-3-4-7,1 4-9,-1 0-6,1 3-13,1 3-8,0-2-3,-2 3-9,3-1-9,0-1-5,-1 0-19,-2 1-34,1-4-39,-1 1-40,1-3-44,-3-2-52,0 2-51,2-5-50,-3-2-109,1-2-109,-2-1 30,2-1-133,0-2-95</inkml:trace>
  <inkml:trace contextRef="#ctx0" brushRef="#br0" timeOffset="-195507.65">22217 13489 2149,'0'0'75,"0"0"18,0 0 4,-12 0 3,12 0 0,0 0 0,0 0 4,0 0-4,0 0-5,0 0-4,0 0-2,0 0-5,0 0-3,18-10-13,-6 8 1,2-1-11,4 1-6,-1-2-6,1 2-12,0 0-25,-1 0-24,4-1-42,-2 1-56,-3-2-63,2 1-81,-6 3-161,1 0-95,-4 5 67,-3-1-132,-2 1-79</inkml:trace>
  <inkml:trace contextRef="#ctx0" brushRef="#br0" timeOffset="-195328.65">22324 13651 1587,'-17'9'104,"7"-1"41,1-4 18,0-1 4,3 4 3,0-5 0,1-2 1,5 0-5,-6 7-11,6-7-8,-2 4-9,2-4-12,0 0-3,19-3-18,-8 2-11,5-3-14,4 1-47,5-2-44,0 1-66,5-3-83,6-1-102,-2-1-204,-4 1-66,2 5 74,3-5-181,1 0-136</inkml:trace>
  <inkml:trace contextRef="#ctx0" brushRef="#br0" timeOffset="-188648.04">23030 12908 1683,'0'0'-53,"0"0"13,-3-3 13,3 3 8,0 0 14,0 0 1,0 0 15,0 0 6,-4-5 7,4 5 7,0 0 8,0 0 6,0 0 7,0 0 5,0 0 6,0 0 9,0 0 6,0 0 3,0 0 8,0 0-2,0 0 1,0 0-6,0 0-4,2-7-1,-2 7-11,0 0-2,4-6-7,-3 2-5,2 0-8,-3 4-4,6-7-4,-1 3-2,1 0-2,-2 1-8,2-1 0,1-1-3,-4 3-3,5-1-5,-2 1 1,-6 2-2,12 0-1,-12 0 3,15 5-2,-8 0-3,-3 1 0,2 3 3,-4 0-1,3 5-4,-1-2 4,-2 3-2,0-2 2,-2 0-5,0 0 6,0 1-3,0-1-3,-2 1-2,0-3 4,2 0 1,-2 1-4,0-3 0,2 1 0,-2-3 1,2-1 2,0 0-6,0-6-2,0 5 0,0-5-4,0 0 0,0 0-2,0 0 2,4-17 1,-2 8-4,0-1 4,0-2-1,2-3-2,0 2 2,1-2-1,-3 2 3,3-1-2,-3 3 2,0 2-1,0-1 5,0 3 1,0-2-1,0 1 0,0 3-4,0 1 3,-2 4 8,4-3 7,-4 3 5,0 0 7,8 12 3,-2-1 0,-2-2-2,0 3-4,0 2-2,2-2 5,0 4-5,1 1-7,-1-4 3,3 2-5,-3 2 1,3-3-2,-1 1-3,2-1-23,-3-1-26,4-2-34,-5 0-39,2-3-39,3-1-40,0-3-45,-3-2-66,5-2-98,-3 0-44,0-3-133,1-1-77</inkml:trace>
  <inkml:trace contextRef="#ctx0" brushRef="#br0" timeOffset="-188409.29">23539 12891 1527,'2'-17'31,"-2"4"32,0 2 28,-2 0 15,2 2 11,-2 3 7,2 0 6,0 1-2,0 5-1,-2-9-2,2 9-7,-2-3 10,2 3 5,0 0 2,-7 15 10,3-7-6,2 3 0,0 1-14,0 2-11,0 1-13,2 2-11,-2-2-12,2 2 0,2 0-7,0 0-8,0 0-6,0 1-11,2-1-25,1-2-40,1 0-27,0-3-45,3-1-51,2-3-59,-1-1-61,1-2-78,4-5-134,-3 0-50,1-2 64,0-1-149,2-3-109</inkml:trace>
  <inkml:trace contextRef="#ctx0" brushRef="#br0" timeOffset="-187998.02">23791 12905 1684,'0'-7'40,"-2"2"35,2-1 23,-2 0 10,2 6 7,-2-9 0,2 5-1,0 4-3,0-7-9,-2 3-2,2 4-8,0-7-5,0 7 1,6-5-2,0 3-3,1 1-4,-7 1-11,13-3-3,-5 1-7,-8 2-3,15 2-6,-9 1-9,2-2-1,-1 1 2,0 0-3,-3 1-5,0 4 0,0-3-3,-2 1 0,-2-5-4,2 12 1,-2-9-8,1 5 2,-1-3-1,0 1-5,0-1-3,0 2 0,3-1-4,-3-1 0,0 3 3,2 0-2,3-3 7,-4 2-6,4 1 9,0 1 2,1-2 2,-2 1-6,5 1 6,-5-1-1,2-1 8,0 0 4,1 1-3,0 1 2,-1 0-1,-2-2-2,2 1 9,-4-1 1,0 3-2,-2-3-2,0 3-4,-4-2-3,-2 1 3,2 1-18,-5-3-31,-2 0-32,1 1-41,-1-1-46,1-5-56,-1 1-64,0-3-66,11 0-146,-18-3-81,9-4 67,0 0-193,3-5-170</inkml:trace>
  <inkml:trace contextRef="#ctx0" brushRef="#br0" timeOffset="-187774.53">23859 12804 1881,'5'-15'57,"-1"2"45,-2 2 21,4 1 9,0 3 10,2 3 7,1-1 9,4 0 4,-1 4 10,5-1 6,3 2 6,-2 2 3,6 4-1,-3-1-4,3 5-8,-4 1-12,2 0-14,-1 5-13,-4-1-11,0 2-8,-7 1-13,-2 1-6,-2-1-14,-6 3-31,-2-1-36,-8 2-44,2-1-45,-2 2-50,-3 0-48,-4-3-50,-4 0-54,5-1-52,-2-3-65,3-1-111,-4-2-51,0-2 68,2 0-212,0-5-192</inkml:trace>
  <inkml:trace contextRef="#ctx0" brushRef="#br0" timeOffset="-185116.45">23379 13508 2026,'0'-3'66,"-2"-4"33,2 7 12,-3-7 7,0 4 4,2-4 10,1 7 8,0 0 4,-5-5 9,5 5-3,0 0 3,-2-6 1,2 6-13,0 0-15,0 0-12,0 0 6,0 0 14,0 0-1,0 19-2,2-10-5,0 3-7,1 0-11,-2 3-6,5 2-8,-2 0-20,0 0-12,0-2-5,-1 3-6,2-3-4,-1 2-4,1-2-3,-1 1-12,1 1-30,-1-4-38,-1-2-46,2 2-44,-1-4-44,0 0-44,3-3-50,1 1-58,1-7-76,0 0-129,1-2-31,0 0 70,3-4-252,2-1-235</inkml:trace>
  <inkml:trace contextRef="#ctx0" brushRef="#br0" timeOffset="-184888.81">23706 13592 2252,'-8'-6'103,"8"6"20,-6-6 8,4 5 0,2 1 3,0 0 4,-8-4-13,8 4-6,0 0-7,-8-2-4,8 2-9,0 0 5,0 0 10,0 0 0,0 0-5,0 0-13,28 0-4,-19 0-5,1 0-14,1 0-4,0 0-26,1 0-38,1 0-43,-2-2-40,1-1-49,-4 1-65,3 0-67,-2-4-90,-1 3-160,1-1-25,-1 1 72,0-1-196,-1 0-153</inkml:trace>
  <inkml:trace contextRef="#ctx0" brushRef="#br0" timeOffset="-184704.28">23914 13450 1882,'0'-8'63,"0"-1"40,0 2 11,0-1 6,-2 1 1,0 0 4,2-1-1,0 1-8,0 2-14,0 0-7,0 5-9,-2-7-9,2 7-16,2-9-31,-4 5-35,2 4-36,0 0-33,2-7-37,-2 7-44,0 0-40,0 0-82,13 3-121,-13-3-270,1 8-163</inkml:trace>
  <inkml:trace contextRef="#ctx0" brushRef="#br0" timeOffset="-184467.11">23944 13447 1912,'2'6'44,"0"-2"31,0 0 12,1 1 16,1-1 6,0 2 8,-1-1 4,2 2 0,0-2 1,0 2 10,2 1 7,0 0 1,-1 1 3,-1-1-3,2 1-3,-2 0 0,1 1-9,-2 0-2,0 2-6,0-3-7,-1 0-8,-1 2-5,0-1-8,-2-3-5,0 4-8,-2-4-8,-3 3 2,1-3-12,0 1-2,-2-3-4,0 2-18,-4-2-31,3 1-36,-4-2-44,2-1-42,1-1-45,0-2-46,8 0-62,-15-3-55,8-1-95,2-4-126,4 1 6,1 0-280,1-4-305</inkml:trace>
  <inkml:trace contextRef="#ctx0" brushRef="#br0" timeOffset="-184099.15">24191 13447 2366,'3'-4'71,"1"1"31,-4 3 10,6-5 10,-6 5 2,7-2 5,-7 2-4,0 0 1,0 0-1,0 0 5,0 0 4,0 0 5,-6 17-3,3-10-1,-1 2-6,-3 1-18,3 2-6,0 0-9,-2 1-9,4-1-8,-2 2-8,2-2-5,0 1-7,4-2-8,-4 0-6,4 0 0,0-1-3,2-1-3,0 1-3,2-2 0,2-2-4,3-3 0,0 0-3,2-3-1,-1 1-4,0-5-2,4 1-2,-4-1 3,3-3-1,-5-1 0,0-1 1,0-3-2,-4 0-1,-4 3-6,-2-4-2,-2 5 2,-2-2-7,-2 2 0,-3 1-2,-3-1-14,-4 3-15,0 1-25,-2 0-33,2 2-36,3 0-36,-3 2-51,4 0-66,2 0-82,0 0-175,4 4-88,-4 0 79,6 0-349,4-4-368</inkml:trace>
  <inkml:trace contextRef="#ctx0" brushRef="#br0" timeOffset="-183905.23">24541 13479 2653,'4'-2'106,"-4"2"27,6-5 15,-6 5 5,5-2-9,-5 2-8,6-4-12,-6 4-16,5-4-12,-5 4-19,6-1-42,-6 1-35,0 0-37,6-2-40,-6 2-41,6-4-53,-1-1-66,-3 2-82,2-1-149,-4 4-7,8-6 55,-6 2-121,-2 4-45</inkml:trace>
  <inkml:trace contextRef="#ctx0" brushRef="#br0" timeOffset="-183446.52">24696 13309 1735,'0'-7'169,"1"2"14,-1-1 13,0 6 0,0-8 2,0 8 1,0-5 0,0 5-3,0 0-2,0 0 0,0 0 4,0 0 4,0 0 2,-10 15-9,6-6-10,-1 1-28,3 2-14,0-2-7,0 2-23,0 1-8,-1 0-12,3 2-7,3-4-8,-1 2-6,2 0-6,1 0-9,1 0 0,0-2-8,3-2-5,2 0-10,-1 0-14,0-1-18,6-6-15,-4 3-25,1-3-16,0-2-13,1 0-9,-1 0-4,-1-2 2,0-3 4,0 3 8,1-5 5,-2 1 10,-1-1 3,-2-1 3,1 1 8,-5-1 5,2 0 16,-1 0 16,-1 4 16,-2-5 13,3 3 9,-4 3 4,2-3 2,-1 2 0,-2 4-3,4-5-1,-4 5-3,0 0-4,0 0 2,0 0 0,0 0-2,0 0-2,-6 22-2,3-16-5,3 1-1,-1 3 0,-1 0-2,2-1-3,-3 1-2,3-1-8,-2 4-33,2-4-36,-3-1-47,3 4-51,0-4-45,-4-1-65,2 1-74,-1-1-111,0-1-191,1-1 69,0-3 61,2-2-308,0 0-310</inkml:trace>
  <inkml:trace contextRef="#ctx0" brushRef="#br0" timeOffset="-183190.6">24958 13268 2270,'0'-17'77,"0"2"38,0 4 30,0 1 29,0 3 12,0 0 5,3 2-7,-3 5-10,0-10-14,2 6-10,-2 4-1,4-2 6,-4 2-2,0 0 1,8 13-4,-4-5-5,-2 1-9,3 3-13,-1 3-13,-2 2-7,2-3-10,-4 3-12,4 0-7,-2 0-24,1 1-37,-1 0-43,-2 2-54,1-1-54,-1 0-46,0-6-41,0 1-50,0-4-50,3 1-49,-3-2-111,0-2-78,2-3 51,1 0-277,1 0-278</inkml:trace>
  <inkml:trace contextRef="#ctx0" brushRef="#br0" timeOffset="-182869.87">25102 13119 2197,'-4'-11'26,"0"0"52,1 3 26,0 1 15,2 0 18,-1 4 9,2 3 3,-2-6-2,2 6-9,-2-4-17,2 4 1,0 0 19,0 0 17,0 15 0,2-5-3,-2 0-3,0 3-11,2 4-9,0-2-12,2 1-13,-1-1-8,1 5-11,0-5-7,3-1-10,-1 1-4,0-1-6,1 1-7,0-3-2,3-1-6,0 0-10,0-2-26,3-1-17,0-1-21,0-5-21,-1 3-29,4-5-22,-4 0-18,3 0-21,-2-2-15,-1-1-21,1-4-28,-3 0-29,-1-3-26,0 1-29,-3-2-40,-2 0-72,-2 1-70,0-2 2,-2 0-187,-2 1-151</inkml:trace>
  <inkml:trace contextRef="#ctx0" brushRef="#br0" timeOffset="-182677.59">25314 13106 1865,'0'-9'64,"-3"3"44,1-1 24,2 2 22,0-1 6,0 6-3,2-7 4,-2 7 0,0 0 26,0 0 17,0 0 3,8 16 4,-4-7 0,-2 4-11,0 4-11,0 0-10,0 4-23,0 4-13,2-1-17,-4 4-10,2-1-30,0-1-51,-2 2-69,2-1-63,-2 1-60,-2 0-111,0-2-128,2 1-256,-2 3 68,-2-1 68,-2 3-337,-1-3-338</inkml:trace>
  <inkml:trace contextRef="#ctx0" brushRef="#br0" timeOffset="-180177.92">21021 15441 2352,'-4'-7'29,"2"3"38,-2 0 19,4 4 10,-7-6 6,7 6 3,-6-3-3,6 3-7,-6-2 3,6 2 0,-9 11 8,2-1 5,-1 3 1,0 8 5,-2 4-5,-2 3-6,0 7-5,-3 5-8,1 2-7,-4-1-11,1 4-6,0-1-7,-1-1-4,1 1-12,-3 0-24,0-5-27,0-2-33,6-2-30,-1-9-26,2-3-28,2-4-44,1-4-49,4-2-48,-1-8-42,2-2-93,1-3-81,4 0 10,0 0-172,0-15-138</inkml:trace>
  <inkml:trace contextRef="#ctx0" brushRef="#br0" timeOffset="-179938">20674 15640 1883,'-3'-17'90,"1"3"32,0 4 18,0 2 4,2 1 1,-2 2 2,4 1-4,-2 4-15,2-4-3,-2 4 6,0 0 14,16 11 2,-8-2 2,0 5-2,5 0-8,0 7-9,4 4-7,-1-1-12,4 3-8,-1 1-11,0-2-9,2 4-6,-1 3-8,-5-5-6,3-2-17,-3 1-30,-2 1-33,-1-1-40,0 2-31,-2-6-44,-2-3-49,0 2-53,0-3-63,2-4-91,-2-4-137,2 0 16,1-7-311,4 1-306</inkml:trace>
  <inkml:trace contextRef="#ctx0" brushRef="#br0" timeOffset="-179687.92">21403 15661 2260,'4'-24'42,"-2"6"32,-4-2 27,-1 7 16,3 2 16,-1 3 14,-2 0 12,1 3 1,0 1 0,2 4-3,-10 0-1,10 0 0,-16 8 5,8 1-1,0 6 1,-2 2-6,-1 7-9,4 0-10,-1 3-12,2 1-11,1 1-8,1 3-14,2-3-7,0-1-8,4 5-11,-2-7-8,4 3-24,0-5-31,3 0-34,-1-3-45,4 0-47,2-7-49,0-1-67,0-6-67,6-1-59,-1-6-150,1 0-62,4-6 40,0-1-326,2-6-348</inkml:trace>
  <inkml:trace contextRef="#ctx0" brushRef="#br0" timeOffset="-179378.91">21669 15709 2602,'-14'-1'94,"0"-2"15,2 0 17,2 3 17,1 0 7,0-2-3,9 2-4,-14 0-14,14 0-11,-11 0-18,11 0-3,0 0-8,0 0-2,0 0-1,0 0-9,21-5-7,-8 1-3,0 2-7,1 2-7,2-2-5,-4 2-5,3 0-5,-2 2-4,0 0-2,-1 2 4,-2 1 9,0 3 12,0 2 9,-4 1 4,0 3 3,-2-1-2,-3 4-1,3 2 0,-4 0-8,0 3-6,0-2-4,0 1-3,-4 0-3,3-2-8,1 1-6,-2 2-29,0-5-41,2 0-47,-2-2-52,2-1-46,0-1-52,0-7-52,2 3-70,-2-7-76,4 2-121,-4-4 5,0 0-397,16-12-424</inkml:trace>
  <inkml:trace contextRef="#ctx0" brushRef="#br0" timeOffset="-179086.3">21803 15495 2716,'-8'-8'44,"1"3"30,1 1 13,1 1 7,5 3 4,-4-5-8,4 5-4,0 0 17,0 0 25,0 0 14,0 0 9,0 0 8,32 12 5,-20-4-5,4-1-5,2 6-7,0 0-8,3 3-3,-1 4-5,4 5-4,0 0-4,3 6-28,-4-5-10,2 8-4,-3-3-8,-5 1-8,-5-1-4,-3 4-7,-3-2-7,-6 0-16,0 1-29,-4-7-29,-2 4-38,-3-6-45,3 4-49,-3-4-45,0-4-51,0-4-53,2 0-64,-2-7-131,4 2-102,0-7 65,1 3-378,4-2-398</inkml:trace>
  <inkml:trace contextRef="#ctx0" brushRef="#br0" timeOffset="-178802.92">22347 16259 2506,'1'7'21,"-2"-1"28,1-6 11,0 14-3,-2-10-1,2 1-2,0-5 8,-3 12 5,3-11 3,0 6 19,-2-2 9,2-5 7,0 0 20,5 7 13,1-7 7,-6 0-1,0 0-9,24-5-12,-12-2-12,3 0-12,1 1-7,-1 2-11,3-1-12,-3-1-21,-1 0-33,2 1-44,-4 3-38,0 0-44,0-4-60,-4 6-66,2-3-68,-10 3-140,11 3-98,-7 3 61,-4-2-276,0 6-249</inkml:trace>
  <inkml:trace contextRef="#ctx0" brushRef="#br0" timeOffset="-178610.48">22231 16721 2392,'-20'22'157,"6"-3"26,1-4 0,2-3-1,3 1-6,1-6-5,3 1-7,0-1-7,4-1-9,2 1-11,2 0-10,5-6-11,3-1-13,4 0-9,4-1-10,6-3-30,-1 1-58,3-4-54,2 0-57,-5-1-86,9-3-98,-2 0-168,-2 0-96,-5 1 67,-2 0-329,0 2-311</inkml:trace>
  <inkml:trace contextRef="#ctx0" brushRef="#br0" timeOffset="-176109.5">23098 16280 2118,'0'0'-72,"0"-6"33,0 6 26,0 0 12,2-8 17,-2 8 14,3-5 15,-3 5 16,3-6 20,-3 6 15,2-3 13,-2 3 3,0-7 12,0 7 5,0 0 9,0 0 15,0 0 1,0 0 1,0 0 1,0-8-2,0 8-6,0 0-4,0 0-4,0 0-5,0 0-6,0 0-6,0 0-7,0 0-8,0 0-7,0 0-6,0 0-9,0 0-7,0 0-10,0 0-2,0 0 4,-5 17 5,5-8 4,-3 2-1,3 8 1,0-4-18,0 6-7,0 4-4,0-4-1,3 8-8,0-2-2,-3 1-5,2-1 2,0-5-7,-1 5-2,2-4-3,-3-2-2,2-2 2,0 0-4,0 0-4,0-4-1,-2 0-3,2-3-3,-2 1-14,2-5-10,-2 1-20,2 2-17,-2-4-32,0-4-26,-2 1-40,2-4-23,-2 8-31,2-8-24,0 0-38,0 0-35,-10-15-40,7 5-58,6 0-113,-1 3-39,0-5 31,0 3-258,4-4-265</inkml:trace>
  <inkml:trace contextRef="#ctx0" brushRef="#br0" timeOffset="-175788.29">23588 16286 2260,'2'-10'55,"1"3"28,1 1 18,-2-2 12,0 5 15,0-4 13,0 4 26,0-2 8,0 0 7,-2 5 0,2-6-4,-2 6-6,1-6-9,-1 6-12,0 0-13,0 0 0,0 0-1,0 0-9,5 17-7,-5-7-5,5 2-7,-5 1-9,0 1-10,0 2-7,0 4-3,0 1-16,0-1 0,0 2-5,0 2-4,-2-2-7,2-2-26,-3 1-40,1 1-42,-1-8-60,3 5-52,-1-4-51,-3-1-51,2-1-48,2-5-49,-2-1-88,4-1-82,-4-1-2,2-5-375,0 7-400</inkml:trace>
  <inkml:trace contextRef="#ctx0" brushRef="#br0" timeOffset="-175580.73">23533 16522 2510,'-11'-6'21,"1"1"45,2 0 32,-2 0 16,2 3 35,2-3 16,2 5 10,-2-7 7,6 7-3,-11-1-7,8-6-10,3 7-13,0-7-12,0 7-10,12-11-12,0 5-10,2-1-10,4-1-10,1 1-8,2-2-8,2 1-28,3 3-39,-1-2-50,1-1-53,-2-1-59,-2 1-74,3-1-81,-7 2-93,-4 0-157,2 1 24,-4 1 61,0-3-249,-1 2-221</inkml:trace>
  <inkml:trace contextRef="#ctx0" brushRef="#br0" timeOffset="-175409.67">23914 16211 2015,'0'-7'91,"0"-6"38,2 6 18,-2 0 6,2-1 9,0 1 3,-2 1-5,3-2-11,-3 3-15,0-2-16,1 2-12,-1 5-11,3-10-36,-3 8-36,0 2-38,2-6-32,-2 6-34,0 0-52,5-2-54,-5 2-45,0 0-104,10 10-129,-10-3 8,-3 1-140,1-1-95</inkml:trace>
  <inkml:trace contextRef="#ctx0" brushRef="#br0" timeOffset="-175159.69">23939 16286 1863,'0'7'150,"2"0"18,1 1 18,-1 4 21,2-5-3,0 3 12,1 1-3,-1-3-5,0 6-5,2-1-6,-2-4-11,0 4-7,1-2-9,0 4-9,-3-1-8,2 0-13,-2-1-8,-2-3-8,2 2-8,-2 0-7,0-2-4,-2 1-17,-3-1-5,4 2-7,-6-3-13,-2 2 1,1-3-10,-2-1-14,1 2-22,0-4-29,1 0-36,-1-5-51,1 0-46,8 0-46,-14-1-63,6-8-65,4-1-73,2 2-158,2-5-72,0 0 72,2-1-371,5 1-401</inkml:trace>
  <inkml:trace contextRef="#ctx0" brushRef="#br0" timeOffset="-174780.93">24139 16287 2539,'2'-6'59,"2"1"43,0 3 32,0 0 27,-4 2 9,4-6 6,0 1 1,4 3 1,-4-2-4,4 1-2,2-4-2,-1 4-1,4-2 1,2 5-15,-1-5-9,0 5-11,-2-4-10,0 4-14,1 4-3,-2-4-7,0 5-2,-1-2-2,-4 4-27,0 1-1,-1 3-9,-3-1 1,-4 4-6,-1 3 0,-3-2-6,0 0 0,-2 4-6,-3 0-6,-2-2-1,2 2-2,1-4-7,0 3 0,2-7-6,-3 0-1,6 2-3,-1-5-3,2 0-1,-2 3-2,5-6 5,1 0 1,1 1 5,5-1 10,-6-5 5,12 2-3,-2-2-8,2-2 12,-1 2-18,7-3-3,-1-1-6,-2 0-25,4 2-39,0-6-47,0 1-63,4 2-70,-4-10-81,3 5-99,-6-4-104,4 3-196,-1-2 76,-5-2 59,4 4-419,-6 2-473</inkml:trace>
  <inkml:trace contextRef="#ctx0" brushRef="#br0" timeOffset="-174610.8">24642 16293 2774,'-2'-7'92,"2"7"69,-2-6 53,2 6 1,0 0-11,0-8-16,0 8-17,0 0-21,2-6-15,-2 6-16,4-5-11,-4 5-23,4-2-47,-4 2-51,6-5-48,-6 5-51,6-7-55,-2 5-69,-1-1-77,-3 3-155,5-5-82,-3 0 40,-2 5-247,2-6-246</inkml:trace>
  <inkml:trace contextRef="#ctx0" brushRef="#br0" timeOffset="-174128.66">24731 16084 2206,'0'-8'126,"0"5"54,0-4 23,0 7 23,-2-8 9,2 8 2,0-9 0,0 9-9,-2-4-8,2 4-10,0 0 3,0 0 3,0 0 6,0 0-31,-2 18-2,2-8-11,-2-3-8,0 3-15,0 1-18,2 1-13,-2 3-12,2 0-7,0-2 5,0 0-9,2 0-14,0 3-6,2-6-5,-2 1-10,4 2-7,1-3-6,0 0-14,1-3-16,0-3-21,3-1-23,0 3-18,-3-6-14,5 0-6,-3 0-14,3 0 1,-2-6 5,-4 6 7,3-7 3,0 3 5,-1 1 4,-3-7 5,-1 3 6,-2 0 10,-1-1 8,1 1 12,-1 2 9,-2 1 11,0-2 10,0 6-1,0-11 11,0 11 0,-2-5 5,2 5 10,0 0-14,0 0 6,0 0-3,0 0 1,0 0-2,-13 16 2,11-10-11,0 1 2,2 2-8,-2 3 0,2 1 2,-2-4-2,2 3-5,2-2 1,-2 1-26,0 0-28,2-1-25,0 4-43,0-7-52,-2 5-57,4-3-54,-4-1-53,1 0-59,2-4-68,-3 1-122,0 3-92,0-8 73,0 0-456,0 0-517</inkml:trace>
  <inkml:trace contextRef="#ctx0" brushRef="#br0" timeOffset="-173864.2">24949 16087 2730,'0'-12'28,"0"-5"56,0 4 44,2 6 18,1 1 23,-3 1 10,2-1 3,0 4-4,-2 2-12,5-7 7,-5 7 3,8 0 0,-8 0-3,10 7-6,-5-1 1,1-2-18,-4 5-15,2 0-12,-2 2-12,0 6-8,3-5-6,-4 3-36,2 2-4,2 0-23,-3-1-28,-2 1-35,2-2-48,-2 5-49,2-5-46,0 1-37,-2-6-51,0 4-57,2-7-64,-2 1-135,0-2-92,2 0 62,-2-6-359,6 1-385</inkml:trace>
  <inkml:trace contextRef="#ctx0" brushRef="#br0" timeOffset="-173558.16">25139 16029 2591,'0'-8'62,"-4"2"34,4-1 28,0 7 28,0-10 14,0 7 13,0 3 9,0 0 6,0-8-11,0 8-9,0 0-3,0 0 16,0 0 6,0 0-4,0 0-19,6 18-9,-6-8-4,2 2-7,-2-1 1,0 0-12,2 1-16,-2 2-8,2-2-10,0 2-11,0-7-6,0 6-12,2 2-5,2-3-6,-1-4-4,-1 2-9,3 1-3,5-6-6,-5 4-5,1-4-25,0-3-28,3 0-39,0 2-47,1-8-58,1 2-61,2 0-53,0-3-65,-3-4-76,-1 1-80,2-3-173,-3 4 43,0-4 50,-1 2-391,0-6-443</inkml:trace>
  <inkml:trace contextRef="#ctx0" brushRef="#br0" timeOffset="-173364.55">25369 15952 2812,'-2'-3'77,"0"-2"51,2 5 35,0 0 49,0 0 24,0 0 10,0 0-3,12 12-2,-7-5-31,1 7-9,2-1-13,1 9 2,2-2 2,3 6-21,-1 3-15,0-3-15,-3 6-26,3-3-51,-5 1-60,1-2-69,-2-1-93,-3 0-88,-4 2-127,-2-3-153,0 3-165,-3-1 83,-1 0-522,-1-1-599</inkml:trace>
  <inkml:trace contextRef="#ctx0" brushRef="#br0" timeOffset="-172956.4">23518 17428 3142,'-26'0'5,"6"0"41,2 2 23,2-2 17,5 0 6,1 5 9,-1-5 4,4 2-3,7-2-9,-12 0-1,12 0-2,0 0 9,21-9 4,6-2 0,10-2-8,30-10-2,14-6-7,14-4-9,7-2-7,12-4-6,11 2-4,4-4-4,-2-1-4,5 3-8,-3 2-3,-5 4 3,-7-2-33,-14 2-51,-12 11-44,-12-4-37,-19 12-34,-16 0-27,-10 7-30,-11-1-43,-4 5-44,-8 3-52,-5 0-118,-6 0-48,-5 11 36,-5 2-184,-10 0-161</inkml:trace>
  <inkml:trace contextRef="#ctx0" brushRef="#br0" timeOffset="-172613.66">23698 17655 2130,'-57'22'236,"11"-2"4,5-6 8,11-5 3,3 1-10,6 0-13,1-5-18,8 2-2,6-5 6,8 2 24,-2-4 18,32-4-32,6-5 24,31-13-10,20-4-5,14-9-11,9 2-9,19-2-5,8 2-11,31-8-9,1 2-16,5 0-12,0 5-13,-32 0-16,-3 7-12,-7-1-12,-11-1-8,-15 2-12,-14 0-8,-8 6-7,-12 1-6,-18 6-7,-14 0-2,-9 7-3,-5-1-5,-2 3-7,-8-2-22,-1 0-20,1 6 0,-4-6 0,-2 2 0,2 5 0,-4-6-50,1 4-35,-3 2-26,1 0-31,-1-4-35,-1 2-49,-7 2-67,6-1-66,-6 1-85,-2-6-124,2 6-216,0 0 57,-13-5 95,7 2-590,1-2-685</inkml:trace>
  <inkml:trace contextRef="#ctx1" brushRef="#br0">3200 7913</inkml:trace>
  <inkml:trace contextRef="#ctx1" brushRef="#br0" timeOffset="896.34">3200 7913</inkml:trace>
  <inkml:trace contextRef="#ctx1" brushRef="#br0" timeOffset="1112.29">3200 7913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24T09:32:17.0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3213 1126 767,'0'0'64,"-4"4"-8,4-4-11,-6 4-9,2-1-2,4-3-3,-10 4-7,7-2 10,3-2 7,-11 3 13,11-3 17,-6 5 13,6-5-1,-6 3-8,6-3 0,-7 2-4,7-2-3,0 0-4,-6 2-8,6-2-6,0 0-2,-4 4-3,4-4-2,0 0-5,-6 2-4,6-2 4,0 0 1,0 0 1,0 0-3,0 0-1,-5 3-4,5-3 1,0 0-3,0 0-5,0 0-1,0 0-3,0 0-3,0 0 1,0 0 6,0 0 4,0 0 0,17 5 8,-4-5-1,6-3 0,6 1 0,7-3 0,9-1 1,3-2-3,7-1 2,6 0-1,-3-2-4,2 1-3,-1-2-4,-4 3 0,-3-1-3,-7 3-3,-3-1 1,0 1-2,-11-2-2,1 6-1,-2-3 3,-8 2-6,4 0-5,-5 1-3,-4-1-1,2 2-3,-5 0-7,0-2-8,1 2-14,-2-1-13,-1 3-26,-2-2-27,1 0-40,-7 2-28,0 0-27,10-3-68,-8 1-137,-2 2-193,0 0-88</inkml:trace>
  <inkml:trace contextRef="#ctx0" brushRef="#br0" timeOffset="516.46">3625 1278 1538,'0'0'-44,"-10"3"20,6 0 21,4-3 20,-4 4 11,4-4 12,-6 3 6,6-3 4,0 0 1,0 0 10,-7 2-3,7-2-3,0 0 1,0 0-1,0 0-1,0 0-3,0 0 1,0 0 0,0 0-2,-5-8-3,5 8-1,0 0-4,0 0-3,0 0-1,0 0-2,0 0-5,0 0-2,0 0-7,0 0-2,0 0-4,0 0 2,-4 13-1,6-6 3,0 4 2,2 4 1,-3 2 2,4 3 0,-3 4 0,1 3-2,2 2-3,0-2 0,-4 3-3,4-2 1,0 3-5,-3-2 2,2-1 1,-1 0-5,0-3 2,-1 0-3,2-5-10,-2 0-17,1-3-21,-1-1-20,0-1-28,0-4-28,-1 0-30,2-1-30,-3-3-55,2-5-122,-2-2-244,-5 7-95</inkml:trace>
  <inkml:trace contextRef="#ctx0" brushRef="#br0" timeOffset="818.19">3201 2025 1671,'-10'6'-1,"1"-3"17,2 1 16,1 0 5,0-2 1,6-2-3,-7 4 3,7-4-1,-2 3 3,2-3 11,0 0 8,17 0 4,1 0 2,2-3-2,8-1-5,6-2-3,1 0-6,3 1-4,1-3-9,1 1-3,-4 0-3,3 0-12,-4-1-7,1 1-10,-2 0-15,-4-1-21,1-1-26,-3 1-29,0-2-23,-3 0-43,-3-1-71,-2 0-414,2 0-138</inkml:trace>
  <inkml:trace contextRef="#ctx0" brushRef="#br0" timeOffset="1317.83">3956 1685 1662,'-1'-5'-17,"-1"-1"23,0 1 22,-4 0 13,5 0 13,-3 2 9,4 3 2,-4-9 0,4 9-6,-5-5-7,5 5-3,0 0-6,0 0 5,0 0 2,0 0 1,-5 19 6,8-9-1,-3 1-3,2 2-5,3 2-2,-3 1-2,0-1-6,2 0-4,-3-1 0,5 1-6,-4-2 0,0-2-1,-1 1-1,2 0-4,-1-5-1,-2 3 0,2-3-1,-2-1-1,0 0 2,0-3-5,0-3-4,-7 4 2,7-4-3,0 0-1,-7-12 1,2 5-4,-1-7-4,2 1-2,-1 0-2,1-4-1,4 2 1,-2-3-2,4 3 1,-2 0-2,4 0 1,-2-1-1,3 1-1,-1 2 2,5-1-1,-2 4-4,2 0 5,1 0 1,1 1 2,-2 3-2,3 2 2,2 2 5,-4 1-1,5 2 2,-3 1 0,2 2 2,0 4 0,1-3-3,0 5 3,-3-1 0,3 3-3,0 1 1,-2-1-1,-3-1 2,1 0-2,-2 3-1,-3-3 0,0 2-10,0-1-14,-1-2-19,-3-3-18,2 1-24,-2-2-29,0-1-34,0-1-46,-2-4-73,0 0-119,0 0-231,0 0-112</inkml:trace>
  <inkml:trace contextRef="#ctx0" brushRef="#br0" timeOffset="1686.96">4349 1545 1640,'-2'-6'3,"2"6"26,0-6 17,0 6 0,2-7 6,-2 7-1,0 0-4,0-6-6,0 6-4,0 0 4,0 0 6,0 0 11,0 0 2,14 18 3,-6-11 1,-1 4-1,2 0 1,1 3-3,1-1-6,2 3-4,0 1-5,-1-2-4,-1 2-7,4-2 1,-1 0-3,-3-2-3,2-3-3,-3 0-2,-2-1 1,2-1 7,-5-1 6,4-1 9,-2-2 1,-1-2 2,-6-2-2,12-4-3,-8 1-2,1-3-7,-3-4 0,2-1-5,-2-4-5,1-1-3,-3-3 0,0 1-5,0 0-11,0-1-5,0 3-2,-3-1-12,3 0-15,0 4-20,0 2-29,-2-1-34,2 2-47,0 1-39,0 4-21,0-3-56,2 2-109,1 3-53,3-1-100,-1 0-37</inkml:trace>
  <inkml:trace contextRef="#ctx0" brushRef="#br0" timeOffset="2063.86">4872 1535 1416,'4'4'-9,"-1"2"18,4-3 19,-4 1 15,1 0 14,-4-4 8,4 6 6,0-4 9,-4-2 2,7 3-1,-7-3 1,4 4-5,-4-4-3,0 0-8,0 0-4,15-7-9,-12 3-4,4-1-7,-3 1-2,0-4-4,1 0-3,0 3-3,-3-2-1,0-4-5,-2 4-3,0 1 1,0-1-5,0 0-1,-2 2-1,-2 2-5,-4-2 1,8 5-1,-16 3 3,5-1-1,1 3 1,-3 2 0,2 3-1,1 0 2,0 1 2,-2 2-3,4 1-2,2 1 2,0 0 0,-1 1-4,5-1 1,0 0-1,4 0 2,0 1 0,3-3-4,1-2 5,2-1-3,2-1 1,4-1-2,-3-3-4,7-1-11,1-1-17,-2-3-22,5-3-31,-4 1-24,2-4-37,1 2-64,-3-3-91,4-3-139,-1 1-135,0 2-67</inkml:trace>
  <inkml:trace contextRef="#ctx0" brushRef="#br0" timeOffset="2622.2">5331 1608 1508,'-10'9'5,"6"-7"17,4-2 17,-6 4 17,6-4 10,-5 4 5,5-4 5,0 0 4,-9 1-2,9-1-4,0 0 2,0 0-4,-10-7-7,10 7-9,0-9-2,0 3-7,2-2-7,-2-4-4,2 3-3,2-4-3,0-3-4,1 1-3,-1 0-3,-1 0 0,1 1-3,0 0-1,-4 2-3,2 0 1,0 1-2,-2 2 0,0 0-4,0 1-1,-4 1-1,0 2 0,-1 1 0,-4 0-2,3 0 0,-2 2-1,8 2-1,-16-1-4,11-1-4,-1 0-4,6 2-5,-12-2-4,12 2-4,-8-2 0,8 2 5,0 0 0,0 0 2,0 0 3,0 0 1,0 0 1,0 0 1,0 0 0,31 4 2,-24-4 0,2 4 0,-1-3 4,1 1-4,2 2 4,-3 0-3,0 0 3,2-1 0,0 6 2,-2-4-3,0 3 3,1-1-2,-1 5 2,1-3-1,-3 3 3,1-2 2,1 2-3,-2 2 0,0-3-1,-2 2 0,4-1 2,-2 0 0,-2-1-1,0-2 4,0 1-1,0 0-1,0-3-6,1 1 7,1-1 0,-1 1 0,-1-2-1,0-1 4,2 1-3,-1-2-7,-2 0-11,4-3-9,-7-1-19,8 4-12,-1-4-30,-7 0-27,15-2-32,-9-1-56,0 1-102,3-4-221,0 0-28</inkml:trace>
  <inkml:trace contextRef="#ctx0" brushRef="#br0" timeOffset="3026.03">5931 1414 1420,'0'-5'27,"0"-1"11,0 1 0,-2-3 23,0 3 5,-4-1-4,-2 0 2,0 1-3,0-2 9,-6 5-4,4-3-3,-5 3-7,3-2-7,-1 4-1,0-2-6,3 2-4,-3 2-3,-1 1-5,4 0-5,2 2-2,-2 0-4,2 2-4,-2-1-8,4 2-1,2-1-4,0 1-4,2-1 1,0 0-1,4 1 1,0 1 0,2-4 1,1 1-2,5 0 1,1 1-1,1-2 2,3-1-1,-2 2 3,0 1-2,1-2 0,-1-2 1,0 4-2,-1-2 0,-1-1-2,0 1 5,-3-1-1,-2 2 1,3 1 8,-5-4 9,2 2 3,-4 2 3,-2 0 5,0-1-1,-4 1-5,0 1 0,-2-1-2,-4 1-2,-3-1-2,2 1-6,-3-3-17,1 0-22,1-1-35,0-1-37,2-1-42,-1-4-56,2-1-107,1-1-322,6-4-125</inkml:trace>
  <inkml:trace contextRef="#ctx0" brushRef="#br0" timeOffset="3441.48">6305 1440 1611,'8'6'-36,"-7"-4"20,-1-2 34,5 5 23,-5-5 18,4 4 10,-4-4 7,0 0 3,2 3 2,-2-3-3,0 0-4,4 4-6,-4-4-9,0 0-6,0 0-2,19-7-6,-12 1-4,3 3-4,-2-5-5,3 1-8,-1-4-3,0 3-3,0-4-2,0 2 0,-2 1-2,-1-3-3,-1 5-3,-2-1 0,-1 0 0,-1 1-3,-2 3 1,-5-2-1,5 6 0,-10-4 0,-1 4 5,11 0 2,-20 6 2,6 0 6,0 1-1,-1 3 1,0 2-1,0 3 1,1 0-2,-2 1 2,4 1 2,1 0-6,4-1 0,-1 0 0,4 1 0,2 0 1,0-1 0,4-1 4,2-2-1,5 0 0,1-1 1,3-2-3,1-2 2,6-3-3,1-3-2,2 0-10,2-4-27,5 0-37,-2-3-51,1-2-59,-1-4-71,-2 1-155,1-3-52,1-2-130,-3-3-79</inkml:trace>
  <inkml:trace contextRef="#ctx0" brushRef="#br0" timeOffset="74228.56">7644 1073 871,'4'-4'59,"1"-1"-3,-3 2-12,-2 3-2,5-5-14,-5 5 6,5-5-10,-5 5-2,4-4 9,-4 4 3,1-3-3,-1 3 8,0 0 4,3-6 2,-3 6 7,0 0 3,0 0 1,4-6 4,-4 6 3,0 0 3,0 0 5,0 0-2,2-4 3,-2 4 2,0 0-1,0 0-3,0 0 0,0 0-2,0 0-4,0 0-3,0 0-2,0 0-9,1-5-6,-1 5-4,0 0-5,0 0-3,0 0-4,0 0 0,0 0-3,0 0-2,-3 17 1,3-10 0,0 2 0,-2 1 1,4 4 0,-2-1-4,0 4 2,2 3-5,-2 1-1,1 0 0,3 3-2,-2 1 0,3-1-1,-3 0-2,2 0 0,-2-4-2,-1 0-2,2-2-16,-1-1-16,0-2-22,-2-2-22,2-2-22,-2-1-51,-2-3-47,0 0-79,-4-5-132,2-1-242,4-1-138</inkml:trace>
  <inkml:trace contextRef="#ctx0" brushRef="#br0" timeOffset="74669.75">7305 1106 1689,'-6'-4'-35,"4"-1"18,-2 1 20,-1 1 14,5 3 4,-5-8 5,5 2 2,-2 3 10,2 3 2,2-10 2,3 6 0,2-1 6,-1-2 4,4 0 5,7 1 6,0 0 1,6 1 2,5-1-4,4-1-3,5 3 0,6 1-1,-1 1-3,5 4-5,-4 1-1,6 1-4,2 1-4,0 5-1,-1-1-3,-2 2-3,-1 5-1,-5-1-6,1 2 1,-12 0-3,1 3 1,-4-2-2,-5 6-2,-4-2 3,-9 1 2,-3 0 2,-7 0 1,-7 3-3,-5 3 0,-8-1 2,-9 7-8,-7-4 0,-17 6-2,-8-1 0,-3-5-1,-1-4 0,7-8-9,8-8-15,-1-1-21,7-5-15,1-2-25,1-8-27,3 2-31,3-7-35,11 1-41,-2-10-66,6-3-137,5 2-257,6-1-158</inkml:trace>
  <inkml:trace contextRef="#ctx0" brushRef="#br0" timeOffset="74863.79">8251 905 1869,'6'-2'10,"0"-2"26,-6 4 12,6-4 2,-6 4-4,4-3-7,-4 3-6,4-5-4,-4 5-21,0 0-20,0 0-24,0 0-29,0 0-30,15 8-36,-11-4-78,-2 0-342,2 2-54</inkml:trace>
  <inkml:trace contextRef="#ctx0" brushRef="#br0" timeOffset="75083.2">8356 1134 1544,'0'5'10,"0"1"22,0-6 18,-3 9 13,3-3 8,0 1 9,-1 3 5,1 0 2,0-1 4,-4 3-6,4 1-9,0 1-6,0-1-6,0 3-6,0 0-5,0 2-5,0-6-15,0 2-23,0 1-30,4-3-36,-3 1-43,2-1-34,1-5-39,-1 0-100,2-3-360,3-2-130</inkml:trace>
  <inkml:trace contextRef="#ctx0" brushRef="#br0" timeOffset="75523.68">8831 1126 1649,'8'-7'14,"-6"0"24,0 1 31,0 1 25,0-1 11,-2-1 3,0 1 2,0 0 1,-4 1-2,2-2-8,0 2-9,-6 2-5,2-2-13,0 1-4,-2 2-10,-1 1-3,-1 1-12,-1 0-3,-2 3-2,3-1-2,-6 5-9,4-2-1,0 0-7,1 3-4,-2-2-9,7 2-7,-3-3-3,3 3-5,2-3 0,4 3 0,-2-1 0,6 2 2,2-4-3,2 5 4,3-4-1,4 1-1,0-1 2,-1 2 1,6-3-1,-3 0 1,2 2-4,0 2 3,-1-1 1,0-3-1,-1 1 1,-2 0-1,0-1 3,-3 2-3,0-2 2,-2 0 2,-2 2 0,-3 0 5,-2-2 5,-3 3 0,-3 1 0,-2 1 0,-3 0 2,-6-1-1,0 1-1,-1 0-1,-6-1-1,-2-2-1,1 1-4,-1-3-16,4 2-18,0-4-23,-3-1-30,6-2-29,1-2-34,0 1-29,5-1-29,-3-5-72,9 0-97,0-1-219,4 3-94</inkml:trace>
  <inkml:trace contextRef="#ctx0" brushRef="#br0" timeOffset="75815.77">9285 1097 1663,'4'-4'21,"-1"2"32,-3 2 26,0 0 7,0 0 6,-9-9-2,2 7 2,1 0-3,6 2-3,-15 2-2,15-2-5,-20 4-6,6-3-5,4 5-4,-5 2-3,2-1-5,-1 6-3,-1-1-4,0 3-3,2-1-3,1 1-5,-1 2-2,2 0-3,3-2-6,-3 3 2,5-3-3,2 0-4,2 1-1,2-3 0,2 0-2,4-1 4,2-3-9,5 0-14,2-2-20,4-6-27,5-1-34,-4-1-48,10-2-45,-5-1-49,3-5-92,-3 1-121,-2-1-214,1 0-147</inkml:trace>
  <inkml:trace contextRef="#ctx0" brushRef="#br0" timeOffset="76232.39">9446 1110 1630,'-5'-4'-53,"5"4"21,-6-4 20,6 4 15,-6-5 10,6 5 5,-4-4-3,4 4 0,0 0 3,0 0 7,0 0 12,0 0 9,0 0 1,19 9 2,-11-2-1,1-2-2,1 0-7,1 6 1,-1-2-1,2 0-7,-2 1 1,-2 1-1,2-3-5,-1 4 0,-2-3 2,-3-1 2,1 1 3,0-1 4,-2-1 3,-1 1 3,-1-3 4,-1 0 0,0-5-1,-1 7-2,1-7 1,0 0-3,0 0 0,0 0-5,-13-12-1,9 4-7,2 1-3,2-2-5,0-2-10,2-1-8,0-2-12,2 1-20,0 0-16,1 2-22,1-3-28,1 2-33,2 3-29,2 0-34,-1-1-78,1 3-381,5 1-146</inkml:trace>
  <inkml:trace contextRef="#ctx0" brushRef="#br0" timeOffset="76601.51">9821 1074 1685,'4'2'-47,"-4"-2"23,6 4 21,-6-4 22,2 4 12,-2-4 7,0 0 9,9 4 4,-9-4 0,11 0-2,-11 0 1,16-6-5,-6 4 1,0-4-7,5 1-4,-3-1 0,1-1-1,-3 0-1,0-2-1,1 1 2,-4 1 3,1 1-1,-4-3-1,0 2-1,-1 2-1,-3 0-3,0 5-3,-7-8-3,1 6 0,6 2 2,-19 0 4,7 2 2,-1 3 2,-2 1-1,3-1 3,-4 4-2,2 0 3,1 0-5,0 3-2,0-1-2,3 2-1,2 1-4,-2-2 0,3 0-1,2 3-2,3-2-1,0-2 0,2 2-1,4-3-1,0-1-3,2-2 1,6 2 12,0-2-6,3-1 0,2-4-18,2 0-17,1-2-20,-2 0-29,3-2-34,-2-2-34,6-2-41,-3-1-51,-3-3-116,0-2-103,0 1-132,-2-2-74</inkml:trace>
  <inkml:trace contextRef="#ctx0" brushRef="#br0" timeOffset="76944.59">10296 760 1566,'-3'-7'-4,"-2"5"22,3-5 28,2 7 20,-4-5 12,2 1 12,-2 0 5,4 4 9,-5-4 0,5 4-1,-3-3-6,3 3-11,0 0-10,-4-4-5,4 4-11,0 0 1,0 0 5,-5 17 2,5-6 3,0 1-3,0 1-1,0 4-8,0 0-1,0 3-5,1 1-3,-1-1-5,4 2-1,-2 2-3,0-3 5,1 4-5,2-2-3,-1 0-5,2-1-2,-2-3-5,2-2 2,-1 1-3,4-3 0,-3 0-6,5-3-2,-3-1-10,3-1-11,2-3-17,-3-1-24,3-4-38,0-2-43,-1 0-51,5-2-45,-4-4-77,1-1-150,-1-1-25,1-2-153,-2 2-125</inkml:trace>
  <inkml:trace contextRef="#ctx0" brushRef="#br0" timeOffset="77127.8">10236 1010 1643,'-13'0'2,"3"0"22,4 0 16,-2-2 8,8 2-3,-4-5-2,4 5-5,0 0-8,14-9 1,-4 5-5,0 2-13,3-1-31,2 1-37,2 0-28,2 0-23,0-2-51,2 0-127,-1 4-152,-2-2 56</inkml:trace>
  <inkml:trace contextRef="#ctx0" brushRef="#br0" timeOffset="77518.21">10632 1032 1204,'6'4'11,"0"0"20,1 0 21,2-1 23,-3-1 12,0 3 11,0-3 6,3 1 6,0-3 1,-1 2-1,2 0-1,1-2-7,2 0-8,0 0-7,-2-2-10,5 0-7,-2-1-8,1-2-3,0 1-7,-2-1-4,2-3-6,-5 1-2,3-5-6,-3 3-1,-1-3-3,-3 1-6,1 1-1,-5 1 3,2 0-1,-4-1 4,0 0-4,-2 2 1,0 2 0,-4 1-3,-3 1 4,0 2 1,-1 2-1,-5 2 5,0 0-1,-1 4 3,1 1-3,-5 4 0,0-2 5,3 4-10,0 0 5,2 0-5,2-1 0,3 3-3,2-1-2,0-1 2,6 3-1,2-3-2,2 2 7,6-4-8,0 3 3,2-4-3,3 1-7,4-4-13,0-1-15,1-1-26,2-2-50,1-3-85,-5-5-107,5 2-258,2-5 46,-1-1 66,8-7-139,7-9-71</inkml:trace>
  <inkml:trace contextRef="#ctx0" brushRef="#br0" timeOffset="78460.01">11757 730 1042,'0'0'132,"-4"-4"-17,4 4-1,-8-4-15,8 4-11,0 0-12,-6-2-3,6 2-6,0 0 0,0 0 0,-8-2-1,8 2-1,0 0-1,0 0-3,0 0-1,0 0 9,15-8-2,-2 4-4,1-4-4,7 1-5,1-4-5,0-2-1,6-2-7,0-2-4,-1-3-4,-3 2-2,-2 1-3,-2-1 0,-3 2-2,-2-2-3,-4 6-2,-1-2-1,-3 3-1,3 2-4,-3 0-1,-4 0-2,2 1-4,-3 1-2,0 3 1,-2 4-1,0-5-2,0 5-2,0 0 2,0 0-1,-9 16 1,8-8 2,-3 6 2,0 3 3,3 4-1,1 0 3,0 7-1,0 1 4,1 4 5,-1-1-3,4 0-1,-2 7-1,0-1-1,-1 0 1,2-6-3,-3 0 1,2 3-4,-2-7 3,0 3-2,0-5 0,0 1 0,0-6-2,0 0 1,-2-2 1,2-2-16,-3-3-7,3-4-17,-1 2-25,-3-2-19,-1 0-32,-2-5-27,3 1-30,-2-1-25,0 0-25,0-4-93,6-1-100,-18 2-163,10-2-68</inkml:trace>
  <inkml:trace contextRef="#ctx0" brushRef="#br0" timeOffset="78705.05">11695 1134 1592,'0'0'36,"-11"-3"27,11 3 32,-10-1 9,10 1-4,-6-3-10,6 3-8,0 0-4,8-8-7,0 3-5,7 1-4,2-1-7,6-3-4,3 2-8,3 0-9,1 1-24,8-2-25,3-2-38,-1 1-43,4-1-43,-1 2-45,-3-3-108,2 3-339,-1-3-127</inkml:trace>
  <inkml:trace contextRef="#ctx0" brushRef="#br0" timeOffset="79132">12582 920 1669,'-6'-2'-27,"6"2"19,-11-2 26,11 2 24,-14-2 9,7 0 12,-4 2 5,11 0 6,-14-2 4,4 2 1,0 2-2,-2 0-3,1 0-4,-3 2-2,-2 2 0,4 1-8,-3 0-2,0 5-6,0-2 0,1 5-6,1 1-3,2-1-2,3 0-5,0 2-2,2-1-6,0 2 2,4-2-6,-1 0 0,6-1-1,-1 1-3,4-1-2,0-3 0,2-3-1,2-2-1,1 0-3,2-5 3,-1-2-3,1 0 1,3-2 2,0-3-6,-4-4-4,4 0 4,1-4-4,-7-3 2,0 0-3,1-6 1,-4 1 0,-5 1-3,0 0 2,-2 1-4,-2 0 1,-2 2 0,-1 2-3,-4 1 1,-1 2-2,0 3-2,-3 4 0,-2 0-5,0 4-10,3 1-15,-6 1-15,4 1-22,-2 5-32,6-4-27,1 4-26,3 0-25,1-2-35,4 1-96,1 0-353,6-1-161</inkml:trace>
  <inkml:trace contextRef="#ctx0" brushRef="#br0" timeOffset="80176.67">12917 933 1704,'0'0'-22,"0"-6"27,0 6 24,-4-7 30,4 7 16,-6-6 9,2 4 5,-2-1-1,6 3 1,-6-3-3,6 3-5,-8-3-9,8 3-7,0 0-1,0 0 0,-10 9-5,7-3-1,3 2-4,-2-1-4,4 0-7,-2 4-3,0-2-3,3 0-4,-1 3-3,4 0-1,-4-4-3,2 4-3,0-4 0,2 1-3,2 1-2,-4-3 0,2 0 0,2-2-3,3 0-2,0-3 0,-1-2 2,3 3-6,-3-6 5,3 1-2,2-3-1,-5 0-1,3-4-4,-2 0 2,-1-2-2,1-1-1,-3 0-1,-2-3-2,4 2 1,-4 2 0,-2 1 1,2 0 4,-2 3 3,-2-1 1,2 2-4,1-1-1,-1 3-2,-2-1-2,-2 5 0,5-4-1,-5 4 2,0 0 1,0 0 3,6 11 3,-4-5-1,-2 2 5,0-1-3,2 2 2,-2 1-2,2 2 0,-2-3-1,4 3-5,-1-3 6,-1 3 3,2-1-8,-2-1 5,2-1-1,0 0-6,3 0 5,-3-2 0,3-2-1,-1 0 0,2-2 4,2-1-5,2-2-2,0-2 4,1 1-4,2-3 0,0-4-4,-1 1 2,2-5-11,0-2 1,-1-1-4,-2-2-3,-1 0 0,1 0 1,-3-3 2,0 5 3,-4 0-3,-2 2 5,-1-2-2,2 1-1,-3 3 2,-4 1-2,0-1 2,-1 4 0,0-3-5,-4 3 5,1-1 0,-1 2-1,1 0 4,0 0-1,-2 3-3,3-1 3,-1 2-3,2-1 1,-3 0-2,7 3 3,0 0-2,0 0 0,-13 0 5,13 0-3,0 0-4,0 0 2,0 0 3,0 0-1,13 12 4,-6-9-2,-1 1-1,3-2 4,1 2 0,-2 0-2,1 0-2,0-3 4,-2 3-2,2 0 0,0 0 1,-1-1-1,1-1 0,-3 2 7,3-1-5,-3 2-1,-2-1-1,2 0 2,1 0-1,0-1-1,-1 1 1,-2 0 2,0 0-4,0-1 5,0 1 3,1 1-3,-1-3-3,1 3 4,-3-2 1,0 4-3,0-4 3,-2-3-2,4 8-1,-2-2-1,0-3 2,0 1-2,-2-4 4,4 7-1,-4-3-3,3 2 1,-1-1-2,0-1 5,0 1-2,0 0-1,0 1 4,-1 0-6,2-1 8,1 1-7,-1 2-2,1-3 4,1 1 1,-1 1 0,-2-2 0,3-1 0,0 3 0,-1-1 1,0-1-1,3-1 0,-2 0-2,-1 0 7,0-2-2,0 1-6,-1 1 4,-3-4-3,10 5-15,-10-5-16,0 0-27,0 0-31,16-7-41,-12 2-40,1 1-43,0-4-83,-1-1-130,-2-2-15,2 2-123,0-2-63</inkml:trace>
  <inkml:trace contextRef="#ctx0" brushRef="#br0" timeOffset="80431.64">13730 655 1607,'-6'-3'31,"6"3"23,-10-3 19,10 3 6,-5-4-6,5 4-7,-6-2-9,6 2-7,0 0-5,0 0-4,0 0-7,0 0-4,0 0-20,0 0-31,0 0-30,4 14-34,-2-8-37,2 0-43,-3-1-128,4 1-222,-3 1-19</inkml:trace>
  <inkml:trace contextRef="#ctx0" brushRef="#br0" timeOffset="80631.84">13796 831 1364,'2'5'-9,"2"1"26,-2-2 13,0 1 26,2 1 13,-2 0 9,1-1 14,-1 4 4,0-4 3,2 3-3,-3-1 0,5 2-3,-4-1-7,0-1-9,0 3-6,0-1-9,0-2-4,3 1-8,-3-1-22,2-2-31,-2 3-42,2-4-48,0 2-41,2-3-41,2-1-108,-2 2-355,2-2-136</inkml:trace>
  <inkml:trace contextRef="#ctx0" brushRef="#br0" timeOffset="81004.65">14071 986 1695,'0'0'-21,"0"0"18,6 2 29,-6-2 18,0 0 11,0 0-1,0 0 0,0 0-1,13-2-5,-6-1-1,-1 1-2,0-2-5,3-2-7,-1 2 0,3-3-3,-3-1-3,3-2 0,-1 1-3,-1-1-4,2-1 0,-5 0-1,2 0 4,-4-2 4,-3 4 6,5 0 4,-4-1 3,-2 1 3,-2 0-4,2 2 0,-6 2-1,5 0-1,-5 0-1,0 3-1,6 2-3,-17 0 1,17 0 2,-13 7-3,5-2-1,-1 0 1,1 5-3,1 0-6,-1 1 2,4 0-2,-1 0-3,1 2 0,2-2-4,2 0 2,2 0-4,0 1 1,0-2-10,5 1-16,1 0-24,1-3-33,2-2-40,-1 1-42,6-1-42,-2-4-76,3-2-124,4 2-280,-2-4-168</inkml:trace>
  <inkml:trace contextRef="#ctx0" brushRef="#br0" timeOffset="81486.44">14608 926 1752,'-21'-5'-19,"21"5"21,-7-1 29,7 1 23,-10-2 16,10 2 5,-6-6 3,6 6 1,-4-6-3,1 1-7,3-1-8,3-2-6,1-2-3,2-1-5,4 0-6,-3-2-2,3-1-6,1 0-4,0 0-1,0 2 3,-3 1 5,-1 0 4,-3 1 1,0 0-6,-2 1-4,-2 3-6,-4 1 0,-2-1-4,-4 2-2,-1 3-3,-2 1 0,-1 0-6,3 0-2,-2 0-7,0 1-6,3 1-5,-1 0-9,2 0-4,1 0-4,2 1 1,2 0 1,-1 0 1,5-3 3,2 8 2,3-5 4,1 1 1,1 0 1,3 0 1,0 0 0,0 2 4,0-1 0,3 0 1,-3 2-1,3-2 1,-3 1 3,3 2 4,-4-1 4,1 3 2,-2-2 1,0 1 4,2 1 3,-3-1 4,2 1-4,-2-3 1,1 3-1,-4 0 0,3-3 0,-1 0 0,1 1-3,-3-1 0,2 2-1,0-4 0,0 2-4,-2-1-4,4-2-14,-2 0-20,2-2-19,0 2-44,3-4-46,0 2-34,-1-6-65,3 0-141,1 0-221,2-1-100</inkml:trace>
  <inkml:trace contextRef="#ctx0" brushRef="#br0" timeOffset="82128.15">15477 352 1606,'0'0'-25,"0"0"24,0 0 21,3-4 20,-3 4 14,0 0 3,0 0 6,0 0 3,0 0 0,0 0 3,0 0 0,0 0 1,0 0 0,0 0-5,0 0-6,0 0-6,0 0-6,0 0-2,0 0 9,0 14 3,4-7-2,-2 5 3,2 5-3,0 0-1,0 6-6,2 2 1,-3 0-3,4 3-2,-5 1-7,2-1-3,-3 1-2,4-1-7,-3 1 3,0-4-5,4 1 1,0-3-3,-1 0-9,-1-6-17,3 0-16,1-1-22,-3-5-31,7 0-40,-2-3-41,6-2-34,-4-4-71,8-2-140,-6 0-276,3-2-172</inkml:trace>
  <inkml:trace contextRef="#ctx0" brushRef="#br0" timeOffset="82598.8">15458 724 1845,'-9'0'-5,"1"-2"30,2 0 22,6 2 14,-8-5-5,8 5-5,-2-7-7,2 7-5,4-10-4,2 7-10,2-3 4,3 2-15,2-1-24,-1-1-14,0 1-23,4 1-18,1 0-15,-3 0-6,2-1 3,0 5 11,1-3 9,-4 2 1,0-2 9,-1 3 9,1 0 9,-2 0 1,-3-2 16,3 2 15,-3 2 10,1 1 13,-1-2 6,3 2 11,-3 2 4,1-1 4,6 4 11,-5-1-1,3 2 3,0 1 5,-1 0-4,1 1-4,-1 0 0,1 1 1,-3 0-2,0-2-3,0 2 0,-1 0 1,-3-1-2,-2-1 0,3-1 0,-5-2 1,1 2-1,-3-4-1,3 1 2,-6 0 2,3-6-1,-1 5 4,1-5-7,0 0-4,0 0-4,0 0-4,-10-13-5,10 4-7,0-1-8,3-2-14,2-1-17,1-2-21,0-3-26,2 3-30,4-2-29,2 4-32,1 0-30,2-1-31,0 4-120,4 1-309,-2 2-140</inkml:trace>
  <inkml:trace contextRef="#ctx0" brushRef="#br0" timeOffset="83078.31">16449 667 1699,'6'-2'-7,"-6"2"18,3-6 31,-3 6 21,-7-10 14,5 6 9,-3-1 0,2 0 2,-3 0 5,-1 2-1,3-1-2,-6-2-5,5 2-3,-1 2-6,0 0-8,-4 1-8,10 1-2,-14 0-8,3 3-3,3 1-3,-5 4-6,2-1-3,-1 5-5,2-2 7,-2 3-8,2 0-5,2 0-6,-1 1 7,3 1-8,-1 0-2,3-2-3,0 0 0,2 2-9,2-4 3,2-2-6,0 1-4,2-2-2,1-1-8,3-1-1,1-2-3,-1-4-1,2 3-2,2-3 3,-2-3 5,0 3-1,1-7 3,0 0 3,-1-1-2,-1-1 4,-2-4 1,0 2 3,-1-2 2,-1 2 4,2 0 9,-3 0 6,-2 3 5,2-1 1,-2 2 0,1-1-4,-3 3-10,5 1 1,-3 0-3,-2 4-2,0 0 2,0 0-1,0 0 0,11 13-2,-8-8-1,1 2 3,-2 3-5,1 0 4,4 1 1,-3-1-2,-1 0-1,3 0-17,-2 2-22,0-3-27,0 1-35,1-3-40,2 1-47,-1-3-29,-2 0-83,3-4-113,0-1-243,-7 0-147</inkml:trace>
  <inkml:trace contextRef="#ctx0" brushRef="#br0" timeOffset="83522.63">16621 640 1799,'0'-8'-7,"0"4"18,0-1 14,0 5 5,0-6 10,0 6 12,0 0 14,0 0 11,0 0 7,10 13 4,-6-5 2,1 3-2,-1 1-4,2 1-6,-2 0-8,3 3-4,-3-1-2,3 0-7,-3 0-5,0-2-5,0 3-4,-3-5-1,2 1-5,-1-1-3,0-1-7,0-3 7,-2 1-8,0-2 1,0-2-2,0-4-7,0 0 2,0 0-10,0 0 0,0 0-6,0 0-2,-4-25-8,4 13-6,0-3-6,4-2 3,-3 1-4,8-1 0,-5 0 2,0 0 0,2 5 0,0-5 3,3 5 1,-1 0 2,1 3 2,4-1 2,-3 2 4,2 2 6,4 3 4,-4-1 3,3 4 4,-2 2 1,2 0 5,1 4-2,0 2 2,-2-1 0,1 3 3,-4 1-6,2-2 2,-1 3-3,-4-1 2,2 0 2,-2 1-8,0-3 0,-2 1-17,-3-1-23,5 1-32,-3-3-42,-1-1-40,2 1-55,0-4-44,3-1-115,-1-2-89,5 0-171,4-4-115</inkml:trace>
  <inkml:trace contextRef="#ctx0" brushRef="#br0" timeOffset="83908.45">17506 567 1745,'2'-5'14,"-4"-1"38,-2 1 26,0-1 16,-5 0 4,0 2 4,-2-3 3,1 5-2,-3-3-5,1 3-8,-4 2-4,2 0-9,-3 0-9,1 5-8,-2-2-2,2 1-9,-1 4-7,2-1-1,2 1-7,1 0-4,-1-1-7,6 4-10,-1-4 3,4 2-4,2-2-3,2 3-1,2-2-1,2 1-1,2-1-2,2 2 2,4-1-2,-2 1-1,2-3 0,1 3 0,0-3-1,-1 3 0,1-3 4,3 1-4,-5 0-3,2 1 1,-2-1 1,0-1 0,-1 1 1,-1-3-3,-3 2 3,0 1 1,-2-3-3,-1 1 4,-6 1-3,1-1 1,-6 0 2,-1-1 0,-5 1-1,-3-1-2,0 0 1,-6-1 3,3-1-4,0-1-13,-2-2-18,4 2-18,-4-4-25,3 0-34,0-1-38,4-1-32,3-4-39,-2-4-84,6 1-108,2-2-195,1-2-101</inkml:trace>
  <inkml:trace contextRef="#ctx0" brushRef="#br0" timeOffset="84410.52">17763 316 1573,'2'-4'-31,"-2"4"19,2-6 27,-2 6 26,2-7 16,-2 7 10,1-5 9,-1 5 0,3-4-2,-3 4-5,0 0-5,0 0 1,0 0 7,0 0 6,14 9 4,-9-2 7,1 7 1,-2 1-2,3 6 3,-1 1-3,3 10-3,-3 6 0,0-1-5,-2 4-5,0-2-11,1 4 3,0 1-9,-3-3-7,0-1-2,-2 0-5,2-2-3,-2-3-4,0-4-4,2-2 6,0-2-14,0-2 0,0-2 0,0-6-5,2 0 1,0-2-7,5-5 3,0-1-3,-1-2 2,3-4-11,-1-3-9,-2-3 0,4-2-1,-4-1-6,-1-3-2,0-2-4,-4-4-6,1 6-1,-4-6-2,-4 0 2,-1 0 0,-3 1 5,-2 2 0,-4 0-1,0-1 2,-3 2 2,0-1 4,0 0 3,3 2 5,0 1 1,2 2 3,1 1 0,1-1 4,3 3-4,1-2 1,-1 0-4,3 2 5,4-1-6,0 5-10,9-10-22,-3 6-26,3-1-33,3-1-39,5 2-50,3-2-33,0-4-70,8 5-116,1 0-44,-2-4-107,3 6-56</inkml:trace>
  <inkml:trace contextRef="#ctx0" brushRef="#br0" timeOffset="84958.21">18347 685 1558,'4'-4'43,"-3"1"26,-1 3 32,3-8 21,-1 5 9,-2 3 4,-5-12-1,2 9-5,-1-4 1,0 4 0,-3-1 4,0 1-15,-1-2-14,0 5-2,8 0-11,-17 0-15,5 2 1,1 1-14,0 5-4,-1 1-4,0 0-9,0 2-8,4 1 5,-3-1-10,2 2-2,1-1-3,1 1-10,1-2 12,2 4-12,2-6-5,0 2-1,2-3-2,2-1-4,2 1-9,0-4-2,0 1-4,3-2-2,-1-2 2,-6-1 6,17-4-8,-6 2 4,-3-4 5,3-1-8,2-2 3,-3-1 6,3-4-5,0 3 5,-3 0-2,1 0-2,-1-1-1,0 2 3,0 0-4,0 1-2,-2 4 1,1-1 1,2 0 1,-1 4-1,1 1 4,1 1 0,1 1-3,2 3 2,-1 2 0,4-1 4,-1 5-4,-3-2 5,2 2-2,0-1-3,-4 0 4,2 1 0,-2 0 0,-2-1 0,-1-1-1,0 0 2,-3-3 3,-1 1-1,-1-1 2,-4-1-8,0-4 9,0 0 2,-4 6-6,4-6-2,0 0 4,0 0-4,-20-12 0,14 7 3,2-3-2,-1-1 3,1 0-4,0-6-8,2 4 4,0-2-5,2 1-10,0 2-4,2-4-10,2 4-15,-2-1-18,2 0-32,2 1-31,1-2-28,4 5-29,-2-1-45,-3 1-76,1 1-122,2 1-11,3 0-125,-3 2-64</inkml:trace>
  <inkml:trace contextRef="#ctx0" brushRef="#br0" timeOffset="85594.67">18828 531 1540,'6'-4'12,"-6"4"14,6-1 22,-6 1 8,0 0-1,0 0 3,0 0 8,0 0 18,10 9 12,-6-1 9,-1 1 5,-1 1 10,2 2-7,1 4-3,-1 0-7,0 1-4,0-2-9,-1-1-5,1 4-8,0-3-8,-2 1-11,2-2-5,-2-3 0,0 0-11,0-2 1,-1 1-3,3-3 0,-2-1-3,3 1-3,-3-4-5,-2-3-2,6 2-3,-6-2-8,0 0-12,14-12-1,-7 4-5,2-1-3,-1-1-5,0-2-5,3-2 0,-1-4-3,3 5 4,-1 2 1,-1 0-1,2 0 2,0 2-2,2 1 1,-3 3 0,6 2 4,-2 0 2,-3 6 1,4 0 2,2 2 5,-2 2 1,2 3 1,-3 3 7,2-2-2,-1 2-1,-2 3 1,-4-3 2,3-1 2,-4 0 6,0-1-7,-3-1 0,0 3-2,-4-6 1,2 0 0,-3 1 0,-2 0-2,0-5-6,0-3-2,-2 6-7,2-6 4,0 0-6,0 0 4,-6-13-4,6 5 0,0-1-1,4-3 0,0-2 3,3-4-1,1-3-1,5-1 2,2 4-4,-1-1 4,2 1-3,-2 3 1,3 0 1,2 4 0,0 1 7,1 2 2,-2 5 4,2 3 3,-1 1 9,2 4-1,0 2 4,1 2 2,-2 5 6,-3-1-2,3 5 4,-6-1 6,0 3 0,0 1-1,-2 0 2,-3-2-6,-1 3 2,-1-2-7,-3-2-3,0-3-2,-2 0-2,-2-2-23,0 1-22,-4-2-41,0-3-56,0-1-74,-3-3-78,1-1-166,-3 0-62,-1-3 49,0-1-167,-6-5-118</inkml:trace>
  <inkml:trace contextRef="#ctx0" brushRef="#br0" timeOffset="98386.78">3440 2551 645,'0'0'66,"-6"-7"-19,6 7-11,-5-2-7,5 2-6,-4-7 2,4 7-6,0 0-2,-6-4 1,6 4 1,-5-1 5,5 1 3,0 0 2,-5-4-2,5 4 6,0 0-4,0 0 0,-5-4-7,5 4 6,0 0-9,0 0-5,0 0 1,0 0 0,0 0-4,-5-4-3,5 4 1,0 0-4,0 0 1,0 0-1,0 0-1,0 0 4,0 0-2,0 0-2,0 0 2,0 0-5,0 0 5,0 0-2,0 0 5,0 0 0,0 0-1,15 12 4,-8-11 3,1 2 2,3-3-7,4 0 8,4 1-4,1-2 2,4-2 2,6 2-6,4-3 4,9 0-3,1 0 2,7-4-1,-2 1-4,7-2 0,1 1-2,5-2 0,-3 1 3,24-3-2,0 3 0,0-2 4,-3-1-4,4 0 2,3 3-4,-2-4-1,1 1-2,3 0 1,-3 2 3,0-4-5,1 4 3,-2-4 2,2 4-3,-1 0 3,-1-2 3,2 3 2,-4-3 1,0 4 0,-4-4 1,4 0-4,-2 1 1,1 2 2,3-2-2,1-2-3,0 2-2,-2 0 2,-1 0-1,-4-1 1,-10 2 4,12 0-6,-14 1 1,-5 1 1,-1 1-2,24 0 1,-17-1-3,-7 1 1,0 0-4,1 4 3,-1-4-1,3 4-1,-3-1-1,2-1 1,-1-1 1,1 2 0,-3-2 1,1 3 3,0-4 5,4 4 1,-2-2-1,-1 0 2,3 1 2,-1-1 4,22-1-3,1-1 1,-6 1 2,5 1 0,1-1-1,-2 0-3,2 1 1,0-2 0,-1 4-3,1-4 1,-12 2-4,-11 3 0,22-3-1,-16-1-3,-7 2 0,1 0-1,1 1-1,1-1-1,20-2 1,-11 1 1,10 1-2,1-2 0,0 2-4,5-2 1,1 2 2,-1 0-4,2-3 3,0 3-2,-2-2 2,-2 3-1,-15-1-1,16 0-1,-18 0 1,-7 1 0,1-2 1,-3 3-4,2 0 4,0-1 0,-1 1-3,1-2 3,1 2 1,-1-2-1,2 1 0,0 1-1,22-4-2,-5 2 2,-11-1 2,-8 1-4,1-3 2,-3 4-1,0-1 0,1-2-2,-3 4 4,1-1-1,-3 1 0,-8 0-3,0 0 2,-3 2 1,4 0 0,-3-2 0,-2 2-1,5 0 3,-3 0-1,0 0-2,2-2 1,4 2-1,-3 0 2,5-1-2,-4 1-1,7-3 0,-1 3 0,0-2-1,1 2 0,1-1-2,-2-1 4,3 2-4,-3-2 3,-9 2-5,12 0-2,-11 0 2,6-2 0,-4 2-1,0 0 3,-1 0-2,8 0 3,0 0-3,5 0 2,-2-2-2,6 4-1,0-2 3,27 0 1,-3 2-4,0 2 0,-6-1 3,-11 0 0,10 0 0,-13 1 4,-7-2-1,-3 1 0,2-1 2,1 3-2,0-3 1,-2-1-4,-1 1 4,0 0 2,-1-2-2,4 3 2,-3-3-3,3 0 2,2 0-1,-1-3-2,3 3 1,0 0-2,0 0 3,0 3 0,21-3-3,-1 2 5,4 1-3,-3-1 0,0 2-1,-17-3 2,-8 1 1,-2 2-3,-1-2 3,-1 0 0,1 2 0,1-4 0,-1 2 1,2-1-3,-2 3-1,1-2 3,1 0-1,-2 2 0,-1-2 2,-1 1-2,-3 1 0,2 1-3,0-2 4,-4-1 0,4 4-3,-6-2 2,2-1 0,-1 1 0,-9 0 1,4-1-2,-3 2 0,-3-2-2,3 3 3,-5-3-3,3 4 0,1 1 1,-2-3-2,3 3 4,-5-3-2,0 1 2,-2 1-2,-2-1 4,1 0-1,-7-1 1,0 0-1,-3-2 1,-1 1-2,-5-1 1,-3 0-2,1-1 7,-3 2 3,-1-2 2,-3-2 3,0 1 4,-4 1 4,0 1 0,2-3 4,-4 1-1,0-1 0,1 2 1,-9-2-3,13 0-1,-7 2-4,-6-2 0,13 2 0,-13-2-5,6 0 0,-6 0-1,0 0-1,12 2-1,-12-2-2,0 0 0,7 0-2,-7 0 2,0 0-2,0 0 0,0 0-2,11 0 2,-11 0 0,0 0-3,0 0-3,0 0-5,0 0-16,0 0-19,0 0-18,0 0-25,-20-12-28,12 10-36,-2-1-39,-3-1-136,-2-1-255,-2-3-78</inkml:trace>
  <inkml:trace contextRef="#ctx0" brushRef="#br0" timeOffset="100250.31">20312 569 1329,'17'-2'72,"-2"-2"-12,-5 1-11,0-1-9,-2 0-9,-2 0-10,0-1 1,0 1-4,-4 0 5,2 0 2,-2 0 12,-2 4 2,5-8 10,-5 8 3,2-5-2,-2 5 0,4-6-2,-4 6-6,0 0-6,3-6-3,-3 6-5,0 0-3,0 0-4,0 0-3,0 0-4,0 0 5,-14 14-3,8-4-4,-2 5 2,-2 2-1,-2 5-4,0 0 2,-3 8 1,0 1-4,0-1 6,0 4-4,0-1-2,3-1 2,2 3-2,1-3-1,1 3 1,3-8 1,3 3 0,2-4-2,5 3 1,0-5 0,5 0-5,4-2-9,8-1-20,0-1-19,4-6-22,5 1-28,1-3-30,0-3-34,-2-4-38,-1-4-393,3 1-91</inkml:trace>
  <inkml:trace contextRef="#ctx0" brushRef="#br0" timeOffset="100514.52">21092 811 1615,'-3'-5'-12,"1"1"27,-2 0 26,0 0 20,0 0 16,-1 1 12,5 3 8,-8-8 0,8 8 0,-3-6 6,3 2-10,0 4-8,0 0-10,2-9-8,4 5-6,6 0-9,-2 3-4,7-4-5,0 1-15,2 1-21,2-1-26,-2 2-21,2-1-23,-1 0-35,-2 3-26,2-1-24,-2 1-20,-2 0-36,-4 1-80,-1-1-291,-1 0-77</inkml:trace>
  <inkml:trace contextRef="#ctx0" brushRef="#br0" timeOffset="100717.89">21286 773 1452,'-4'4'-47,"4"-4"21,-9 4 24,5-2 16,4-2 14,-8 4 13,8-4 3,-7 3 7,7-3-1,-7 4-5,5 0-6,2-4 8,-2 9 2,0-2 4,2 0-4,-2 0-5,2 3-3,-2 0 1,2-1-5,0 2-4,-2 1-1,2 0-6,-2 1-6,0-2-28,0 3-35,4-4-42,-2 5-39,-2-4-73,2 0-383,0 0-81</inkml:trace>
  <inkml:trace contextRef="#ctx0" brushRef="#br0" timeOffset="100930.8">21079 1099 1599,'0'0'11,"-14"-2"22,14 2 20,-10-2 6,10 2 0,-4-4-5,4 4-3,0 0-5,0 0-5,16-9-3,-4 7-8,0 0 1,3-2-3,2 3-18,3-3-27,3 1-43,-1 0-46,3-1-47,3 1-116,2-2-254,2-1-28</inkml:trace>
  <inkml:trace contextRef="#ctx0" brushRef="#br0" timeOffset="101184.87">21825 880 1496,'0'-5'23,"0"-2"19,0 2 21,0 5 14,-1-10 7,1 6 6,0 4 2,-3-7-7,3 7-11,-2-4-10,2 4-5,-2-7-9,2 7-4,0 0-4,0 0-5,0 0-2,0 18-5,2-10-1,0 0-1,-2 2-3,0-1-2,0 1-4,0 1-15,0 0-23,-2-1-29,2 2-38,-4-3-35,2 0-56,-2 1-118,1-3-342,2-1-133</inkml:trace>
  <inkml:trace contextRef="#ctx0" brushRef="#br0" timeOffset="101526.62">21790 807 1743,'-2'-7'-7,"2"-1"20,-3 3 21,3-3 13,0 2 0,3-1 5,-1 1 3,0-1 1,5 2 0,0 1 1,4 1 4,3-1-5,2 2 4,1 0-4,2 4-4,2 0-2,1 2-7,3-1-3,-2 5-3,2 1-3,-1 1-3,-2 0-2,-2 3-5,1-1 1,-1-1-6,-4 3-1,2-1-1,-8 0 0,0-2-2,-1 3-3,-3-2 2,-4-3 0,-2 2-1,-6-2-1,0 3 0,-7-2-1,-2 0-2,-6-3-11,0 2-15,-5-1-16,4-2-23,-4-1-25,4-1-29,4-2-26,-1 0-43,-1-4-69,6 2-119,3-3-213,0 0-81</inkml:trace>
  <inkml:trace contextRef="#ctx0" brushRef="#br0" timeOffset="102786.48">22550 752 1500,'0'0'-65,"9"-4"13,-3 2 22,-6 2 11,8-4 18,-3 3 11,-5 1 20,9-4 18,-5 2 1,-4 2 12,4-4 4,-4 4 4,6-1 1,-6 1 2,0 0-2,4-4-2,-4 4-6,0 0-1,0 0-6,0 0-6,0 0-4,0 0-8,-23-2-1,12 2-5,-1 2 1,-3-2-9,-2 1-3,2 2 0,-1-2-2,0 3-3,2-2-2,-1 2-5,2-1-6,0-1-4,3 3-4,2-4 2,-1 3-1,-1-1-3,5-2 2,-3 0-1,3 4 1,5-5-1,-8 5 3,6 0 3,-2-2 0,4-3-1,-3 8-2,3-8 1,0 9-3,-2-5 4,2 2-3,0 2 0,0-1 3,0 0-1,0 1 2,-3 4-4,3-3 4,0 2 0,-1 1 0,1 2 3,-2-3-1,2 0 1,-3 3-5,3-4 4,0 2-6,0 0-6,0-1-18,-2 0-22,2-3-28,2 1-23,-2-2-33,0 2-54,0-3-110,3-1-204,-3 1-7</inkml:trace>
  <inkml:trace contextRef="#ctx0" brushRef="#br0" timeOffset="103011.75">22302 952 1414,'-2'-4'10,"2"4"11,-3-8 7,3 8 1,7-7 4,-4 1-3,6 2-1,-1 2-9,2-1-1,3 1-2,0-2-8,2 2-19,1 1-22,6-2-35,-2 2-15,4-1-43,3 0-97,5 0-160,4 0 107</inkml:trace>
  <inkml:trace contextRef="#ctx0" brushRef="#br0" timeOffset="103292.73">23181 783 1058,'0'0'37,"-10"-6"11,6 5 16,4 1 11,-9-5 7,2 3 6,7 2 6,-6-3 3,6 3 5,-6-6-8,2 5 1,4 1-6,0 0-7,-2-7-6,2 7-10,0 0-9,14-8-3,-3 6-9,4-1-3,1 1-4,4 0-2,1 0-8,0 2-19,2-2-17,-1 2-20,-1 0-23,0 0-22,-2 0-27,-2 0-30,-2 0-21,-3 0-48,-1 0-89,-2 0-232,-9 0-24</inkml:trace>
  <inkml:trace contextRef="#ctx0" brushRef="#br0" timeOffset="103575.89">23352 759 1401,'0'0'-14,"-5"1"20,5-1 15,0 0 14,0 0 10,0 0 4,0 0 5,0 0-2,0 0-2,0 0-8,0 8 4,0-8 2,0 8 6,2-1 0,-4 2 2,2 1-2,0 2-7,0 1-2,-3 2-3,0 0-4,2 3-3,-1-3-3,-2 1-9,0 1-30,2 0-38,0-1-53,-3 1-85,5-4-163,-4 2-211,2-3-58</inkml:trace>
  <inkml:trace contextRef="#ctx0" brushRef="#br0" timeOffset="104287.88">23715 326 1485,'0'0'-42,"-7"-4"19,7 4 15,-6-2 16,6 2 9,0 0 6,-9-2 7,9 2 3,0 0 5,0 0 3,0 0-1,0 0 0,0 0-6,0 0 3,0 0 8,0 0 12,7 15 5,4-6 0,1 4-2,6 4-2,4 5-4,8 7-7,2 4 0,13 17-4,1 0-5,-1 2-1,-2 1-3,1-1-3,-8 3-3,-3-4-3,-9-5 1,-12-6 0,-6-3-1,-6 4 0,-8-3-8,-13 4-35,-23 12-44,-14-4-68,-16-4-81,-14-4-168,-10-4-233,-8-4-112</inkml:trace>
  <inkml:trace contextRef="#ctx0" brushRef="#br0" timeOffset="107240.3">5007 2917 1683,'0'0'-26,"-8"-3"16,8 3 12,0 0 9,0 0 0,0 0 4,0 0-8,0 0 11,-13 0 6,13 0 7,0 0 2,0 0 3,0 0 5,0 0-4,-6 3-2,6-3-3,0 0-1,0 0-2,0 0-6,0 0 9,0 0 4,0 0 7,0 0-1,32 0 2,-18-3-3,6-2-4,-2 1-3,8-4-3,-1 0-2,3 1-1,-3-1-6,3 1-9,-5-3-17,2 5-19,-1-3-31,-3 1-25,-2 0-44,-2 4-40,-3-1-62,0 0-396,-4 0-118</inkml:trace>
  <inkml:trace contextRef="#ctx0" brushRef="#br0" timeOffset="107469.52">5333 2889 1680,'0'0'-26,"-4"6"14,2-1 19,2-5 9,-4 5 1,4-5-1,-2 5 1,0 2 12,2 0 16,0 3 5,0 1 5,0 2 0,0 2 1,2 3-4,-2 3-3,2 0-3,0-1-2,0 6-7,0-2-1,0 0-5,0 1-1,2 0-7,-2-4-20,0 0-29,0-2-20,2-2-36,0 1-50,-4-2-100,0 0-393,0-2-124</inkml:trace>
  <inkml:trace contextRef="#ctx0" brushRef="#br0" timeOffset="107704.86">5198 3447 1716,'-8'3'-3,"3"-1"18,-1 0 28,6-2 13,-8 3 7,3-1-2,5-2-1,-9 4 2,9-4-4,0 0-6,0 0-5,0 0-7,0 0 1,0 0-4,26-11-3,-11 4-2,2 0-4,2-1-4,2 1-10,0 1-18,2-3-27,1 1-23,-4-1-33,2 2-30,1-1-58,-1-1-102,-2 2-313,4-3-91</inkml:trace>
  <inkml:trace contextRef="#ctx0" brushRef="#br0" timeOffset="108196.05">5653 3198 1528,'-2'-3'-1,"-3"-1"5,5 4 9,-6-6 29,2 2 8,4 4 9,-6-4 1,2 0 3,4 4-4,0 0-2,-6-3-9,6 3-2,0 0-8,0 0-7,0 0 8,-8 9 0,11-1 0,-3 0-3,3-1-2,1 3-1,0-1-5,-2 1-2,2-1 0,0 2-5,0-2-2,-2-1 1,2 2-1,1-2-2,-3 0-1,1-1-1,-1-2 0,2 2-1,-4-4 2,0-3-1,2 5-3,-2-5 0,0 0-1,0 0-4,0 0-2,0 0-3,-15-15-1,10 6 1,3-2-3,-2 0-1,2-1-2,2-3 4,0 1-2,4 1-2,-2-3 1,2 2-1,1 0 1,0 3 0,3-3-3,-2 4 4,3 2-2,1-2 2,1 4-4,0 1 6,-1 1-2,1 4 3,4 0 1,-1 1 3,1 3 2,0 2 2,2-1 2,-3 4-1,2 1-1,-4 2 4,1-2-1,-1 3-1,-1-1-2,0 2 1,-1-3 0,-4 0-2,4 2 1,-4-2 1,0-2-6,0 2-21,-4-4-13,2 1-27,1-2-19,-3-1-37,2-1-37,-4-4-53,0 0-91,0 0-318,0 0-110</inkml:trace>
  <inkml:trace contextRef="#ctx0" brushRef="#br0" timeOffset="108523.79">5958 3142 1657,'0'-7'-17,"0"2"22,0 5 19,0-6 17,0 6 5,-2-8 2,2 8-6,0 0-5,2-6 5,-2 6 6,0 0 8,0 0-1,19 8 1,-12-2 0,3 4-2,0-2-5,2-1-1,-2 3-5,2-1-2,-1 2-6,0 1 1,-1-3-3,1 1-7,-1-1 2,-1-1-3,-2-3 0,-1 3 1,0-4 17,-1 2 17,0-5 2,0 1-2,-5-2-8,0 0-9,9-7-1,-8-1-1,-1 1-8,0-5-4,0-2-9,-1 1-7,-2-4-14,3 1-11,-2-1-17,-1 0-21,2 2-19,-2 1-30,1 6-31,2-4-35,0 5-24,2 1-44,-2 0-110,3 2-284,1 1-125</inkml:trace>
  <inkml:trace contextRef="#ctx0" brushRef="#br0" timeOffset="108833.65">6248 3080 1640,'9'4'-46,"-3"0"14,-2-3 19,3 2 29,-1 1 11,-6-4 15,11 0 2,-11 0 6,10 0 2,-10 0-3,12-8-5,-4 4 0,0-4-2,-2 3-3,0-5 2,1 2-3,-1-1-3,0 2-1,-1-4-3,-3 3 0,2 2 2,-2-2-1,0 2-1,-2 0-6,0 6-3,0-7-3,0 7 2,0 0-5,0 0 0,-17 9-1,11-3 4,0 3-2,-1 3 2,3 0-3,-2-1 2,2 2-2,0 2-3,2 0-2,-3-3 3,5-1-1,0 1-3,5 0 1,1 1 1,2-4-3,0 1-13,3-3-11,2-3-23,2 0-32,-3-2-32,6 0-26,-3-4-48,3 0-109,-3 0-334,2-2-116</inkml:trace>
  <inkml:trace contextRef="#ctx0" brushRef="#br0" timeOffset="109740.27">6644 3114 1677,'0'0'-1,"0"0"15,0 0 16,-8-7 18,8 7 6,0 0 3,-4-8 3,2 5-3,0-4-5,-1-1-9,3 1 1,3 0-4,-3-3-2,0-1-5,2-1-3,2 1-4,-2 0-1,0-3-6,0 3 0,0-1 0,-2 2-2,2 3-4,-2-3 0,2 3 3,-2 0-3,0 1-1,0 0-4,0 1 2,0 5-3,-4-8-1,4 8-1,-2-4-3,2 4 4,0 0-5,-6-3 2,6 3-2,0 0 0,0 0-1,0 0 1,0 0 0,0 0-2,0 0 1,0 0 1,-4 15 2,4-15-3,8 9 0,-4-4 2,2 3-4,3-2 4,0 4-2,1-2 1,1 2-2,-2 2 5,1-1-2,5-1 0,-5 2-1,3 1-1,-3-2 1,1 0-3,0 0 4,-3 1 0,0 0 0,0-4 0,-1-1-1,0 0 1,-1 1 2,0-2-2,-2 0 2,3-2 4,-1-1-2,-2-1-1,-4-2 0,0 0-1,0 0-2,20-8 3,-14 2-3,-2-1 0,4-2-1,0-4-1,0 4 2,-2-6 0,2 0 0,-2 0-2,1-1 1,2 2 0,-3-2-11,0 1 5,-1-1-1,-1 3 10,2-2 3,-4 2 3,2-1 3,-2 4 8,0 2 4,0-2 5,-1 1 3,-1 1 0,0 0 7,4 3-10,-4-1-3,0 6-2,0-7-5,0 7-2,0 0-2,0 0 0,0 0-1,0 0-2,-5 18-2,5-10-1,0 0 0,-2 1-1,4 2-3,-1-2 3,3 3-1,1-2 0,-3 1 0,6 0-1,0 1 1,0-2-2,3-1 1,2-3 1,2 0-1,-1-3-1,4 1-1,-4-4 2,4-2-2,0 0-1,-1-3-2,1-1 0,-2-2-2,4-2 2,-4-5-2,1 2-1,-2-2 0,-4-3 1,-1 1 1,-2 1-4,2 1 3,-6 0 0,0-1 0,0 3-2,-2 1 2,0 0 4,-2 5-4,0-3 2,-2 5-3,-2 3 1,4 2-3,-13 0 3,13 0 2,-15 9-1,9-3 2,-2 3-1,3 3 1,1 2-1,-3-1 3,5-1-1,2 0 1,0 4-2,2-1 1,5 0 2,0 0-4,1 1 1,4-1-3,6-4-11,0 0-19,6-1-22,1-2-31,1-2-36,12-1-47,-3-5-43,1 0-88,5-1-124,3-5-186,1 1-107</inkml:trace>
  <inkml:trace contextRef="#ctx0" brushRef="#br0" timeOffset="110308.04">8839 2470 1556,'0'0'-41,"-16"0"25,10-1 17,6 1 20,-12 0 10,5-2 14,7 2 0,0 0 1,-13 0 3,13 0 3,-6-3 1,6 3 1,0 0-1,0 0 1,0 0 3,0 0-1,13-11-2,-5 8-8,1-1-3,5-4-3,0 1-5,-2-3-1,0 0-3,2 1-4,-2-1-4,1 1-2,-5-2 3,-1-3-4,0 1-2,-1-1 1,-4 0-4,0 4 3,-2-2 2,0 1 1,0 1 1,-2 0 0,0 2-1,-1 1-2,0 0-2,3 1-3,0 6-3,-7-6 1,7 6-1,0 0-3,0 0 4,-10 14 1,9-4 4,1 0-1,-2 8 2,2 2 8,0 4-4,0 2 1,2 5 2,-1-1-1,4 9-1,-1-3-3,0 2-1,0 2 1,2-1-3,0-2-2,0 1 0,-2-2-5,0-2 5,-2-3-4,2-2-3,-3-2-1,5-2-12,-4-7-16,0-1-19,-2-1-24,2-3-27,-2-4-54,0-1-37,-2-3-46,0-1-100,2-4-105,0 0-119,0 0-53</inkml:trace>
  <inkml:trace contextRef="#ctx0" brushRef="#br0" timeOffset="110566.65">8740 2735 1478,'0'0'-18,"0"0"18,-2-5 31,2 5 21,2-9 19,-2 9 10,5-7 7,-2 3 4,-3 4 0,6-7-4,-5 1-9,6 3-8,-3-3-7,2 2-8,3-2-5,2 1-9,-1-1-21,5-1-24,-1 2-35,6-1-46,-1 1-48,7-1-58,-2-3-124,4 1-257,2 1-72</inkml:trace>
  <inkml:trace contextRef="#ctx0" brushRef="#br0" timeOffset="111177.84">9427 2334 1483,'0'0'-59,"-2"-4"17,2 4 15,0 0 20,0 0 12,-2-8 7,2 8 7,0-5 12,0 5 15,0 0 5,0-8 7,0 8 2,0-7-1,0 7 2,-2-9 1,0 5-1,0-1 0,0 1 0,2 4-3,-8-9-10,6 7-2,-4-3-6,6 5-3,-12-1-8,12 1-1,-17 1-4,6 4-3,0 0 1,-1 3-2,2 3-2,-4 1 1,2 5-2,1 0 0,1 2-3,1 3 1,3 2-2,4-2-1,0 5-2,2-2 1,4 2 0,2 2-1,0-4-1,3 6-3,2 2-2,0-5 1,3 3 2,-1 0 0,-1-3 0,1 0-1,0 1-1,-2-6-2,-3 0 2,2-2 0,-1-2-2,0-3 0,-3 1-7,-2-4-19,2 0-19,-4-1-21,0-4-46,3 2-44,-8-6-65,3-4-136,0 4-205,0-4-62</inkml:trace>
  <inkml:trace contextRef="#ctx0" brushRef="#br0" timeOffset="111368.87">9274 2830 1561,'-8'-3'8,"2"-1"16,1 0 23,5 4 6,-9-6-3,8 1-10,1-1 0,0 6-7,8-11-4,1 1-3,1 0-9,3 1-17,2-1-32,6-1-37,-2 0-42,0-3-67,0 1-345,2-1-28</inkml:trace>
  <inkml:trace contextRef="#ctx0" brushRef="#br0" timeOffset="111608.35">9706 2478 1440,'-6'-2'21,"6"2"20,-10-2 22,3 0 17,1 0 11,6 2 5,-11-3 3,7 0 0,4 3-1,0 0-5,-9-1-8,9 1-11,0-6-9,0 6-12,9-9-1,-1 5-4,3-5-6,4 2-11,-3 2-21,4-5-25,0 3-23,1-1-28,0 1-29,0-1-32,3 2-46,-8-1-81,3 0-397,-5 2-147</inkml:trace>
  <inkml:trace contextRef="#ctx0" brushRef="#br0" timeOffset="111830.52">9813 2383 1686,'-8'6'-53,"8"-6"26,-7 3 17,6 1 20,1-4 28,-4 11 21,6-3 10,-4 3 13,4 1 14,0 3 1,-1 4 1,2 0-2,1 4-6,2 2-2,-2 2-14,2-1-5,0 1-8,0 0-2,0-3-8,3 3-8,0-3-20,-1 0-38,-1-5-45,-1 1-54,2-6-47,-5-2-105,2-3-159,5 0-173,-5 0-98</inkml:trace>
  <inkml:trace contextRef="#ctx0" brushRef="#br0" timeOffset="112892.36">5505 3992 1575,'0'0'-63,"-6"4"14,6-4 16,-5 3 16,5-3 10,0 0 9,-4 3 2,4-3 13,0 0 1,0 0 8,0 0 6,0 0 0,0 0-4,0 0 0,0 0 5,0 0 0,0 0 5,0 0 10,0 0 5,17 2-1,-5-2 1,8-4-1,5 0-1,7-1-2,8-2 1,9-3 3,6-2-3,28-7 7,15-3-3,5-4-1,8-2 1,11-1-2,9-4-4,11-2 0,37-8-1,17 0 0,5 1-3,0 0-1,5 0-3,1 2 0,3 2-5,-2 3-3,-8 0-2,-9 2-3,-41 6-3,-8 0-1,-9 5-4,-9-1-1,-12 0-4,-6 2 2,-13 3-3,-6-1-2,-9 1 3,-19 7-3,-10-1 3,-13 3 5,-6 1 12,-3 3 7,-3-2 6,-5 2 10,2 1 0,-5 0-4,-2 3-3,0-3 1,-1 2-6,-3 0-4,-2 0-6,4 0 1,-6 0-7,1-1-1,-7 3-6,16 0-7,-9 0-6,-7 0-3,10-2-16,-10 2-5,8-5-9,-8 5-16,9-1-14,-9 1-22,2-7-30,-2 7-36,0-7-37,0 7-33,-6-7-71,0 1-150,-1 0-19,1-1-121,-3-1-76</inkml:trace>
  <inkml:trace contextRef="#ctx0" brushRef="#br0" timeOffset="114285.04">11060 2194 1537,'0'0'-37,"0"0"24,8-3 16,-8 3 18,4-3 12,-4 3 11,0 0 4,6-4 7,-6 4 13,0 0 9,0 0 5,0 0 2,0 0 0,0 0-4,0 0-10,0 0-8,0 0-7,0 0-8,-33 2-5,14 3-3,0 0-4,-7 3-6,-2 0-1,-5 3-4,1-2-4,4-2 1,0 3-3,6-3-1,3-2-2,-1 1-6,4 0-3,1-3-1,4 1-2,-2 0 0,3-3-4,0 3 0,1 0-2,0 0 1,3 0 3,0 0-2,2 0 2,0 1-3,-1-2 1,3 6 1,-2-4 0,1 1-2,1 3 1,2 1 2,-2-1-1,2 3 0,0 2 4,0 1-5,2 2 2,0 2 0,1 2 0,1 4-1,0 1 1,5 6 1,-3 3-1,2-2 1,1 2 2,-2 2-4,1-2 5,0 2 2,-2-2-2,1 0 4,-1-1-5,1-7 3,-1 1-1,-2-2 0,3-1 0,-3-2 0,-2-5 3,4 1-2,-4-3 0,2-1 0,0-2-1,-1-1 1,0-2-3,1-1 4,-4 1-2,4-1 0,-4-4-2,2 3 2,2-1 0,-2-5-1,3 5 1,0-3-7,4-4-21,0 1-21,-9-1-36,23-4-41,-7 1-41,3-4-57,3-4-157,1 2-256,2-3-129</inkml:trace>
  <inkml:trace contextRef="#ctx0" brushRef="#br0" timeOffset="115066.68">11476 2317 1626,'3'-5'-69,"-3"5"14,0-3 28,0 3 11,0 0 21,2-7 12,-2 7 14,0 0 6,0 0 4,4-5 5,-4 5-1,3-6 5,-3 6-2,2-3-2,-2 3 5,2-6-2,0 2 0,-2 4-6,1-5 4,-1 5-4,3-4 1,-3 4-2,0 0-4,0 0 3,-3-8-1,3 8-1,0 0-4,0-5-1,0 5-3,0 0-7,-5-4-2,5 4-3,-14 0-4,14 0 2,-16 2-5,6 0-1,-2-2-1,-1 5 0,1-3-1,2 2-3,-3 0 0,2-2-1,1 1-3,0 1-2,0-2 2,2 1-1,0 0 0,2-2-1,-1 1 0,7-2-4,-13 4 2,7 0 0,2-1-1,-1 2 1,1 0 2,0 0 0,0 4-1,2-1-3,0 1 3,0 3 0,2 0 0,0 4 3,0 3 0,2 2-2,0 4 0,0 1 3,2 3-2,0-1 2,5 7 0,-3-1-2,1 0 3,1 0-1,3-1-2,-5-4 2,2 1 0,0-4 0,0 0-1,-2-4 2,-2-2-8,2-3-18,-2 0-21,0-3-25,-2-2-28,3 0-32,-3-4-48,0-3-80,-1-1-372,-1-4-127</inkml:trace>
  <inkml:trace contextRef="#ctx0" brushRef="#br0" timeOffset="115271.17">11278 2793 1628,'-4'-4'-21,"-2"-1"22,3 2 25,-2-1 14,3-2-2,0-1-1,2 1-3,2-2-7,2-1-1,2 2-4,4-4-9,0 1-15,5 0-28,4-1-30,2 1-23,3-2-19,3 2-27,3-2-58,6 2-248,-1-1 56</inkml:trace>
  <inkml:trace contextRef="#ctx0" brushRef="#br0" timeOffset="115721.72">12032 2546 1183,'0'0'23,"0"0"11,4-4 18,-4 4 17,0 0 15,-12-8 8,5 4-2,-4 0 1,1 0-3,-3 0 1,-3 0-3,4 3-5,-4-2-2,-2 3-5,2-1-7,-3 1-6,1 4-6,0-1-6,-2 3-6,0 6-3,0-2-2,3 5-4,-1-3-4,2 5-3,2 0-2,1 1-2,2-1-4,3 0 2,4 1-6,-1-4 3,1 2-4,4-3-4,2 0-1,0-1-4,5-3-7,-2-1 2,4-2-6,2-3 3,2 1-3,-1-4 0,2-2 2,2-2 0,-1-1 2,-2-2-3,2-3 3,-3 0 2,0-2 0,4-2-2,-6-3-1,-1 3 5,1-1 7,-3 1 6,1 1 8,-1 2 2,-1 3 2,0-2-2,-2 3-3,0-1-4,1 3-5,0-1-4,-1 4 1,-4 2 0,8-2-2,-8 2-1,10 6 1,-5-1-2,0 1 1,3 2 1,0 0 0,-2 1-1,3 3-7,-1-1-15,0-2-15,2 0-22,-2 1-22,2-2-34,1 2-40,0-3-31,-1-3-31,1 0-90,1-4-355,1 0-150</inkml:trace>
  <inkml:trace contextRef="#ctx0" brushRef="#br0" timeOffset="116112.36">12362 2520 1790,'4'-10'-11,"1"3"27,-3 0 24,0 0 19,-2 2 13,-2-1 5,2 6-5,-7-8-1,3 5-3,-3 0-8,7 3-3,-14-3-4,4 5-7,0-1-4,-3 4-4,4-2-5,-2 6-4,-2-4-1,2 5-3,1-3-4,0 3-6,4-1-8,-4-1-8,4 1-6,2 1-4,2-3 3,0 1-2,4-1 3,0 1 1,0-2 0,4-1 0,6-1 3,-4 0 0,4 0-4,-1-1 7,2-1-2,2 3-1,-5-3-1,1-2 1,6 5 2,-7-1 0,3 0 0,-3-2 0,3 1-5,-5 1 4,2 0 1,-1 0-2,-2 1 3,0 1 1,-1 2 6,-5-3 2,2 2 2,-6 2 4,0 1-4,-4-3 2,-2 2 2,-2-1-3,0-1-2,-4 2 1,0-5-4,0 1-4,-1-1-15,0-1-16,-1-3-26,5 0-32,-3-1-32,4-3-36,-1-3-22,0-1-48,6-6-415,2 3-136</inkml:trace>
  <inkml:trace contextRef="#ctx0" brushRef="#br0" timeOffset="116390.57">12549 2317 1659,'4'-3'-4,"0"-1"23,-2 1 31,-2 3 33,4-5 22,-4 5 7,4-5-1,-4 5-4,5-4-6,-5 4-7,0 0-8,0 0-11,0 0-8,0 0-8,0 0 0,6 14-3,-6-7 3,2 5 2,0 1-5,0 3-4,0 1-6,3 0-4,-3 1-3,2 1-5,1 1-2,-1-2-4,2 4-5,0-1 1,2-2 0,-1-3-4,2 1-12,-1-5-15,2 2-19,-1-5-34,4-1-44,0-3-48,2 2-49,2-7-70,-4 0-136,3-2-45,1-3-129,-2 3-81</inkml:trace>
  <inkml:trace contextRef="#ctx0" brushRef="#br0" timeOffset="116467.43">12652 2544 1537</inkml:trace>
  <inkml:trace contextRef="#ctx0" brushRef="#br0" timeOffset="116560.54">12619 2546 1550,'-11'3'42,"0"-1"22,0-2 24,3 0 16,8 0 2,-13 0-9,13 0-10,-10-2-13,10 2-5,-4-7-24,4 7-20,6-8-42,0 0-48,7 0-52,2-1-60,4-4-118,7 5-277,3-8-72</inkml:trace>
  <inkml:trace contextRef="#ctx0" brushRef="#br0" timeOffset="117034.01">14099 2201 1576,'0'0'14,"-16"0"4,10 0 23,6 0 22,-12 3 16,12-3 3,-10 0-3,10 0-3,0 0-9,-5-3-7,5 3-8,0 0-3,9-13-5,-1 9-1,2-5-5,3 1-4,0-1-2,-1 0-5,3-2-9,-2 1-5,0-4-2,-3 3-6,3-3 1,-4 2 0,-3-2-2,-2-1 1,0 1-5,-4 2-1,0 4-1,-2-1 2,-2-2-1,2 4-3,-4 1 2,0 2-1,-4 3 1,2 1-1,8 0 3,-14 5 1,7 1 1,1 1 4,-1 4 3,3 5 0,0-1 4,2 4 4,0 1 0,2 2-7,2 2 5,0 4-1,2 0-4,2 5 2,1 1-2,-1 0 1,-1 0 0,3-1-2,-2 2 0,-2-6-3,0 2 1,-2-4 3,-1 0-1,3-5-1,-4-1 2,-4 1-3,3-4-2,-1-1-17,-2-1-25,-2-5-39,-2 0-39,-1-1-36,-2-6-40,3-1-104,-3-3-349,1 0-142</inkml:trace>
  <inkml:trace contextRef="#ctx0" brushRef="#br0" timeOffset="117214.65">14012 2476 1754,'-2'-6'-11,"2"0"15,0 1 19,0-1 17,2-1 2,4-1 4,0 1-5,3-3-4,3 0-4,6 1-2,-2-4-15,4 4-21,1-4-22,2 4-23,4-1-27,5-1-27,0 2-34,-5-2-73,3 4-280,-5 2 2</inkml:trace>
  <inkml:trace contextRef="#ctx0" brushRef="#br0" timeOffset="117539.65">14546 2256 1290,'0'0'16,"0"0"16,6-2 21,-6 2 12,0 0 19,0 0 10,0 0-1,0 0-3,0 0-5,-15 9 1,5-3 0,5-1 0,-3 5-1,-3-1-5,3 0-1,-1 6-6,0-2-4,1 2-5,2 0-7,2 1-3,0 0-5,2-1-3,0 4-10,2-7 3,4 2-6,0 1-1,2-4-1,2 0 0,5-4-6,0 2-2,4-5-1,-1-3-1,4-1-4,-2-1 2,2-5-3,-3-1-3,0-1 0,0-6-3,-5 1 1,-1-4-4,-4 1 2,-5-1-3,-2 0 2,-2 0-5,-5 3 0,-2-1 1,-5 1-3,-1 4 0,-3 3-9,-3 0-21,0 6-21,1-1-25,-2 0-38,1 4-34,4 1-32,0 1-27,3-1-63,5 2-101,2-3-244,3 2-112</inkml:trace>
  <inkml:trace contextRef="#ctx0" brushRef="#br0" timeOffset="118021.05">14867 2278 1695,'6'-2'-4,"-6"2"22,0 0 28,0 0 17,5-3 9,-5 3-1,0 0-1,0 0-6,0 0-2,0 0 1,0 0 3,0 12 1,0-6-3,0 2-2,1 2-4,-1-2-1,5 3-7,-3 0-5,3 2 0,-1 0-8,-1-1 0,2 2-4,1-1-3,1-4-2,1 4-2,-2-4-1,6 0-2,-5-3 2,2-1-4,0-3-2,2 0-2,-1-2-2,1-4-5,3 1-3,-3-3 0,2-2-2,-3-4 0,3 1-2,-2-2 1,-1-4-3,1-3 0,-1 3-2,-3 0 4,-1 3 0,1-2 3,-1 3 4,-2 1 7,0 0 2,-1 4-1,0 1-3,1 0-4,-2 1-2,0 4 0,-2 2-2,0 0 4,0 0 3,0 0 3,0 0-4,0 20-1,0-13 1,0 3 1,0-1-1,0 2-1,0 0-1,4 4-3,-2-2 3,0 2-2,0-2-1,2 1 2,0-1-6,0-2 5,2 0-15,-1 0-18,1-3-27,3-1-44,-3-5-50,5 3-53,-1-3-39,-2 0-78,6-2-140,-2 0-192,3 0-144</inkml:trace>
  <inkml:trace contextRef="#ctx0" brushRef="#br0" timeOffset="118514.75">15549 2446 1789,'0'0'11,"0"0"30,-9-8 26,9 8 18,-6-5 14,6 5 2,-6-7-2,2 0-9,1-1-6,3 1-7,0-3-5,3 1-10,1-4-3,-1-1-7,2-1-4,-1 0-4,1 1-8,1-1-1,-1 4-4,-1-1 0,0 0-2,-4 4-2,2-2-2,-4 3-2,-2-2-8,0 2 0,-5 1-3,-2 4-1,1-1-1,-2 3-1,-2 0-2,2 0-1,1 1 5,-1 1-7,1 0 1,0 0-2,3 0-3,2 0 1,0 0-2,1 1-1,5-3 1,-3 8 3,3-8 0,12 8-2,-6-5 0,4-1 1,1 3 1,4-3-2,-5 3 0,5-2 1,0 2-2,0 0-1,-3-1 1,1 2-1,-1-2-2,-2 1 1,0 1 2,0 2-2,-1-3 2,2 3 0,-3 2-1,0-1 3,1 0-3,0 1 3,-3 4-2,2-6 3,-1 4-3,-1 0 1,2-3-1,-1 4 1,-1-4 2,1 2 0,-1-2 1,-2-1 0,2-2 1,-1 1 0,6-2-3,-5 0-12,2-2-17,0-1-26,3-4-28,-2 1-37,4-3-42,-1-4-44,-2 1-86,3-3-116,-3-1-229,0-2-133</inkml:trace>
  <inkml:trace contextRef="#ctx0" brushRef="#br0" timeOffset="118698.12">15883 2138 1817,'-5'-5'30,"-1"2"23,3-1 26,-4 1 19,3 0 6,0-1-4,4 4-8,-6-4-8,6 4-11,-7-3-7,7 3-8,-4-4-20,4 4-29,0 0-25,0 0-19,0 0-32,0 0-36,0 0-33,0 13-53,0-13-129,4 12-307,-3-4-123</inkml:trace>
  <inkml:trace contextRef="#ctx0" brushRef="#br0" timeOffset="118863.88">15872 2282 1672,'3'11'-9,"-3"-2"18,5 1 25,-3 0 18,-1-1-2,2 1 12,1 0 8,0-1 0,0 1 0,0 0-3,2-3-4,-2 2-6,0-1-5,2-1-6,-2 0-2,2 1-8,-2-3-30,3-1-29,0 1-44,-1 1-44,2-4-45,1-2-69,1 0-411,3 0-133</inkml:trace>
  <inkml:trace contextRef="#ctx0" brushRef="#br0" timeOffset="119223.4">16161 2407 1710,'0'0'-33,"0"0"30,0 0 24,0 0 21,0 0 21,0 0 6,0 0 7,12 2 4,-12-2 3,0 0-2,0 0-2,11-3-7,-6 1-5,0-2-5,2 0-7,-1 0-3,4-1-6,-3-2-5,0 0-1,1-1-6,-1-1-5,1-2-4,-1 0-4,-3-3 0,0 4-3,-2-1 0,1 1 0,-3 1-7,0 0-1,-3 2-2,-3 2-1,2 2-5,-3 1 3,7 2 0,-17 2 2,9 3 1,-2 3 3,-2 1 1,6 1 0,-2 3-1,2-2-1,2 3 3,1-3-5,3 3 3,0-2-1,3 2-1,-2-2 1,4 1-1,0-2 2,4-1-3,0 0-2,3-3-17,-1 1-30,2-3-37,0-3-58,2 2-32,3-2-42,0-4-72,3 0-126,6 0-193,0-1-101</inkml:trace>
  <inkml:trace contextRef="#ctx0" brushRef="#br0" timeOffset="119674.95">16654 2391 1657,'0'0'-3,"-6"-4"33,6 4 25,-8-4 18,3 1 15,3-1 0,-2-2-3,0-1-1,2 0-7,2-1-6,-2 1-4,2-4-9,0-2-5,2 1-9,0-4-2,0 1-5,4 0-5,-4 0-2,3-1-2,-1 1-6,0 3 1,-2-1-3,0 2-4,0 1 0,1 1-4,-6 0-5,3 1-1,-4 2-1,-2 1-1,0 1 0,-3-1 0,-1 4 0,1 1-2,9 0-1,-19 0 0,11 1-2,2 1-1,-3 1-1,2 1 3,3 1-2,0 1 1,2 0 0,4-1 0,0 1-1,2 2 1,5-3 1,2 5 1,-1-3-1,0 1 0,4 0 0,-2 0-3,1 1 3,-1-2 1,1 4-3,-2-3 3,0 1-5,-1 2 5,5 0-3,-5-1 0,1 1 0,-3-1 3,3 1 0,-6 3 1,3-5 1,-2 3-4,0-2 3,-2 2 2,0-4-3,2 1-1,-2-1-8,-2-1-16,4 2-19,-2-4-25,0 0-25,2-2-29,5-1-14,-1-2-33,0-2-60,4-1-431,2-2-155</inkml:trace>
  <inkml:trace contextRef="#ctx0" brushRef="#br0" timeOffset="120268.24">17408 1998 1821,'-6'-6'1,"0"1"18,-2 3 25,5-4 23,-1 3 19,-2-2 13,6 5 10,-6-5 0,1 3-5,5 2-5,-7-5-11,7 5-9,0 0-9,0 0-5,0 0 0,-6 12-2,6-4-3,2 3-3,0 4 6,1 1-12,3 1 0,1 5-2,-1 0-7,2 2-3,-2 1-3,2 0 1,1 0-5,0-2-1,0 0-3,-1-3-7,2-3 2,-3 1-15,1-5-7,-1 1-11,1-6-12,-2 1-7,1-4-11,2-1-14,-3-2-2,0-2-4,-6 0-4,9-6 5,-5-1 2,-2 0 6,-2-3 3,2-2 3,0 1 0,-2-4 7,2 2 5,-2 1-1,2-2 7,0 3 7,0 0 8,0-1 6,3 0 6,-3 3 3,5 0 5,-3 1 3,4 1 4,0-1 6,3 3 1,4 2 5,0-1 3,0 4 2,4 2-1,-1 3 3,2-2-2,-1 3-3,0 2-1,-1 1-5,2 0-1,-5 2-3,0-2 4,0-1-2,-5 4 0,-1-2-1,-3-1-3,0-2-4,-4 3 3,0-3 1,0 0-1,-4-1-1,2-6-2,-4 4-1,4-4-6,0 0 4,0 0-4,0 0-8,-12-17-4,12 10-11,-2-3-17,4-4-18,0 1-13,2-3-16,2 1-20,-2 0-17,2 1-24,4 3-18,-2 0-23,0 1-20,3 0-52,0 5-86,-3-1-224,3 1-66</inkml:trace>
  <inkml:trace contextRef="#ctx0" brushRef="#br0" timeOffset="120730.57">18097 2060 1539,'8'0'15,"-8"0"23,11-5 18,-11 5 20,9-2 18,-9 2 11,6-5 6,-6 5 6,2-4 3,-2 4-5,0 0-4,-2-8-8,2 8-9,0 0-6,-6-4-10,6 4-6,-11 0-7,11 0-9,0 0-6,-19 8-10,12 0-1,-1-1-6,-1 2 2,3 4-7,-3-2-2,3 2-5,0 0 1,0 1-2,2 1-4,0 0 2,1-2-8,3 0-2,-2-1-5,2 0-8,2-3 2,0 1-3,3-3-2,-1-2-3,2 2-5,-2-4 0,2 0-1,2-3 2,-8 0 2,16-5-1,-10 2 3,2-2 3,-1-2 2,1-2-4,-1-2 5,-1 0-1,-1-2 4,-1 0 2,-2 2 5,2-1 7,-2 3 0,2-3 11,-2 4 0,-2-1 4,4 1 3,-4 1-4,2 2-4,0-1-3,0 0-6,1 1 1,-3 5-8,0 0 5,0 0-2,0 0-4,0 0 4,13 12 1,-9-6-2,0 2-3,-2 1 4,2 0-4,1 1 0,-1 0 1,0 0-19,0-1-22,-1 0-29,-1-1-36,2-1-34,0 2-48,1-4-32,1-2-62,2 0-100,0-3-64,2 0-149,-10 0-88</inkml:trace>
  <inkml:trace contextRef="#ctx0" brushRef="#br0" timeOffset="121168.27">18387 2057 1526,'0'-8'-19,"0"3"28,0-1 6,0 0 8,0 6 3,0 0 3,0 0 14,0 0 13,0 0 13,0 0 4,0 0 7,4 23 1,-3-11 3,2-2 2,2 5-4,-1-2-3,0 0-6,0 0-6,-2-1-6,0 0-5,2-1-4,-2-2-5,1 0-2,0-2-4,-1 0-1,0 1 5,-2-2 0,0-6-2,1 3-1,-1-3-7,0 0-6,0 0 0,0 0-4,3-14-5,-1 4 1,-2 0-6,4 0 1,-2-1-10,0-2-6,4-1 1,-2 2 0,1 0 1,-1 0-3,5 3-2,-5-2 1,4 2-1,1 1 1,-1 3-2,3-1 7,0 3 4,-1-1 2,0 2 8,2 2 3,0 2 4,1 0 0,1 2 3,0-1 2,-2 3-6,-1 1 3,4 4 3,-5-4 3,0 5-11,-1-3 1,2 4-1,-3-1-5,-1-2 5,-1 3-5,0-4-11,0 2-19,-2-3-26,0 1-35,1-3-29,-2 1-37,1 0-31,0-3-28,0-1-23,-4-3-44,0 0-81,13-2-330,-9-1-172</inkml:trace>
  <inkml:trace contextRef="#ctx0" brushRef="#br0" timeOffset="121560.11">18934 2021 1820,'7'-12'-9,"0"3"28,-2 1 25,-1 1 26,-2 1 19,0 0 15,-2 3 5,0-3 2,0 6-12,-4-10-5,0 7-10,-5-2-7,2 3-12,-1 0-2,-2 1-7,10 1-8,-20 1-4,10 3-7,-1 1 0,3-2-4,-1 2-4,1 4-2,-1-4-5,5 3-3,0-1-2,0 3-1,2-3-3,2 2-2,2 2-1,0-4 0,2 3-3,4-1 1,0 3-3,4-2 3,0-3-2,1 2 0,0 1-1,2-3-1,-1 3-1,-2 0 1,4-3-1,-2 3-3,-1-1 2,2-1-1,-4-1 0,1 1-1,-3 1-2,1 0 4,-3-1-4,1-3 6,-3 2-3,1-1 1,-4 2 2,0-3-4,-4 2 2,0 0 2,-4-1-2,-1-2-2,-1-1-1,-5 1-7,2 0-6,-5-2-9,0 0-15,0-2-10,-1-2-23,0 0-17,0-2-28,0 0-29,0-3-29,4-3-58,-1-4-120,2 3-88,2-2-104,4-3-46</inkml:trace>
  <inkml:trace contextRef="#ctx0" brushRef="#br0" timeOffset="122068.39">19240 1817 1603,'2'-6'26,"-2"1"19,0-1 17,0 0 18,0 6 12,-2-7 6,2 7 1,0-7-5,0 7-9,0-5-7,0 5-3,0 0-11,0-5-5,0 5-2,0 0 9,0 0 4,4 22 3,-3-10 1,3 5-5,-2 0 0,0 4-2,0 4 7,2 1-2,-1 1-8,0 4 6,4 6-11,-4-2-2,5 2-1,-5 2-6,2 1-6,1-3-5,-2 0-1,0 0 1,4-3-6,-2-1-6,0-4-2,-2-5-3,2 0 1,1-2-10,-3-3 9,1-4 4,0-1-16,0-4 9,1 0-2,3-4 0,-1-3-11,0-3-4,-8 0-11,16-5-3,-6-4-5,-4-1-5,3-4-2,-2-3-3,-3 0-2,-2-3-5,-2-2 3,-2 3-1,0-2 6,-5 0 0,-2 0 1,1 0 3,-4 2 4,1 4 2,-4-2 0,0 3 4,3 1-5,1 4-1,-2-3 9,3 2 3,2 3-6,0-1 3,0 1 0,4 1-1,-2 1-17,4-1-11,2 2-8,0 1-15,3-2-23,4 2-27,3-1-25,2 1-22,4 0-15,1 1-5,2-2-2,4 2-3,3-1-3,0-1-16,1 0-403,-1 0-104</inkml:trace>
  <inkml:trace contextRef="#ctx0" brushRef="#br0" timeOffset="122914.01">19657 2070 1588,'20'-2'-39,"-8"-2"32,-4 0 26,0 4 22,-8 0 8,2-5 12,-2 5 14,0 0 7,0 0 6,0 0 0,0 0-2,-20-2 2,20 2-3,-12 2 1,4 3 0,1-2-2,0 1-2,-1 2-5,0-2-3,1 3-7,1-2-8,-2 3-5,2-2-7,0 1 2,-1-1-12,4-1 0,-1 2-3,0-2-1,2 0-5,-3 0-1,5-5-6,-3 6 2,3-6-2,0 0-3,0 0 4,0 0-4,24-6-4,-18 1 1,5-2-2,-2-1-3,2-1 2,3 0 1,-1-1-6,0-1 0,-1 2-3,4-2-3,-2 4 3,-2-1-4,1 5-2,2-1 1,0 2 2,-2 2-1,6 2 0,-3 2-1,4-1 2,-4 5 1,1-1-1,1 2-1,-4 0 2,4 1-1,-6-3 2,3 3-3,-3-3 3,0 0 2,-4 1-2,0-1 1,0-2 2,1 1 2,-2-3 2,-3 0 1,-4-3-7,10 0 1,-10 0 1,9-4-2,-5 0-1,-2-2-1,2 0-3,0-3-3,-2 1-2,3-4-5,2 0 3,-1-2-7,0 1-1,2-1 2,-2 1 0,4 0-3,0 0 9,-2 4-6,0-2-1,2 4 2,2-1 2,-1 5-1,-1-2 4,2 4-1,0 1 2,0 0 0,0 1 4,4 5 4,-3-2 4,1 2 0,1 1 0,0 4 0,-1-2 4,-1-1-5,2 4 0,-2-2 4,-3-1-1,1 1 0,0 0 7,-3-6-6,-2 3 2,3-2-1,-3 1 12,-1-2-7,1 0 1,-2-2 4,-4-2-6,0 0-4,0 0-1,0 0-2,0 0-6,7-10-1,-5 7-7,-2-4 0,4 2-6,-2-2-5,4 1 3,-1-1-1,5-2-5,-1 4 0,-1-1 2,0 0 0,3 1 4,0-2 2,-1 4-1,3-2 3,0 5-1,0-5 1,1 3 3,4 0 1,-2 2-1,3 0 6,-2 0 1,2 2 2,1-2-2,-4 2 5,1 1 1,2-1 0,-2-2-1,-4 5 2,4-3 0,-5 2-1,0 0-2,2-1 1,-3 3 1,-3 0 0,-1-1-1,2 3 1,1-2-1,-2 1-1,-5 0-2,4 0 5,-3 1 0,1-3 3,-1 1-11,1 0-10,-3-1-12,1-1-24,0-1-20,-1 2-31,-2-5-33,4 5-40,-4-3-30,0-2-63,0 0-109,0 0-286,0 0-156</inkml:trace>
  <inkml:trace contextRef="#ctx0" brushRef="#br0" timeOffset="123296.21">21206 1630 1760,'-5'-7'-43,"1"1"21,2 2 28,0-1 22,0-2 16,-3 4 15,2-2 13,2-2 11,-1 4 5,0-3 3,2 6 2,-2-8 3,-1 5-1,3 3-1,-1-6-4,1 6-9,4-5-5,-4 5-6,7-4-6,-7 4 3,16 4 3,-3 3 1,4 4 2,1 4-3,6 9 15,8 3-2,1 7 2,12 12 4,0 2 3,0 4-7,-2-1 3,0 1-4,-5 2-3,-2-1-14,-2 0-8,-14-5-1,-4-7-4,-7-4 0,-9-6 0,-4 1-19,-9 2-34,-9 2-50,-5-4-58,-5-1-80,-4-2-100,-6-7-138,-1-3-132,1-4 41,4-5-267,6-4-272</inkml:trace>
  <inkml:trace contextRef="#ctx0" brushRef="#br0" timeOffset="127515.12">1983 5564 872,'0'0'140,"13"0"-44,-13 0-19,0 0-23,0 0-14,0 0-10,0 0-14,11-5 0,-11 5 2,0 0-6,0 0 7,4-5 1,-4 5 3,0 0-2,0 0 4,6-1 9,-6 1 11,0 0 8,0 0 10,0 0 8,0 0 3,0 0 4,0 0 5,1-4 4,-1 4-2,0 0 3,0 0-9,0 0-7,0 0-6,0 0-5,-28 0-6,13 4-6,-2-3-2,-5 5-3,0-2-3,-4 3-5,-1 0-2,1 1-5,0-1-3,1 0-3,-2-1-2,10 0-2,-3-1-2,4-1-1,-1 0-2,2 0-1,4-1 2,1 1-5,0-1 0,0-1-2,2-1 2,0 1-4,1 0 0,1 1-1,6-3-1,-10 2-3,5 1 0,5-3 1,-9 2-2,9-2 0,-8 4 1,4-1-1,2 1 2,0 4-1,0-1 1,-1 3 1,3 2 0,0 1 2,0 2 0,0 3-4,3 2 5,-3 1 0,2 6-1,2 0 0,-2 2 1,0-1-1,0-1-3,-2 5 4,2-1 0,-2-3-9,0-2-14,0 1-16,-2-6-35,0 1-26,2-2-4,-2-2-49,0-1-38,0-4-76,0-2-113,0-6-262,-1 3-134</inkml:trace>
  <inkml:trace contextRef="#ctx0" brushRef="#br0" timeOffset="127739.76">1552 6020 1764,'0'0'4,"-2"-8"21,2 8 13,0-8 2,2 3 6,0-2-1,4 2 0,0-1-1,2-1-3,5 1-4,-2-1-7,2 0 0,1-1-17,2 4-26,-2-4-27,5 0-27,2 0-35,0 1-31,-1-2-70,0-2-356,1 4-62</inkml:trace>
  <inkml:trace contextRef="#ctx0" brushRef="#br0" timeOffset="128258.17">2336 5724 1564,'8'-5'7,"-8"5"21,2-7 13,-2 7 10,2-5 9,0 2 1,-2 3 8,2-7 1,-2 7 1,2-5 0,-2 5 2,4-6 0,-4 6 0,0 0-3,1-6 0,-1 6 0,3-3-3,-3 3-4,0 0-5,0 0-8,0 0-7,-23 1-2,10 1-4,-1 4-6,-6-2 2,-3 3-6,-3 0-5,2 1-3,0-1 2,1 0-5,-1 1-1,5-3-1,2-1-3,3 3 0,-1-4-3,4 1-1,0-3-2,1 4-3,2-1 1,-1-4-5,0 5 3,5-3 1,0 2 0,0 0-1,2-1-2,2-3 3,-2 8-3,2-2 3,0 1-2,0 0-1,2 0 6,0 1-3,0 3-1,0 0 1,2 2 0,0 5-3,-2-1 2,2 2 2,4 1-2,-6 2 1,2 0 0,-1 4 2,2 0-1,-3-2 0,1 3-1,0-2 3,-1-2-2,3-2 2,-5-3-5,4 2-17,-2-5-16,-2-1-24,0-2-35,0-5-50,2 0-47,-2-7-71,3 3-130,-3-3-289,0 0-174</inkml:trace>
  <inkml:trace contextRef="#ctx0" brushRef="#br0" timeOffset="128470.88">2118 6079 1754,'-6'2'-10,"0"-1"31,6-1 21,-11 0 11,11 0 8,-8 4-5,8-4-5,0 0-3,0 0-5,0 0-4,0 0-6,15-11-5,-5 6-23,6-3-27,0-1-42,6 0-37,1-2-42,-3-1-98,2 0-322,-1 2-63</inkml:trace>
  <inkml:trace contextRef="#ctx0" brushRef="#br0" timeOffset="128716.5">2566 5775 1661,'-18'0'63,"18"0"27,-10 0 21,10 0 6,0 0 2,-10 0 0,10 0-6,0 0-13,-4-5-11,4 5-8,10-10-7,-2 4-9,5-1-5,0-1-5,2-1-7,1 1-12,0 3-21,-1-3-25,3 3-27,-3-4-33,-2 6-30,1-1-45,-4 0-24,0 2-51,-4 0-116,-2 0-320,-4 2-153</inkml:trace>
  <inkml:trace contextRef="#ctx0" brushRef="#br0" timeOffset="128946.35">2653 5750 1807,'0'0'13,"-7"3"31,7-3 26,-2 4 9,2-4 3,-5 3-4,3 4 9,0-2 6,2 5 9,-2 1 2,2 2 1,-3 4-8,3 5-5,-1-2-10,1 3-6,0 4-10,0 0-5,0-1 4,1 3-8,2-1-6,1 0-27,-2-4-21,3-4-37,-3-1-39,2-2-47,-1 1-48,1-10-80,2 1-168,0-3-50,1-4-151,-2 0-115</inkml:trace>
  <inkml:trace contextRef="#ctx0" brushRef="#br0" timeOffset="129428.68">3199 5894 1621,'-15'4'-27,"4"1"27,3-1 19,-1-2 18,3 0 14,6-2 11,-8 4 8,4-2 6,4-2 3,-9 1 0,9-1 1,-7 2 0,7-2-5,0 0-2,-6 2-8,6-2-7,0 0-1,0 0-7,0 0-1,0 0-10,17-11 0,-6 5-3,6-1-4,8-5-2,6-3-1,12-4 5,23-10 6,1-5-3,10-5 4,5-2-2,3-7-2,15-3-1,1-2-2,14-1-4,8 1-3,23-10-1,-23 13-4,0 4 1,-8 1-1,-6 5-1,-6 1-2,-12 8-1,-8-1-3,-10 8-1,-21 5 0,-11 4 0,-10 3 17,-3 3-2,-3 0 4,-4 1 4,-6 3-8,-2-3 0,-3 4-10,-1 1-14,-3 3-12,-6 0-20,6-5-13,-6 5-26,0 0-28,0 0-25,0 0-32,-17 13-37,6-6-44,-5 0-98,-3 3-135,-5 1-187,-5 2-147</inkml:trace>
  <inkml:trace contextRef="#ctx0" brushRef="#br0" timeOffset="130074.11">3112 6029 1612,'4'-2'-91,"-4"2"18,0 0 16,8-2 13,-8 2 12,0 0 13,7-1 10,-7 1-2,0 0 9,0 0 6,11-4 4,-11 4 11,0 0 10,4-4 7,-4 4 11,0 0 5,0 0 8,6-2 2,-6 2-1,0 0-1,0 0 2,0 0-2,0 0-2,0 0 5,0 0 5,0 0-5,0 0 0,0 0-1,0 0 4,0 0 6,0 11 4,4-7 3,1 2 3,3 0 1,7 1 4,4 5-1,7-2-3,7 6-6,11 1 15,7-2-5,28 9-10,5-2-8,10 0-6,6 6 0,5-1 12,14-1-8,1 2-19,3-1-18,-2 1-12,-2-2-7,-7 0-12,-7 0-6,-6-2 11,-13-5-17,-8 0 11,-19-7-3,-10-1-11,-10-4 2,-5 2-5,-7-4-4,-1 0-5,-8 0-8,0-2-7,-2-1-14,-3 0-16,-3-2-17,0-2-20,0-2-19,0 1-37,-2-3-34,1-4-58,2-1-133,-5-1-25,0 0-132,-1-3-49</inkml:trace>
  <inkml:trace contextRef="#ctx0" brushRef="#br0" timeOffset="130847.66">5901 4741 1419,'0'0'-18,"0"0"31,0 0 15,0 0 19,0 0 15,0 0 16,0 0 9,0 0 11,0 0 4,0 0 4,0 0 6,0 0-1,0 0-2,0 0-7,0 0-7,0 0-10,0 0-10,0 0-7,8 5-6,-8 0 1,2 0-9,-2 3-1,2 3-7,2 3-5,0 1-4,-2 2-2,2 0-5,-2 2 1,0 1-4,2 2-10,-2-3-19,0 1-17,0 1-28,0-5-34,0 4-41,0-3-47,0-4-43,-2-4-61,0 1-133,3-4-255,-3-2-158</inkml:trace>
  <inkml:trace contextRef="#ctx0" brushRef="#br0" timeOffset="131209.1">5808 4780 1762,'-5'-5'-34,"-1"4"23,0-3 15,6 4 17,-8-4 16,7 1 5,1 3-5,-2-9 4,2 9 7,9-8 7,2 3 8,2-2 7,5 1 4,7 0 2,2 1 0,5-1-5,2 4-3,3 0-6,1 2-5,4 2-6,1 2-5,-1 3-5,-2 3-3,-1 3-3,-4 0-3,-1 5-3,-6 0 0,-1 4-3,-6 0-3,-8-1 1,-3 4-3,-10 0-3,-4 1 6,-6 5-4,-7 0-6,-9-1-2,-4 1 0,-1-3-9,-1-3-11,2-6-13,-1-2-13,-2-2-14,2-3-13,6-5-17,1-4-19,1-1-30,6-7-17,3 1-25,0-4-36,6-5-109,6 0-302,2 0-115</inkml:trace>
  <inkml:trace contextRef="#ctx0" brushRef="#br0" timeOffset="131488.07">6634 4728 1630,'4'-4'-4,"0"-2"20,0 5 32,1-3 21,-3 0 14,2 0 5,-4 4 0,4-5-5,-4 5-9,5-4-8,-5 4-6,0 0-6,10-3-5,-10 3-1,0 0 2,13 12-4,-9-4-1,-1 1-2,2 3-4,-1 3-5,3 0-1,-2 2-3,1 1-2,-2 0-5,0 1-15,0 0-26,-3-2-30,5 3-45,-2-1-48,0-5-49,-2 3-78,0-6-118,1-2-188,3 0-75</inkml:trace>
  <inkml:trace contextRef="#ctx0" brushRef="#br0" timeOffset="131724.44">6964 4686 1609,'-6'-3'20,"2"-2"27,-1 2 27,1-1 12,4 4 8,-8-6-4,8 6-7,-5-6-3,5 6-9,2-5-7,-2 5-4,15-6-6,-2 0 1,6 1-12,4-2-2,3-2-5,7 1-3,-3 1-10,0 0-27,-1-1-24,-1 1-30,-2-2-30,-3 6-42,-2-2-36,-6 0-84,-7 1-410,0 2-155</inkml:trace>
  <inkml:trace contextRef="#ctx0" brushRef="#br0" timeOffset="131935.99">7169 4611 1777,'0'0'-30,"-1"6"28,1-6 28,-2 6 31,2 1 23,0-7 19,2 11 10,-1-4 6,2 4 7,1 3-6,-2 1-7,2 2-14,0 6-4,0 0 2,3 1-13,0 3-10,-1 4-24,4 1-34,1 2-43,1 0-59,6 8-80,-6-7-71,6 6-172,-2 0-44,1-1-109,-2 2-67</inkml:trace>
  <inkml:trace contextRef="#ctx0" brushRef="#br0" timeOffset="132526.38">6420 6086 1601,'-6'-4'18,"-4"1"20,4-1 14,6 4 15,-10-5 4,4 2-4,2 2-6,4 1-2,-11 0 2,11 0 1,-9 4-5,6 3 2,2 2 5,1 2-2,1 8-5,2-2-4,2 9-4,-1 1-5,0 1-1,0 7-4,3 0-4,-4 0-24,0-4-37,-1 1-46,0-1-48,0 1-52,-2-6-117,0-3-136,0-2-128,0-2-56</inkml:trace>
  <inkml:trace contextRef="#ctx0" brushRef="#br0" timeOffset="132873.61">6385 6203 1441,'-3'-10'-8,"1"3"20,-3-1 15,5 1 13,-2 0 11,2 0 1,5-1 4,-1 1 6,6-3 7,2 3 8,6-2 9,3 1 2,1 1 5,4 2-6,2 3-5,-2 0-2,-1 6-3,3-1-8,-1 6-4,1-1-6,0 8-6,-4 1-3,2 0-5,-10 1 10,2 1-1,-7 1-9,-3-1-2,-2 0-4,-6 0 0,-4 3-3,-5 0-5,-5 1-3,-5 2-6,-6-2-1,-3-2 1,-2 0-6,-1-4-14,-1-2-16,-2-1-17,4-3-18,1-3-20,3-5-25,2 1-23,3-4-33,5-2-26,0-3-29,2-3-80,4-2-107,3 0-181,5-3-74</inkml:trace>
  <inkml:trace contextRef="#ctx0" brushRef="#br0" timeOffset="133131.63">7004 6073 1636,'3'-3'35,"-3"3"24,5-7 29,-5 7 19,0 0 7,3-6-1,-3 6-8,0 0-12,0 0-6,0 0 5,0 0-6,11 13 6,-9-6-10,2 2-6,0 6-2,-2 0-15,2 2 0,1 1-5,1 5-5,-2-2-3,2 1-14,-2-3-28,1 5-24,0-4-49,-1 0-31,0-1-46,-1-2-51,0 0-99,3-4-173,-2 0-193,1-3-157</inkml:trace>
  <inkml:trace contextRef="#ctx0" brushRef="#br0" timeOffset="133907.77">7339 5888 1789,'-2'-12'-30,"0"3"24,-1 1 25,0 1 12,2 1 1,1 2-5,0 4 0,0 0 3,0 0 5,0 0-1,-9 14-5,8-5 3,1 0-4,-3 3-4,3 0-1,3 1 0,-3 0-2,1 0-2,-1 1 0,3-1-4,-1 1-4,-2-3 3,2 0-4,0-2-3,-2 2 3,1-4-2,-1 1-5,3-1-1,-3-1-9,0-6-3,3 5-5,-3-5-1,0 0-10,0 0-5,0 0-7,0 0-4,0 0 0,0 0-2,8-15-4,-6 12 0,1-1 3,-3 4 6,1-7 0,2 3 10,-3 4-2,2-8 2,-2 8 8,0-5 2,0 5 5,2-5 0,-2 5 8,0 0 0,0-7 0,0 7 7,0-6 3,0 6 2,-2-6-3,2 6 6,-5-5 0,4 1-4,1 4 4,-5-8 3,3 5 1,0-3 3,0 2 5,0-3-1,-1 3 5,0-1 4,2 0 1,-3 2 6,4 3-3,-5-11 4,5 8-3,0 3 3,-4-10-1,4 7 1,0 3 0,-4-8-3,4 8 6,0-6-1,-2 2-2,2 4 2,-2-6-4,2 6 2,0 0-2,0-9-2,0 9 2,-2-4-5,2 4 5,0 0-3,-2-6-2,2 6 2,0 0-1,0 0 0,0-5 0,0 5-1,0 0 1,0 0-2,0 0-4,0 0-2,0 0-1,-2-6-2,2 6-4,0 0 1,0 0 3,0 0 1,0 0 4,0 0 4,12 15 7,-6-4 1,-1-2 2,0 4 3,3 4-5,0 2 1,1 3-2,-4 2-5,2 0-4,1 1 2,0 1 3,-2 0-2,0 0-2,-2 1 1,2-2-7,0-3-6,-1 2-5,-3-6-12,2 0-13,1-3-9,-3 0-16,-1-6-14,2 3-20,-1-2-29,0-3-33,1 1-25,-3-4-33,0-4-47,0 0-100,4 0-98,-4 0-159,0 0-95</inkml:trace>
  <inkml:trace contextRef="#ctx0" brushRef="#br0" timeOffset="134193.4">7443 5898 1539,'0'0'-20,"-7"-4"32,7 4 26,0 0 27,-7-3 21,7 3 16,-3-5 8,3 5 3,0 0-2,-5-3-2,5 3-7,0 0-12,7-9-8,-1 4-7,3 1-7,5-2-10,2 1-3,2-3-8,6 3-5,1-3-4,3 0-13,-1 1-20,3-1-22,0 2-33,-1 1-42,1 2-46,-7 0-44,0 1-55,-2 2-126,-4 0-274,-2 4-135</inkml:trace>
  <inkml:trace contextRef="#ctx0" brushRef="#br0" timeOffset="134387.85">7600 6147 1726,'-12'7'0,"2"1"30,2-4 30,2 1 17,1 0 12,1-2 6,-1 2-5,5-5-3,0 0-4,0 0-6,20 2-3,-2-7-11,10-2-5,6-1-14,5-1-24,0-1-46,11-4-72,-2 2-80,-1-1-167,-1-3-91,-3 1-105,-1-2-44</inkml:trace>
  <inkml:trace contextRef="#ctx0" brushRef="#br0" timeOffset="135432.16">7730 4726 1370,'-2'6'-39,"2"-6"17,0 0 5,-2 5 19,2-5 4,0 0 12,-2 6 5,2-6 10,0 0 10,0 0 5,0 6 12,0-6 3,0 0 9,0 0-2,0 0-1,0 0-4,0 0-5,0 5-4,0-5-7,0 0-4,-3 7-1,3-7-3,0 0 0,0 5-2,0-5-3,-1 6 0,1-6-1,1 6 1,-1-6 0,5 3 1,-5-3 4,11 4 0,-2-4 3,5 2 0,6-2-2,7 0 0,15-2 7,15-3-4,39-3 1,12-1-4,19-3 3,14-2-2,10 1-1,1 0-4,-2 0-3,-3-1-6,-7 3-2,-12-1-3,-9 3-1,-15 2-5,-8-3 1,-24 5-5,-15 0-1,-13 1 3,-1 0-4,-11 0 2,-1 2 3,-6-1-5,-2 1 2,-3 2-4,-1-2 3,-2 0-4,-5 0 0,1 2 0,-5-1-3,4-2 0,-4 3-3,-2-1-10,-6 1-13,13 0-21,-13 0-23,9-2-33,-9 2-22,0 0-29,0 0-30,8 2-38,-8-2-102,0 0-140,0 0-136,0 0-93</inkml:trace>
  <inkml:trace contextRef="#ctx0" brushRef="#br0" timeOffset="135771.59">9791 4475 1659,'-10'-2'3,"-1"0"30,5 0 31,-3 0 20,9 2 12,-15-1 1,9 1 1,6 0-5,-12-3-2,12 3-6,-10-2-6,10 2-9,-8 0-9,8 0-6,0 0-5,0 0-4,0 0-2,-2 8 1,2-8-1,12 9-2,-2-3-2,2 2-1,1-1-4,4 1 0,2-1-2,1 3-4,2 0-2,0-3-2,3 1 1,-5 1-7,0 0 1,-3-1-1,-2-1 2,-2 0 1,-1 3-3,-4-1 4,-1 0 0,-7 2 3,-7 2-5,-3 3-5,-10 2-5,-5 0-51,-7 2-63,-5 2-89,-7-1-140,-1 3-186,-2-4 58,5 0-160,0-4-119</inkml:trace>
  <inkml:trace contextRef="#ctx0" brushRef="#br0" timeOffset="136657.42">8709 5978 1655,'-7'0'-48,"1"1"15,6-1 20,-11 4 10,11-4 11,-8 2 5,8-2 4,-6 2 2,6-2 4,0 0 0,-7 5 9,7-5 5,0 0 3,-6 0 6,6 0 9,-2 5-1,2-5 2,0 0 8,-2 5 7,2-5 1,0 0 5,15 5 4,-3-5 0,7 0-3,7 0-2,8-3-3,15-1-5,12-4 4,30-1-9,4-4-2,3 2-3,3-2-7,3-1-3,2 2-4,-3 1-6,-3 0 2,-7 1-8,-6 0-2,-17 3-6,-15 1 2,-8 2 1,-5 0-5,-2-1-5,-8 1 1,-4 1-2,-1-1 0,-6 2 1,-2 0-1,-2 0-3,-3-3-6,0 3-21,-2 2-23,0-5-38,-4 2-37,-2-1-52,2-2-46,-3 0-64,1-2-128,-2 1-51,-1-3-138,-3 1-91</inkml:trace>
  <inkml:trace contextRef="#ctx0" brushRef="#br0" timeOffset="137015.73">10219 5616 1545,'-9'-4'-28,"-1"2"19,3-2 17,-1 2 28,0 1 20,-1-2 10,3 2 13,-3-2 7,9 3 2,-14-3 4,14 3-1,-9-2-3,9 2-7,-8-3-3,8 3-5,0 0-4,0 0 4,-12 7 0,12-7-1,0 8 2,3-3 9,2 1 1,1 1-4,4 4 1,1 1-3,6 2-11,0-1-3,3 2-4,1-2-4,5 5-5,-1-1-5,4-1-5,-2 1 2,-1 0-9,0-1 4,-4-3-11,-2-1-1,0 2-1,-5-3-6,-3 0 4,0 2 6,-8-3 12,-4 4-8,-8 1 1,-10 1-5,-9 6-4,-11 1-31,-24 10-45,-10-4-60,-7 2-91,-1-6-109,0-1-240,4 0 37,4-5 66,15-7-169,12-4-116</inkml:trace>
  <inkml:trace contextRef="#ctx0" brushRef="#br0" timeOffset="141950.31">10727 4388 680,'0'0'92,"0"0"-41,-8-3 10,8 3-11,0 0 3,0 0-1,0 0 5,0 0-5,0 0 11,-11 0 2,11 0-5,0 0 4,0 0 2,0 0-3,0 0-2,0 0-1,0 0-5,0 0-2,0 0-2,0 0-6,0 0-9,0 0 6,0 0-6,0 0-3,0 0-6,0 0 4,21-8-1,-8 5-3,6 0-8,1 0 2,4-3-2,2 1-3,1 1 1,1 0-2,-1-3-3,1 4 0,-6-1-1,0 2 0,-2-1-5,-3-2-10,1 5-9,-2-3-15,-4 1-13,0 0-17,0 1-12,-2-2-20,-2 3-10,-8 0-23,11 0-36,-11 0-85,0 0-214,0 0 35</inkml:trace>
  <inkml:trace contextRef="#ctx0" brushRef="#br0" timeOffset="142417.46">11038 4368 1167,'-6'3'-28,"6"-3"5,0 0 15,0 0 6,-4 4 9,4-4 12,0 0 10,0 0-7,-4 4 7,4-4-1,0 0 11,0 0-5,0 0 3,0 0 1,-2 4 0,2-4 3,0 0 0,0 0 3,0 0-6,-5 5 6,5-5-5,0 0 0,0 0 0,0 0-3,0 0 2,0 0-5,0 0 1,0 0 1,0 0-6,0 0-3,0 0-1,-2 5-2,2-5-2,0 0-1,0 5-4,0 2 4,0 0 4,0 1-1,0 3 2,0 0 6,0 5 5,0 1 0,2 0-1,0 3 1,-2 0-4,3 1-1,-1 0-4,-2 0-2,2 0-2,0-2-2,0 0 0,0 0-12,-1-4-3,-1 2 1,3-2 0,-1-3-1,0-1 1,-2-1 1,2-2 1,1 1-1,-3-1 2,0-1-1,0-1-17,0-6-16,2 4-14,-2-4-22,0 0-27,0 0-22,0 0-20,0 0-14,0 0-23,0 0-60,0 0-328,0 0-57</inkml:trace>
  <inkml:trace contextRef="#ctx0" brushRef="#br0" timeOffset="142880.31">10816 4835 1418,'0'0'-57,"-4"3"16,4-3 13,0 0 15,-5 4 8,5-4 9,0 0 6,0 0 7,0 0 0,0 0 13,0 0 7,0 0 7,-5 4 2,5-4 6,0 0 3,0 0-3,0 0-3,0 0 5,0 0-3,0 0 0,0 0-4,0 0-3,0 0 2,0 0-8,0 0 1,0 0 1,0 0-9,0 0 5,0 0 0,0 0-1,0 0 1,25-2-2,-15 0 1,-1 1-1,3-2 1,3 3 0,4-3-3,2 1-2,1 0-3,6-2-2,-4 2-3,4 1-2,-3-2 0,-1 2-5,-1-2-6,-2 2-21,0 1-28,-1-2-38,-2 2-51,-1 0-46,-4-3-98,2 1-386,-4 2-155</inkml:trace>
  <inkml:trace contextRef="#ctx0" brushRef="#br0" timeOffset="143471.73">11470 4467 1718,'0'0'-63,"0"0"17,0 0 21,0 0 26,-2-6 10,2 6 10,0 0 7,0 0 4,0 0 2,0 0 1,0 0 0,0 0-4,0 0 2,0 0-2,0 0-5,0 0 10,0 0 7,4 16 2,-4-7-3,2 2 1,0 1-1,1 3-4,-3 0-4,2 1-2,0 1-4,0 0-2,-2-2 1,0 2-2,3-1-16,-3-5-21,0 2-25,2-1-20,-2-2-24,2 0-28,-2 0-18,2-2-27,-2-2-78,0-1-300,0-5-35</inkml:trace>
  <inkml:trace contextRef="#ctx0" brushRef="#br0" timeOffset="143815.48">11401 4532 1397,'-6'-6'-33,"5"1"15,1 1 20,0 4 20,-4-6 9,2 2 10,2 4-2,0-6 0,0 6 7,2-5 1,-2 5 10,11-4 3,-3 4 1,1-3 0,3 3-1,4 0-7,-2 3-1,5-2-1,0 2-6,0 0-2,3 3-4,0 0-3,0 1 0,-1-1-7,0 4 1,-2-1-2,-2 3-3,-4-3-1,-3 2 0,1 1-1,-7 0-4,0-1 3,-4 0-3,-2 0 0,-6 3-4,1-3 2,-3 3-2,-5-1-4,0 1 1,-1-1-2,-2-2-8,4-3-10,-3-1-13,1-1-12,0 0-12,1-4-19,0 0-18,1-1-31,3-1-18,-2-1-26,2-3-53,3-2-384,1 0-95</inkml:trace>
  <inkml:trace contextRef="#ctx0" brushRef="#br0" timeOffset="144099.9">11873 4486 1520,'4'-2'-29,"2"-2"27,-2 2 26,-4 2 24,7-5 19,-5 1 16,-2 4 10,7-3-1,-7 3-4,6-5-4,-6 5-9,0 0-9,6-3-5,-6 3-13,0 0-3,0 0-5,8 13 0,-3-6 0,0 1-7,-1 5 3,0-1-7,0 1 0,0 2-5,-2-1 3,2 0-4,-2 3 0,3-2-8,-3-1-18,-2 1-24,2-5-33,-1 0-36,2 1-39,0-2-32,1-1-42,0-1-132,2-2-232,-2-2-74</inkml:trace>
  <inkml:trace contextRef="#ctx0" brushRef="#br0" timeOffset="144332.28">12244 4471 1546,'0'0'-13,"-2"-4"26,2 4 27,0 0 25,-2-6 19,2 6 6,0 0 5,0 0-6,0-5-7,0 5-3,0 0-12,2-6-7,-2 6-5,10-4-4,-2 1-8,3 0-1,2 1-6,0 2-4,1-4-17,2 2-32,-2 1-26,0-1-33,4 0-37,-2 0-37,1 2-38,-4-2-104,-3 0-284,0 2-76</inkml:trace>
  <inkml:trace contextRef="#ctx0" brushRef="#br0" timeOffset="144535.98">12383 4440 1527,'-6'2'-36,"6"-2"9,-9 1 24,9-1 23,-6 6 13,2-5 0,4-1 7,-7 8 15,7-3 14,-3 3 11,3-1 8,0 4 6,3 4-1,-1-1-5,0 4-7,1-1-7,1 4-7,-2 1-3,2 3-5,1 0-16,-1 0-43,0 2-45,-2 1-49,3 0-62,-4 3-153,-1 0-350,0 1-156</inkml:trace>
  <inkml:trace contextRef="#ctx0" brushRef="#br0" timeOffset="145008.64">11290 5571 1803,'-8'-7'-12,"8"7"21,-6-4 23,6 4 21,-4-6 14,0 5 8,-2-3 3,6 4 2,-4-4 1,4 4-4,0 0-4,-4-5-6,4 5-5,-2-4-5,2 4-6,0 0-7,0 0-3,10-6-2,-2 1-2,4 5-7,-2-5-1,5 1-2,3 1-13,-2-1-26,2 0-41,0-2-51,0 3-54,5-7-68,2 3-145,-6 0-306,-2 2-172</inkml:trace>
  <inkml:trace contextRef="#ctx0" brushRef="#br0" timeOffset="145234.43">11494 5511 1813,'-6'2'-8,"1"1"17,-2-1 25,7-2 20,-8 5 17,8-5-1,-8 5-8,6-1-7,-2 2 8,0 1 10,0 2 4,1 5 3,-2 2 0,1 0-7,2 4-6,0 1-4,0-2-10,-1 3-1,3 0-5,0 0-6,-1-1-16,1 2-31,0-2-36,-2 1-52,2-5-49,-2 5-35,-4-5-61,6-2-130,-3 1-272,-3-5-137</inkml:trace>
  <inkml:trace contextRef="#ctx0" brushRef="#br0" timeOffset="145432.36">11292 5953 1703,'0'0'-27,"-8"-4"27,4 1 30,4 3 21,-6-4 12,6 4 11,-6-5-3,3 2-7,3 3-4,0 0-2,5-8-5,1 2-7,2 3-2,3-1-3,6-2-8,0 2-2,5-1-14,4-2-20,2 2-24,-1-3-35,5 4-31,-2-1-39,1-3-44,3 1-127,-4-1-247,0 1-52</inkml:trace>
  <inkml:trace contextRef="#ctx0" brushRef="#br0" timeOffset="145668.54">11860 5636 1511,'-6'-4'6,"2"1"8,-2-1 22,0 0 25,2 0 18,0 1 7,4 3-8,-6-6-2,6 6-10,-7-4-9,7 4-1,0 0 2,0 0 6,0 0 3,-3 17-4,3-9-1,2 4-8,-1-2-3,2 6-2,-1-1-7,0 0-1,2 3-5,-2-1-12,0 1-21,0-1-28,-2-2-35,0-1-38,0 3-39,0-5-46,-4 0-89,2-3-397,0-1-163</inkml:trace>
  <inkml:trace contextRef="#ctx0" brushRef="#br0" timeOffset="145980.49">11790 5699 1713,'-3'-9'-33,"2"3"13,1-3 16,0 1 20,0 1 16,4-2 10,0 2 6,3-1 2,4-1 0,-1-1 3,4 5 4,2-3 2,3 4-2,-3 0 0,4 3-5,1-1 0,-4 2-5,2 2-3,0 2-3,0 0-5,-2 3-1,0 0-3,-3 1 0,2 3-2,-6-1-4,-1 2 0,-1 1-2,-6 0 1,0 0-6,-4-1 0,-2 3-1,-2-1-2,-5-2 1,-5 5-9,2-2-19,-4-2-21,-2 0-22,1-1-25,-1-4-32,6 1-21,-2-1-32,0-5-51,4-1-112,-1-2-235,4-2-63</inkml:trace>
  <inkml:trace contextRef="#ctx0" brushRef="#br0" timeOffset="146235.05">12197 5595 1525,'6'-4'2,"-1"1"21,-1 1 21,-4 2 24,6-7 17,-4 3 5,-2 4-3,6-1-10,-6 1-8,0 0-2,0 0 2,14 4 0,-10 2 2,0-2-4,0 7-1,0 2-5,0 0-4,0 1-7,3 3-5,-3-2-1,-1 4-5,3-2-4,-2 0-6,2 0-25,-3 0-30,3 0-36,-4-1-40,1-1-38,2 0-36,-3-6-58,1 2-125,2-2-234,-1-3-94</inkml:trace>
  <inkml:trace contextRef="#ctx0" brushRef="#br0" timeOffset="146728.14">12737 5603 1554,'8'-3'-48,"1"2"15,-1-2 20,3 2 19,-4-3 24,3 1 18,-2 3 10,0-4 16,0 1 10,-2 1 9,0-2 4,-6 4 5,10-4-3,-8 1-2,-2 3-3,2-6-7,-2 6-10,0 0-8,-6-8-8,6 8-8,-18 0-5,4 3-4,-2-1 0,-1-1-8,-1 5-4,0-1-4,-2-2-1,2 2-5,0 2 0,4-2-3,-1-1-3,0 1-5,4-1-1,1 0-3,2-2-3,-3 2-2,4-1 2,1 3 0,2-2-3,0 0 2,-3 1-2,5 0 2,0 0-2,2-5 1,-4 10 0,4-3-1,0-1 0,0 3-1,0-1 1,0 1 1,2 3-2,0 0 3,0-1 0,0 0-1,0 5 0,3-3 0,-3 2 2,2-1-8,0 0-10,-2-2-15,0 2-26,0-3-26,1 0-31,1 2-40,-2-3-41,-2-3-67,5 0-121,-1-2-239,-2-1-118</inkml:trace>
  <inkml:trace contextRef="#ctx0" brushRef="#br0" timeOffset="146898.45">12612 5828 1714,'-4'-3'0,"4"3"15,-6-4 19,6 4 18,-5-8-3,5 3-5,0 5-2,9-9-4,-1 3-3,6-2-5,10-3-16,6 0-48,3-2-57,3-1-93,7-3-206,1 0-76,1-3 28</inkml:trace>
  <inkml:trace contextRef="#ctx0" brushRef="#br0" timeOffset="147902.6">12866 4449 1245,'2'-6'-29,"3"3"7,-1-1 20,-4 4 9,6-5 13,-4-1 3,-2 6 4,4-8 0,0 5 5,-2-3 2,3 3 0,0-6-5,1 4 6,0-3-2,0 2-1,1-3-3,4 3-4,1-3-4,-1 1 4,1 1-7,1 1-2,-1-1-5,1 0 1,0 3-1,0 1 2,-3 1-3,5 0 0,-2 0 2,0 6-3,1 0-5,1 3 2,0 6-2,-2 4-1,1 3 0,2 8 0,-6 3 3,0 3 4,-1 4-5,0 10 3,-3 3-1,-2 3-2,-2 3 3,0 2 0,2 2 0,-4 0 2,3-2 0,-1 2 4,0-2-1,-1-2 4,2-1-4,-1-5 2,2 0-3,1-9 0,-1 0-1,3-3 3,1-4-2,2-4 5,4-1-1,-1-3-3,5-5 5,-1-5-3,4 0 0,1-1 1,0-4-4,2-3-2,1 0 2,-1-2-3,-2-4-3,2-1 4,-3 1-1,-1-6-3,0-1 0,-2 1 3,0-4-1,-3 0-1,0-1 5,-2 3 4,-1-1 8,-3-1 5,2 3 1,-5-3 0,2 5-1,-4 0-5,-4 2-2,0 0-3,0 0-2,0 0-1,0 11 0,-4-3-3,-2 3 6,-1 0-3,0 5 2,-5 4 5,1 1 2,1 1 1,-2 8-2,1 1 1,-2-1 1,3 3 0,0 4 3,-2 1 0,4 1 0,2 6-1,-2 4 0,3-1 8,1-4-1,-1-1-3,1 3-3,1-3 1,2-1-4,1 1 2,-2-3 1,0-1-1,0-6-5,2-2 4,-2-2-2,-3-2-3,3-3 1,-2-2-1,-4 0-5,-1-3-19,-4-8-40,-3 0-57,-4-1-70,-1-6-61,-2-1-160,-2-6-83,-5-1-172,2-6-143</inkml:trace>
  <inkml:trace contextRef="#ctx0" brushRef="#br0" timeOffset="149856.94">14024 4547 1667,'0'0'-71,"0"0"19,0 0 13,11 0 28,-11 0 15,0 0 15,0 0 11,0 0 13,0 0 5,0 0 0,0 0-3,0 0-8,0 0-5,0 0 1,0 0-8,0 0 0,-34-2-6,23 2 3,1 2-3,0-2-5,-2 2 2,2-1-3,2-1-1,-1 3-6,-1-1 3,1-1-2,2 1-1,-1 0 0,2 2-2,6-4-2,-10 8 3,6-5-1,-1 2-4,0 2 0,2 1 4,2-1 0,1 4-2,-2 1 2,2 0 0,-2 3 2,2 0-1,2 4 2,-2 0-1,2 0-1,-1 0 1,2 2-1,-1 0 3,1-2-3,0 2 2,-1-2 1,-2-1-9,2-1-20,-2-2-25,2 2-29,0-3-41,-2-4-19,0 0-54,2-2-338,-2-2-32</inkml:trace>
  <inkml:trace contextRef="#ctx0" brushRef="#br0" timeOffset="150054.94">13857 4884 1431,'-4'-5'-34,"2"1"15,0-1 26,0-2 18,0 1 6,-1 1 4,1-1 0,4-2-3,-2 3-2,5-1-3,-1 0-4,2 1-2,0-2-5,3 0-13,4 1-28,-1 1-26,1 1-19,2-2-29,0 0-54,3 1-278,2-1 61</inkml:trace>
  <inkml:trace contextRef="#ctx0" brushRef="#br0" timeOffset="150460.77">14484 4630 1121,'7'-5'-3,"-3"3"9,2-2 9,-6 4 25,8-3 18,-5-2 11,-3 5 10,4-5 3,-4 5 6,4-4-1,-4 4-7,2-6-5,-2 6-5,0 0-9,0 0-6,-8-5-8,1 3-5,7 2-7,-20 0 1,8 2-4,0 0-6,-5 0-4,2-1-2,0 3-6,0 0-4,2-2-2,1 2-5,2-3 0,-2 4-4,2-4 5,2 3-2,-2-2-4,3 0 2,0 1-3,-1-1 3,4 0-3,-3 1 3,3 0-3,1 1 1,0 0 0,3-4 2,-2 10-2,0-5-2,2 2 4,2 1-1,-2 2 0,2 0 1,0 1 1,-1-1 0,2 5 0,1-1 5,-2-1-3,3 2 2,-3-2 3,0 2-2,0-1 0,-2-3 1,2 3-1,0-3-1,-2 0-4,2 1-16,-2-3-27,0 1-33,3-3-30,-2 1-35,-1-4-66,3 1-385,-3-5-90</inkml:trace>
  <inkml:trace contextRef="#ctx0" brushRef="#br0" timeOffset="150658.89">14321 4827 1503,'-9'-6'-38,"7"5"11,-2-3 20,4 4 23,-6-5 22,6 5 15,-5-2 3,5 2-6,0-7-6,0 7-4,5-6-4,1 2-5,3 1-10,1-1-23,5 0-25,5-2-31,-2 3-33,5-3-50,3-1-92,0 1-197,0-1 60</inkml:trace>
  <inkml:trace contextRef="#ctx0" brushRef="#br0" timeOffset="150852.27">14831 4632 1188,'0'0'21,"0"0"15,0 0 16,0-4 13,0 4 16,0 0 6,0-7-4,0 7-11,0 0-8,7-5-7,4 0-8,-3 2-5,2 1-1,2-2-6,6 1-12,-3-1-21,-1 0-31,2 2-32,0-2-36,-3 3-31,0-1-67,-3-3-320,-1 3-18</inkml:trace>
  <inkml:trace contextRef="#ctx0" brushRef="#br0" timeOffset="151213.67">14901 4616 1300,'0'0'-50,"0"5"15,0-5 10,0 0 9,0 0 11,0 0 10,0 0 7,0 0 6,0 0 8,0 0-4,0 0 7,17 0-1,-17 0 4,0 0-1,0 0 0,8 0-7,-8 0 7,0 0 0,0 0 2,0 0-3,0 0 1,12 0 5,-12 0 2,0 0-4,0 0 3,0 0 0,6 7 6,-6-7 5,4 9 4,-3-4 2,2 5 3,-1-1-4,-2 3-2,2 3-4,0 0-2,0-1-4,-2 3-2,2 0-4,0 0-38,-2-2-40,3 2-58,1-1-43,-2-5-76,-2 3-399,2-3-117</inkml:trace>
  <inkml:trace contextRef="#ctx0" brushRef="#br0" timeOffset="152060.29">13444 4680 1575,'0'0'-66,"-12"3"17,12-3 18,0 0 16,-7 0 7,7 0 10,0 0 11,-6-5 9,6 5 12,0 0-1,0 0 8,-9-2 0,9 2 2,0 0 2,0 0-1,0 0 0,0 0-8,0 0 4,0 0-1,0 0-2,0 0-2,0 0 2,0 0 1,0 0 1,0 0 4,0 0 1,0 0-1,0 0 2,0 0-3,0 0 0,0 0-6,0 0 5,0 0-7,19-3-4,-6 1-2,0-1-7,3 2 3,2-1-4,-2-2-6,2 2-9,-4 2-23,-1-2-23,0 1-27,0-1-31,-3 0-21,0 0-23,2 2-23,-2-2-41,-2-1-378,-1 0-85</inkml:trace>
  <inkml:trace contextRef="#ctx0" brushRef="#br0" timeOffset="152287.07">13610 4648 1536,'-9'2'-34,"9"-2"19,-8 2 13,8-2 17,0 0 15,0 0 7,-7 2 4,7-2 1,0 0-3,-4 3 2,4-3 6,-4 8 7,2-5 5,2 5-1,-2 0-2,0 1 1,-1 3-2,1-2-4,0 3-6,0 0-4,-1 5-2,1-3-14,0 2-4,-1-1 0,2-2-19,-1 1-23,0 1-35,2-1-43,-2 2-38,0-7-63,0 1-129,-3 2-188,1-3-21</inkml:trace>
  <inkml:trace contextRef="#ctx0" brushRef="#br0" timeOffset="152500.76">13384 4993 1418,'0'0'-2,"-8"0"25,8 0 17,0 0 21,-10-2 13,10 2 4,0 0-8,0 0-5,0 0-4,0 0-5,16-12-2,2 8-4,1 0-3,6-1-8,4-1-1,8 1-7,-1-3-6,1 3-24,0-2-41,3 2-56,-1 0-57,-6-6-122,-1 6-292,-2 1-67</inkml:trace>
  <inkml:trace contextRef="#ctx0" brushRef="#br0" timeOffset="153481.73">14694 4691 1435,'0'0'-80,"8"0"14,-8 0 14,0 0 13,11 0 14,-11 0 12,0 0 10,0 0 13,13 0 2,-13 0 7,6-3 0,-6 3 2,10-2 8,-10 2-3,10-2 2,-2 1 8,-8 1 2,12-3 1,-6 3 6,-6 0-1,10-2 2,-10 2 5,12-2-3,-12 2 5,0 0-2,10 0-1,-6-1-3,-4 1 3,0 0 0,14 0 0,-14 0-4,10-2-2,1 0-3,-2-1-5,1 2-1,4-1 0,2 0-3,2-2 2,-1 2-3,2-1 1,0 1-4,-1-2-1,2 1-2,-3-1-3,0 0 0,-2 2-4,-2-1-1,-1 1 0,-1 2-3,-1-2 2,1-1-7,-4 1-1,1 2-10,-8 0-17,12-4-16,-6 4-19,-6 0-17,0 0-19,12 2-28,-12-2-25,4 4-27,-4-4-75,0 0-320,0 0-67</inkml:trace>
  <inkml:trace contextRef="#ctx0" brushRef="#br0" timeOffset="153793.48">14971 4709 1416,'0'0'-59,"0"0"14,0 0 9,-2 4 21,2-4 19,0 0 7,0 0 15,0 0 6,0 0 8,0 5 6,0-5 19,2 10 8,0-4 9,0 1 3,1 1-4,-2 6-3,2-3-7,-1 6-4,0-1-9,-2 2-2,2 1-4,-1-1-26,2 0-47,-1 1-65,-2-4-75,0 3-175,0 1-212,2-2-50</inkml:trace>
  <inkml:trace contextRef="#ctx0" brushRef="#br0" timeOffset="176670.13">2055 2135 1181,'13'-2'85,"-5"2"-3,-1-2-10,1 1-3,-1-1-14,-1 0-9,-6 2-6,10-3 8,-10 3 0,9-2-2,-9 2-3,6-1 2,-6 1-7,9-2-2,-9 2-5,0 0-4,8 5 2,-4-2 3,0 4 10,3-2-1,0 6 0,-1 0 3,2 0-3,1 4-1,-1 0 0,0-1-8,4-1 1,-4 3-5,0-4 1,0 3 1,1-2-1,2-2 5,-1-1 9,3-5 3,2-1 1,2-6-1,5-5-3,11-5-6,4-8-5,19-11-4,8-7-1,3-2-2,3-6-3,9 1-2,1-1-16,-2 2-24,-5 2-36,-10 6-42,-13 12-40,-11-2-76,-14 9-187,-6 2-57,-6 3-84,-6 5-44</inkml:trace>
  <inkml:trace contextRef="#ctx0" brushRef="#br0" timeOffset="180280.28">1617 7988 951,'0'-5'102,"0"5"-22,0-6-19,0 6 4,0-8-7,0 8-3,-2-7-2,2 7 3,-2-5 7,2 5 3,-2-4 6,2 4 6,-3-6 3,3 6 1,0 0-1,-2-5 2,2 5 0,0 0-5,0 0-7,-4-6-6,4 6-7,0 0-8,0 0-6,0 0-7,0 0-5,0 0-1,0 0-2,4 21 0,-2-9-1,5 2 1,1 3-2,2 5-4,4 1 0,0-1-2,2 6-2,2-2 0,3 1-2,0-3-1,-1 3 1,5-4-2,-4 0-1,1-3-1,-4 0-12,0-4-15,-2-2-17,-1 2-22,-4-5-28,2-2-26,-3 1-30,0-1-32,-6-5-49,4 3-119,-6-6-285,2 0-121</inkml:trace>
  <inkml:trace contextRef="#ctx0" brushRef="#br0" timeOffset="180624.68">2099 8010 1581,'0'-7'-53,"0"-3"21,0 5 22,-1-3 18,1 0 12,-5 0 10,3 4 18,-1-3 6,2 1 10,-1 2 2,2 4 7,-6-7 0,3 3-4,-1 0-6,4 4-3,-11 0-6,11 0-1,-16 12 0,5-1 1,0 8 0,-3 8 1,-1 5-1,-2 8 3,-2 4-6,-7 17-4,3 0-5,0-10 0,0 10-7,3-7 1,2-9-3,0 1-11,4-2 0,-3 0-2,4-9-2,2-1-2,1-5-8,2-3-15,3-6-20,-4 2-22,5-5-25,-2-4-29,3-2-24,2-4-42,-1 0-26,2-7-83,0 0-372,0 0-147</inkml:trace>
  <inkml:trace contextRef="#ctx0" brushRef="#br0" timeOffset="181077.55">2425 7970 1738,'5'-9'-62,"-2"1"22,-1 0 27,0-1 14,-2 1 5,0 1 9,0 0 7,0-1 12,-2 1 7,2 0 3,-2 0 4,2 1 8,-3 0 2,3 1 5,-3-2-1,3 7 0,-2-8-1,0 5-1,2 3-8,-2-6-3,2 6-3,0 0-6,0 0 0,-18 9-5,9 2-3,-2 2 6,1 4-3,-4 5 0,1 7 3,-4 3-2,4 6 0,-4 3-4,2 1-1,2 0-4,3-6 0,1-1-4,0 4-1,5-3-2,0-2-2,4-5-1,-2 0-2,4 0-1,2-3-2,0-1-7,5-2-13,-2-3-15,3 0-15,-2-5-16,4-4-26,0 2-27,3-4-36,1-4-46,-2-2-89,2 0-140,-3-3-158,0-3-77</inkml:trace>
  <inkml:trace contextRef="#ctx0" brushRef="#br0" timeOffset="181376.86">2670 8095 1555,'-3'-9'-16,"1"1"25,0-1 18,-2 1 15,2 1 13,0 2 6,0-4 7,-1 4 2,1 2-5,2 3-11,-2-10-2,2 10-8,0 0-4,0 0 7,0 0 3,0 0 2,0 23-3,0-8 1,2 3 0,0-1-6,-2 5-3,3 0-4,-1 2-2,-2 2-3,2-1-1,-2 0-4,2-2-2,-2 1-4,0-1-3,0 0-2,0-4-22,0 0-20,0-1-30,0-1-30,0-6-29,0 2-44,2-6-32,0 1-140,2-1-275,-1-7-105</inkml:trace>
  <inkml:trace contextRef="#ctx0" brushRef="#br0" timeOffset="181834.4">2911 8071 1651,'3'-6'-7,"-3"1"17,4 1 12,-4 4 10,0-7 1,0 7 7,0 0-1,0 0 2,-12 0 4,12 0 1,-10 7 4,4 1 3,-3 1 0,1 1-3,-1 2-4,-4 0-4,3 0-4,-2 1-1,-2 1-6,4-3 0,0 2-5,-1-4-3,0 3-3,3-2 0,-1-3 1,1 1-4,1 0-1,3-3-2,-3 1 1,3-1-4,-1 0-1,2 0 0,-1-1-3,0-1-2,2 2-2,0-2-1,2-3 2,-7 7-3,5-5 0,2-2 1,-6 9 2,6-6-3,0-3 0,0 8 0,0-8 0,3 7 0,0-2 1,0-2 0,3 3-1,-1-1 2,2 0 0,1 1 2,3 1 2,3 1 0,2-1 2,1-2-3,0 3 0,1 0-4,6 0 3,-1 0 0,-1-1 0,-2 1-1,0-3-1,-4 1-1,2 0 3,-3-3-3,-3 3 3,0-1-3,-1-2 1,-2-1-6,1 1-14,-3-1-8,-1 1-15,-6-3-27,11 0-33,-11 0-28,0 0-46,0 0-101,0 0-366,4-10-139</inkml:trace>
  <inkml:trace contextRef="#ctx0" brushRef="#br0" timeOffset="182184.74">3280 7747 1724,'-3'-7'-43,"1"2"30,0-2 30,2 1 14,-2 1 15,-1 1 6,3 4 6,-2-10-4,2 7-4,0 3-2,-3-6-7,3 6-3,0 0-7,8-5 11,-8 5 7,0 0 5,27 13 6,-12-6 0,4 4 1,2 5-3,7 5 1,-2 3 0,5 5 1,-1 5 1,-2 4-1,-4 3-5,-2 0 3,-1 3-5,-7 0 1,-2 2-4,-10-5-6,-4-1 1,-10 9-7,-2-3-7,-16 20-25,-3-9-36,-10-1-56,0-3-68,2-7-68,1-10-134,7-9-133,4-1-162,3-6-148</inkml:trace>
  <inkml:trace contextRef="#ctx0" brushRef="#br0" timeOffset="184455.96">4254 8336 1703,'0'0'-55,"-9"2"24,9-2 28,-8 2 15,8-2 19,-5 2 8,5-2 13,0 0 6,-8 2 5,8-2 8,0 0 1,0 0 5,-8 2-3,8-2-2,0 0-5,0 0-6,0 0-6,0 0-8,0 0-2,16-18-6,-5 15-3,0-4-3,5-2-4,1 3-1,6-3-11,1 0-22,1-2-34,1 4-41,1-3-34,1 3-31,0 2-23,-1-1-27,-2 0-78,-4 2-296,-1 3-71</inkml:trace>
  <inkml:trace contextRef="#ctx0" brushRef="#br0" timeOffset="184650.93">4578 8397 1503,'-10'11'-30,"-1"1"30,-1-5 12,2 2 13,0-2 8,3-1 10,3-2 7,-2-1 5,-1 1 1,4 0 3,3-4 2,-8 6-9,6-5-5,2-1-2,0 0-2,0 0-3,20 2-4,-8-4-5,6-1-3,5-3-16,2 0-28,7-1-40,4-3-49,2 0-77,2-1-173,5-4-151,-3-2-11</inkml:trace>
  <inkml:trace contextRef="#ctx0" brushRef="#br0" timeOffset="186430">5800 7735 1364,'0'0'-19,"0"0"17,0 0 18,0 0 16,0 0 14,0 0 11,0 0 10,3-6 0,-3 6-4,3-4-4,-3-1 5,0-2-1,2 0-2,-2-3-5,2-1-1,-2 0 2,2-3-3,-2 0-4,0 1 2,-2-4-1,2-3-7,-4 3-3,-2 1-4,1-4-4,-4-1 0,1 1-3,0 0-3,-3-1 0,1 3-3,-2 0-4,0 1 3,4 2-5,-5 4-1,2-1-2,3 3-4,-5 1 0,3 4-3,-1 4 0,0 2 1,-1 4-3,-1 3 1,2 4-1,1 7 0,-2 5 2,5 7 5,-2 7-2,1 7 3,-1 4 2,5 7-3,-2 22 2,-1 1 2,2-1-3,-1-1 2,2-10 3,2-12-5,-2 2 2,0-1-3,-1-3 0,2 0 1,-5-2-2,3-3 0,1-8 0,-3-4-4,3-2 3,0-8 1,-2-2-1,3-3 0,1-3 9,0-2 12,0-2 12,0-4 0,0-1-7,-2-3-5,2-7-3,2 0-2,0 0-2,0 0-8,0 0 4,-11-17-6,16 10-3,-5-2 1,2-1-2,0 0-1,0 0-2,2-2-3,0 2 1,2 1-2,-1-1-1,1 1-4,2 1 1,1 0 2,-2 2-2,1 1-4,0 1 4,2 2-2,2 2 1,-4 0 0,2 4 1,1 0 2,2 3-5,-2 3 4,3 2 1,-2 3-2,2 2 4,-4 4-1,-2 4 1,3 6 12,-2 1 0,-3 4 0,-4 0 1,2 0 1,-2 3 1,-2 0-6,-4 0-1,6 2 5,-6-3-9,0 1 5,2-2-1,-2-6-2,2 0-5,-1-5 1,-1 2-4,1-4 5,1-4-3,0-1 2,0 1 2,0-3-5,2 1 3,0-3-1,0-3-7,2 2 9,-2-3-6,4 0 7,5-1 0,2 0-6,1-4-2,5-1-4,1-3-19,0-2-41,2-2-65,4-3-91,0-6-187,2-4-139,4-2 84,-1-3-191,4-6-148</inkml:trace>
  <inkml:trace contextRef="#ctx0" brushRef="#br0" timeOffset="193841">6305 8197 1683,'0'0'-61,"0"0"12,0 0 18,0 0 16,0 0 16,0 0 11,0 0 9,0 0 2,0 0 11,-8 4 5,8-4 1,0 0 3,0 0-1,0 0 4,0 0-4,0 0-3,0 0 3,0 0-3,0 0 1,0 0-4,-4 3-1,4-3-3,0 0-1,0 0-2,0 0 1,0 0-4,0 0-2,0 0-3,0 0-2,0 0-1,0 0-1,0 0 0,0 0 3,8 7 4,0-7 1,4 0 3,0 0 0,7 3 1,0-3 0,2 0-2,3 0-2,1 0-2,3-3-5,2 3 2,-1 0 0,-2-3-4,1-1-2,-5 3 1,-1-1-3,1 0-1,-8 2 0,6-2-4,-7 2-10,-1-2-12,0 1-13,-4 1-17,2-3-15,-4 1-31,-7 2-29,12 2-33,-12-2-41,8 3-106,-8-3-298,0 0-98</inkml:trace>
  <inkml:trace contextRef="#ctx0" brushRef="#br0" timeOffset="194456.73">6977 7801 1542,'0'-11'-76,"0"9"20,0 2 7,0-7 21,0 7 12,-1-9 7,1 9 6,-2-6 9,0 3 7,2 3 0,0 0 4,-4-5 5,4 5-1,0 0-3,0 0 1,0 0 0,-14 8 6,9 0 7,1 1 3,0 5 1,0 1 2,-3 2 10,3 7-1,-3 0-3,1 5 7,2-1 1,0 8-1,0 0-1,0 5 3,0-3-2,4 1-1,0 0-2,2-1-3,2 0-2,-2-3-1,4 2-3,0-4-5,0-4 1,3-4-7,2 1 1,1-4-5,1 0 1,4-5 0,0-3-3,0-2 2,4 0-3,-2-7 1,1-1-2,0-2-2,0-2-1,-2-2-4,3-2 1,-3-1 1,-2-3-5,0 0 1,-4 0-1,-1-6-2,-5 0-2,-2 1 1,-4-1-4,0-1-1,-2 2-1,-4 0 2,-1 0-3,-3 1 1,-5 2 0,0 3 0,1 3-3,-6 2 2,3 0 1,-4 4-9,2 1-5,-2 2-15,-1 2-14,0 1-21,0 0-16,2 3-23,0-1-23,1 1-25,4-2-31,2 0-78,1-1-330,4-1-90</inkml:trace>
  <inkml:trace contextRef="#ctx0" brushRef="#br0" timeOffset="195342.18">7640 8395 1490,'0'0'-78,"0"0"13,0 0 14,0 0 10,0 0 11,0 0 14,0 0 1,0 0 6,0 0 14,0 0 2,0 0 0,0 0 9,0 0 3,0 0 2,0 0-3,0 0 0,0 0 2,0 0-10,0 0 10,0 0 3,0 0-3,0 0 5,0 0 0,0 0 5,0 0-1,0 0 0,0 0 1,0 0-1,0 0 1,0 0-2,0 0 6,0 0-3,0 0-2,0 0 3,0 0-7,0 0 2,0 0-1,0 0-3,0 0 0,0 0 2,0 0-5,0 0 0,0 0-3,0 0-1,0 0-2,-13 8-4,13-8 7,0 7 5,0 1 4,0-1 4,-2 1-2,-2 3-5,1-2 3,1 6-5,-2-2-1,-2 0-4,0 3 2,-1-3-3,2-2-10,-1 2-19,2 1-24,0-3-31,0 1-35,2-5-49,-2 1-107,2-3-300,-1 1-61</inkml:trace>
  <inkml:trace contextRef="#ctx0" brushRef="#br0" timeOffset="196062.76">8724 7727 1530,'-4'-7'-19,"2"2"23,-2-1 19,-1 0 14,3 1 17,-3-1 14,1 0-3,2 2 5,2 4 0,-2-8 0,0 5 1,2 3-4,-4-6-5,1 2-7,3 4-4,0 0-8,-4-4-3,4 4-7,0 0-2,0 0 0,0 0 8,3 17 2,-2-5 1,2 2 1,-1 6 0,2-3 2,-2 9-3,0 1-6,0-1-2,0 2-4,-2 1-4,2 2 1,-2-1-2,0-2-6,0 3-2,0-4-15,0 0-21,0-5-28,0-1-26,0-1-31,3-2-35,-1 0-29,0-5-35,1-2-97,-2-3-351,4-3-148</inkml:trace>
  <inkml:trace contextRef="#ctx0" brushRef="#br0" timeOffset="196379.64">9073 7749 1743,'0'-7'-44,"0"1"25,0-2 30,0 5 25,0-2 17,0-2 13,-2 1 4,2 6 0,0-7-1,0 7-7,0-6-5,0 6-3,0 0-11,0 0-3,0 0 1,0 0 4,0 0 4,11 15-4,-9-4 1,4 4-1,-2-1-2,0 3-1,1 2-3,-1 3-3,1 0-3,1 2-3,-2 0-1,-2 1-6,2 0 1,0-1-4,-2-1 1,0-2-10,1-1-17,-1 0-30,-2-1-29,0-2-31,2-2-34,-2 1-26,0-5-33,-4 0-74,1-3-415,1-1-172</inkml:trace>
  <inkml:trace contextRef="#ctx0" brushRef="#br0" timeOffset="196614.87">8891 8050 1711,'-6'-1'-59,"-4"-3"27,10 4 23,-7-2 13,2-2 13,5 4 2,-2-7 2,2 7 6,11-10 8,-2 3-1,3-2 1,5 2 3,5-3-6,0 1-3,2-1-2,3 0-4,-1 1 1,-1 1-10,-1 1-19,1-1-17,-2 3-38,-3-2-32,-2 2-30,-1 0-42,1 1-124,-6-4-133,0 2 69</inkml:trace>
  <inkml:trace contextRef="#ctx0" brushRef="#br0" timeOffset="196812.19">9433 7707 1184,'2'-7'8,"0"-3"21,-2 1 16,0-1 15,0 0 11,0 3 9,0-2-1,0 1-4,2-1-9,-2 3-5,0-2-7,2 2-6,-2 1-11,0-2-20,0 7-25,3-9-27,-3 5-5,0 4-38,0 0-29,0 0-32,0 0-78,0 0-222,0 0 52</inkml:trace>
  <inkml:trace contextRef="#ctx0" brushRef="#br0" timeOffset="197111.11">9444 7740 1140,'2'7'-35,"0"3"14,2-3 15,-1 3 17,1-1 13,-2 3 17,2 0 13,0 1 9,1 0 9,1 0 2,-2 2 7,-1 3 7,4-1-1,-2 1 2,0-1 0,-1 1 1,2 2-1,-2-1-1,0-1-6,-2 1-1,0 1-8,-1-1 2,2 0 1,-1-4 0,-2 2 0,0-2 4,-2-4 3,-1 4-1,0-4-8,-1 0-8,-4-2-6,0 1-6,-4-3-2,0 0-6,-1 0-7,-2-6-4,-2 2-11,3-3-18,-4-3-25,2 0-36,-4-2-39,3-2-45,4 0-45,2-1-41,-5-2-106,6 1-145,2-2-148,1 1-123</inkml:trace>
  <inkml:trace contextRef="#ctx0" brushRef="#br0" timeOffset="198124.08">9977 8183 1672,'0'0'-30,"0"0"18,0 0 18,0 0 19,0 0 7,0 0-3,0 0 5,0 0 7,0 0 3,-4 24 0,2-17 3,0 5-4,0-1-4,0 2-4,-3 2-1,4-1-1,-6 1-8,4 2 2,0-1-3,1-1-6,-3-2-20,3 2-29,0-3-32,0-1-41,0-1-34,0-3-73,-1 1-354,3-4-67</inkml:trace>
  <inkml:trace contextRef="#ctx0" brushRef="#br0" timeOffset="198674.42">10951 7654 1527,'7'-11'-31,"0"1"18,-3 1 24,0-1 17,-2 2 21,0 4 14,0-3 11,0 1 11,-2 6 4,2-7 8,-2 3 2,0 4 0,2-6-2,-2 6-4,0 0-10,0-5-9,0 5-6,0 0-6,0 0-5,-10 12-5,6-4-2,-2 7 2,-4-1-3,4 1-3,-2 6 0,0 1 0,1 4-1,-1-1-1,1-1-3,1 5-5,2-3-3,-1 3 1,1-2-6,4 1 4,0-1-4,2 0 1,2-2 1,1-3-3,1-1 5,3-2-5,1-1-2,1-5 8,1-2-3,2-4-4,0 0-1,1-4-2,0-1 3,2-4-10,2-3 6,0-3 1,1-3-3,2-3-7,1-4 6,-1-6-4,-2-1-2,0-1-3,-3-4-8,-1-5 0,-2 1 4,-4 0 1,-4 0-3,-4 2-3,-2 3-1,-4 3 2,-2 2-3,-5 2-4,-6 2 5,0 3-4,-3 3 5,-2 3-5,-3 3-3,-1 3-7,-2 2-14,6 6-18,-6-2-12,1 5-18,1 1-18,0 3-24,1 0-20,4 2-28,4 0-24,2 5-22,2-7-31,3 4-102,3-3-116,4 3-108,0-3-70</inkml:trace>
  <inkml:trace contextRef="#ctx0" brushRef="#br0" timeOffset="198928.82">11545 7960 1556,'10'1'0,"-2"-1"17,-8 0 21,18 1 31,-12-1 11,0 2 3,-6-2 0,11 3-6,-5-1 11,0-1 5,1 3 2,-2 2 0,-1 0-4,0-1-7,-2 4-3,0-1-8,0 4-6,0 0-7,-4-1-4,2 2-9,-2 2-34,-2-1-49,0-1-67,2 0-77,-3-3-119,1-1-169,-3 0-165,5-5-130</inkml:trace>
  <inkml:trace contextRef="#ctx0" brushRef="#br0" timeOffset="199986.79">12037 7574 1636,'0'-9'-76,"-1"2"16,1 7 14,-2-9 17,2 3 12,0 6 15,0-10 16,-2 7 11,2 3 13,0-8 9,0 8 3,-2-5 9,2 5 2,-2-4 1,2 4-6,-2-6-9,2 6-3,0 0-4,0 0 8,-2 15 0,2-1 2,-3-1 1,3 6 5,3 2-6,-3 1 0,4 6 1,-2-2-9,2 5-3,-2-2-3,2 1-2,0-2-3,-1 1-6,3-1 0,-2 2-13,-3-4-26,5-1-33,-4-3-50,2 2-48,0-9-60,-1 0-136,0-6-254,2 0-94</inkml:trace>
  <inkml:trace contextRef="#ctx0" brushRef="#br0" timeOffset="200234.66">12410 7782 1643,'0'0'-5,"0"0"3,0 0 9,0 0 17,-6-4 10,6 4-2,0 0 1,0 0 5,0 0 1,18-6 1,-8 6 4,2-4-2,6 2-6,1-1-1,4-3-3,4 2-4,-1-2-2,1-1-9,1 2-23,0-3-35,-1 1-40,-1 2-42,-4-4-72,2-1-382,-3 0-79</inkml:trace>
  <inkml:trace contextRef="#ctx0" brushRef="#br0" timeOffset="200456.63">13116 7399 1623,'0'-6'9,"2"-1"22,-2 0 18,0-1 18,0 1 10,2 1-2,0-1-4,-2 1-10,3 1-3,-3-1-7,0 6-8,2-7-5,-2 3-22,0 4-16,4-7-21,-4 7-21,6-3-46,-6 3-34,0 0-39,0 0-99,0 0-276,9 11-39</inkml:trace>
  <inkml:trace contextRef="#ctx0" brushRef="#br0" timeOffset="200759.08">13141 7511 1408,'2'10'-38,"1"-1"25,-1 1 23,0 0 25,0 3 24,0-2 18,2 0 15,-2 0 10,2 4 8,-1 2 7,-1 0 2,2 2-1,1-1 5,-1 2 3,-2 0-8,4 2-13,-2 0-3,0 2-2,0-4-8,-2-1-2,1 2-6,2-1-6,-3-4-2,-2 2 1,0-1 2,0-4-2,-2 0-5,2 0-2,-5-3-9,2 0-7,-3-1 0,0-1-15,-2-2 1,-3-3-11,0-1-28,1-2-18,-3 0-34,-1-4-32,-2 0-45,-1-3-54,5-3-63,-3-3-90,1 0-164,7-1 7,-1-1-158,1 1-147</inkml:trace>
  <inkml:trace contextRef="#ctx0" brushRef="#br0" timeOffset="201902.2">13658 7163 1697,'0'0'-76,"-5"-6"15,5 6 21,-1-5 11,1 5 15,-3-7 19,3 7 7,-5-5 10,5 5-2,0-8-2,0 8 5,3-10 1,-3 8 1,2-3 0,2-1 2,1 3 0,0-1-2,-1 0 5,2-2-1,0 4 3,0-2 1,-6 4 0,12-5-2,-6 5-2,0-2 2,2 0-4,-8 2 2,13 2-1,-7 0 4,2 3 1,-1 1 6,2 2 0,-3 1 2,2 2 0,-2 5 6,2 1-1,-2 0 2,0 5 0,-2 2 0,0 0-4,0 1-1,-4 2-1,3 2-2,-3-1-3,0 1-4,-3 1-2,3 1-4,-2-1-2,0-1 4,0 0-8,0-3-3,2 0 2,0-2-4,2-2 3,-2-1-1,2-2 0,0 1 6,3-5-2,-1 0 0,0-1-1,3-1 0,1-2 0,-1-3-2,1-1 2,2-3-5,-1-1 0,2 0-2,0 0-1,0-6-2,3-1-4,-2-2 3,2 1 0,-1-3-5,-1 0 3,-2 1 6,-2 2 19,1-2 6,-3 4 2,1-2-1,-2 0-9,0 3-1,-1-2 1,-4 4 0,0 0-6,0 0-5,0 0-3,0 0 0,0 0-2,0 16-2,0-9 1,-2 3 0,0 1 3,0 2-4,2 3 0,-3 1-3,2 2-2,1 2 5,0 1 0,1 9-2,-1-2 4,0 1-10,3 2 7,-3 0 4,2 7-10,2-3 9,1 0-2,-1 1-7,0-3 6,0-3-3,0-2-2,1 3 1,-1-3 6,3-1-1,-3-1-3,2-3 1,-4 1-4,2-4-2,-2-2 10,0 0-6,0-1 7,-2-2-1,0 0 12,0-4 4,-2 2 0,-2-1-1,0 1-2,-2-1-3,-6-2-4,0 1 1,-5-4-11,-1 3-41,-6-1-48,-6-3-65,-5-2-94,-7-1-93,-1-2-214,-3-4-3,-10-2 88,-2-1-190,2-4-144</inkml:trace>
  <inkml:trace contextRef="#ctx0" brushRef="#br0" timeOffset="203334.9">11589 7978 1594,'0'0'-100,"9"0"15,-9 0 12,10 0 17,-10 0 10,0 0 6,13 0 8,-13 0 1,0 0 2,11 0 7,-11 0 7,6 2 2,-6-2 4,6 2 2,-6-2 10,0 0 2,6 4 4,-6-4 0,2 5 3,-2-5 9,-2 6-1,2-6 0,0 0 1,-6 9 0,4-7-3,-2 2 3,4-4-6,-10 3 2,5 0 2,5-3 2,-11 2-4,11-2 2,-10 0-2,10 0 4,-11-5-7,11 5 4,-8-3 0,4 1-3,4 2-2,-7-7 1,3 3 1,4 4-10,-3-6 6,3 6 1,0-7-6,0 7 0,0-6 2,0 6 0,0 0-4,5-6 4,-5 6 1,0 0-3,0 0 7,0 0-5,0 0 7,0 0 4,0 0 4,11 9 2,-11-9 0,0 0 2,-5 10-2,5-10 1,-6 7-5,1-3-3,1-2 1,-2 2-2,0-2 0,0 1-3,6-3 3,-14 0-5,14 0-1,0 0 0,-16-5 2,8 1-7,5 1 2,-1-1-1,0 0-1,0 0-3,4-1 0,-2 1 3,2 4-4,2-10 0,-2 10 2,4-8-3,0 5 4,0-1-2,-4 4-1,11-6 0,-5 4-2,-6 2 7,13 0 0,-4 0 0,-9 0 4,14 4 0,-8-3 9,3 5-3,0-2 4,-3 2 4,2 1 6,1-1 7,-3 4 2,0 0 4,1 2 2,-3-2 2,3 2 4,-5 3-2,2-2 2,-2 3-3,-2 1 1,0-2-3,0 2-3,0 1-2,-6-1-5,4 0 0,-5 0-2,1-2-4,-3 0 0,1 1-4,-3-1 1,3-1-4,-5 1-2,0-4-1,3 0-2,-2 0-2,2-1-1,0 0-1,-1-3-2,1 1-2,4-2 5,-3-1-4,4 1-3,-1 1-12,2-6-12,0 3-33,4-4-32,0 0-33,0 0-41,0 0-43,0 0-73,0-13-160,4 4-202,2 2-130</inkml:trace>
  <inkml:trace contextRef="#ctx0" brushRef="#br0" timeOffset="208698.38">9431 7349 1600,'-6'-4'-92,"6"4"15,0 0 10,-4-3 15,4 3 13,0 0 12,0 0 8,-4-4 8,4 4 1,0 0 6,0 0 8,0 0 0,0 0 5,-4-4 8,4 4 0,0 0-1,0 0 2,0 0 6,0 0-1,0 0 6,0 0-1,0 0 5,0 0-5,0 0 0,0 0-2,0 0-4,0 0-2,6-7-3,-6 7-1,0 0 0,0 0-4,0 0-4,10 0 1,-10 0-3,0 0 2,0 0 2,0 0-2,2 9 1,-2-9 2,-4 9 0,0-5-3,0 0 2,-2 1 1,0-1-1,-2 0-2,2 0-3,0 0 1,-3 0 5,3-3-5,6-1 2,-15 3 1,15-3 1,-11-3-2,11 3 3,-12-2-3,8-1-4,1-2 1,0 0-2,0-1 4,3 1-2,0 5 0,3-11-4,0 5 2,2 2 0,-1-1-2,0 1-1,0-3 1,2 4-1,-1-2 0,-5 5-3,10-5 0,-5 4 2,-1-2 0,-4 3-4,0 0 2,13 0 1,-13 0-2,0 0 1,8 7-5,-8-7-3,2 5-8,-2-5-8,-2 5-8,2-5-13,-4 8-13,2-4-15,2-4-17,-9 6-26,3-4-71,2 0-199,4-2 98</inkml:trace>
  <inkml:trace contextRef="#ctx0" brushRef="#br0" timeOffset="209606.41">9467 7625 1003,'0'0'-54,"0"0"7,0 0 6,0 0 12,0 0 8,0 0 8,0 0 9,0 0 3,0 0 6,11 0 5,-11 0 4,0 0 4,0 0 1,0 0 6,0 0-2,0 0 2,0 0-2,0 0 4,0 0-5,0 0 1,0 0-3,0 0 2,0 0-6,0 0 2,0 0-5,0 0 0,0 0-3,0 0-3,0 0 0,0 0 6,0 0 0,0 10-2,0-10 3,0 0 6,0 0-1,0 0 5,0 0-5,-2 8 0,2-8 3,0 0 5,0 5-8,0-5 0,0 6 3,0-6-7,0 7 4,0-7-5,2 8 2,-2-3 0,0-5-1,2 7-1,0-3-2,-2-4 0,2 7 2,0-1-4,-1-2 5,2 1-3,-1 1 5,0 1-1,-2 0-5,2-2 0,1 3 0,-1-1 5,-2 1-5,3 0 3,-1-1-1,-2 1-4,2-1 1,0-2 0,-2 4-4,2-1 4,0-1-6,0 0 2,0 1-3,-2-1-7,2 1-19,0-2-14,0 2-25,0-1-34,-1-1-64,-2-2-314,1 2 18</inkml:trace>
  <inkml:trace contextRef="#ctx0" brushRef="#br0" timeOffset="-214175.68">14537 7567 562,'0'0'113,"-5"3"-25,5-3-13,0 0-5,0 0-8,-6 4 1,6-4-9,0 0-2,-6 4 0,6-4-4,0 0 11,-6 1 0,6-1 3,0 0 2,0 0 1,0 0-2,-9 3 3,9-3-4,0 0-1,0 0 0,0 0 1,0 0 1,0 0-2,0 0-1,0 0-5,0 0 1,-8 1-3,8-1-7,0 0-2,0 0-5,0 0-4,0 0 0,0 0-2,0 0 1,0 0 3,33-4-1,-11 1-1,8-1 0,12-1 1,7-4-3,8 0-2,21-7 0,5 2-2,4-2 1,2-1 4,4 2-2,0 0-3,-4-2-3,-4 3-2,-5 3-1,-17 1-4,-10 3-2,-10-1 0,-3 2-3,-8 2 1,-5-1-3,-1 1 1,-5 0-1,-1 2 0,-2 0-1,-1 1-4,-4-2 2,-1 2-1,1-2-2,-5 2 0,1-1-2,-1 2-7,-2-2-13,-6 2-13,0 0-16,11 0-20,-11 0-18,0 0-24,0 0-32,0 0-29,11 0-41,-11 0-115,0 0-139,0 0-71,0 0-37</inkml:trace>
  <inkml:trace contextRef="#ctx0" brushRef="#br0" timeOffset="-213356.43">15710 7209 1375,'-14'0'-62,"14"0"18,-14 1 15,14-1 12,-8 0 15,8 0 17,-8 2 9,8-2 7,0 0 6,0 0 4,-13 0 8,13 0-2,0 0 0,0 0 1,-11 0 5,11 0-1,0 0 0,0 0 1,0 0 0,-6 2 0,6-2-1,0 0 5,0 0-3,0 0 0,0 0 1,-7 2-1,7-2 1,0 0-3,0 0 2,0 0-1,0 0-3,0 0 0,0 0-1,0 0 1,0 0-4,0 0 3,0 0-4,0 0 0,0 0-4,0 0-3,0 0-5,0 0 0,0 0-4,0 0-2,-8 2-4,8-2-1,0 0-3,0 0-2,0 0-1,0 0-5,0 0 2,0 0-1,0 0-1,0 0-1,0 0 0,0 0-1,0 0 3,0 0 2,0 0 6,0 0 3,0 0 0,17 6 1,-8-6 3,-1 3-3,0-1 2,7 2 1,0-2 2,4 1-3,1 2-3,-1 0 0,8 0 0,0-2-2,0 1-2,3 1-3,0 0-2,-2-2 0,-3 1 2,3-2-4,-2 1-5,-8 1 4,2-2-3,-2 0 2,-1 2 0,-4-2-1,0 1 8,-1-3 8,-1 0 5,0 3-7,-3-2 5,0 2 0,-2-2-8,3 0-2,-2 2 3,-7-3-2,10 2-3,-6 0-3,-4-2 0,9 1 1,-9-1-5,8 3 3,-8-3-5,4 2 3,-4-2-3,7 2-4,-7-2 0,0 0 3,0 0 0,9 1-2,-9-1 0,0 0-1,0 0-2,0 0 1,6 3-6,-6-3 5,0 0 1,0 0 4,-8 9-12,3-5 4,-2 3 3,-1 0-2,-2 3-1,-6 4 2,0 1 0,-8 7-4,-3 2 2,-6 2 2,-1 4 4,-16 11-13,2-1-24,7-8-36,6-5-57,-1-2-80,8-4-77,1-2-182,4-4-67,6-3 58,1-2-153,6-1-125</inkml:trace>
  <inkml:trace contextRef="#ctx0" brushRef="#br0" timeOffset="-209696.42">16789 7057 1581,'-6'-5'-56,"6"5"6,-4-6 15,4 6 13,-4-6 24,4 6 19,-2-5 12,2 5 10,-2-4 11,2 4 5,0 0 4,-2-6-1,2 6-1,0 0-1,-4-4-10,4 4-4,0 0-1,0 0 1,-11 14 3,7-4 3,0-1 2,-1 4-5,3 2 1,-1 3 0,2-1-1,2 0-3,-1 1-4,5 0-3,2-1-4,-1-1-4,3 2 1,1-3-3,0-1-2,2 0-2,2-3-2,1-1 0,0-3-2,2 0-3,-1-4-1,4-2 0,-1-1-2,-2 0-3,2-4 1,-5 1-1,4-5-3,-4 1-1,-1-1 1,0-3-3,0-1-2,-3-2 0,-2 2 0,1-2-3,-1 1 3,-1-1-1,-1 3-1,-2 2-1,2-1 1,-1 2-3,0 0 0,-3 3-4,2 0 0,0 0 1,-4 5-1,0 0 3,0 0 0,6 12-1,-5-4 3,-1 2 4,0 2 2,3 6 2,-3 0 3,-3 3 0,3 8 6,0-2 0,0 3-4,-1 5 1,1 2-2,-2 4 1,0-1 0,0-2-1,-2 0 1,-2-2-4,-4-2 3,4-1-3,-2-3-3,-2-5 4,-1 1-3,-2-6-1,0 1 2,-3-4 0,-2 0 1,0-5-1,-2-3-1,1-4-2,0-1 0,0-4-3,-1-4 1,2-1-2,-3-7 4,2-2-2,2-4-4,-3-5 1,8 1-1,2-2 1,1 0-1,3 2-1,2-4-2,1 3 1,3 2 0,7-1 2,-3 0-3,5 3 1,-1 2-1,-1 2-14,2 1-18,5-3-21,0 2-23,-1 4-32,6 0-34,0-1-35,1-1-42,0 2-123,4-3-329,-1 2-169</inkml:trace>
  <inkml:trace contextRef="#ctx0" brushRef="#br0" timeOffset="-209398.44">17417 7109 1766,'1'-6'-38,"2"3"25,-3-3 21,0 6 19,2-8 15,-2 4 16,0 4 5,3-8 2,-3 8-5,-3-5-1,3 5-7,0 0-3,0 0-1,0 0 10,0 0 3,0 0 0,-15 21 4,9-9 4,-3 1-2,1 1-7,1 4-2,0 3-5,0-2-6,-2 3-4,2-2-1,4-1-7,-1 0-5,4-1-3,0 0 0,0-2 4,2 1-9,3-4-2,4 0-4,1 2-18,0-6-19,1 0-31,5-4-36,1 1-40,2-2-39,0 0-26,0-4-38,1-4-76,-1-2-356,1-1-159</inkml:trace>
  <inkml:trace contextRef="#ctx0" brushRef="#br0" timeOffset="-208932.51">17735 7172 1801,'0'-9'-37,"0"1"26,-2 2 32,2-1 14,-3 1 18,3-1 8,0 7-3,-4-7 1,4 7-4,0-7-7,0 7 9,0 0 11,0 0 8,0 0 0,2 22 1,0-12-3,1 2-1,1 3-2,-1 1-6,2-2-3,-1 3-5,0 0-7,0-2-5,2 3-2,-2-4-3,-2 0-5,-1-6-4,4 4-6,-3-3 1,0 1-3,0-3 4,-2 1-1,2-3 0,-2 1-10,0-6 1,0 0 0,0 0-4,0 0-1,0 0-6,-14-11-9,10 3-7,-1-3-1,0-2-9,1-2 0,2-3-1,2 1 2,-2-1-1,4 0 0,-2 1 5,4-1 0,-2 3 1,3 2 1,0-2 1,3 2 1,-2 1-1,5 2 1,-1 3 3,0-1-1,4 3 1,-2 3 2,1 2 6,2 0 7,-1 3 1,2 3 4,-2 2-2,1-1 4,-2 3 0,0 1-2,-2 1 2,-1-1-3,1 3 2,-3-1 4,0-1-3,-5 1-3,3 0 2,-4-1-3,0-1-8,-2 0-19,-2 1-29,0-3-36,-4 2-37,5-3-39,-1-2-44,0 0-52,-3-4-94,5-2-100,-5 2-99,5-2-49</inkml:trace>
  <inkml:trace contextRef="#ctx0" brushRef="#br0" timeOffset="-208654.12">18020 7020 1416,'2'-9'-18,"1"-2"20,-3 4 23,2 1 19,0-2 12,-1 1 6,5 0 6,-2 3 5,0-1 3,2-1 5,4 4 4,0-1 5,1 3-1,0 3 0,6-1-2,-1 6-3,2 2-3,0 1-5,-2 5-3,1 0-7,0 1 1,-2 1-6,-3 2-3,2-1-5,-4-1-2,-2 3 1,-1-3-5,-5 1-3,-2-2-6,-2 0-2,-5 2 2,1-4-6,-4 4-8,-3-3-19,4-1-28,-1-4-29,-1 1-39,-2-3-51,5-1-47,-1-3-56,1-2-131,2-3-91,6 0-120,-8-6-88</inkml:trace>
  <inkml:trace contextRef="#ctx0" brushRef="#br0" timeOffset="-208218.23">18868 6734 1538,'-5'-7'-55,"-1"1"23,-1-2 15,1 3 16,-2-4 13,2 4 7,-3-3 13,2 1 5,1-1 5,-2-1 2,4 0-4,0 1-4,1-2 0,1 0-4,2 3-5,2-4 1,3 3-3,1-1 2,2-2-1,0 4 7,4-2 2,0 1 2,1 0 0,2 3-5,0-1 2,-1 2-5,1 4 4,0 0 3,2 4 2,0 4 4,-3 1-1,-1 2 0,2 4 2,-4 1-4,-3 5 0,-2-2-5,-4 1 1,-2 4-3,-2 0 1,-2 3-7,-5 0 0,4 0-3,-8 3-2,0-2-2,0-1-4,1-4 3,-2-2-3,3 0 0,1-5-3,5-1-1,-4 2-1,2-4-2,1-2-2,2 1-1,0-2 2,2-1-1,0 0 0,2 1 0,0 0-10,2-2-8,2 3-22,-2-4-25,4 1-30,-2 1-46,3-1-34,0-1-67,-3 1-138,-1 0-226,4 1-98</inkml:trace>
  <inkml:trace contextRef="#ctx0" brushRef="#br0" timeOffset="-207870.01">19012 7321 1622,'2'3'-3,"-2"-3"15,0 0 13,0 0 19,0 0 11,12-1 15,-12 1 6,13-2 1,-13 2 5,19-2-2,-6 2-3,-1 2-1,4-2-8,-4 2-3,3 2-1,-2 0-7,-1 1-3,2 2-3,0 1-3,-3 2-5,-1-1 0,-5 0-4,0 3 1,-1-3-3,-6 3-2,0 0 2,-4-4-8,-4 5-2,-3-4-1,-4 1-6,0-3 2,-2 0-3,2-4-2,-4 1 1,2-4-2,-2-3-4,1 2-1,2-5 1,0 0-3,2-3-1,1-1-8,5-3-10,1-2-12,2 1-13,4-1-17,3 0-24,0 1-31,7 1-44,0 2-45,0-1-110,-1 3-158,0-2-149,-4 6-111</inkml:trace>
  <inkml:trace contextRef="#ctx0" brushRef="#br0" timeOffset="-206656.51">20007 6688 1585,'-9'-9'-62,"3"1"14,0 0 25,2 3 20,-2-3 21,1 3 27,-2-2 14,3 2 16,0-1 11,-3 0 9,4 3 7,-2-1 3,1 0-3,4 4-3,-4-6-8,-1 2-4,5 4-8,-6-3-12,6 3-4,0 0 2,-11 10-6,8-1-2,0 2 0,1 4-5,0 5-4,-1-1 3,3 3-5,0 5-2,3 0-9,-1 0 1,0-1-2,0 1-3,-1 1-2,4-3-3,0 0-1,-1-6-6,1 0 1,-4-2-1,4-2-1,-1 0 2,2-4-5,0-1 1,1-3-5,1-4-2,4-1-5,-4-2 0,0-4-3,4-4 0,0-2-1,-2-2-2,3-5 2,-3-2-4,3-4 1,-2 2 1,-1-3-3,0 4 5,0-1-6,-4 4 6,2 1 1,-2 1-3,-1 2-3,1 2 2,-2 0-4,0 4-1,1 2 1,-1 0 3,-4 5-2,9 0 0,-9 0 3,9 10 4,-4 0 3,0 0-4,2 1 4,-1 4-2,0 0 0,0 1 2,-1 1-2,2-2 4,0 2-1,-1-1-3,1-1-7,-1 0-20,1-1-27,-3-1-32,4-2-35,-2-1-33,5-3-28,1-2-20,1-1-19,2-4-42,2 0-54,4-4-305,1-3-118</inkml:trace>
  <inkml:trace contextRef="#ctx0" brushRef="#br0" timeOffset="-206202.3">20588 6832 1636,'13'-22'-34,"-2"5"32,-4 2 21,-3 1 20,-2 3 17,-2 0 14,0 3 10,-4-2 8,0 2 2,-1 1-1,-3 1-1,0 0-3,0 3-5,-2-1-7,2 2-8,-1 2-8,9 0-5,-16 4-4,9 0-4,0 2-6,6 0-2,-1 2-3,2 3-1,2-2-4,2 4-2,5 0-5,-2 2 1,4-1-4,2 1-3,1 3 0,-1-3 1,1 2-3,-2 0-3,1-2 2,-4-1-3,1-1 2,-4 0-4,3-1 0,-2 1-2,-5-1 3,0-3 2,-2 1-1,-2-1 0,-2-2-1,-4-1-1,2-1 2,0 0-1,-2-1-3,2-3-4,-3-1 4,9 0-1,-15-5-2,6 0-1,5-2 1,0-2 1,4-1-4,0 1 1,2-4 0,4 0-3,3 1 1,1-2 0,6 1-3,-2-1 3,4 1 0,0 2 1,1-1-3,3 3 5,0 2 3,2 1 1,0-1 1,-1 4 2,-5 3 1,2 0-7,-1 3 4,-2-3-3,0 7 1,-5-1 0,-1 3 2,-4-2-1,-1 3-1,-4-1-11,-2 1-28,-4 2-39,-2-1-56,-2-2-66,-2 1-102,-2-1-170,-1-1-5,0-1-55,0-2-32</inkml:trace>
  <inkml:trace contextRef="#ctx0" brushRef="#br0" timeOffset="-206045.46">20756 6585 1524,'2'-13'19,"0"2"7,-1 1 2,4 1 5,-3 3-7,-2-1-24,2 0-2,0 3 1,-2 4-7,0 0-20,6-3-37,-6 3-36,0 0-84,0 0-253,10 11 54</inkml:trace>
  <inkml:trace contextRef="#ctx0" brushRef="#br0" timeOffset="-205622.76">21000 6614 1266,'9'2'20,"-5"0"12,0 1 5,-4-3 23,8 6 16,-1 0 12,0-1 11,-1 3 9,2 4 6,0 0 5,1-1-3,0 2-7,-3 2-13,1 0-4,3 1-6,-4 1-10,3-3-5,-3 1-8,3 2-9,-5-5-1,-2 0-8,2 0 0,0-2-5,0-1-1,-2-2-5,2 1-2,-2-3-1,2-1-6,-3 1 2,-1-5-4,0 0-4,0 0-4,0 0 2,0 0-5,5-22-4,-3 13 1,0-2-3,4-5-1,-2 1 0,5 1-2,-3 0-3,3 2-1,1 0 2,-2-1-1,3 4 2,1 1 0,2 0-6,-2 5 3,1-2 4,0 4 1,0 1 2,1 1 3,2 1 0,-4 4 3,2 0-2,-1 2-2,0 1 2,0 1 2,-3 3-4,-1-1 1,-2 1 0,1-2 0,-5 3-5,2-2-25,-5 1-39,0-2-50,0-2-55,0 1-38,2-3-37,-2-1-80,3-2-104,4-1-207,-7-3-127</inkml:trace>
  <inkml:trace contextRef="#ctx0" brushRef="#br0" timeOffset="-205098.26">21942 6660 1661,'13'-14'-14,"-2"3"32,-5 1 25,-4 1 21,-2 0 10,-2 5 11,0 0 5,-6-3 6,-1 5 2,-4-1-4,1 3-2,-6 3-6,0-1-7,1 5-7,0-2-5,-2 3-7,4 0-7,-3 1-3,6 2-5,2 2-4,-1-3-7,3 2 1,5-3-3,1 1-4,2-2-1,5-2-2,3-1-2,3-2-5,0 2 1,5-5-3,-3 0-3,4-3 1,0 1-1,-2-1-1,-1 1 3,1 0-7,-2-2-1,-2 2-1,-1 1-5,0-2 1,-1 1 0,-9 2-4,15 2 2,-9 4-2,1 0 0,-4 4 0,4 1 0,-1 4 3,-1 4 0,2 4 0,-1 2 1,0 2-2,0 5 1,1 1 2,2 2 0,-3 2-3,-2 1 4,0-2 0,0 4 2,-2-3-3,-1 2 2,-1 2 0,-3-5 2,-5 0-1,-2-1 0,-4 0 4,0-4-1,-8-3-1,1-3 1,-7-4-3,-1-2 3,-5-6 0,-2-3 0,-2-5-2,4-5-2,-1 0 0,-2-8-5,1 1 1,0-6 2,6-2 1,1-4-8,3-5-2,8-2-2,-2-3-9,7-2-4,2-4-6,8-1-2,1 3-5,2 1-10,5-4-15,5 1-24,2 1-31,6 1-35,4 1-36,6 0-45,2 0-124,3 1-113,3 3-83,3 1-51</inkml:trace>
  <inkml:trace contextRef="#ctx0" brushRef="#br0" timeOffset="-204868.5">22540 6474 1500,'0'-5'6,"0"5"23,0-12 11,2 9 8,0-3 8,2 0 4,2-3 3,3 4 0,1-3-1,1 1-1,4 0-6,4 0-4,0-1-8,2 2-2,0 0-5,-2 1-6,1 3-29,-4-2-38,-1 1-47,2 1-53,-6-3-63,-3 2-408,-2 1-107</inkml:trace>
  <inkml:trace contextRef="#ctx0" brushRef="#br0" timeOffset="-204661.11">22689 6396 1621,'-3'6'-46,"-1"-2"19,0 1 22,1 4 26,1-1 16,0 3 15,0 0 17,0 2 13,2 3 10,0 1-4,0 2 2,2 0-8,0 4-9,0-1-6,3 3-6,-4 0-5,4-1-5,-3 2-18,0-2-31,-2 0-41,1-4-49,-1 2-55,-1-5-78,-3 0-157,2-3-177,-2 1-56</inkml:trace>
  <inkml:trace contextRef="#ctx0" brushRef="#br0" timeOffset="-204466.57">22502 6909 1511,'-9'0'4,"3"2"24,6-2 26,-11 2 13,11-2 12,-10 0 1,10 0 1,0 0-3,0 0-5,0 0-8,0 0-2,27-7-9,-8 7-5,3-4-4,-2-1-16,4 3-26,1-3-39,1-1-51,-3 0-51,0-1-68,0-3-147,-2-1-172,-4 0-29</inkml:trace>
  <inkml:trace contextRef="#ctx0" brushRef="#br0" timeOffset="-204041.8">22866 6618 1365,'0'-4'-9,"0"4"21,0 0 14,-2-7 7,2 7 6,0-7 0,0 7 10,0 0 26,0 0 15,0 0 11,0 0 10,8 18-1,-4-11 0,-2 3-5,5 3-8,-2-1-9,1 1-6,0 2-11,-2-1-5,2-1-5,-2-1-8,-1 1-2,1-4-6,0 3-5,-1-3 0,-1-1-5,0 0-2,0-1-1,0-1 2,-2-2-11,0-4-10,0 0-9,0 0-11,0 0-5,0 0-7,0 0-2,-13-24-8,11 15-1,-2-4 3,4 1-1,0 1 0,4 0 5,-2-1-1,3 0-1,-1 3 6,2 0 2,0 1 1,3 0 0,1 3 7,1 0 11,0 3 3,1 2 7,-1 0 7,8 2 2,-2 3-1,-3 0 2,4 1 3,-4 2-2,2 1-1,-2 2-5,-3-1 3,1 4-3,-3-1-1,0 0 1,-1 0-5,-4-1-21,0 0-34,-2 1-43,-2-4-48,0 0-49,-2-1-44,0-1-102,0-2-101,2-5-116,0 0-47</inkml:trace>
  <inkml:trace contextRef="#ctx0" brushRef="#br0" timeOffset="-203767.23">23270 6579 1546,'1'-7'21,"2"-1"12,-3 3-5,2 1-1,0 0 9,-2 4 16,0 0 12,0 0 7,18 10 9,-10-3 6,-1 3 3,4 2 3,1-2-3,3 6-5,-1-1-4,2 2-8,-4-3-8,3 1-3,-4-4-6,-1 0 1,1-1 3,-3-3 7,0 1 7,-1-2 24,0-2-4,-1-4-10,2 0-7,-8 0-1,12-6-12,-7 1-10,2-3-4,-3 1-10,2-5-32,-2-2-22,0 2-35,-2-5-35,1 2-38,-1 1-43,-2 2-41,0-1-40,-2-1-74,-3 1-132,-1 2-211,2 3-160</inkml:trace>
  <inkml:trace contextRef="#ctx0" brushRef="#br0" timeOffset="-202814.71">23548 6553 1672,'4'4'-86,"0"0"28,1-1 26,-1 1 22,0 0 18,2-2 15,0 2 14,3-3 1,0-1 6,-1 0 0,2 0-4,1-1 2,2-3-3,2 0-1,-3 0-3,2-1 0,0-1 3,-4-2-5,1-2-2,0 2-4,-3-1 3,-1 0 0,-1 1-6,-2 1 1,0-1-6,-4 3-2,0-2 0,0 7-2,-4-7-1,4 7-4,0 0-3,-17 5 3,17-5-3,-13 9 0,7-2-2,2 1 3,-3 1-3,3 2 3,2 0 0,2 4-2,0-4 5,2 2-3,-1 0 0,4-4 0,2 4 0,-1-2 3,3-1-1,-1-5 0,5 2-4,-3-3 5,2 1-7,0-5 6,0 0-1,4-3-2,-4-1 1,1-3 0,-1 1-4,2-3-1,-2-3 0,-2-2-3,3-2 4,-2-1-2,2 2 0,-3-3 1,-2 3-5,1 2 4,0 1 2,-4 2 1,2-1-2,-1 2-2,1 1 1,0 3-2,-1-1 0,1 4 0,3 2 2,-10 0-2,14 4 2,-5 0-1,-1 3-2,1 1 4,-3-1 0,2 4-3,2-1 3,-2 2-1,-2-1 1,0 2-1,-2-1-2,3-2 3,-3-1-1,0-1 1,1-1 1,-1-1 3,0 1 3,1-3 14,-1 0-3,2-1-4,-6-3 0,12 0-3,-2-5-1,-4 1-1,2-3-2,0-4 0,3-1-1,-3-2-6,3-3-2,2-1-2,-3-1-3,-2-3 1,2 6 1,-2-1 2,-4 0 0,2 5 4,-2-3 4,-1 3-2,3 5 0,-4-3-3,0 5 0,-4 0 1,2 5-1,-4-6 0,4 6-2,0 0 6,-9 14 3,7-7 1,-1 3 2,3 4-3,0-2 4,0 3-2,3 2-1,1-3 1,-1 3-2,3-2 1,-2 1-1,3-1 3,1-2 0,1-2 0,1 2 3,3-6 0,-2 1-1,3-2 0,3-3 1,0-1-3,0-2-1,0-4 3,2-1 0,3-3-8,-4-6 1,1 1-2,-1-4-1,-4-2 1,-3-2-2,2 0 0,-3-1-1,-6 0-2,-1 4 2,1-1 3,-4-1-7,-4 5-1,-1-3 1,-1 6 0,-2-1-1,-4 3 0,2 2-1,-2 2 0,1 4 1,0 1 2,-1 2-1,3 4 2,1 0 3,2 4 1,1 1 0,5 2 1,0 3 2,5 0-3,1 3 3,4-2 0,4 3-2,4-2-2,3 5-17,5-5-34,0 1-47,4 2-49,5-3-58,-1-2-140,-5-2-142,1 0-126,-8-3-108</inkml:trace>
  <inkml:trace contextRef="#ctx0" brushRef="#br0" timeOffset="-202426.06">23692 7103 1620,'0'-5'-45,"1"-1"17,2 0 26,-3-3 13,2 1 19,-2 0 12,0-1 17,-5-1 9,4 3 5,-1 0 4,-2-1-3,0-1-4,-2 4-7,2 2-5,0-1-4,4 4-3,-12-3-1,12 3 1,-15 7 5,9-2-1,-1 5 4,2 0 0,-1 2 3,1 2 3,2 6-3,-1-4-2,2 5-2,0 4 3,2 0-3,-2 1-3,2 1-3,2-1-8,-2 4-4,0-4-3,2 1-2,0 1-5,-2-1 0,0-1-3,0-5-20,-2-1-26,0-1-38,0-5-56,-2 3-70,-1-6-63,-3-6-152,1 1-90,1-2-153,-2-4-138</inkml:trace>
  <inkml:trace contextRef="#ctx0" brushRef="#br0" timeOffset="-202241.59">23336 7290 1711,'0'-5'-35,"2"-1"19,4 0 17,2 0 8,7 1 15,3-1 6,3-2 0,4 3 3,0-3-4,7 0 1,2 2-6,3-1-2,1 2-3,0-1-21,-1-2-43,2 0-38,-1 0-39,0-3-73,0-2-303,-4 0-4</inkml:trace>
  <inkml:trace contextRef="#ctx0" brushRef="#br0" timeOffset="-201972.49">24157 6940 1333,'4'-4'11,"-2"0"34,2 0 17,-4 4 16,2-7 6,-2 7 5,2-6-1,-2 6-8,2-4-2,-2 4-7,0 0 1,0 0-3,0 0-2,-18 16-2,12-9-2,4 2-4,-4 5-3,2-1-3,-3 2-1,3 3-3,2 0-5,-3 1 2,3 0-3,2 3 0,0-1-1,0-1 0,2 3-4,1 2-2,-1 0 0,0-6-7,-2 2 2,2-3-3,0 0-7,-2 1-1,2-3-22,-2-3-29,-2-1-33,-2-1-46,2-2-49,-3-3-50,-3-1-83,2-1-121,-3-1-214,1-3-125</inkml:trace>
  <inkml:trace contextRef="#ctx0" brushRef="#br0" timeOffset="-201806.12">23876 7243 1722,'-4'-5'-18,"4"5"16,0 0 17,8-9 7,0 5 11,3 0 3,0 3 4,6-3-3,2 0-7,-1 2-1,7-1-6,0-1-23,2 0-42,2-3-51,8 0-71,-1 0-172,4-3-117,1 1 38</inkml:trace>
  <inkml:trace contextRef="#ctx0" brushRef="#br0" timeOffset="-201602.86">24638 7016 1274,'0'0'50,"-2"-5"20,2 5 15,0 0 4,0 0 0,0 0-6,12-5 1,0 3 0,-2 2-5,3-1-8,4 1-5,2-3-5,2 3-8,-2 0-3,-1 0-13,0-1-20,-1 1-31,0-3-34,-2 3-47,-3-3-87,0 1-179,-2-4-198,-6 5-60</inkml:trace>
  <inkml:trace contextRef="#ctx0" brushRef="#br0" timeOffset="-201276.39">24543 6770 1590,'0'0'28,"-8"-4"19,8 4 12,-4-2 10,4 2 5,-7-2 0,7 2 10,0 0 17,-4 9 7,4-1 6,0 2 4,0 4-1,0 3-6,-4 4 2,4 1 1,0 5-10,-1 2-1,1 0-4,0 1-3,1 0-1,-1 1-2,4-1-11,0-1-13,-2 0 7,5-3-7,-1-1-11,1-3-5,7-1-4,-1 1-2,4-5-3,2-2-3,4 0-6,1-3-24,1 1-29,0-4-27,2-2-42,1-2-55,0-1-63,-3-4-97,-1 0-202,3-4-34,0 0 71,-2-1-158,-1-1-123</inkml:trace>
  <inkml:trace contextRef="#ctx0" brushRef="#br0" timeOffset="-200922.16">23399 7894 1708,'2'5'-9,"-2"-5"17,7 3 5,-7-3 5,0 0 3,17 0 10,-7-3 16,3 3 15,7 0 8,-2-5 9,8 3 4,4-2 1,10 1 5,6-3-9,9-2-2,5 2-4,20-3-8,5-1-5,0 0-7,0-1-6,0 2-1,0 0-7,-2-1-6,-15 3-23,-11-1-30,-2 0-31,-4-2-36,-9 4-41,-4 1-38,-8-2-81,-5 1-153,-7 1-215,-8-1-113</inkml:trace>
  <inkml:trace contextRef="#ctx0" brushRef="#br0" timeOffset="-200679.97">23844 7980 1692,'-34'11'32,"7"-3"13,3-1 9,6-1-2,3 0-2,2-2 2,2-1 9,2 1 11,4-1 35,3 0 15,2-3 6,14 8 9,5-6-12,11 2-3,12-1-4,15-1-11,7 2-5,31 2-5,5-3-20,4-1-5,0 2-3,3 1-5,-3-2-19,-4-1-47,-7-2-50,-19-2-71,-13-1-75,-4-4-87,-5 0-208,-13-1 1,-3-1-174,-10 1-161</inkml:trace>
  <inkml:trace contextRef="#ctx0" brushRef="#br0" timeOffset="-191598.21">2627 10548 671,'3'-12'194,"2"3"-53,-1 1-25,-3-1-20,-1 1-12,4 0-14,-2 3-3,-2-1-10,2-1-3,-2 3-4,0 4-4,0 0 0,-2-6 1,2 6 7,0 0-2,0 0 1,-9 17 6,7-7 8,0 2 4,-1 5-4,2 0 1,1 1 2,-2 2-5,2 0-2,0 3-4,2-3-2,-1 4-3,4-2-6,-1 2-2,1-2-3,4-1 0,1-1-5,1-3-3,1-6 0,2 0-5,6-4 2,0 0-1,0-6-6,6-2-2,1-1-1,1-5-1,-1-2-4,5-3-1,-4-2-1,-1-4-1,-1 0-3,-5-1-3,-1-2 2,-4 0-3,-5 0 0,-1 0-4,-1 2 6,-4 2 5,0 2 9,-1 0 0,0 1 4,0 4 1,-2 1-5,1 0-6,0 3-2,-3 4 0,0 2-2,0 0 0,0 0-3,0 24 1,0-8 2,2 4-3,-4 5 1,4 3-3,-2 4 5,-2 6-3,2 3 1,-3 0-1,-2 2 0,1 7-3,0 1 3,-5-1-3,-2 1 3,1-1-6,-2-1 7,-6-3-4,3-2 0,-7-2 1,1-4 0,-3-2-4,-2-3 5,6-9 0,-4-1-5,-1-6 1,3-3 0,0-7-2,0-2 0,3-5 0,0-3 4,-4-6-6,4-7-2,0-2 2,0-4-2,4-3 0,-1 0 1,9-3-5,-1 2 2,3-1 1,5-4-1,0 3-1,5-3-2,3-3 4,4 2 1,1 1-2,4 1-5,2 3-9,3 1-11,-2 2-17,2 2-21,3 2-23,1 1-30,1 7-37,3-2-34,4 2-46,-6 3-130,-2 1-101,7-1-155,-3 4-121</inkml:trace>
  <inkml:trace contextRef="#ctx0" brushRef="#br0" timeOffset="-191286.05">3664 10620 1684,'2'-8'-2,"-2"3"24,-2-3 22,0 3 14,0-4 11,-3 4 8,2-1 12,-1 0 3,-1 1 4,1 1-1,-2 0-1,0 0-8,6 4-5,-16 0-5,6 4-5,0 4 6,-1 1-5,-2 4-2,1 3 0,-1 3-3,0 0-7,0 4-4,3-2 3,0 4-8,0-1-9,4 3 3,2 0-2,0-1-9,2 1 4,2-4-5,2 2 1,2-2-9,2-1-4,3 0-17,2-5-23,1-2-27,1-4-35,2-3-43,4-2-45,0 0-38,2-6-52,0 0-134,0-4-73,2-4-170,3 0-133</inkml:trace>
  <inkml:trace contextRef="#ctx0" brushRef="#br0" timeOffset="-190800.76">3944 10729 1810,'-2'-6'8,"2"1"22,0 5 16,-4-8 17,4 8 10,-2-7 5,2 7-6,0 0 3,-2-2 8,2 2 10,0 0 2,-3 14-3,1-6 0,2 1-1,0 3-8,0 0-6,2 1-6,-2 0-6,3 2-2,1 0-3,-2 0-11,2 1-2,-3-3-2,3-1-7,-2-3 4,-2 3-12,2-4 2,0 1-4,-2-1-1,0-1-1,1-2 10,-1 1-7,0-6 0,0 0-3,-3 4-3,3-4-12,0 0 5,-8-15-4,7 5-9,-1-1-1,0-4-1,2-1-6,0 0 4,2-2-3,0 1 3,3 0-3,1 0 2,-2 2-3,3-1-2,0 1 0,5 2 5,-2-1-3,5 4 5,-2 2-6,0 0 1,5 0 7,0 5-3,0 1-1,-1-1-2,2 6 6,0 0 0,1 3 3,-4 2 3,4 1 1,-2 3 1,-1 1 4,1 0 3,-6 0-2,-1 2 8,-1-1-11,-1 1 5,-1-1-5,-5-2 3,7 3-3,-8-4-3,0 0-1,2-2-6,-2-1-16,-2 1-25,0-2-27,0-2-41,-2 1-38,2-6-41,0 0-47,-6 4-63,6-4-130,0 0-61,-4-15-162,4 6-144</inkml:trace>
  <inkml:trace contextRef="#ctx0" brushRef="#br0" timeOffset="-190471.93">4454 10511 1720,'2'-6'-22,"2"1"29,0 1 23,-2 1 20,-2 3 14,2-6 8,2 2 3,-4 4 2,6-4 13,-6 4 5,10-3 8,-1 3 2,-9 0-3,23 5-3,-10-1 4,1 1-9,4 1 0,-2 2-1,4 2-6,1 3-7,0 2 2,4 2 1,1 4-10,-3 0-5,1 2 0,-4 0-4,0-1 1,-6 5-8,-3-2-1,-3 0-8,-3 0 0,-1 0-6,-4-4-2,0 4-5,-4-2-8,-1-3 3,-1-3-4,0 0-8,-1-1-30,-1-3-15,2-1-15,-2-1-25,-2-4-28,4-1-31,-2-1-34,4-5-37,4 0-47,-8-9-74,8 1-135,-3 1-23,8-4-181,3 0-153</inkml:trace>
  <inkml:trace contextRef="#ctx0" brushRef="#br0" timeOffset="-190236.71">5442 10677 1779,'0'0'13,"12"0"28,-8 2 21,-4-2 16,11 0 10,-11 0 9,11 0 2,-11 0-1,6 2-8,-6-2-8,13-2-6,-7 0-8,1 0-10,2 1-6,5-4-1,-2 4-8,5-1-11,-2 0-15,-2 0-35,1 0-30,2 0-43,0 2-49,-3-3-42,0 3-61,4 0-123,-7 0-259,-1 0-122</inkml:trace>
  <inkml:trace contextRef="#ctx0" brushRef="#br0" timeOffset="-190048.65">5622 10868 1623,'-11'17'12,"0"-2"33,3-4 26,1-1 8,1-3 11,2 0 6,0-2 2,-1 1 8,3 0 11,2-6 12,5 8 3,3-7-5,0 1 1,5-4-14,7 1-10,-2-2-13,10-2-4,-3 1-15,3-1-40,-3-2-46,-2 1-69,1 1-79,-5-3-114,1 2-241,-2-1 53,-3 2-161,-3-5-123</inkml:trace>
  <inkml:trace contextRef="#ctx0" brushRef="#br0" timeOffset="-188219.23">4397 9734 1031,'0'-6'62,"0"6"18,-6-9 4,4 5-15,-2 0-4,0 1-5,4 3-5,-12-6 1,8 3 1,4 3 4,-6-5 2,6 5 4,-6-5 3,6 5 0,-2-4 3,0 1 1,2 3-3,-4-5 0,4 5-4,0 0-2,0 0-1,4-12-4,4 7-4,4-1-5,6-4-5,3 2-6,2-2-2,0-2-5,3 1-3,4 0-1,-5 0-12,3 1-20,-3 3-24,-2-4-32,0 4-37,1 1-44,-3 2-28,-4 4-25,-4-1-63,-3 1-388,-1 0-141</inkml:trace>
  <inkml:trace contextRef="#ctx0" brushRef="#br0" timeOffset="-188000.16">4734 9612 1656,'0'7'-46,"0"-7"15,-4 7 25,4-4 10,0-3 12,-2 7 2,2-7 6,0 7 13,0-1 9,2 1 5,-2 1-2,2 1 4,0 0 2,3 3-9,1 2-2,-2-1-3,2 0-3,2 0-5,-2 0 1,4 1-3,0-1-4,-1-1-16,-1 0-25,0-1-34,1 0-31,-2-1-48,-1-3-60,0 1-160,-4 0-139,0-3 7</inkml:trace>
  <inkml:trace contextRef="#ctx0" brushRef="#br0" timeOffset="-187775.12">4654 9978 1343,'-18'7'12,"6"-2"11,-1-1 20,3-1 10,3 1-12,1 0 10,-1-2 0,7-2 5,-6 4-5,6-4-5,0 0 5,0 0 4,0 0 2,17 3-1,-4-3-4,4-2-3,2-1-8,6-1 0,3 0-7,1-3-1,3 3-15,0-1-25,4-3-39,0 1-44,0 0-39,-2 0-50,2-1-134,-6-1-195,-3 1-13</inkml:trace>
  <inkml:trace contextRef="#ctx0" brushRef="#br0" timeOffset="-187522.09">5299 9690 1464,'-2'-5'17,"0"-1"19,-2 2 13,4 4 16,-6-7 13,3 3-1,3 4-5,-4-4-2,4 4 12,0 0-2,0 0 4,-4 13 0,4-7 1,2 4-3,2-2-5,-2 5-8,3 0-6,1 0-5,-2 1-2,5 1-9,-4 0 0,3-2-6,-2 2-6,0-1-6,2-1-20,-4 1-28,2-2-27,-2-4-36,0-1-30,0 4-43,-2-5-47,0-1-96,0-1-130,-2-4-121,0 0-52</inkml:trace>
  <inkml:trace contextRef="#ctx0" brushRef="#br0" timeOffset="-187206.1">5317 9743 1480,'-6'-9'-1,"3"1"11,1 3 19,-3-1 16,5 2 6,-2-1 5,2 5 2,0-9 1,5 2 2,-3-1 6,3 3 1,5-1 4,0-1-1,2 1 3,4 2-5,-2 1-3,1 1-2,5 2-8,-4 4 1,4-1-7,3 5 0,-4-1-1,2 4-2,-4-1-4,1 4-2,0-1 2,-6 0-2,-2 0 4,0 2-5,-6-1-3,-2-1 2,-2 1-5,-2 0 1,-2 1-5,-3-2-4,-1 0-2,0 0-5,-3 1 2,-2-3-4,-1 1-2,0-3-15,2-2-17,-3 2-14,2-1-18,-3-5-19,7 1-27,-1-2-23,-2-2-22,2 0-29,10 0-30,-10-4-45,8-1-110,0-2-250,2 1-102</inkml:trace>
  <inkml:trace contextRef="#ctx0" brushRef="#br0" timeOffset="-186796.51">5986 9641 1667,'6'-5'-4,"-2"-2"17,0 4 13,-2-1 15,0 1 20,-2-4 8,0 7 5,0 0-3,-4-9-2,0 7-4,4 2-6,-12-2-6,12 2-5,-24 8-5,7-5-1,1 6-7,-4-1-3,-1 4-3,4-2-2,-4-1-6,1 2 0,5-3-2,2 0 0,-1-1-6,4 0 1,-3 2-4,5-6 0,0 3-3,1 0-2,2-1 3,1 1 0,-2 3-1,4-7-3,0 5 2,0-2-3,2 1 2,2 0-2,-2-1-1,2 1 0,2 1 1,0 1 0,0 0-2,3 4 4,0-1-2,1 0 4,0 1-1,0 0 2,1 3 2,0-1-1,0 2 2,-1-3-8,2 0-1,-2 3-1,-1-3 2,2 0-1,-3 0 0,-1 1 1,3-3 0,-2 1-9,0-3-19,-1-2-22,-3 1-29,1-1-38,2-5-49,0 1-70,-5-3-136,0 0-230,0 0-97</inkml:trace>
  <inkml:trace contextRef="#ctx0" brushRef="#br0" timeOffset="-186587.54">5838 9889 1550,'-7'-2'-13,"7"2"16,0 0 20,-9-4 15,9 4 10,-6-2 2,6 2-2,0 0-6,7-10 0,3 7-6,0-4-1,5 2-3,2-2-4,2-1-2,2 0-22,1-2-30,1 2-41,1 1-44,-6-3-60,6-2-133,-6 2-143,0-1 45</inkml:trace>
  <inkml:trace contextRef="#ctx0" brushRef="#br0" timeOffset="-186401.81">6218 9653 1339,'0'0'50,"0"0"12,-4-4 16,4 4 9,-2-6-1,2 6-8,4-12-6,0 7-7,6-5-1,2 1-5,1-1-5,6-1-8,0 1-3,-1 0-10,2 1-24,-1 1-30,-2 1-40,-2 3-40,1-2-47,-2 3-98,-4 1-315,0 0-62</inkml:trace>
  <inkml:trace contextRef="#ctx0" brushRef="#br0" timeOffset="-186199.7">6360 9619 1541,'-6'5'4,"2"-2"19,0 4 20,-1-5 8,3 5 5,-2-1 11,4-1 19,-2 3 14,2 1 2,0 2 6,0 1-2,4 4-2,-2-1-5,5 3-12,-3-4-7,4 7-6,1-1-6,-1-3-8,1 5-16,1-1-27,-2-3-46,4 2-54,-4 1-66,0-4-97,1 2-151,1 0-63,-5-1-70,1-1-32</inkml:trace>
  <inkml:trace contextRef="#ctx0" brushRef="#br0" timeOffset="-184033.26">6881 10336 1546,'-2'-10'23,"0"1"23,0 2 13,0-3 13,0 4 13,2-1 9,-2 1 8,0 0-1,2 6-3,-2-10 4,0 7-17,2 3 2,-3-6-6,3 6 3,0 0 8,0 0 3,-4 24 0,4-11 0,-2 5-1,2 1-5,0 3-3,0 0 3,0 2-11,0 4-1,2 0-13,-2 3-2,1-2-9,5-4 1,-4 4-12,0-3 2,0 0-3,0-1-10,0-2-2,0-2 3,0-2-13,0-2-30,0 0-21,0-3-35,0-6-35,-2 3-37,2-2-44,0-1-55,2-3-72,-2-1-140,0 0-54,-2-4-173,0 7-172</inkml:trace>
  <inkml:trace contextRef="#ctx0" brushRef="#br0" timeOffset="-183642.71">6469 11059 1829,'-11'1'-15,"2"3"21,-1-1 19,-1-2 15,3 0 16,0 2 12,-2 1 12,3-2 3,7-2-1,-11 1-2,11-1 0,-11 2-4,7 0-6,4-2-5,-9 2-6,9-2-9,0 0 2,0 0-7,0 0 7,0 0 3,18 4 3,-2-6 2,6 0-2,8-4 4,9 0 2,10-6-1,7 3 0,20-6-1,8-4-4,3 0-10,4 0 5,-1 2-8,7 0-1,-6 1-3,-4 1-7,-6 4-4,-16 1-1,-15 3 1,-5 0-11,-7 2-4,-6 2 3,-3-1-20,-3 0-10,-6 4-19,-2-2-18,-6 2-38,-3 0-48,-6 2-53,0 2-53,-3-4-109,-14 7-168,3-2 50,-2 4-148,-6-1-115</inkml:trace>
  <inkml:trace contextRef="#ctx0" brushRef="#br0" timeOffset="-182970.27">6850 11515 1757,'-9'6'49,"3"-1"12,1-2 10,-1 3 1,4-3-3,-3 2 1,2-2 0,3-3-5,-7 5-7,3-1-1,1 2 15,3 4 6,0-1 1,0 0 2,0 6 1,0-1-8,0 5-1,3-2-7,-3 5-7,3-2-4,-3 1-1,1 1-8,2-2-3,-3 4-2,0-6-2,2 1-9,-2-1 1,2-3-4,-2-2-1,0 0 3,2-3 14,-2 2 10,1-5 17,2 1 6,-3-3-5,0-5-10,0 0-4,0 0-8,0 0-5,0 0-6,-4-28-3,4 10-9,0-2-3,1-6-3,-1-3 1,3-3 1,1 1-5,-2-1-3,2 0-1,1 3-1,-3 2-5,2 2 1,-2 4-4,0 0 0,3 4 1,-3 1-2,0 1 1,0 4 1,-2-2-4,4 3-1,1 2 3,-1 1 3,4 2-5,-2 2 7,6 1 2,0 4 2,5 4 4,0-1-1,4 4-1,3 4 3,2 2-3,0 2 3,3-1 1,-1 1 0,2 0-4,-3-1-2,1 1 1,0-1-2,-5-3 1,0-2-2,-2 3-2,-1-4 4,-4 1-4,-1-3 1,-2-1 0,0-1 10,-3-1 19,-3-1 22,4-2 6,-5-2-8,-6 0 0,12-6-5,-8-1-4,-2-4-5,3-5-2,-5-5-6,0-5-5,0-7-4,-5-1-4,0-4-2,0 2-2,-1 0-5,-2 1-3,0 5-1,4 6-1,-2-2-7,0 3-14,2 4-25,0 2-37,1 3-54,1 1-58,-2 4-64,2 1-70,0 1-81,2 1-201,0-2 26,0 1 91,0 2-262,2-4-238</inkml:trace>
  <inkml:trace contextRef="#ctx0" brushRef="#br0" timeOffset="-181658.93">9405 9861 1892,'0'0'-63,"10"0"19,-10 0 23,8-3 15,-8 3 16,8-4 14,-8 4 8,6-4 12,-6 4 9,4-1 9,-4 1 7,7-5 5,-7 5 4,0 0-5,0 0 5,7-3-1,-7 3-1,0 0-4,0 0 0,0 0-3,0 0-4,0 0-4,0 0-2,-20 11-5,2 1 3,-12 0-6,-11 8-3,-16 10 2,-7 1-6,-1 2-2,-1 1 0,-2-1-2,7 2 1,1-2-6,14-5 0,6-7-6,4 4-2,8-5 1,1-4-8,3-2-5,5-1 4,1-2-7,2-2 2,4 2-3,2-2-1,1 0 0,2 1 0,5-1 0,0 1-3,6 0 4,-1-3-4,8 3 0,-1-1 6,4-3-4,6 1 1,5-1 9,7-3 1,8 0-3,5-3 3,5-2-2,15 1-2,0-4-1,22-2 4,4-1-12,-6-1 2,5 3 3,-5-2-11,-10 3 4,-14 0 0,0 3 0,-12 2-3,0-3 0,-7 3-4,-7 0 0,-5 0 2,0 3 0,-7-1 1,-3 5 1,-7-2-3,-1 3 3,-6 3 3,-6 0-5,-2 3 3,-7-1 4,-1 6-3,-8 7-3,-6-2 2,-6 8 4,-17 12 0,-6 2-2,-3-3-7,-6 2 3,-2-2 4,-2 1-2,1-2 0,4-4 5,3 1-5,2-3 1,13-8 6,6-2-8,4-4 12,6-3-9,3-2-4,5-3 5,0 1-2,2-4-7,5 0 8,1-2-6,-2-1 1,5 2 3,-1 0 4,3-5-6,0 3 5,4-3-5,-3 3 5,5-1 4,-2-3 0,4 2-4,-2 1 9,5-4 0,-1 2 7,0-2-3,3 1 3,4-3-1,4 1 5,7-2-1,1 0 4,13-3-2,6-4 3,10-1-2,29-6 2,2-4 3,8 0 1,5-2 4,4-1 2,3 0 6,-1-1 3,0 3 7,-7-2-4,-8 3-2,-6 1-1,-20 4-3,-15 4-2,-5-2-3,-7 6 1,-5-1 0,-3 0-4,-6 3 0,2-1-6,-7 0 0,4 0-2,-4 3-6,-3-3-2,1 2-2,-2 0-1,-3 0-4,2 1-2,-1-1 1,-2-1-4,0 3-2,-7 0-2,13-4-3,-13 4-10,11-1-12,-11 1-11,8-2-10,-8 2-15,7-2-18,-7 2-23,0 0-35,7-3-39,-7 3-51,0 0-59,-7-7-55,0 1-128,1 2-116,-2-3 51,-3 0-269,1-2-286</inkml:trace>
  <inkml:trace contextRef="#ctx0" brushRef="#br0" timeOffset="-180113.99">9292 11851 747,'-3'-11'216,"3"4"-40,-3 0-46,0-2-12,1 1-8,-3-1-11,1 1-3,2 1-3,-2-2 8,0 4-1,-2-1-2,5 0-8,-1 2-8,2 4-5,-4-9-13,1 7-6,3 2-7,0 0-4,0 0-3,0 0 1,0 0-5,5 24 3,-1-9-4,-3 2-4,5 3-1,-4 3-3,1 3-4,0 1-2,-1 2 3,0 0-7,0 1-2,3-4-19,-3 1-24,0 0-30,-1-6-34,2 0-30,2-4-40,-2 1-44,2-4-96,-1-4-148,0 0-97,0-7-46</inkml:trace>
  <inkml:trace contextRef="#ctx0" brushRef="#br0" timeOffset="-179753.51">9501 11884 1500,'7'-16'6,"-3"5"19,0 0 17,-2 3 19,-2 0 19,2 1 7,-2 4 2,0 3-6,0-8-6,0 8-8,0 0-3,0 0-6,-19 8-2,10 1-6,1 0-2,-2 0-5,-1 4-3,0 0-3,-2 5-8,-1-3 0,2 2-3,-2-2-2,4-1-2,-1-2-3,3-3-2,-1 2-1,1-4-1,3 1-1,-1 1 1,1-5-4,2 1 0,3-5-3,0 2-1,0-2 0,0 0-3,0 0-2,0 0 1,0 0 0,23-1-2,-17 2-2,5 2 2,0 1-1,-1 0 2,2 2-2,4 1 2,-4-2-1,5 5 1,-2-2 0,2 2 0,-2-1 1,0-1-1,-2 1-2,6 1-5,-5-1-19,-1-4-28,-1 3-31,1-1-37,0-2-53,-3-1-103,2-2-183,0-2-129,-1-2-86</inkml:trace>
  <inkml:trace contextRef="#ctx0" brushRef="#br0" timeOffset="-179579.93">9846 11929 1586,'-2'-10'22,"2"5"29,0-3 10,0 3 10,0-2 5,0 2 7,0 5-5,4-10-7,-3 4-10,3 1-2,2-1-16,3 2 2,-1 1-8,2-3-20,2 4-25,-1-2-28,4 1-35,0 3-38,0 0-40,0 3-73,-1 0-379,0 4-100</inkml:trace>
  <inkml:trace contextRef="#ctx0" brushRef="#br0" timeOffset="-179421.82">9981 12088 1674,'-10'14'4,"2"-4"25,-1-3 25,1 0 20,4-2 14,-1-2 7,3 2-1,2-5-6,0 0-9,0 0-9,0 0-6,0 0-10,0 0-2,32-8-13,-18 3-28,4 0-31,3-2-33,2-3-35,3 3-40,7-3-37,1 1-47,3-3-436,-1-1-143</inkml:trace>
  <inkml:trace contextRef="#ctx0" brushRef="#br0" timeOffset="-179092.07">10564 11877 1678,'7'-8'-17,"-6"1"26,-1 2 22,-1-3 11,-1 2 19,-3 1 15,2-2 12,-3 5 7,0-5 2,2 3-3,-4 0-4,-1 2-4,1 2-4,8 0-8,-20 5-6,10 1-2,0 4-1,-2 3-3,4 1-4,2 1-1,2 4-6,0 1-3,4-1-2,4 0-2,0 4-10,3-5 3,5 1-2,1 1-3,1-5-1,2-2 2,-4-2 0,2-4 9,4-2 0,-3-1 1,-1-6 2,-1 0-8,2-5 3,-2-3-5,-3-3-1,-1-3-3,-3-4-9,-3 0-1,-3-2-5,-5-1 4,-6 0-6,-3-2-3,-5 2 1,-5 4-12,-4 3-16,-3 1-24,-1 6-21,-2-1-32,5 7-35,-1 1-43,6 2-46,4 0-53,3 2-153,2 0-72,2-1-164,7 1-155</inkml:trace>
  <inkml:trace contextRef="#ctx0" brushRef="#br0" timeOffset="-178123.34">8411 9852 1795,'2'-3'-25,"-2"3"25,4-5 22,-4 5 23,2-5 9,-2 5 8,0 0 2,0-6-5,0 6-6,0 0-5,0 0-6,0 0 4,0 0 10,0 0 1,4 21 4,-2-9 2,0 0 1,2 6-3,3-1-2,-2 2 0,1 2-8,0 4-4,0-2-6,-2-2-2,0-3-1,1-1-3,-1 0-4,1-5 1,-3 3 10,2-6 8,-2-1 15,0-5-6,0-1-5,-2-2-10,0 0-5,-2-17-4,0 5 0,-2-1-4,2-4-4,-3-2 0,1-2-6,-3-4-1,3 0-8,-2 1-1,2-2 4,-2 4-4,1 5-2,4 0 4,-1 1-8,-4 1-5,4 6-1,0-1-1,4 5 2,-2-2 0,0 7-1,11 0 4,-11 0 1,19 5-2,-6 2 1,4 1 0,-2-1-8,6 3 7,0 1 0,1-1-5,-4 0 3,1-1 6,-1-2 0,-4-1 0,-1 0 6,0-1 9,-3-1 15,-2-2-1,1-4-5,-9 2-3,10-5-4,-5-1-1,-3-1-4,-2-3-2,-2-2 2,0-1-7,-5-4 1,-1-2 3,0-2-8,-3-2-7,1 0 2,-4 0-6,2 1-5,2 1-7,1 1-10,0 4-21,3 2-33,0 1-36,-1 3-31,5 4-25,0 3-43,4-1-49,-2 4-109,6-2-148,-6 2 58,0 0-68,24 4-35</inkml:trace>
  <inkml:trace contextRef="#ctx0" brushRef="#br0" timeOffset="-177961.7">8954 9644 1544,'0'0'23,"9"-1"17,-9 1 19,4-4 16,-4 4 0,7-10-5,-6 5-6,6 0-7,2-4-5,1 0-4,3 0-8,2-2-3,4 1-14,-2 0-23,4 0-33,-2 1-44,0-1-57,0 1-88,-2-3-370,-1-1-93</inkml:trace>
  <inkml:trace contextRef="#ctx0" brushRef="#br0" timeOffset="-177758.04">9285 9043 1579,'-2'-12'4,"0"0"35,0 5 20,2 2 18,-3-1 7,3 6-3,0-8-3,0 8 16,0 0 11,0 0 0,10 21-4,-2-8-14,0 9-2,0 0-8,0 6-8,4 4-4,2 9-15,-1 2-42,0 3-59,2 3-78,-3-2-82,4 3-246,-6-5-223,0 1-175</inkml:trace>
  <inkml:trace contextRef="#ctx0" brushRef="#br0" timeOffset="-175500.58">11246 10037 1737,'0'0'-46,"12"-2"27,-12 2 21,0 0 15,10-2 10,-10 2 13,6-2 3,-6 2 6,0 0-1,0 0-5,0 0-6,8-2-5,-8 2 0,0 0-6,0 0 1,8 6 4,-1-1 4,-3 0 5,5 3 3,1 3 0,1 0 4,1 4-2,2 5 0,2-1 1,3 1-3,2 4-2,0 0-3,3-2-4,-1 2-1,1-2-6,5 0 0,-4-3-1,1 0-13,1-1-21,-5-6-27,-2 0-31,2-1-44,-2-3-41,0-5-66,-1-3-146,-4 0-250,-2-2-112</inkml:trace>
  <inkml:trace contextRef="#ctx0" brushRef="#br0" timeOffset="-175217.99">11949 10040 1638,'2'-5'-39,"0"1"14,-2 4 20,2-7 9,-2 7 4,0 0 10,0 0 13,0 0 13,0 0 6,0 0 14,-18 23 5,9-6 4,-2 5 8,-3 10-3,-3 7 3,-3 5-8,-4 15-2,-4 0-9,0 2-2,1 0-5,-1-2-7,5-11-3,4-4-4,2-3-4,-1 1-3,4-2-3,-1-8-4,4 1-13,1-5-17,-1-4-24,5-2-23,-2-3-21,1-3-22,5-3-20,-3-4-39,5-1-26,-2-4-74,2-4-370,0 0-121</inkml:trace>
  <inkml:trace contextRef="#ctx0" brushRef="#br0" timeOffset="-174881.68">12232 9822 1604,'3'-7'-32,"-3"-2"25,0 4 14,-3-1 14,3 6 14,0-9 15,0 5 8,0 4 3,-2-8-2,2 8 0,0 0 4,0 0 5,0 0 4,0 0-5,-14 17 3,10-7-3,2 2-2,-5 1-5,5 2-6,-2 2-5,-1 1-6,3 0-2,-2-1-3,0 3-8,2-3 2,-2-2-3,1 0-13,1-1-16,0-5-20,0 2-22,0-3-20,0-2-63,0-1-27,-1-3-10,3-2-9,0 0-24,0 0-53,0-15-297,0 6-48</inkml:trace>
  <inkml:trace contextRef="#ctx0" brushRef="#br0" timeOffset="-174679.26">12161 9843 1460,'-3'-13'-23,"6"3"23,-6 3 17,3 0 13,-1 0 3,1 3 4,-2-2 0,2 6-5,0-7-1,0 7 6,0 0 10,0 0 11,0 0 3,0 0-1,12 11 1,-6-5-3,-1 1-3,1 2-2,0 2-5,2 0-7,2 2-1,-2-2-3,2 4-5,-1-4-4,2 0-1,-5 1-15,4 0-19,-5-5-33,3 0-28,-5 1-28,5-2-36,-4 0-73,0-5-147,-4-1-162,3 4-17</inkml:trace>
  <inkml:trace contextRef="#ctx0" brushRef="#br0" timeOffset="-174459.51">12077 9922 1444,'-10'0'3,"0"0"20,-1 0 17,2 0 22,9 0 19,-11-3 9,11 3 5,-9 0 3,9 0-4,-5-4-8,5 4-7,0 0-3,18-13-5,-6 5-4,3 1-6,4-2-8,0 2-6,4-3-5,0 3-2,1 0-10,-1-3-17,1 3-28,-4-1-34,2 1-39,1 0-45,-1 2-61,-4 1-138,2 0-309,1 0-138</inkml:trace>
  <inkml:trace contextRef="#ctx0" brushRef="#br0" timeOffset="-173924.38">13085 9787 1661,'0'0'-75,"0"-7"25,0 7 10,0-6 21,0 6 12,-4-5 7,4 5 9,-1-6 10,1 6 8,-2-6 10,2 6 5,-3-5 1,3 5 8,-4-5-3,4 5 1,-4-4-2,4 4-4,-4-3 3,4 3 1,-4-4 1,4 4 2,0 0-2,-9-2-4,9 2 0,0 0-6,-9-3-3,9 3-3,0 0-5,-10 0 3,10 0-3,-11 0-5,11 0 2,-9 3-5,4-1 1,-1 0-3,6-2-3,-11 5 2,6 2 1,-1-4-2,2 4 5,-2 0-2,2 0 6,-3 1 3,3 1 1,0 3 5,0 0 0,0 5 3,1 0 7,3 2-8,0 2 0,0 5-3,3-2 2,3 5 0,2 4-6,1-1 1,3 1-3,3-1-3,0-3 0,0 1-4,4-3 0,0-3 0,2 0-2,0-5-7,-2-5-21,2-2-23,2-2-37,-3-4-44,0-5-56,4-1-49,-5-1-108,1-5-146,0-6-134,0-1-106</inkml:trace>
  <inkml:trace contextRef="#ctx0" brushRef="#br0" timeOffset="-173670.07">13491 9874 1715,'-2'-6'13,"0"-1"17,-2 2 22,2 1 14,-1-1 8,3 5 2,-5-4-10,5 4-10,0 0 9,0 0 14,0 0-2,-6 13 2,6-3-3,0 0 1,2 1-7,0 4-5,0 0-4,1 2-10,2 0-5,-3 2-1,0 3-6,2-3-2,-2 1-3,0-1-5,2 0-20,-2 1-21,2-3-29,-2-2-39,0-1-39,1-2-46,1-2-41,1-3-91,1-7-144,0 0-146,-6 0-88</inkml:trace>
  <inkml:trace contextRef="#ctx0" brushRef="#br0" timeOffset="-173272.74">13738 9876 1602,'-2'-5'-5,"0"2"15,2 3 23,-4-7 15,4 7 8,-9-3 7,2 1 1,7 2 5,-15 5 0,3-2-3,-2 1-4,1 2-7,-3-2-5,5 3-4,-4 1-2,0-3-4,0 3-4,3-3-3,-4 3-3,6-3-5,-1 0-1,3 0-2,0 0-2,-1 0-2,2-1-3,1-1-2,2-1-4,-2 2-1,6-4 0,-8 6-5,3-2 5,0-3-4,1 3 0,4-4 0,-4 6 2,4-6-1,-4 7-3,4-5 3,0-2-2,4 10 4,0-5 5,0 0-1,4 2 4,2 1 1,2-1 3,6 4 0,-4-4-4,4 2 3,3 1-4,-2 1 2,4-2-4,-5 1 1,1 0-4,-1-2 0,-4-1 1,2-1 0,-3 2-10,1-3-22,-6-1-28,3-1-30,-2 1-58,-1-4-69,-8 0-122,12-4-126,-8 3-97,2-3-53</inkml:trace>
  <inkml:trace contextRef="#ctx0" brushRef="#br0" timeOffset="-172933.2">13980 9626 1512,'2'-7'-2,"-2"7"15,2-7 6,-2 3 7,0 4 8,4-3 25,-4 3 17,0 0 14,17 5 17,-7 1 6,1 2 11,4 2 1,7 0-3,-2 4 3,8 3 0,2 0-10,-1 2 0,-1 4-13,4 3-5,-1 0-12,-6-1-9,-1-1-2,-4 2-5,-6 3 0,-6 0-11,-4 0-6,-10 8-3,-2 0-1,-13 5-23,-11 12-29,-6-1-35,-4-5-48,-5-7-61,3 1-71,-1-14-80,3-3-173,1-4-28,-4-4-158,-1-2-154</inkml:trace>
  <inkml:trace contextRef="#ctx0" brushRef="#br0" timeOffset="-168342.79">14835 9468 1714,'0'0'-34,"6"-4"19,0 2 4,-6 2 9,4-5 15,-4 5 19,0 0 10,0 0 6,6-2-4,-6 2-3,0 0-5,0 0-2,0 0 7,10 7 9,-9-1 8,2 3 8,4 4 0,-3 5 3,5 3 3,-3 1-1,5 3 0,-3 6-2,0-2 0,3 4-5,-2 0-1,-1-1-4,-2-3-5,-2-3 1,3 3-2,-3-3 0,1-1-8,-1 2-3,0-6-4,-2-2 0,-1-2-3,4-2 5,-3-3 4,1 0 15,-1-2 7,0 0 2,0-4-2,0-4-12,-2-2-4,0 0-2,0 0-3,0 0-17,6-18 2,-4 10 2,0-4-2,0-3-7,1-2-5,1-4-6,-1 2-1,1-6 0,-2 1 2,2 4-5,0 1 0,-2 0-4,2 2 1,-2 3-1,-2 2-9,4 2 4,-1 3 1,3 0-5,-1 5 4,-5 2 5,14 4 5,-5 1 1,3 4 5,1-1-1,0 6-6,1-1 6,4 3-3,-2-1-1,1 2 0,3-2 0,-2 1 3,2-1-3,-4-2 5,2 0 0,-6-1 1,1-2 15,-3-3 16,2-1 22,-2 0 1,-2-6-12,0 0-4,-8 0-3,16-9-7,-12 1-5,0-1-3,0-3-9,-2-4 1,1-2-4,-3-2-5,2-3-4,-4-4-6,2-3-14,0 1-5,-3 1-8,3 1-3,-2 3-8,0 3-11,2 3-19,-2 1-31,2 0-19,0 6-36,-2 1-19,-2 4-26,-1 2-24,5 4-36,0 0-23,0 0-44,-10 10-136,7-3-53,3 4-147,0-2-150</inkml:trace>
  <inkml:trace contextRef="#ctx0" brushRef="#br0" timeOffset="-167758.31">15797 9861 1848,'4'0'14,"-4"0"18,10 7 9,-4-6 23,-4 4 26,1-1 14,0 3 7,-1-2 6,-2 3-4,2 4-3,0-3-1,-1 1-2,2 3-3,-1-2-9,0 3-9,-2-1-3,2-1-7,-2 1-6,1-2-7,2 1-7,0-3 0,-3 1-7,0-2 1,2-1 1,-2 0 11,0-1 11,2-2 4,-2-4-6,0 0-8,2 4-7,-2-4-4,0 0-7,2-15-4,-2 7-7,2-4-6,1-1 2,-3-2-6,4 0-3,-2-5-2,0 3-6,1 0 0,0 0 2,0 2-3,-1 3-4,0-1 1,-1 4-5,2 0 0,-1-1-3,0 2-5,0 4 0,2 0 4,-4 4-3,14 0 5,-14 0-3,16 8 6,-8-2 1,5 1 0,0 5 1,0-2 5,3 1-3,2 4 2,0-2 4,2 1-1,-3-1 0,2 0 2,0 0-2,-3-4-1,0 2 9,-2-4 6,-1 1 7,-2-2 17,-1-1 13,1-3 2,-3 0-6,2-2-1,-10 0-5,15-7-4,-8 1-7,-1-2-2,-1-1-1,-3-2-8,0-5-5,-2 1-2,0-4-4,-2-1-3,2 0-2,-2-1-2,-3-4-5,1 4-14,2 2-15,0 2-21,-3 0-35,4 4-39,-1 2-39,0-2-44,0 4-40,-1 3-38,-2 2-40,3-1-47,2 5-141,-6-2-66,6 2 78,0 0-205,0 0-189</inkml:trace>
  <inkml:trace contextRef="#ctx0" brushRef="#br0" timeOffset="-166298.78">16007 9016 1735,'6'-2'-86,"-2"-2"23,0 1 11,-4 3 14,9-6 15,-6 2 8,3 2 11,-6 2 10,6-5 13,-6 5 5,4-4 8,-4 4 4,6-5 5,-6 5 4,2-3 1,-2 3 3,0 0-2,5-4 6,-5 4-2,0 0-4,4-4 2,-4 4-1,0 0-2,0 0-5,0 0 1,0 0-3,4-4-3,-4 4-1,0 0-5,0 0-2,0 0 0,0 0-7,0 0 2,0 0-3,0 0-2,0 0-2,0 0 1,0 0-2,0 0-2,3-3-1,-3 3-1,0 0 3,0 0-3,0 0-3,0 0 2,0 0-2,0 0 0,0 0-2,0 0 0,0 0 4,0 0-6,0 0 2,0 0 1,0 0-3,0 0 2,0 0-1,0 0-1,0 0-3,0 0 4,0 0-1,0 0 0,0 0 2,3-4 1,-3 4-1,0 0-2,0 0 1,0 0 1,0 0 2,0 0-2,0 0 1,0 0-1,0 0 0,0 0 0,0 0 1,0 0-2,0 0 2,0 0 2,0 0-3,0 0 1,7-4-1,-7 4 1,0 0-3,0 0 1,0 0 2,6-2 0,-6 2 1,0 0 0,5-4 1,-5 4 0,0 0 1,0 0 3,4-3 1,-4 3-2,4-4 1,-4 4 0,4-4 0,-4 4-2,0 0 2,4-3-2,-4 3 1,3-4 2,-3 4 0,5-4 0,-5 4-2,3-4 2,-3 4 1,0 0 0,5-4 0,-5 4 1,0 0 1,0 0 3,4-4 0,-4 4 1,0 0-2,0 0 0,0 0 3,0 0-3,0 0-3,0 0 0,3-4-1,-3 4-2,0 0-1,0 0-4,0 0 1,0 0-3,7 12 4,-5-4 4,4 3-1,-3 2 4,3 2 3,0 8 7,3 0 1,-3 2 0,5 7-3,-3-1-4,2 3 0,0-1-2,0-1 0,0 0 2,-1-2-4,-1-5 3,1 0-13,-1-1 6,1-2 1,-3-1-6,0-6 0,-2 1-6,4-3-15,-4 1-16,-2-6-23,2 1-12,-2-1-22,0-1-38,0-4-35,-2-3-27,4 2-29,-4-2-25,0 0-73,9-17-97,-7 5-219,2 1-128</inkml:trace>
  <inkml:trace contextRef="#ctx0" brushRef="#br0" timeOffset="-165752.21">16498 9054 1695,'4'-7'-42,"-2"1"23,2-1 21,-2 2 23,0 2 15,-2 3 10,5-8 7,-5 8-5,0-4 2,0 4 6,0 0 13,0 0 5,-12 13-1,9-4 7,-4-2-5,0 3-1,-2 1-7,-2 0-4,3 0-3,-3 2-6,1-2-7,1-2-2,-2 3-3,3-3-3,0 0-5,0 2-3,-3-4-2,6 0-2,-1-1-3,0 2 1,-1-3-3,3 1-2,-2-2 1,2 1 2,-1 0-1,1-3 1,4-2-3,-7 7 6,7-7-5,-4 6 1,4-6-3,-4 4 0,4-4 0,-2 3-4,2-3 2,0 0-6,-4 4 2,4-4-2,0 0-3,0 0-2,0 0 0,0 0 0,0 0-6,0 0 3,0 0-1,0 0-5,0 0 4,0 0-1,21-2 3,-21 2-3,11-2-5,-11 2 5,12 0-8,-3 2 7,-4 0-2,4 0 1,3 1 4,-4 2 3,3 2-1,0-2 0,5 3 7,-2 1-7,-1-1 2,4 2 2,-2 0-4,4-1 8,-3 2-7,2-3 5,-3 2 1,0-3-7,-1 1 7,-1 0-6,0-3 2,-3 1-4,-1-2 4,1 1 1,-3-3-1,2 3-4,-3-2-11,0 1-24,-1-4-43,-5 0-43,9 0-48,-9 0-59,6-7-47,-6 7-122,-5-7-103,5 7 43,-5-11-100,3 5-51</inkml:trace>
  <inkml:trace contextRef="#ctx0" brushRef="#br0" timeOffset="-164766.91">15900 9106 1464,'0'-7'-26,"0"7"21,2-5 16,-2 5 18,0-5 20,0 5 13,0-7 11,0 7 9,0 0 4,0-7-2,0 7-5,0 0-5,-2-6-6,2 6-7,0 0-5,0 0 6,0 0 5,0 0 2,0 23 0,2-13 0,-4 3 2,4 3 1,-2 2 1,3 2-4,0-1 3,1 3-2,-3 0-7,6 0-4,-5 2-2,2-4-6,0-1-5,0-2-3,-2 0-7,3-3-3,-3-1-1,0-2 1,0-1-4,1-2 12,-1 1 13,-1-3-6,2-4-1,-3-2-4,0 0-5,0 0-5,0 0-4,0 0-2,2-23-7,-2 14 4,0-5-4,-2-1-4,2-2-1,0-1-6,0 0 1,-3-2 2,3 3-6,3 0 3,-3 2 2,0 2-5,0 0-1,0 1-2,0 2-7,0 1 6,2 1 1,2 1-3,3 0 3,-1 5-7,2-3 3,3 3 3,0 4-7,-1 0 7,5 1 0,-2 4-1,1 2-1,-1-1-3,0 1-1,-2 4 3,1-4 4,-5 4 1,6 2 4,-6-4-4,2 3-9,0 1-23,-3-4-36,0 1-51,1-1-55,-1 0-50,1-3-70,-1 0-165,-1-1-71,4 1 74,-3 0-128,2-3-81</inkml:trace>
  <inkml:trace contextRef="#ctx0" brushRef="#br0" timeOffset="-162454.21">16864 8465 1514,'0'0'-52,"0"0"9,-2 5 5,2-5 7,0 0 13,0 0 8,0 0 12,-4 3 10,4-3 4,0 0 0,0 0 5,0 0 2,0 0 6,0 0 9,0 0 3,4 9 6,-4-9 5,12 3 5,-4-2 2,2 1 3,2 0-4,1-2 2,4 2-4,2-2-1,3-2-2,-2 2-6,4 0 1,-1-2-2,2 0-9,-5 2-3,3 0-2,-2-1-4,-5 1-4,2-3-1,-6 3-2,4 0-3,-6 0 0,1 0-4,-1-1 2,-1 2-4,-9-1-1,15 3 3,-7-2 1,-2 1 1,-2 2-2,0 1 0,2-1 2,-2 5 2,0-4 4,0 5 2,0-1 4,0 6 4,0 1 8,3 3 5,-1 1 8,3 8 2,-1 5 4,0 6 0,5 6-2,0 7-1,4 16-6,1 5 2,1 3-3,1 5-1,0-2 0,-2-1 0,2 2 1,1-3 4,-5-1-1,2-1 6,-2-8-8,2 4 4,-4-2 5,-3-8-2,-2-10-5,1 2 2,-2 1-6,-1-1 3,-3-4 0,2 1-1,-2-8-4,-3 0-2,2-4-2,-1-5 0,-2-2 3,0-2-7,-2 0 1,2-7-4,0 0-2,0-2-2,0-1-3,2-3-1,-4-1 1,2-1 3,2-4 7,-4 1 1,4-2 6,-4 0-1,2 1-1,2-3 2,-4 0-8,2 1-1,0-3-5,0 1-3,0-1-1,0-5-4,0 10-1,0-7-4,0-3-1,0 6-3,0-6-2,0 6-1,0-6 2,0 5-1,0-5-3,0 0-3,0 0 1,-3 9 0,3-9 0,0 0-3,0 5-1,0-5 0,0 0-1,-1 6 2,1-6-1,-4 4 1,4-4 0,-5 3 0,5-3 0,0 0 5,-3 6-3,3-6 2,-4 2 1,4-2 3,0 0-1,-7 3 2,7-3 1,0 0-1,-11 5-2,5-4-3,-2 1 3,-7 2-2,-5-2 0,-6 4-2,-6-2-1,-13 1-5,-14 0-39,-32 3-53,-11 2-52,-8-2-56,-9-2-71,-8 1-83,-13-5-111,3-2-172,-1 0 72,11-2-359,8-4-402</inkml:trace>
  <inkml:trace contextRef="#ctx0" brushRef="#br0" timeOffset="-161066.68">8340 9387 2332,'6'-5'-154,"1"-1"24,-2 0 16,-1 1 14,-4 1 15,1-1 14,2 0 12,-3 0 6,2-2 8,-2 7 3,-2-7 14,-2 1 6,2 4 2,2 2 9,-14-5 0,4 5 8,0 0 2,-5 5-2,-3-3 1,0 4 2,-8 3 4,-5 6 1,-11 1-5,-3 1 0,-2 3 4,0-1-3,2-3 0,6 2-3,5-3 2,4 0 1,6-4-4,2-1 3,3 0-2,2-1 1,4-3 0,5 3 5,0-3 3,5-2 0,1 3 0,-1-5-1,3 5 3,3-2 2,-1-2-4,3 4 3,-4 0 1,4-1-1,0 1-3,0 4 5,4-1-5,-1 4 7,-1-1 5,1 2 0,3 4 1,1 2 2,-2 2 8,6 3 5,1 3 6,4 8 6,-2 5 5,9 16 9,-1 6-2,-2 2 5,2 5 1,-1 1 1,2 4-1,-3 2 0,-1 2 0,1 4-1,-2 0-2,3 1-6,-3 2-2,3 5-5,-1 3-2,3-1-4,4 3-1,-1 0-1,1-1-2,4-1-2,-2-5 1,-1-4-8,1-5 3,0-2-2,-2-3 0,-1-6-2,-1-5-2,0-3-1,-5 0-5,-1-12 1,-5-9-2,0 3-4,0-2 2,-1 0-4,0-3 5,-5-4-5,4-2-1,-5 1-1,0-3-5,1 3 3,-3-5-1,0 0-4,-4-1 3,2-4-2,-5-1 1,3-4 1,-2 2-2,1-3-1,-1-1-3,0-1 0,0-3 3,-1 4-2,3-5 2,-2 0-1,2-3 3,2 3-1,4-4-2,2-5 1,3 2-3,2-5-3,11-3-10,1-2-17,10-5-20,5-6-38,21-11-46,6-3-57,-1-8-60,3 2-162,0-6-51,6 0-136,-3-5-96</inkml:trace>
  <inkml:trace contextRef="#ctx0" brushRef="#br0" timeOffset="-160032.76">17773 8281 1683,'2'-7'-11,"-2"3"19,2-2 13,0-1 17,-2 2 13,2-1 12,-2 0 11,0 6 13,0-9 5,0 6-1,0-3-2,0 6 1,0-6-8,0 6-8,0-5-5,0 5-9,0 0-6,0 0-4,0 0-2,0 0-1,-6 20-3,1-11-1,2 8 0,-1-2-5,-2-1-3,2 6-3,-2-4-1,-1 6-3,2-3 1,-2 0-1,1-3-6,0 6-8,0-3-14,1-5-27,0 3-34,1-5-29,0 0-28,1-2-24,2 0-20,-1-5-51,0-1-55,0-1-79,2-3-272,0 0-117</inkml:trace>
  <inkml:trace contextRef="#ctx0" brushRef="#br0" timeOffset="-159808.81">17595 8349 1592,'-2'-11'-48,"0"1"27,2 2 24,0 1 23,0 1 14,0 0 4,-2 1 7,2 5-1,0-7 1,0 7 12,0 0 10,0 0 7,0 0 3,19 9 2,-11-4-3,3 5-3,2-1-6,-1 4-5,2-2-5,2 1-6,-2 4-5,3-2-4,0-1-4,0 0-6,1 0-4,-4 1-21,-1-4-26,0-1-28,-3 1-33,1-3-31,-1 2-38,0-5-51,-2 0-132,-2 1-330,0-5-151</inkml:trace>
  <inkml:trace contextRef="#ctx0" brushRef="#br0" timeOffset="-159604.55">17582 8439 1750,'-11'2'-34,"3"-2"28,8 0 19,-14 0 19,7 2 17,7-2 13,-11 0 13,11 0-4,0 0-7,0-7-6,0 7-10,22-9-1,0 2-7,4-1-4,10-1 0,3-1-4,9 0-3,3 0-23,-2-2-50,3 2-83,-5-1-187,-1-2-340,-7 1-151</inkml:trace>
  <inkml:trace contextRef="#ctx0" brushRef="#br0" timeOffset="-148709.14">15789 11426 2300,'0'8'35,"0"-3"-9,0-1-15,0-4-3,0 5-6,0-5 3,0 0 8,0 8 9,0-8 11,2 4 10,-2-4 2,0 0 4,0 0-2,0 5 0,0-5-3,0 0-4,0 0-3,1 7-4,2-4 3,-1 2 9,0 2 3,1 0 2,0 5-2,3-1 0,0 5-3,-1-1 0,0 2 2,-1 0-6,2-1-2,-1 3-8,3-3 0,-2 2 0,3-1 4,-2-4 3,7 2 0,2-1 7,6-7 3,6-2-6,5-2 0,9-6 4,16-7-9,29-15-1,12-5 0,9-10-5,7-8 13,10-4-4,27-11-1,7 2-3,-5 4-1,-24 14 1,-6 3 1,-7 4-7,-11 4-5,-13 2 1,-14 6-24,-20 7-21,-15 1-23,-6 7-43,-10-1-35,-5 4-43,-5 2-45,-1 4-48,-7 0-63,3 3-138,-6-2-48,0 4 65,0-4-116,-3 5-59</inkml:trace>
  <inkml:trace contextRef="#ctx0" brushRef="#br0" timeOffset="-144624.07">2439 13716 1445,'-4'-6'-33,"-1"0"16,0 1 13,1-2 7,0 2 16,-3 0 8,4-2 8,-1 2 8,-1-1 4,-1 0 7,2 1 11,-1 1 6,1 1 8,0-2 8,-1 2 3,5 3 4,-6-6-4,1 3-4,5 3-12,-3-7-5,3 7-6,-4-1-13,4 1-4,0 0-4,0 13-3,2-4-5,0 6 3,1 2-3,2 3-4,1 6-3,3 9-1,-3-3-1,3 2-2,0 2 0,-2 1-6,0-3 2,3 0-2,-2-1 0,-3-4-15,2-4-21,-4-3-29,2-1-24,-1-4-33,1-2-21,-1-1-28,-2-4-69,3-5-151,-3-1-264,-2-4-134</inkml:trace>
  <inkml:trace contextRef="#ctx0" brushRef="#br0" timeOffset="-144216.18">2332 13653 1656,'-6'-2'-60,"0"0"16,6 2 15,-8-2 7,8 2 15,-7-4 7,7 4 8,0 0 5,-4-3 12,4 3 10,0 0 10,0 0 5,9-11 4,-3 11 7,4-5-3,-2 2-3,6-2-5,-3 3 3,5 2-3,3-2-1,2 6 2,4 2-1,1 1-5,6 7-1,-2 0 2,3 4 1,-3-1 4,4 7-4,0 3-1,-3-1-5,-3 5-1,-5 3-2,-6-4-3,-4 1-4,-5 3 1,-6 2-3,-4 3-1,-4-1-2,-2-1-4,-6 6 1,0-6-1,-3 4-4,-3-5-3,1-5-3,-1-3 0,-1-2 2,2-2-4,-3-2-14,1-3-11,4-4-18,-2 1-13,1-5-17,0-3-23,4-3-24,-1 0-35,4-4-21,2-5-53,2 0-138,4 1-232,-1-11-89</inkml:trace>
  <inkml:trace contextRef="#ctx0" brushRef="#br0" timeOffset="-143904.86">3429 13655 1647,'-6'-6'-4,"0"0"32,-4 1 12,-2-1 9,0 3 13,0-4 12,1 4 8,0-2-1,0 3-6,1-1-7,2 3-7,-1-2-4,0 7-6,0-3 0,6 6-1,-1 2-2,2 1-3,2 3-2,4 1-2,1 4-2,2 2-5,4 4-1,-2 0-6,1 4 1,3 1-3,-3-2-3,3 3-9,-2-2-27,-1 3-35,-2-3-28,1-5-38,1 0-42,1 0-42,-2-5-111,-1-6-353,1-4-159</inkml:trace>
  <inkml:trace contextRef="#ctx0" brushRef="#br0" timeOffset="-143653.88">3722 13750 1839,'-13'-4'8,"0"1"20,-1 0 14,-2 0 7,2 1 5,1-3 8,3 5 5,-1-3 1,2 1-4,1-2-9,4 2-3,4 2-4,4-9-6,4 1-1,8 1-4,2-4-5,8 2-5,-1 1-1,6-4-18,2 3-21,-4-1-29,1 3-32,-2 0-33,-1-1-41,-1 3-70,-5 1-147,-4 0-207,0 3-74</inkml:trace>
  <inkml:trace contextRef="#ctx0" brushRef="#br0" timeOffset="-143427.9">3914 13701 1525,'0'0'29,"-6"3"23,2-1 9,4-2 9,-8 6 5,8-6-2,-6 2-6,6-2-4,-6 5-6,6-5 4,-2 8 10,4 0 8,-2 2 1,6 1-2,-4 4-5,4 0-4,0 7-5,0 4-8,3-2-5,1 7-5,-1-1-1,2 3-5,-1-3-16,-3 1-29,6-1-39,-6-3-51,2-1-56,-5-4-97,2-1-187,1-2-222,-3-4-153</inkml:trace>
  <inkml:trace contextRef="#ctx0" brushRef="#br0" timeOffset="-143004.65">2334 15236 1686,'-33'19'-30,"1"-9"25,4 1 21,6-1 7,2-2 7,1 1 1,5-5 13,0 1 4,1-1 1,3 0 3,2 1-8,-1-1-2,1 0-4,3 0 8,5-4 7,-1 7 4,1-7 2,10 3 3,0 0-2,4-6-1,6 0-3,6 0-1,3-5 2,9-2-1,11-8-1,23-11 0,11-9 0,14-4 2,20-6-6,35-11 0,3-5-6,4-2-2,-4 0-7,-10 5-4,-30 15-1,-4 1-2,-11 8-3,-6 3-5,-17 4-4,-4 5-9,-22 4-10,-9 4-13,-10 5-23,-7 2-25,-3 1-25,-10 6-33,-3 3-42,-5 0-49,-4 0-99,-13 9-136,-1 1-179,-10 3-124</inkml:trace>
  <inkml:trace contextRef="#ctx0" brushRef="#br0" timeOffset="-142689.22">2536 15491 1738,'-56'32'-9,"9"-5"35,2-3 19,1 0 13,3-7 16,7 0 9,4-2 9,7-5 3,0 2-5,4-3-2,4-4-8,8 1 7,5-4 6,2-2 5,26-8 5,5-1-7,14-15-3,29-11-6,19-9-13,18-7-3,39-16-8,11-6-2,5 0-3,0-1-5,-7 6-11,-9 0-3,-31 17-5,-11 5-2,-10 4-2,-11 5 0,-12 6-7,-9 3-1,-15 7 2,-13 3-6,-8 7 0,-7-1 2,1 2-7,-9 6-8,3-5-31,-5 5-38,-6-3-38,-4 0-48,2 5-55,-1-4-49,-4 1-150,-2-2-102,4-1 48,-2-1-113,1-1-72</inkml:trace>
  <inkml:trace contextRef="#ctx0" brushRef="#br0" timeOffset="-140770.71">6198 14154 1293,'7'0'73,"-7"0"-6,0 0-21,0 0-5,7-8 4,-5 4-5,-2 4-5,2-8-3,-2 5 5,0 3 4,0-11 4,-2 5 7,2-3 5,-2 2 10,0-2 5,-3 1 0,2-1-1,-1 1-1,-5-3-1,-2 1-8,-2 2-1,-1 3-7,-3 0-2,-4 1-5,-3 1-6,-5 6-5,-3 2 1,-4 2-3,0 6-5,-7 5 5,3 6 1,3 2-2,1 2 1,1 7-1,7 0 4,2 0-2,4 2-9,5-3 2,7-2-1,1 1-1,7-3-4,4-4 1,5-1-2,3 2 0,9-4-4,3-2 0,2-2-7,6-3-16,5-6-19,-2-3-25,1 0-22,0-7-28,4 0-27,2-7-23,3 3-10,-1-7-6,3 1-2,-1-6-6,-4-1-9,-1-3-12,-6 4-362,-3-3-60</inkml:trace>
  <inkml:trace contextRef="#ctx0" brushRef="#br0" timeOffset="-139772.28">6388 14404 1390,'26'-28'-52,"-8"8"32,-4 2 19,-2 3 32,-6 4 20,1-2 10,-5 1 8,0 2 7,-2 1 5,-2 1 1,-2 1 3,-3 1 0,0 2-2,-3 4-3,-1 0-1,-1 2-4,0 6-4,-4-1-2,4 5-4,-1 0-5,-1 1-3,2 4-6,2-2-6,2 4-1,4 0-8,-4-6-3,6 5-1,0-3-5,0-2-1,4-2 0,0 1-1,0-2-2,4-5-2,0 1-3,2-4 1,0-2-1,-8 0-5,22-8 3,-10 1-7,-2-4 1,0 1-1,5-6-3,-5 0-1,0-4 3,1 3-3,0-5-2,-3 5 1,3-3 0,-6 7 0,2-2-4,-1 3 1,0 1 1,0 3-5,-1 2 2,4-3 0,1 4 1,1 5 4,-1-3 2,4 3 3,0 3 4,4-3-1,-4 7-3,3-3 0,0 1 1,-2 1-2,-1 1 2,0-1 0,-1-2-4,-3 0 2,1 1 0,-3 0 0,0-3-1,1 1 1,-4-1 6,2 2 7,-7-4 3,11 0-5,-11 0-3,7-6 3,-7 6-5,2-10-3,0 0 1,-1 0-4,2-4-3,-1 0 2,0-1-1,1 1-2,2-2-2,-3 1 0,2 2 9,1 1-12,2-1 3,-1 5-4,2-1 0,-2 0 1,3 7-3,2-3 5,-4 5 1,5 3 2,0-1-2,0 3 1,0 3 5,0-1 1,1 1-2,0 3 2,-2 1-4,-1-5-1,0 3 11,0-2-8,-2 1-5,-2-2 1,-2-1 3,1 2 4,3-5-1,-5 4 2,2-4 2,-5-3-4,5 4 0,-5-4-3,0 0-1,0 0 2,0 0-2,2-19-2,-2 12 0,0-5-1,2 1 0,0-2-5,0 3 0,2-5-1,1 1 3,1-1-2,0 3 0,0-1 0,6 0-3,-2 2 3,2 0 1,-1-1-1,4 4 0,2-1 3,-3-1 0,4 3 2,0 1 2,4 0 3,-3 1-7,2 2 7,0 1-1,1 2-1,-2 0 2,2 2-1,-1 1 2,1-3-2,-3 5-1,1-1-1,0 0-3,-4 0-1,2-1 3,-4 1 1,-4-2 3,3 1 1,-2-1 1,2-4 2,-3 1 1,5-5 1,-2 1-9,-1-3 6,1-4 0,0 0-5,-2 1 1,1-2 0,-5 0-1,6-3 3,-6 3-4,2 0 0,-3 2-4,3 0 5,-4 3-6,1-1-3,-2 4 1,0-1-3,0 0 3,-1 5 0,-3 1 0,0 0 0,11 11 0,-6-4 11,-1 7-2,1 3 7,-1 7 5,1 2-1,2 6 8,0 2-7,1 3 2,1 1-4,0 0 1,1 2 1,-1-4-4,3 6-1,1-6-12,-2-2-26,-1-3-23,0 0-25,2-9-43,-6 0-42,2-8-53,1 0-51,-3-7-119,3-1-120,-3-6 27,-6 0-111,13-8-85</inkml:trace>
  <inkml:trace contextRef="#ctx0" brushRef="#br0" timeOffset="-138994.57">7843 13902 1643,'-8'-9'38,"-1"1"20,0 1 11,3 3 5,2-4 6,0 5 7,-1-4-2,5 5-2,-2-5-6,2 7 1,7-10 1,-3 5-2,4 1-1,3 1-2,0-1-8,1 4-5,0 0-6,2 0-4,-2 1-5,1 5-7,0 0-1,0 1-5,-5 6 1,-2-3-6,-2 4-2,-2 1-1,-2 1-8,0-1-19,-5 2-26,2-6-30,-1 2-30,0 1-36,2-6-25,0 3-17,-1-5-18,1-3-6,2-3 3,0 0 4,0 0 16,0 0 21,19-15 26,-13 5 30,1-1 25,2-1 25,-3 1 25,0 0 26,-2 0 21,2 4 20,-1 2 7,-2-3-1,3 4 6,-2 0 14,0 3 8,-4 1 1,0 0 7,15 5 10,-11-1 0,2 2-2,2-2-3,0 4-2,0-6-8,-1 5-3,2-3-8,0 0-4,2-1-8,-1-1-8,1 0-3,-1-4-2,3 0-9,0-1-1,-1-3-6,2-3-2,0 0-6,-3 1-3,-1-4 0,1 0-8,-2 1 1,1-2-1,-4 1-1,0-1-2,0-1-3,0 3 1,-4 0-5,2 2 1,-2 0 1,0 0-2,0 1-1,0 2-2,0 1-1,0-2-5,2 3 3,-2-1-1,3 2 1,-5 3 1,8-5 0,-5 5-2,-3 0 0,9-5 3,-9 5 0,10-6 0,-6 3 2,0-3-3,2 0 3,-2 1-2,2-5-1,-4 0 0,3-1-4,-2 0 2,-1-3-1,0 0 0,-4 1-2,0-2 0,-1 0 4,-2 2-6,-1 1-1,0 2 1,-2-1-4,2 4 4,-4 3-2,5 2 0,5 2-1,-17 6 5,9 1 5,3 7 3,-1 0 2,2 4 4,4 1-1,0 2 2,2 6 1,2 2 1,0-1-5,4 5 3,3-1 1,0-4-3,4 3 3,-1-2-1,2-5 2,-2-2-1,7-2-11,-5-5-21,4-1-26,0-5-49,-4-4-63,3 0-58,-2-7-98,0-2-163,0-2 12,-4-1-115,-2-3-79</inkml:trace>
  <inkml:trace contextRef="#ctx0" brushRef="#br0" timeOffset="-138828.13">8323 13746 1764,'-14'-1'73,"3"-1"15,0 2 5,3-3 0,2 1-6,2-1-8,4 3-10,4-10-6,0 6-7,4-3-6,7 1-9,8 0-39,0-4-48,12 2-74,3-1-77,2-4-169,11 0-256,3 2-121</inkml:trace>
  <inkml:trace contextRef="#ctx0" brushRef="#br0" timeOffset="-138609.07">10371 13612 1869,'0'-3'67,"2"-3"16,-2 6 6,2-9-7,2 1-11,6-1-5,2 0-8,8-1-4,5-2-8,7-1-3,1 2-7,3-1-1,2 0-4,-2 3-5,1-1-9,-6 3-38,-4 1-51,3 2-61,-5 1-57,-5-1-124,-4 2-347,-5 2-157</inkml:trace>
  <inkml:trace contextRef="#ctx0" brushRef="#br0" timeOffset="-138376.16">10678 13555 1852,'-8'4'50,"4"-2"26,-2 3 14,6-5-2,-9 2-2,5 3-7,4-5-8,-5 4-5,1-1 1,4 3 10,0 2 7,2 1 2,-2 0-2,4 1-6,1 6 3,-1-1-8,1 4-11,1 1-7,2 2-2,-2 2-7,0 0-2,2 2-14,-2 3-31,-2-5-33,0 3-49,-4-2-51,2 1-59,-4-1-50,-4-2-109,2-3-118,0-2-166,-4-2-132</inkml:trace>
  <inkml:trace contextRef="#ctx0" brushRef="#br0" timeOffset="-138172.68">10407 14175 1900,'-25'4'67,"4"0"19,0-3 18,6 3 16,2-4 9,2 0 13,3 0 19,-1 2 6,9-2-4,0 0-13,-10-6-17,10 6-18,19-13-15,2 3-9,13-2-6,11-6-14,3 3-10,5-3 0,14-3-34,-11 8-38,-7-4-42,-3 3-59,-1-3-69,-1 1-80,-2-4-175,-7 7-110,-4-2 76,-1 0-164,-4 0-131</inkml:trace>
  <inkml:trace contextRef="#ctx0" brushRef="#br0" timeOffset="-137736.68">11310 13596 1640,'4'-10'-19,"-2"3"28,2-4 22,1 2 15,-3 1 14,2-1 12,0 1 9,0 1 5,0-2 4,0 1 2,0 1 1,2 0-4,-2 0-3,0-1 2,0 1-3,0 1 3,-2 0 0,0 1-2,0 1-2,0-2 2,-2 1-4,0 5-18,-6-7-3,-2 5-5,-2 2-7,-4 0-5,-2 0-4,-4 0-2,-1 2-11,0 5 0,2-4-2,0 2-3,0 0 0,0 1-3,4-3-4,0 3-3,0 0-1,5-1-3,-1 3 0,2-1-1,1 0-1,4 2 3,0-1-5,2 3 1,0 0 2,2 2-2,2 0-3,-2 5 2,2-1 0,0 2 2,0 2 1,2 0-3,-2 2 6,0 4 2,1-3-7,-2 2 6,4-2-7,-3 1 4,0-4-4,2-1-10,-4 0-17,2-3-38,-2 1-49,0-5-54,2 2-54,-4-4-88,2-1-161,0-5-24,0 3-179,-2-4-165</inkml:trace>
  <inkml:trace contextRef="#ctx0" brushRef="#br0" timeOffset="-137542.24">11073 13803 2017,'-3'-7'70,"-1"-1"9,2 2 5,0-1-3,0 3-4,2-3-2,4-1-6,2 2 0,4-4-5,6 0-6,5-1-6,5 0-8,5-2-2,3 0-12,2 1-32,2 0-41,0 1-47,1 2-50,-4 0-57,-1-1-109,0 0-145,-4 2-121,-3-1-74</inkml:trace>
  <inkml:trace contextRef="#ctx0" brushRef="#br0" timeOffset="-137222.56">11799 13481 1707,'2'-5'63,"0"1"17,-2 4 8,0-10 2,0 10 2,-4-9 0,1 3 1,-1 2-6,-1-2-5,2 2-4,-6-1-5,0 1-7,2 1-5,-2 0-5,-5 1-5,3 1-3,-4 1-6,1 0-3,2 0-4,0 0-1,-5 1-9,6 1 0,1 1-2,-1 0-5,2 1-1,1 1-2,2-3-2,-1 6 1,3-1-1,-2 2 0,4 0 4,-3 2 1,3 6 3,0-1-1,0 1-3,2 2 3,-2 1-3,2 4 2,0 3 1,0 1-7,0 0 5,2-1-2,-2 4-3,2-2-1,-2 0 0,0-1-1,2-1-20,0-2-20,-2-5-34,0-2-52,0-1-58,3 1-49,-6-7-114,6-1-154,-3-4 41,2 0-99,0-3-51</inkml:trace>
  <inkml:trace contextRef="#ctx0" brushRef="#br0" timeOffset="-137041.24">11557 13798 1569,'-10'-10'73,"2"1"23,-2 3 11,6-2 5,0 2-1,0 1-10,4-2-8,0 3-7,6-4-10,5-2-7,2 1-8,5-3-5,8 3-7,6-4-32,0 1-49,8-1-59,4-1-61,-1-3-91,-1 3-170,-2-4-181,-3 3-93</inkml:trace>
  <inkml:trace contextRef="#ctx0" brushRef="#br0" timeOffset="-136866.3">12208 13457 1887,'0'0'146,"-13"-7"-4,13 7-2,0 0-16,0-7-12,0 7-12,8-8-6,-1 3-8,5-1-17,6 0-2,-2-1-2,5 0-9,3 1-18,-2-3-26,2 2-39,-3 0-48,0 1-58,-2 0-71,-1 1-168,-5 1-116,-1 0-138,-4 2-123</inkml:trace>
  <inkml:trace contextRef="#ctx0" brushRef="#br0" timeOffset="-136702.19">12429 13375 1963,'-3'4'117,"-1"-1"-11,0 4-3,1 2-4,-2 2-4,1 2-3,2 2 3,-3 3-8,4 3-4,-3 1-5,-1 5-12,1-1-3,0 6-34,0-3-61,0 6-89,-7 0-124,2-1-254,-3 2 51,-6 3-141,-4 0-89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24T09:37:14.2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1554 763 1083,'6'5'75,"-6"-5"8,0 0-7,0 0-3,0 0-9,8 1-10,-8-1 5,4 2-10,-4-2 7,0 0 2,0 0 0,0 0-3,4 5-2,-4-5 1,0 0-2,0 0-4,0 0-1,2 3-7,-2-3-2,0 6 5,0-6 10,0 9 1,0-1 1,3 1-2,-3 1 4,4 3-3,-2 1 2,3 3-4,1 0-4,0 0-1,3 2-10,1 1 1,0-2-5,4 3-2,-2-2-1,3 0-2,0-2-5,2 0-18,2 0-22,-2-3-30,-2-3-39,5 0-50,-2-1-43,-4-3-73,4-2-138,-4 1-245,2-5-131</inkml:trace>
  <inkml:trace contextRef="#ctx0" brushRef="#br0" timeOffset="327.05">2207 877 1703,'0'-5'-8,"0"-1"22,2 3 18,-2 3 12,0-10 8,0 10 9,-2-5 2,2 5 2,0 0-4,0 0-2,-2-6-5,2 6-8,0 0-2,0 0 4,-12 15-2,3-2 3,1 2 2,-2 5 0,-6 1 3,0 5-8,-2 5-1,0 7-1,-4 0-6,1 2-1,0 2-4,0 2-3,-7 13-3,5-8-3,3-9-8,2 2-14,3-8-15,0-1-15,2-5-22,3-4-22,0-2-23,3-5-31,0-1-44,1-7-85,2-1-130,2-6-206,2-2-91</inkml:trace>
  <inkml:trace contextRef="#ctx0" brushRef="#br0" timeOffset="694.18">2492 794 1608,'2'-6'11,"0"1"21,-2-1 18,0 6 16,0-8 8,2 5 8,-2 3 5,0 0 6,-2-7 1,2 7-3,0 0-7,-2-6-5,2 6-8,0 0-5,0 0-8,-15 15-4,8-7-3,1 3-3,-1 4-1,1 0-3,-2 4-1,2 2-2,-3 2-5,2 2-2,1 0-2,2-3-5,0 5-1,2-3-1,0 3 0,2-3-3,-2-2-1,4-1-3,0 1-3,1-2-7,2-3-7,-1 0-8,4-1-14,2-5-16,0-2-20,0-1-30,3-2-31,2-3-42,-2-3-51,1-2-118,4-3-135,-4-1-139,3 1-103</inkml:trace>
  <inkml:trace contextRef="#ctx0" brushRef="#br0" timeOffset="962.63">2765 821 1619,'-5'-6'19,"3"0"29,-2 3 23,1-1 10,3 4 6,-3-8-3,1 4-8,2 4-5,-6-5-9,6 5-7,0 0-7,0 0-2,0 0 3,0 0 3,0 18 0,1-7 1,2-1-4,1 6-5,-2-1-2,-1 2-3,4 1-10,-3 1-4,0-2 0,3 2-4,-3-2 1,2 0-12,0 0-21,-2-3-9,2 3-38,-1-4-41,1 1-41,-1-5-43,1-1-48,2-1-132,0-1-241,0-2-102</inkml:trace>
  <inkml:trace contextRef="#ctx0" brushRef="#br0" timeOffset="1330.67">3080 860 1676,'0'-5'15,"0"-1"25,0 6 28,-2-7 9,-3 3 6,5 4 1,-3-4-3,3 4 0,0 0-4,-21 4 3,12 0-6,0 0-3,0 1-7,-1 1-4,-1 0-5,1 1-7,1 0-2,-3 1-5,4-1-7,-2-2-1,-1 3-4,4-3-2,1 1-3,0 1-2,-2 0-1,2-2-6,0 0 1,0 0-5,2 1 1,0-1-1,-1 1-3,1-1 0,2 1-1,2 0 1,0 0-2,2-1-2,2 3 3,1-3-1,1 2-2,0 2 3,5-1-3,4-3 0,-3 3 0,5-3 2,-2 1-2,4-1-2,-1 2-2,0-4-1,3 2-8,1-3-8,-4-1-19,2 3-18,-2-4-23,0 0-21,-4 0-37,1-2-32,0 0-37,-4-1-92,-3-2-113,2 0-157,-3 0-66</inkml:trace>
  <inkml:trace contextRef="#ctx0" brushRef="#br0" timeOffset="1649.66">3293 613 1588,'-5'-5'30,"-1"0"26,4 2 23,-3 0 10,5 3 3,0 0-6,-7-3-5,7 3-7,0 0-7,0 0-2,0 0 12,0 0 5,12 17 4,-2-7-4,2 1-1,8 2-5,-1 1-9,6 5-6,0 1 0,3 0-9,-3 1-6,3 1 1,0 0-11,-1 1 0,-6-1-2,0 1-3,-3-4 0,-6 1-5,-4 0 1,-4 0-15,-1-3-24,-8 2-45,-5 0-57,-2 2-69,-6-6-85,-1 2-166,-2-1-33,4-4-153,1 0-119</inkml:trace>
  <inkml:trace contextRef="#ctx0" brushRef="#br0" timeOffset="2630.72">3945 777 1600,'0'0'-42,"8"4"28,-8-4 24,0 0 17,0 0 17,3 4 12,-3-4 10,0 0 8,0 0 5,5 2 1,-5-2 1,0 0-2,4 3-1,-4-3-2,0 0-6,0 0-6,0 0-5,0 0-7,0 0-2,14 0-3,-14 0-7,12-3-1,-4 1-7,3 0 0,2 0-6,0-2-16,3 0-24,2 0-33,-4 1-39,3-2-33,0 5-40,0-2-49,-3 2-118,0 0-306,-4 1-128</inkml:trace>
  <inkml:trace contextRef="#ctx0" brushRef="#br0" timeOffset="2818.58">4090 1027 1645,'-8'7'-27,"4"-3"28,-2 0 22,0-1 19,5 1 0,1-4 3,-7 5-7,7-5 0,0 0 1,0 0-2,0 0-5,30-5-2,-13 0-5,4 1-22,7-2-20,4-1-36,8-1-37,1-1-42,-1 0-112,2 2-259,0-2-7</inkml:trace>
  <inkml:trace contextRef="#ctx0" brushRef="#br0" timeOffset="4779.65">5274 449 1400,'-8'4'17,"3"-1"28,5-3 17,0 0 16,0 0 5,0 0 2,-15-8 6,13 4 5,-2 0 1,4 4 0,-2-10 0,0 4 1,-3 0-2,4-2-5,-1 3-5,2-2-2,-4-1-6,0 2 3,1 0-13,1 1 1,-1-1-8,1 3-10,-2-1-1,4 4-9,-5-5-4,5 5-8,0 0-1,-12 12-1,8 2-6,-2 0-2,0 9-3,-1 4 3,1 1-6,5 9 2,-3 1 2,4 3-4,-2 0-2,2 1 1,0 2-2,0-1 3,0 0-1,0 1-6,0-3 6,-3-1 0,3 0-3,-1 1 1,-1-2-2,-2-1 2,0-2-2,0-3 0,-1-5-3,1-2-1,-2-8 4,5 1-2,-3-3 3,2-3 2,-2-2 0,0-3-7,-1-3 5,1 2-4,4-7 1,-6 0 6,6 0-12,0 0 1,0 0 3,0 0-2,8-17-5,-3 13-3,1 0 1,2 0 3,1 2 1,0 0-6,-1 2 6,2 2-4,3 2 3,-2 3 2,2 4 0,1 2 0,-1 5 4,1 3 7,-1 8 1,-2 3 0,0 3 8,-3 3-1,0 3-5,1 5 5,-5-3 0,0-1-2,-2-3 2,1-1-1,-3 1-3,2-9 2,-2-2-8,0 1 5,0-8-5,2-1 3,-2 0-3,2-3 4,-2-1-2,1-5-14,5-2-8,-4 1-9,4-4-10,2-3-19,-2-3-28,6-2-35,2-3-42,-1-2-47,6-5-43,0-1-110,3-8-140,0 0 48,2-3-153,-1-2-98</inkml:trace>
  <inkml:trace contextRef="#ctx0" brushRef="#br0" timeOffset="5045.85">5797 1134 1815,'-8'-3'73,"-3"2"24,3-2 19,1 2 1,7 1 2,-10-2-5,10 2-11,-11 0 2,11 0-8,0 0-8,-10-3-8,10 3-10,0 0-3,0 0-2,0 0-6,21-11-11,-4 7 1,-1-3-5,4 3-6,5-3-8,0-1-25,1 2-29,-1-2-40,1 1-47,1-1-59,1 1-50,-2-3-153,0 3-108,0-3-192,1 1-167</inkml:trace>
  <inkml:trace contextRef="#ctx0" brushRef="#br0" timeOffset="5560.91">6562 744 1797,'-7'-3'-19,"3"-3"30,-2 2 25,2-1 17,-1 1 14,1-2 5,0 3 1,-3-4 11,2 4 6,2-2 3,-1 2 5,0-1-3,4 4 4,-4-6-5,4 6-7,-8-4-5,8 4-8,0 0-7,0 0-3,-17 10 2,10 0 8,-2 2-6,1 2 4,-3 3-2,0 5-5,1-1 0,2 1 4,-4 0-5,4 6-4,1-2-2,2 1-10,-2 1 3,3-1-5,2 2-1,0-2-5,4-1-5,0-1-4,2 2-3,3-7-4,3 2 2,2-5 2,2-2-4,2-1-1,1-7-4,-1 1 5,4-4-8,0-3-1,-2-1-1,4 0 1,-5-3-2,1-3-3,-2 0-3,-2-1 2,-1-3 1,-2 2 0,-5-1-5,0 0-2,-1 1-1,-3 0-2,-7 3-6,1 1 3,-6-1-7,-1 3-5,-4 2-12,-1 2-2,-4 1-9,1 3-15,0-2-6,0 1-15,-1 1-21,4 0-19,-1-1-28,0 1-31,4-1-30,1 1-25,6 1-29,-4-5-74,4 3-95,6-5-32,0 0-130,0 0-88</inkml:trace>
  <inkml:trace contextRef="#ctx0" brushRef="#br0" timeOffset="5845.65">7324 1134 1600,'0'0'53,"4"-4"26,-4 4 31,1-6 13,-1 6 17,0 0-1,0-5 1,0 5 1,0 0-1,0 0-13,0 0-5,3-7-15,-3 7-15,0 0-8,0 0-11,0 0-3,0 0-8,0 0-1,-3 19-12,2-11 1,1-2-7,-2 3-5,2 1-12,-2-1-19,0-2-33,-1 2-41,2-2-53,-2 1-75,3-1-56,-2-3-154,2 0-72,0-4 35,0 0-134,2 5-77</inkml:trace>
  <inkml:trace contextRef="#ctx0" brushRef="#br0" timeOffset="6485.38">8277 501 1653,'0'0'46,"-4"-8"23,4 8 21,-4-5 16,2 1 8,2 4 6,-4-6 2,4 6-5,-8-5-3,8 5-7,0 0-13,0 0-14,0 0-2,0 0 2,-8 12 3,6 0-5,0-1-1,2 7 1,0 1-9,-2-1 0,2 3-11,0 3 1,0-2-1,0 0-7,0 2-13,0-2 0,2 4-1,-2-6-2,2 2-6,-2-3-5,0-1-15,0 1-28,0-3-18,2-1-34,0-3-45,-2 0-50,0-2-57,3 0-33,0-6-89,5 0-111,-2-4-1,-6 0-133,18-4-90</inkml:trace>
  <inkml:trace contextRef="#ctx0" brushRef="#br0" timeOffset="6728.83">8627 524 1743,'2'-5'59,"2"-2"26,-3 1 22,2 2 10,-1 1-3,-2 3-6,2-6-7,-2 6-4,3-3-10,-3 3-7,0 0-2,0 0 6,14 12 0,-9-4-7,-1 3-10,2 3-1,-2 2-4,3 0-13,-1 1 7,-2 1-12,2 1-2,-2 0 0,3 4-7,-3-5-8,1 2-19,-1-3-24,-2 0-30,0-4-44,0-1-51,0-1-47,0-1-66,-2-1-123,0-1-88,0-3-196,0-1-156</inkml:trace>
  <inkml:trace contextRef="#ctx0" brushRef="#br0" timeOffset="6938.66">8569 779 1775,'-13'-2'6,"1"1"35,2-2 28,-1 1 18,4 0 13,1 1 7,6 1 2,-13-2 2,13 2-1,-8-3-9,4 1-10,4 2-6,0 0-14,8-10-4,3 3-7,3 2-8,4-1-3,4-1-6,2 1-11,1-1-22,1-1-32,-1 1-31,-2 0-42,3-3-37,-1 5-37,-2-2-36,1-1-83,2-1-97,-6 2-237,4 0-119</inkml:trace>
  <inkml:trace contextRef="#ctx0" brushRef="#br0" timeOffset="7137.66">9164 460 1787,'2'-4'58,"-2"4"32,0-7 28,0 7 10,0-7 2,0 7-6,0-6-7,0 6-2,-2-8-14,2 8-5,2-4-11,-2 4-9,0-6-26,0 6-28,0 0-32,3-5-40,-3 5-34,0 0-27,0 0-35,0 0-32,0 0-42,0 0-124,12 14-321,-12-9-160</inkml:trace>
  <inkml:trace contextRef="#ctx0" brushRef="#br0" timeOffset="7418.61">9181 580 1721,'0'7'-46,"2"2"28,-2-2 22,2 3 30,-1-2 16,3 1 19,-2 1 11,0-1 5,0 1 9,3 1 8,-3 0 2,2 3-1,0-1-5,0 1 2,-3 1-6,6 0 0,-4 2-6,3-1-1,-1-1-7,-3 0-9,2-2 3,-2 1 14,-1-1-13,-1-2 1,0 0 3,-1 2-4,-1-4-4,-4 2-7,-1 0-7,-2-2-2,-1 1-8,0-5 1,-6 1-4,6-2-12,-3-1-28,-1-1-25,0-2-24,-2-2-30,-1-1-51,2-1-43,0-2-57,0 1-40,2-2-105,1 0-107,2-1 20,0 2-137,2-1-94</inkml:trace>
  <inkml:trace contextRef="#ctx0" brushRef="#br0" timeOffset="8635.34">9571 914 1555,'-4'-5'29,"4"5"27,-5-4 24,5 4 20,0 0 10,0 0-4,-6-4-11,6 4-6,0 0-10,0 0-7,0 0 0,0 0-2,-4 11-2,2-5-7,2 2-3,0-1-7,0 2-3,-2 1-4,2 2-3,-2-1-8,0 0-25,-1 1-38,0 0-56,3-3-52,-1 0-64,1 1-155,0-3-76,0-1-138,1-1-73</inkml:trace>
  <inkml:trace contextRef="#ctx0" brushRef="#br0" timeOffset="9320.36">10712 627 1519,'-6'-4'-49,"6"4"20,-4-6 19,4 6 19,-4-4 17,4 4 13,-4-4 16,4 4 9,0 0 11,-5-6 9,5 6 5,-5-3 4,5 3 3,0 0 0,-6-4-2,6 4-3,0 0-5,-6-2-4,6 2-10,0 0-6,-12 6-5,5 0-3,-6 3-1,3 3-2,-1-1 0,-1 3-3,-2 3-6,4 1-1,-2 1-5,2 1-6,2-2 2,2 1-3,1-1-4,5 1-5,0 2 2,3-4 0,3-2-4,3 0-1,2-1 1,1-2-5,3-3 4,-1-2 2,4-1 0,1-2-3,0-4 0,0-2 1,2-2-3,-2-4 8,0-1 4,-3-3 7,3-1-2,-8-2 1,2-4-3,-2 0-5,-5 0 1,1-4-2,-5 5 0,-4 0-4,0 1-6,-5 1-4,-3 1-4,-1 6 2,-3-1-6,-2 3-11,-2 3-12,-2 2-13,1 2-20,-1 4-19,0 0-28,-3 1-30,4 1-27,4 1-38,7 4-23,-3-3-64,6 2-129,5-2-54,0-1-157,5-1-117</inkml:trace>
  <inkml:trace contextRef="#ctx0" brushRef="#br0" timeOffset="9554.65">11199 877 1784,'5'0'54,"-5"0"25,6 5 24,-4-2 18,-2-3-5,6 5-10,-6-5-9,5 4-10,-4-1-3,2 1-2,-1 1-2,-2 1-7,5 2-10,-4-1 2,2 1-9,-1-1-5,-2 3-4,2 0-7,0-1-8,0-1-20,-2 1-30,2 1-37,-2-2-46,2-1-53,0 1-53,0-4-148,0 1-108,2-1-176,-4-4-137</inkml:trace>
  <inkml:trace contextRef="#ctx0" brushRef="#br0" timeOffset="9901.64">12137 427 1800,'-4'-10'32,"2"3"26,-1 5 24,2-4 19,-1 2 1,2 4-4,-4-8-9,4 8 1,-6-4 8,6 4 8,0 0 0,-9 12 4,4-5-9,3 3-1,2 3-4,0 1-3,2 4-8,-2 2-6,2 1-9,1-1-4,1 4-8,1 0-6,-3-1-1,2-2-9,-2-2-1,2 1-2,0 0-7,-2-1-14,2-2-18,-2 1-27,0-3-36,1-4-52,-1 0-66,3-1-85,-3-2-158,2-1-91,-3-1 64,6-2-180,-1 0-127</inkml:trace>
  <inkml:trace contextRef="#ctx0" brushRef="#br0" timeOffset="10141">12392 648 1747,'0'0'21,"-9"4"25,9-4 31,-5 3 20,5-3 10,-3 4-4,3-4 3,0 0-2,-2 6 2,2-6-5,0 0 0,15 4-2,-5-6-8,2 2-12,2 0-3,4-2-10,-1 0-6,3 0-21,-2 0-28,2 0-33,-4-3-48,2 2-52,1 2-60,-5-5-74,2-1-149,-2 2-36,-4-1-151,-1 3-91</inkml:trace>
  <inkml:trace contextRef="#ctx0" brushRef="#br0" timeOffset="10342.65">12843 473 1700,'4'-9'55,"-2"4"36,-2-1 32,0 1 12,0 5 9,0-8-8,2 4-2,-2 4-4,0-6-12,0 6-10,0-7-8,0 7-13,0 0-9,2-6-16,-2 6-25,2-4-23,-2 4-38,0 0-41,0-5-43,0 5-33,0 0-35,7-3-67,-7 3-145,0 0-54,0 0-125,4 12-67</inkml:trace>
  <inkml:trace contextRef="#ctx0" brushRef="#br0" timeOffset="10615.66">12881 552 1527,'0'11'-20,"-2"0"19,4 4 28,-2-4 19,2 2 21,2 1 9,-2-1 12,0-1 8,0 5 7,2-5 8,-1 5 2,2-5-1,-3 4-4,2-3-2,-2 1 0,0 1-4,0-2-6,2 0-2,-2-1-9,-2-1-5,2-1-1,-2-1 0,0 1-4,-2-1 4,-2-1-6,0-1-7,-4 0-7,-2 1-2,0-1-8,0 0-2,-1-3-1,-2-1-15,3 1-17,-3 0-24,1-4-28,-2 0-32,4-2-46,-4 0-44,4-2-45,2-1-32,-3-4-69,5-1-117,0 0-26,4-3-185,2 0-130</inkml:trace>
  <inkml:trace contextRef="#ctx0" brushRef="#br0" timeOffset="11507.76">13269 301 1711,'-5'-4'-15,"1"1"25,4 3 16,-6-4 18,6 4 11,-5-5 10,5 5 11,-7-4 9,7 4 12,-3-4 5,3 4 7,0 0-6,0 0 9,-7-3-6,7 3 2,0 0 2,-4-4-9,4 4-11,0 0-1,0 0-15,0 0-2,0 0-6,0-5-7,0 5-13,0 0 3,0 0-10,0 0-2,0 0-5,9-5-3,-9 5-6,0 0 3,4-3-2,-4 3 0,0 0-9,0 0-5,0 0 7,0 0-2,8-4 2,-8 4-5,0 0-2,0 0-1,5-2 2,-5 2-2,4-3 2,-4 3-7,0 0 3,9-4-4,-5 2 1,2-1-1,-6 3 5,12-3-8,-6-2-2,4 5 7,-4-3-4,-6 3 3,17-2 0,-12 0-9,4 1 3,0 1 1,-9 0-4,17 1 2,-9 1 0,0 3 4,1-2-4,-2 5 2,1 1 4,0 3-4,-1 2 0,-3 3 0,1 3 0,1 1 0,-4 4 1,0 1 3,0 3 0,0 0-8,0 0 6,-2 3 1,0-3-1,0 0 0,0 2 1,0-4-2,-2 1 1,2-5-2,2 3 6,1-6-4,-1-1 1,0 0 2,0-2-2,2-2 2,0-1 3,2-1 0,1-4-1,2 1 7,-1-4-1,2-2-4,1 0 4,2-4-15,0 0 5,-3-2 13,1-2-3,2 0 3,-3-3 10,-3 0-7,4 2 13,-3 0 4,-2-2 5,-1 2 1,0 1-1,0 0-4,-1 0-5,-4 4-5,0 0-3,0 0-2,0 0-1,0 0-1,0 0-7,-19 12-1,13-5 2,-2 5 5,2-2 2,0 5 5,0-2-2,2 5 4,-2-1 1,2-1-1,-1 4 4,1 1-5,-1 3 1,3-1-2,-1 2 0,2-1-4,1 2 2,-2-2-1,2-2-2,0 0 9,0-1 2,-2-1 5,2 0 8,-2-1 6,0-2 2,0-2 3,-3 1 0,-3-4-4,-2 5-6,-8-5-5,-2 0-21,-10 1-43,-7-4-55,-1 3-70,-6-7-83,-3 0-119,-10-2-174,-2-4-95,-3-1 58,5-5-412,3 2-452</inkml:trace>
  <inkml:trace contextRef="#ctx0" brushRef="#br0" timeOffset="15322.44">522 2697 1091,'4'2'134,"-4"-2"3,0 0-1,9 4-9,-9-4-18,6 3-15,-6-3-11,0 0-8,4 3 2,-4-3 1,0 0 6,7 4 1,-7-4 0,0 0-8,0 0-8,0 0-6,8-12-5,-6 6-5,2 0-6,-2 1-4,-2-4-3,2 2-1,0-1-5,1-3 2,-3 0-2,0 0-1,0 1 6,-3 0-4,1 0 1,0 0-2,-4 0-3,0 3-5,-2 1-3,-1 1-3,-2 2-2,-2 3-3,0 0-3,0 3-4,-5 4 2,1 0 1,0 1 0,0 3-7,3 2 2,-2-1 1,2 3-2,4-1 0,1 0 0,0 1-1,1-1 2,4 0-3,1 1 0,1 1 1,7-1 2,-1 0 2,2 0-3,3-1 0,4 3-3,-1 0 5,2-2-3,0 0-2,0 1-2,3-1 5,-2-3-5,0 2 4,-2 2-5,2-3 8,-1 2-4,-3-1-1,-2-1 2,-1 0-1,-2 1-1,1-1 9,-6 2 3,-1-3 7,0-1-1,-3 0 4,-2 2-6,1-4 0,-5 2 3,-1-2 1,-3-1-1,1-2-4,-4-1-2,2-1-2,-1-1-1,-2-3-2,0 0 0,1 0-7,0-3 5,0-2-14,-2-4-9,4 2-14,3-2-18,-1 1-17,3-4-24,2 4-24,3-1-23,2 0-27,4-1-31,2 1-27,3-4-56,4 0-125,-1 1-36,7-2-95,0 2-35</inkml:trace>
  <inkml:trace contextRef="#ctx0" brushRef="#br0" timeOffset="15665.9">827 2675 1426,'0'-5'16,"2"0"36,-2 5 25,0-8 14,2 4 11,-2 4 8,2-7 4,-2 7 2,1-6 2,-1 6-2,0-6-4,0 6-5,0 0-8,6-3-13,-6 3-10,0 0-3,0 0 0,0 0 5,3 15 6,0-4-7,-1 0 1,-2 5 3,2 3-10,1-1 1,-3 6-2,1 0-4,-1 1-5,3 4-1,-3-3-15,2 3 1,-2 0-4,0-2-2,2-1-3,-2 1-3,2-7-10,-1 1 0,2 1-1,-1-3-6,2-1 5,0-4-8,3-1-15,2-2-24,-1-1-14,5-3-30,-3-2-31,3-5-41,-2-3-47,3 1-56,0-5-59,-2-1-135,-2 1-50,1 0 53,-6-1-130,3 2-65</inkml:trace>
  <inkml:trace contextRef="#ctx0" brushRef="#br0" timeOffset="15851.03">831 3038 1651,'-15'0'45,"3"0"26,1-1 24,1 1 9,3-3-1,7 3-1,-8-1-8,8 1-8,-9-7-11,9 4-8,0 3-8,7-7-5,-1 3-12,2-2-31,3 2-36,0-2-41,5 1-45,0-1-52,4-2-105,5 4-144,1-1-137,0 0-52</inkml:trace>
  <inkml:trace contextRef="#ctx0" brushRef="#br0" timeOffset="16225.88">1217 3028 1555,'2'9'15,"-2"-4"26,0 3 18,0-3 6,0 1 6,2-3 1,-2 4 5,0-7 4,2 8 3,-2-8-1,4 2-3,-4-2-6,0 0-6,17-2-8,-10-5-5,3 2-3,-2-3-3,1 1-6,0-3-3,1 1-5,-2-1 0,-1-1-2,1-1 0,-4 1-2,-1-1-3,1 0 2,-4 3 0,-2-1 0,2 1-8,-5 3-2,-1 1 0,0 1 1,-5-1-2,-1 5 2,-2 3 3,2 1 0,-2 0 1,0 3 2,0 3-3,1 0-1,3 0 2,-1 2-4,2 0-1,1 1 8,2 1-11,2-4 4,4 4 0,0-2 3,2-1 2,1-2-4,6 3-2,-1-2-3,5-3 4,0 1-4,4-3 0,-2-1-9,4 0-27,-3-2-36,4-2-45,1 0-51,1-2-48,2-2-47,0-4-101,-1 3-104,1-4 15,-2 1-108,4 0-48</inkml:trace>
  <inkml:trace contextRef="#ctx0" brushRef="#br0" timeOffset="16481.88">1659 2914 1446,'0'-5'10,"0"5"29,0-9 27,-2 4 27,2 5 10,-2-7 7,2 7 8,0-6 2,0 6-5,0 0-1,-2-6-9,2 6-1,0 0 7,0 0 0,0 0 0,-4 19-6,2-9-2,2 2-3,0 5-11,0-1-6,0 6-9,2-2-4,0 1-4,0 4-10,2 0-6,-2 0-1,2 0-7,-2-1-4,2-1-16,-1-2-21,1-2-19,-3-2-27,3 0-37,-2-3-37,0-4-29,0-1-34,2-3-29,0-1-12,0-3-28,-4-2-56,11-5-53,-7 3-279,-1-5-136</inkml:trace>
  <inkml:trace contextRef="#ctx0" brushRef="#br0" timeOffset="16753.36">1681 2998 1661,'-7'-18'-51,"-1"1"30,3 4 29,1 4 21,0 2 19,0-1 19,2 2 12,0 0 9,-2 1 1,4 1 4,-5-1-1,5 5 0,0-8 3,5 4-1,-5 4-5,8-4 3,0 0-9,0 2 0,3 2-5,0 0-4,-1 2-9,0 2-4,0 0-4,2 0-5,-1 1-4,-4 3-4,2 0-4,-5-1 2,1 3 0,-3-1-4,-4 0-2,-3 3-5,1-2 2,-5 1-10,2 0 0,-4-1-16,-1 0-26,1-3-24,0 0-30,1-2-31,-1-2-37,0 1-45,3-2-40,8-2-97,-14-3-130,9-3 15,5 0-106,5-3-46</inkml:trace>
  <inkml:trace contextRef="#ctx0" brushRef="#br0" timeOffset="17152.01">2307 2804 1557,'9'0'23,"-3"2"27,0 0 23,-6-2 13,11 2 14,-11-2 6,9 0 8,-9 0 5,0 0 4,11 2 4,-11-2-3,9 0-5,-9 0-5,11-4-12,-5-2-8,3 0-9,0 1-9,-2-5-12,4 0 1,1-1-9,-2-2-10,-3 0-3,2-3 1,2-1-7,-2 2-1,-3-1 0,1 3 3,-3 2-6,0-1 4,0 3-4,-2 1 0,2 1-12,-2-1-6,0 3-2,-2 5 5,5-3-8,-5 3 0,0 0 1,0 13-6,0-6 3,0 6 4,0 0 2,2 2-4,-2 5-2,0-1 2,3 1 3,-1 1-6,0 0 6,2 0-3,-2 0-3,0 2 5,2-2-3,-2-1-1,2-2-4,-2 2-23,0-3-19,3-3-29,-5-2-42,2 0-52,-2-4-53,2 2-62,0-3-146,1-2-76,-3 1 41,0-1-149,0 1-105</inkml:trace>
  <inkml:trace contextRef="#ctx0" brushRef="#br0" timeOffset="17356.1">2427 3142 1770,'-6'5'55,"2"-1"35,0-3 20,0 3 7,4-4-2,-6 6-2,6-6 4,0 6 8,0-6 8,10 2-1,0-2 4,4 0-11,2 0-18,3-2-6,3 0-9,-2-2-8,2 1-14,1 0-36,-2-1-43,-1 1-42,3-4-75,-2 4-79,-4-5-160,0 1-157,-4 1 65,4-2-186,-5 1-141</inkml:trace>
  <inkml:trace contextRef="#ctx0" brushRef="#br0" timeOffset="18422.56">3193 2758 1405,'4'-3'149,"-4"3"1,4-5-26,-2 2-34,-2 3-19,4-6-18,-2 3-16,-2 3-6,2-4-1,-2 4-6,0 0-4,4-6-17,-4 6-16,2-5-23,-2 5-28,0 0-11,0 0-27,14 7-35,-14-7-99,0 8-283,-2 1-22</inkml:trace>
  <inkml:trace contextRef="#ctx0" brushRef="#br0" timeOffset="18592.99">3253 3076 1554,'3'5'59,"-1"2"24,-2-1 16,0-6 0,2 7-5,-2-3-10,0-4-9,2 8-6,-2-8-11,0 3-25,0-3-43,0 0-45,6 6-46,-6-6-84,7 2-200,2-2-150,-3 1-37</inkml:trace>
  <inkml:trace contextRef="#ctx0" brushRef="#br0" timeOffset="19584.45">14509 436 741,'5'-8'256,"-3"1"-82,-1 1-22,2 1-4,-1-2-5,0 5-21,-2-5-8,2 3-12,-2 4 4,4-7 3,-4 7 0,2-6-3,-2 6-5,0 0-9,3-5-4,-3 5-5,0 0-11,0 0-1,0 0 2,4 12 2,1-2-8,-3 4 3,2 2-8,0 4-6,-2 5-4,2-3-4,0 6-4,-1-4-4,3 2-5,-4-1 1,0 0-9,1-2 9,-1-2-28,0 0-20,-2-4-27,0 0-35,2-2-32,-2-4-38,0 1-56,0-5-46,0-2-87,-2-2-101,2-3 0,0 0-109,0 0-46</inkml:trace>
  <inkml:trace contextRef="#ctx0" brushRef="#br0" timeOffset="19943.03">14362 418 1500,'-6'-5'10,"2"0"26,0-1 27,4 6 16,-4-7 9,2 5-2,0-3 0,2 5-4,0 0-7,4-7-1,4 3-3,2 0 3,8 3-1,3-2-2,7 1 2,6 4-5,2 1-3,4 0-7,-2 3-7,0 3-4,0 2-4,-2 1-2,-2 2-1,-5 1-1,1 2-2,-4 2 0,-3 0-3,-5 0 0,-4 0-1,-4 2-4,-4 3 0,-6-7 2,-3 7-3,-8-2-1,-7 2-6,-4-2 3,-3-1-6,-5-1-3,0-2 2,-2 0-1,-1-3-2,1-4-9,0 0-16,3-3-16,1-2-21,1-2-21,5-3-33,1-1-29,4-1-30,1-3-26,2-2-26,6-3-74,2-1-105,4-1-225,2-1-116</inkml:trace>
  <inkml:trace contextRef="#ctx0" brushRef="#br0" timeOffset="20245.81">15092 432 1632,'4'-4'30,"-2"-1"32,-1 0 37,-1 5 27,0-8 20,0 1 11,0 7-2,0-8 8,0 8-6,0-5-11,0 5-3,0 0-18,0-6-12,0 6-12,0 0-6,0 0-15,0 0-6,0 0-10,0 21-5,0-9-8,0 1-7,3 6 1,-3 1 3,2 1-11,0-1 0,1 5-4,-1 0-3,-2-3-7,2-1 0,0 3-4,0-3 2,-2-2-19,3 1-21,-1-2-21,-2-1-25,2-4-35,-2-2-33,2-1-32,0 0-30,0-3-44,2-3-65,0 0-116,0-2-65,-4-2-187,14-2-167</inkml:trace>
  <inkml:trace contextRef="#ctx0" brushRef="#br0" timeOffset="20757.97">15371 464 1839,'0'0'6,"-6"-8"32,4 5 29,-3-1 29,5 4 15,-6-7 4,4 5 7,2 2-2,-2-6-1,2 6 1,0 0-11,-4-4-4,4 4-9,0 0-12,0 0-3,-4-3-6,4 3-13,0 0 1,0 0-13,12-6-4,-4 3 0,8 0-5,-2 1 2,5-1-8,9 1-1,-2-3-10,2 0 2,1 1 2,-2 3-9,-3-4 4,-2 1-13,-2 3-9,-2-1-17,0-2-10,-4 4-10,-1-2-23,0 0-16,-4 1-20,-1-2-20,-4 1-17,-4 2-13,0 0-11,0 0-2,0 0-3,0 0 3,0 0 20,0 0 11,0 0 15,-17 10 5,17-10 23,-13 4 20,7-2 11,0-1 41,1 3 18,-1-2 21,0 1 20,6-3 13,-9 2 9,9-2 3,-9 6 9,9-6-4,-6 4 1,2 1 14,2 2 6,0 0 0,-2 3 1,2 1-7,2 4-5,-2 1 1,2 3-9,-2-2-5,2 2-10,0 1-7,0 1 0,0-1-7,2-1-12,-2 0 4,2 0-11,0-1-24,0-4-32,-2 0-49,0-3-52,2 3-58,-2-4-67,0-3-185,0 2-48,-2-2-168,0 1-147</inkml:trace>
  <inkml:trace contextRef="#ctx0" brushRef="#br0" timeOffset="21128.25">14668 1073 1802,'-13'3'10,"3"1"15,2-2 30,1 0 23,1 2 11,1-2 2,-1-1-6,6-1-4,-8 4-3,8-4-3,-5 2-7,5-2-3,0 0-6,0 5 2,0-5 6,21 4-5,3-4 3,9 0-2,10-4-8,8 3 3,10-3-9,28-3-3,2-1-6,2 0-1,3-2-5,-1 0-9,1 1 1,-9 2-5,-1 1-13,-21-1-18,-9 1-26,-13 0-23,-6 1-26,-5 0-31,-4 3-26,-7-1-30,-7 1-30,-5 2-49,-8-2-106,-1 2-306,0 0-160</inkml:trace>
  <inkml:trace contextRef="#ctx0" brushRef="#br0" timeOffset="21463.65">14926 1219 1789,'-50'14'-15,"2"-5"22,8 1 28,7-1 28,-1-1 13,7-3 5,-1 2 3,5 0-3,4-4-2,0 2-3,4-3-5,5 3-2,5-2 10,5-3 7,12 8 6,12-8 9,14 0 7,11-1 3,17-3 4,25-2-3,6-1-12,0 0 3,0-1-7,-4 1-7,-4 0-4,-14 1-5,-13 2-5,-6 0-5,-7 1-9,-4-2 1,-3 2-10,-8 1-5,-5-3-1,-1 5-4,-4-2 1,-4-1-5,-1 1 2,-1 2-3,-5-2-3,3 0-1,-5 2-6,2 0-3,-3-1-3,-2 1-6,2-2-18,-2 2-19,0-2-24,-8 2-24,13-2-42,-13 2-42,4-4-50,-4 4-65,2-5-83,-2 1-163,0 4-17,-4-12 74,2 7-183,2-2-137</inkml:trace>
  <inkml:trace contextRef="#ctx0" brushRef="#br0" timeOffset="26315.7">4406 2644 1165,'-7'-4'138,"7"4"-12,0 0-11,0 0-5,0 0-16,-6-4-11,6 4-3,0 0-3,0 0 7,0 0 2,0 0 6,-4-4 4,4 4-1,0 0-1,0 0-4,0 0-6,0 0-7,0 0-12,0 0-4,0 0-7,0 0-12,0 0-3,0 0-2,2 23-1,-2-11 1,2 5-2,-2 2-4,0-1 0,0 4-2,0 1-2,2-3-6,-2 6 2,0-6 0,0 5-8,0-4 2,0 1-3,0-2-15,2-3-23,-4 1-23,2-3-30,2-4-29,-2-1-29,2 1-32,-2-4-36,2-3-34,-2-4-80,-2 5-81,2-5-184,0 0-83</inkml:trace>
  <inkml:trace contextRef="#ctx0" brushRef="#br0" timeOffset="26916.48">4319 2705 1574,'-4'-13'-30,"4"3"29,-2 1 23,2-1 15,0 0 5,0 3 12,0-3-3,0 1 4,2-1 1,2 0 7,2 1-2,3-2 2,0 1 0,3 1-4,2 0-5,2 1-4,3 1-3,-2 5-3,2-1-3,1 1-1,2 2-5,-3 5 0,2-1-2,-2 2-4,3 1 2,-4 5-3,-1 0-2,-2-1 0,-4 2-1,-1 3 1,-6-1-2,-1 2-2,-6 3 0,-1-1-2,-4 0-2,-5 2-1,1-5-2,-3 3-3,0-4 1,-1 1-1,-2-1 0,1-3-3,5-2 2,-1-1 1,0-1 2,3-3 6,-2 1-2,4-2-1,2 0-1,-2-3-4,4 3-2,4-4 0,0 0-3,-9 0 1,9 0 2,0 0-6,0 0-1,0 0 0,23-9-2,-15 5 1,4 2-4,0 1 3,0 1-1,1-3 0,2 3 2,0 3 0,2-2-2,-1 3 2,4 0 2,-3-1 0,-3 3 1,3 2 2,-1-1-2,-2 3 3,-1-1 5,-3 3 1,1-1 5,-2 2 0,-5 0 2,0 4 5,-2-5 4,-2 2 1,-4-1-1,0 1 1,-3 1-1,1-4-3,-4 2-2,-4-4 0,2 4-3,-2-6 3,-4 1-2,1-3-3,1-1-2,-3 0-4,2-2-1,-3-2 1,1-2-9,2-2-13,-2-1-15,1-3-18,2-1-19,-2 1-26,3-4-27,2 0-28,0 1-33,7 0-29,0 0-33,2-2-98,2-1-119,2 2-151,2 0-102</inkml:trace>
  <inkml:trace contextRef="#ctx0" brushRef="#br0" timeOffset="27101.03">4768 2689 1692,'7'-5'9,"-1"1"32,-2-1 23,2 3 9,-4-3 6,-2 5-7,7-3-3,-3-2-7,-4 5-7,4-3-8,-4 3-5,4-4-20,-4 4-30,0 0-28,7-2-28,-7 2-31,0 0-27,6 9-28,-4-6-81,-2-3-321,5 10-53</inkml:trace>
  <inkml:trace contextRef="#ctx0" brushRef="#br0" timeOffset="27311.62">4859 2810 1460,'5'5'-17,"-5"-1"21,2 2 16,0-1 20,-1-1 3,-1 1 9,3 2 9,-3-1 6,2 1 8,-2-1 5,2 2 2,0 1-2,-1 1-5,2-2-6,-1 1-4,-2 2-5,5-1-7,-4-1-4,2 2-3,-1-1-6,0 0-5,0 0-17,2-3-23,-1 0-31,-1 1-31,-1-1-38,2 0-25,1-5-41,-4-2-102,4 1-329,-4-1-102</inkml:trace>
  <inkml:trace contextRef="#ctx0" brushRef="#br0" timeOffset="27628.42">5048 2651 1596,'0'-11'11,"0"3"26,0-1 11,2 0 22,-2 2 18,0 2 4,2 1 5,-2-2-1,0 6-4,2-7-7,-2 7-7,2-6-6,-2 6 5,0 0 9,0 0 9,8 13-3,-4-5 2,1 6-4,-1-1-8,3 4-7,-1-1 0,-2 6-1,2 1-11,1-3-8,-1 5-1,0-2-9,1 2-1,-3-2-5,3 0-8,-1 0 4,0-2-9,-2-2 0,2-2-4,-1-2-1,-1 1 7,3-3-8,-2-1-12,2-1-10,0-4-19,-1-1-25,2-4-30,-1-2-38,2 0-45,-9 0-40,16-6-59,-10 0-98,0 1-125,-1-3 29,-1 0-111,1 0-65</inkml:trace>
  <inkml:trace contextRef="#ctx0" brushRef="#br0" timeOffset="27804.14">5130 2895 1555,'0'0'25,"-13"-2"28,6 1 27,2-2 13,5 3 1,-9-1-3,9 1-8,-6-6-8,6 6-10,-4-4-7,4 4-5,6-7-13,-2 3-24,3 2-33,3-1-43,0 0-46,6 1-47,-2-1-82,6 1-381,1-1-114</inkml:trace>
  <inkml:trace contextRef="#ctx0" brushRef="#br0" timeOffset="28591.39">6028 3018 1760,'0'3'39,"0"-3"31,0 0 32,-2 5 17,2-5 3,0 0-5,0 0-1,0 0-4,0 0-6,0 0-14,-8-14-8,8 6-10,0-2-2,2-1-7,0 0-10,0-5-5,2-3-8,2-1-1,-2-5-7,2 2-5,1-7-3,-2 4-5,-3-1-2,0 3 0,-2 0 0,0 7-7,0-3-3,-4 3-1,-1 1-2,-3 5-2,-1 2 1,-1-1-1,-2 8-4,-4-2 1,2 4 1,-1 2-3,0 0 2,-2 0-1,5 4 0,-2-1 0,4 1-5,2-1 1,0 3-3,5-1-3,1 2 7,2 1-1,4-1 1,0-2 1,4 4-1,3-1 2,-1 0-3,6-1 4,-2 1-3,1-1 1,4 3 2,-2 0-4,1-3 2,-2 1 1,1 1-1,0 0 2,-2-1 0,0 3 0,0-3 0,-3 1-1,1 0-1,0 0 1,-3 2 3,1-4-2,-1 3-1,-1-3 2,-1 0 0,1-1 0,-1 0 3,-2-1-4,1-1 6,-2 0-1,0-1-4,2 1 0,-3-2-3,5 0 6,-3-3-2,4 4-2,1-5 3,2 1-3,-3-2-7,6 1-7,-2-3-1,3-2-4,0 1-2,-1-2 1,1 1 5,-1-3-1,0 0 7,2-2-5,-6 3 4,3-4 2,-5 1-3,2-3 5,-2 0 2,-5-1 2,2-1 4,-2 2 4,-1-5 4,-2 3 9,-2 2 2,0-2 9,-2 2 1,-2 1 2,-1 0 1,-2 1 10,2 2-4,-3-2-8,-4 4-6,4 1 3,-2 4-5,-3 0-1,2 4-4,-3 3-6,4 1 5,1 1-5,-3 2 1,3 3 1,2 2-3,3 1-2,2-2 0,0 0-2,4 2 1,1 0-5,6 1 6,-1-3 0,8 0-4,0-2 1,4 2-19,2-6-26,3-1-29,-5-2-33,4-4-35,1 0-50,3-2-48,-3-2-43,0-3-103,-1 3-86,-1-7-189,1 4-149</inkml:trace>
  <inkml:trace contextRef="#ctx0" brushRef="#br0" timeOffset="28902.82">6856 2760 1667,'-2'-5'-24,"0"-1"30,2 0 35,0 6 31,-5-8 12,3 4 1,2 4-1,-2-6-9,2 6-7,0 0 1,0 0 6,0 0 14,0 0 0,0 0 2,7 24 0,-3-17-8,-1 3-3,5 1-9,-2 1 0,0-1-6,0 2-9,4-3-1,-4 1-7,0 1-4,0-4 0,-2 0-4,0-1 12,1-2 8,-1 1 20,0-1 16,-2 2 22,3-6 8,-5-1-9,0 0-8,0 0-10,0 0-8,0 0-11,2-13-8,-2 6-8,-2-3-9,0 1-16,-1-3-27,-1 2-33,2-1-33,0 2-24,0-1-36,2 1-43,-3 0-40,1 2-50,2 1-23,2-1-39,1 3-97,3 0-89,1 3 16,3-2-121,3 3-98</inkml:trace>
  <inkml:trace contextRef="#ctx0" brushRef="#br0" timeOffset="29222.25">7133 2777 1533,'11'2'-41,"-3"3"25,-2-3 24,4 1 31,-4 1 22,2-3 18,-4 1 14,-4-2 15,11 4 9,-11-4 10,7 0 2,-7 0-1,10 0-8,-10 0-9,10-7-10,-3 0-10,-1 0-10,0 1-12,1-3-3,-3 0-7,3 1-6,-3-1-3,0-1-6,-2 0 2,0 1-7,0 1-7,-2 1-2,-2-1-7,-2 2-1,0 1 0,-2 5-6,-3-2-3,9 2 7,-17 5-12,6-1 1,3 2 2,0 0-3,-4 3 2,4 1-2,2 0-1,0 2 0,1-2-3,4 1 1,1 0 3,0 1-5,1-2 5,4 1-1,-1 1-1,4-3-2,0 0-12,6 0-19,-2-4-31,1 0-49,0 0-53,4-2-56,-5-1-58,6-2-113,-2 0-67,3 0-191,-2 0-141</inkml:trace>
  <inkml:trace contextRef="#ctx0" brushRef="#br0" timeOffset="30098.13">7536 2846 1674,'6'0'0,"-6"0"42,0 0 35,10-4 23,-10 4 7,5-3 0,-3-2-2,3 1-6,-3-1 1,2-3-9,2 1-4,-2-3-10,4-1-3,-1-1-5,2 1-12,-3-3-3,2 0-8,-1-1 0,-2 2-4,0 0-8,-1 0 2,-3-1-4,3 4-5,-4-2-2,-4 2-5,4 1-1,-3-1-4,1 3-2,-3 0-1,2 0-3,-3 3 0,1-2-2,1 3 0,0-1-1,4 4-2,-8-4-2,8 4-2,0 0 0,0 0 2,-14 6 0,14-6-1,-2 7 0,2 0 0,0-7 0,4 10 0,1-3-3,-1 2-1,3-1 1,1 1 3,3 2 3,-4-2-7,3 4 3,3-2 7,-3 2-7,2-1 0,-1 0 0,2-2 0,-3 2 2,1 0 0,-1-3 0,0 3-4,0-4 4,-2 1 0,0-4 0,-1 3 0,0-4 2,-3 1 2,2-1 4,0 2 0,1-4-2,-7-2-6,12 0 4,-12 0-1,15-6-1,-8 2 2,1 0-2,0-3-2,0-1 1,2-4 1,0 3-1,0-2 1,-1-5-1,2 4 3,-3-1-2,-1 1 4,1-2 3,-2 3 4,-2-2 10,0 3 8,4 0 0,-6 3-4,2-1-2,-2 2 2,2 1-14,-2-1 6,-1 0-1,2 3-11,-3 3 4,4-4 1,-4 4-5,0 0 0,0 0 5,0 0-2,13 9-10,-9-3 8,-1 0-2,1 1-7,-2 3 6,4-1-3,-2-1 0,3 2 3,-3 3-2,2-2-2,2-1-2,0-1 3,0 1-3,-1 0 5,0-3-8,2 0 5,0-1 2,1-2 0,1 0-1,-3-3-2,5 1 2,-2-2 4,1-2-3,0-1-1,2-1 0,-2-4-2,1 1-5,-1-3 7,-1 0-5,0-2-1,-3-2-4,-2-1 6,0-1 0,2 3 0,-4-2 1,-2 4-4,-2-1 1,0 2 0,-2 1 0,-2 1 1,-4 3 1,2 1-4,-4 0 5,0 6 2,-1-2-2,2 4-1,-1 0 1,-1 1-2,3 3 3,0 2 3,-2 1-8,4-1 8,2 1 0,0 0-4,2-1 4,2 2-3,2-1 0,-2 0 3,4-2 1,2 3-6,5-2-13,0-3-20,1 1-28,3-4-41,2-2-57,4-1-68,-1-2-68,0-3-133,2 2-58,1-3 29,1-3-108,1-1-65</inkml:trace>
  <inkml:trace contextRef="#ctx0" brushRef="#br0" timeOffset="30601.87">8597 2356 1692,'-7'-11'67,"-1"1"30,4 3 28,0-1 10,-1 5-2,3-2-8,2 5-12,-4-5-15,4 5-8,0 0-15,0 0 1,0 0 4,0 0-1,6 24 4,-1-10-12,1 1-2,0 2 0,2 4-22,1 0-2,-3 0-1,1 2-2,0-2-9,-1 0 0,-1-2 0,0-1-7,0-1 1,0-3-5,0-2-5,-1 1 3,-1-4 0,0 1 2,0-4-3,-1 0-5,-2-6-4,2 3-2,-2-3-2,0 0 1,0 0-3,0 0 1,-15-18 2,8 16-7,-3-5 3,2 7-4,-5-3-2,-1 3 4,-2 3-2,0-1-4,-3 5 5,4 2-3,-5 0 1,4 5 2,-1-3-2,4 2 2,0-1-4,3 0 3,2-1-1,0 0 3,6-2-2,0 1 1,2-2 3,4-1 4,1-1-6,6-2 2,-1 0 8,3-2-8,0-1-2,4-1 1,-3 2 0,4-2-4,-4 0 3,1 0-4,0 0 5,0 0 1,-1 2-6,-1-2 4,0 2-3,-2 1-2,1-2 3,1 1 0,-3 3-4,3-5-11,-3 5-21,2-3-20,-4 0-33,2-1-33,0 1-43,3 2-46,2-4-41,0 0-94,2 0-122,4-4 17,1 2-81,7 1-35</inkml:trace>
  <inkml:trace contextRef="#ctx0" brushRef="#br0" timeOffset="31167.9">9575 2598 1514,'2'-6'36,"-2"1"31,0 5 30,-2-11 28,0 3 11,-3 2 5,4-1 7,-4-2-6,0 2 4,0-2 0,-1 1-15,-2 0-2,0 1-14,2 1-13,-4 1-9,0-2-9,-7 4-11,6 1-4,-2-1-8,-2 6-10,-2-1-2,3 1-8,-2 4-3,2 2-5,1-1-2,0 3-6,2-1 1,3 0 7,2 2-14,2 0-3,-1-3-4,5 1-5,0 0 2,3-2 0,-1 1 1,2 0-9,2-3-3,0-3-4,1-1 0,3 0-2,-1-2 0,-9 0-1,21-5 3,-13-1 2,4 2 2,-2-5-2,0-1-1,1 0-3,0-1 3,-1 0 3,-1 0-4,1 1-2,0 0 2,0 1 2,0 1-5,0 0 3,1 3 0,4-1-2,0 4-3,-4 0 7,6 2 0,1 0 2,-1 2-1,1 2-3,0 0 4,-1 1-13,-2 1-2,1 1 1,-2 0-10,0-2-6,-3 0 4,0 0 3,-3 1 2,-1-2 6,-1-4 0,-2 3 2,-4-3 3,0 0 3,0 0-1,0 0 2,0 0 3,0 0-3,0 0 4,-10-20-5,5 12 6,1 0-1,2-2-1,-2 1-4,1-2 5,3 1-15,0-2-10,0 1-21,5 1-26,-1 1-24,3-2-28,1 1-36,2 2-34,0-3-50,2 1-113,-2 3-76,1 0-133,-1-1-70</inkml:trace>
  <inkml:trace contextRef="#ctx0" brushRef="#br0" timeOffset="32298.07">10259 2101 1602,'-2'-6'30,"-2"0"29,1 1 33,1-2 17,0 5 7,2 2-2,-4-8-5,2 4-6,2 4-7,-4-3-14,4 3-8,0 0-9,0 0 0,0 0 5,-6 13 6,6-2-2,0 0-2,0 6 0,0 1-6,4 3-6,-2-1-3,0 2-3,0 2 1,0 1-10,2 0-2,-2-1-5,3-1-2,-3-2-4,0-1-3,0-3-9,3 0 1,-3-2 7,0-4-9,0 0 0,-1-2 1,-1 0 0,3-3-8,-1-1 7,-2-5-10,0 0-3,0 0 5,0 0-8,0 0 2,0 0 0,-19-17-3,12 12 1,-3-2-1,0 0-5,-1 1 1,-1 2 1,-5 1-1,4 1-1,-2 2 2,-4 3-1,0 3 2,1 0-3,-2 3-1,0 1 2,6-2 2,-3 5-4,4-3 1,0 2 4,3-2-4,1 0-1,2 2 3,3-3-1,0 0 4,4-3 0,0 1 0,4 0 3,3-3 0,0 0 2,3-4-4,2 0-4,2 0-5,0-3 3,3-2 1,0-2-5,0 2 3,-1-3 4,0-1-3,1 1-1,-3-1 3,0 3-3,-2-2 4,0 1 3,-3 4-7,0-4-3,-2 5-1,0-1-1,0 1 3,1 2 2,-8 0-3,13 2 5,-8-1-4,3 3 3,0-2 0,0 3 4,-2-5-2,5 3 1,0-1 3,2 0 4,0-1-7,2-1 9,3 0-4,0-1-2,0-1 1,2 0 0,1-1 4,-3-4-5,2 3 1,-1-3 0,2-1 1,-2-1-1,-4-2 2,2-1-1,-5 0-4,1 1 8,-3 0 1,-1-2-3,0 0 7,-1 1 7,-4 0 0,-2 3 1,3 1-2,-5 0-6,0 3 3,-2-2-7,2 7 4,-11-5-4,11 5-3,-11 2 0,11-2 0,-14 6 3,5-1 1,3 2-1,-1-2-2,1 4 8,2 1-6,0 0 3,1-1 0,2 3 3,1-4-4,0 4 2,4-2-3,0 1 1,2-1 2,2 0-2,4-3 5,-2 1-3,5-4 1,-3-1 0,6 1-2,0-4-5,2-2 6,-2-2-5,4-1 1,-1-1 1,1-3-4,-2-3 2,1-2 0,-1-1-3,-2-1 0,0-4 1,0-2 0,-5-2-5,0 3 0,-2-1-3,-1 1 5,-4 2-2,0 2-1,0 0-2,-2 3 1,0 1 3,-2 2-1,-2 1-2,0 0-2,0 5-2,-2-2-1,2 7-2,-2-5 0,2 5 6,0 0-7,0 0 2,0 0 4,0 0-1,-4 20 2,6-13-6,-2 0 8,2 3-5,2 1 5,-2 0-4,2-1 4,0 4 0,0-3 0,3 2 1,-3-1 0,3-2-7,-1 0-19,2 2-29,1-3-31,-3-1-45,0 0-53,5 1-68,-2-5-56,1-1-146,0 0-60,4 1 38,0-4-156,3 2-127</inkml:trace>
  <inkml:trace contextRef="#ctx0" brushRef="#br0" timeOffset="32482.76">11351 2249 1757,'0'0'35,"8"-7"41,-4 4 38,0-2 22,0 1 6,0 1 0,0-1-3,2 0 0,-1 0-11,-5 4-12,9-3-12,-5-1-15,2 2-12,-6 2-26,0 0-46,13 0-40,-13 0-46,0 0-56,6 9-57,-6-3-93,-3 1-146,2 4-26,-3 2-94,-2 4-54</inkml:trace>
  <inkml:trace contextRef="#ctx0" brushRef="#br0" timeOffset="32614.49">11333 2546 1590,'-2'5'65,"0"-1"33,2-4 30,-2 4 13,2-4-12,0 0-7,0 0-19,0 0-9,0 0-40,0 0-47,0 0-71,0 0-95,0 0-182,-15-8-328,8 3-165</inkml:trace>
  <inkml:trace contextRef="#ctx0" brushRef="#br0" timeOffset="33495.67">6214 1730 1696,'0'0'-55,"0"0"19,0 0 26,0-6 18,0 6 15,0 0 12,0-5 11,0 5 11,0 0 10,2-9 8,-2 9 6,2-4 6,-2 4-1,0 0-2,0 0-6,0 0-6,0 0-9,0 0-7,0 0-7,0 0-3,0 0-6,-10 21-1,6-5-8,-2-1 2,1 0-4,-4 6-2,3 0-2,0-1-4,-1 0-1,1-1-2,0-2-5,0 2-23,-1-3-18,1-1-29,-1 0-24,3-1-29,-2-3-31,2-2-61,0-1-132,0-1-326,-3-3-157</inkml:trace>
  <inkml:trace contextRef="#ctx0" brushRef="#br0" timeOffset="33762.18">6040 1811 1815,'-2'-7'-9,"0"-1"24,2 3 22,0 1 15,0 4 1,-2-7-3,2 7-4,0 0-8,2-7 0,-2 7 2,0 0 10,0 0 3,15 18 6,-4-11 2,0 4-2,-1 1-4,1 0-5,8 1-2,-3 2-6,4-2-2,-1 2-4,0 1-3,-2-3-5,1 2 1,2-2-4,-3 0-11,2-1-14,-4-2-21,-1-1-24,0-1-33,-2-1-36,3 0-39,-5-5-68,3 1-123,0-1-296,-3-2-137</inkml:trace>
  <inkml:trace contextRef="#ctx0" brushRef="#br0" timeOffset="34050.59">6587 1719 1776,'0'-9'-8,"-2"1"21,0 3 22,-1 1 18,1-1 7,2-1 5,0 6 1,-4-8-1,4 8-4,-2-5-5,2 5-10,0 0-1,0 0 0,0 0 1,0 0 2,-2 19-2,2-8-1,2 0 0,-2 3-3,2 1-5,-2 2-3,2 0-3,0 1-3,0-1 0,1-2-4,-1 2-6,3-2 2,-1-1-7,0 1-17,0-3-15,2-2-25,2 0-28,1-4-32,0-1-39,1-1-51,3-4-106,-1 0-121,2-1-117,-2-3-42</inkml:trace>
  <inkml:trace contextRef="#ctx0" brushRef="#br0" timeOffset="34400.53">6824 1730 1487,'-4'-8'17,"4"3"20,-3-2 22,2 3 12,-1 0 5,0-1 2,2 5-3,-2-6-4,2 6-1,0 0 0,0 0 0,0 0 6,0 0-1,-12 15-3,10-4-6,2-4-1,0 4-8,-2 0-8,4 3-1,-2-2-4,0-2-4,2 4-4,3-4-1,-2 1-5,1-2-1,2 0-1,0-2-1,2 1-4,-1-5 0,1 1 1,3-2-4,-2-2 1,-9 0 0,18-6 4,-8 3 2,-4-4-3,0-1 1,0-1-1,0-2 1,-2 2-2,-1-3-1,-3 0-3,-3 2-1,1 0-2,-2 0-4,0 3-8,-2-1-8,0 2-11,-4 2-16,2 1-17,-2 1-26,-1-1-18,1 3-33,1 0-33,9 0-20,-13 3-23,13-3-40,-11-3-92,11 3-298,0 0-128</inkml:trace>
  <inkml:trace contextRef="#ctx0" brushRef="#br0" timeOffset="34674.67">6992 1588 1666,'0'-7'-5,"0"7"15,2-4 6,-2 4 23,0-6 11,0 6 7,2-4-3,-2 4 5,0 0-7,4-3-7,-4 3 3,0 0 4,0 0 13,21 5 6,-10 1 5,2 0 0,-1 4-1,3 0-2,4 1-4,-2 2-3,0 1-5,-2 3-4,1-2-2,-3 2-5,0 1 0,-7-2-3,-2 3-5,-2 0-2,-6 1-26,-4 2-48,-5 2-58,-4-2-75,1-3-87,-3-1-173,0-2-28,4-1-124,-3-1-79</inkml:trace>
  <inkml:trace contextRef="#ctx0" brushRef="#br0" timeOffset="35476.65">8252 1551 1527,'0'0'-3,"8"-6"23,-5 4 27,-3 2 16,0 0 4,4-5-3,-4 5-10,0 0-4,0 0 0,0 0-1,0 0 4,-7 20-2,-1-7 2,5-1-6,-3 3-4,0 2-3,0 0-5,-1 0-4,1 5-1,-3-2-3,1 1-1,-1 1-15,1-8-19,0 3-27,1-2-36,-2-3-41,3 0-38,-2-5-77,2-1-396,-2-2-122</inkml:trace>
  <inkml:trace contextRef="#ctx0" brushRef="#br0" timeOffset="35702.07">8082 1613 1624,'0'-10'-36,"-2"5"27,2 0 24,0 5 12,0-7 9,0 7 2,0 0 7,2-5 8,-2 5 13,0 0 4,0 0 5,15 10 3,-9-5 1,1 2-5,1 2-5,0 0-7,4 0-3,-2 3-9,2 2-3,2-3-4,-2 0-4,3 2-7,-1-2-18,0 1-31,-2-2-37,-1 0-41,8-1-43,-3-4-38,-1-1-79,3 0-397,-2 0-147</inkml:trace>
  <inkml:trace contextRef="#ctx0" brushRef="#br0" timeOffset="35978.04">8588 1556 1819,'-2'-8'9,"2"-1"34,-2 1 31,-2 0 17,0 1 12,0 0 9,-1 1 6,2 0 4,-1 1-3,0 1-16,1 0 0,3 4-12,0 0-7,0 0-6,-15 10-8,11-5-1,-1 5-9,-1 1-7,3 2-10,-1 1 4,2 1-6,0 0-2,0 1-4,2 1-3,0-2-3,2 2-2,0-3-4,2 1 0,0-2-4,3 0-15,2-4-14,1 2-35,2-4-37,2-4-48,0 0-43,5-2-52,-2-2-75,3-3-116,-1-3-63,-1 5-141,-1-5-119</inkml:trace>
  <inkml:trace contextRef="#ctx0" brushRef="#br0" timeOffset="36190.79">8859 1516 1705,'-2'-7'-5,"0"1"36,0 0 28,0 3 20,0-3 6,2 6 1,-2-6-9,0 1-11,2 5-6,0 0-7,0 0-4,0 0-3,0 0 2,0 0-6,0 20-2,0-11-5,4 1-2,-2 1-6,0 1 0,0 0-3,0-1-2,0 0-15,2 0-21,-3 1-32,5-2-30,-2-3-31,0 3-34,1-5-36,-3-1-82,2-2-379,-4-2-136</inkml:trace>
  <inkml:trace contextRef="#ctx0" brushRef="#br0" timeOffset="36453.93">8914 1448 1662,'-2'-8'-22,"2"2"26,-2 1 29,0-3 14,-1 4 11,3-1-3,0 5-1,3-9 8,3 8 11,-6 1 14,18 0 8,-5 3-1,3 1-1,5 1-3,0 2-7,5 1-7,-1 1-7,1 2-5,-3 3-8,0 0-2,-1-2-6,-1 4-1,-5-1-2,0 0-3,-4 2-4,-6-2-2,-2 2-2,-6 0-3,-3 3-27,-4-3-41,-6 1-49,-1 0-52,2-3-54,-2-2-84,0-3-152,4 0-17,-1-2-103,6-1-50</inkml:trace>
  <inkml:trace contextRef="#ctx0" brushRef="#br0" timeOffset="36844.74">10464 1381 1388,'2'-4'-18,"-2"4"20,7-6 27,-2 4 28,-5 2 23,4-3 12,-4 3 6,4-5 5,-4 5 2,0 0-3,0 0-4,0 0-7,0 0-1,0 0 2,0 0 0,-8 16-4,1-8-6,2 1-4,-3 4-10,0 1-4,-1-1-4,1 2-7,-4 3-4,0-1-5,2 0-3,0 0-10,-4-2-24,4 0-35,0-1-41,-3-3-50,4-1-57,3 0-49,-3-5-113,1-2-111,2 2-151,2-3-98</inkml:trace>
  <inkml:trace contextRef="#ctx0" brushRef="#br0" timeOffset="37066.38">10280 1427 1581,'-2'-13'1,"2"4"34,-2 4 37,0-1 26,2 0 12,-3 1-4,3 5-4,0-7-9,0 7-13,0 0 1,0 0 9,0 0 0,0 0 1,17 11-6,-9-4-3,0 2-7,2 2-10,3 4-4,0-2-4,2 2-7,-1 0-8,2 1-15,-2-1-26,1-2-27,-2-2-30,1 0-43,-1-2-42,4 0-38,-4-1-46,1-5-104,0-1-97,2 0-150,-3 0-78</inkml:trace>
  <inkml:trace contextRef="#ctx0" brushRef="#br0" timeOffset="37298.22">10732 1373 1542,'-1'-9'-11,"1"-1"30,-2 0 39,-2 3 20,2 0 20,-2 1 8,1-2 1,-1 2-3,2 2-5,2 4-7,-6-5-2,6 5 2,0 0-2,0 0 0,-10 17-8,8-8-1,-1 1-5,1 4-4,2-1-13,2 4-3,1 0-1,-1 2-8,2-2-5,2 0-5,0 2-22,3-4-29,-1 1-38,3-5-38,0 0-42,1-1-47,2-3-31,0-4-51,-1-1-107,1-2-302,-3-2-166</inkml:trace>
  <inkml:trace contextRef="#ctx0" brushRef="#br0" timeOffset="37602.66">10901 1403 1700,'0'-7'-47,"0"1"19,0 1 28,0-1 24,2 0 9,-2 6 7,2-9 6,0 4 2,0 2 9,-2 3 6,7-4 8,-1 3 1,0-2-1,-6 3-2,13 0-7,-13 0-4,14 3-6,-6-2-4,-2 1-2,0 3-2,-2-3-1,0 5 0,-2-2-2,0 3 3,-2-1-2,-2 3-4,0-1-1,0 1-5,-2 2 0,0-3-6,0 1 3,0-1-7,2 1 1,-3-2-4,2-1-6,3 0 1,-2 1-3,2-2 3,5 0 0,-2-1-4,3-3-6,0 0-19,2 0-25,3-2-31,0-2-30,-1 0-30,1 0-44,1-6-59,4 1-129,-8 0-300,0-3-160</inkml:trace>
  <inkml:trace contextRef="#ctx0" brushRef="#br0" timeOffset="37860.03">11049 1242 1758,'-4'-7'-20,"1"2"35,-1 3 28,4 2 16,-5-7 7,5 7-5,-3-4 5,3 4 10,0 0 14,0 0 5,0 0 4,0 0 2,28 9-5,-16 0-5,1-4-4,2 5-11,1 3-8,1-2 1,1 0-3,-3 2-4,2 2-3,-5-1-9,1 3-2,-3-2-4,-3 2-9,-3-1-4,-2-1-12,-2 2-20,-2-1-26,-2-1-36,-3 0-44,-1-1-57,1-1-62,-1-4-147,-1 1-124,6-3-167,-2 1-160</inkml:trace>
  <inkml:trace contextRef="#ctx0" brushRef="#br0" timeOffset="38200.03">12042 1359 1768,'2'-5'-40,"-2"5"34,2-8 29,-1 6 31,-1 2 20,3-7 13,-3 7 13,3-6 5,-3 6 5,0-5 1,0 5-4,0 0-6,4-4-8,-4 4-10,0 0-14,0 0-2,0 0-7,0 0-7,0 0-5,1 13 0,-1-4-10,0 1 2,-1 0-4,1 3-2,-2-2-3,-3 6-1,2-1-11,0-1-24,-4 2-29,4-2-32,-3-1-34,-1-1-44,3 1-38,-1-5-47,0-1-98,0-3-100,3 2-195,-2-6-121</inkml:trace>
  <inkml:trace contextRef="#ctx0" brushRef="#br0" timeOffset="38409.47">11951 1442 1665,'-2'-8'-15,"0"3"30,0-2 25,0 2 19,0-3 8,2 2-3,0 6-2,-2-5 4,2 5 12,6-4 5,-6 4 2,14 2 2,-6 2 0,4-1-6,0 3-7,1 2-5,0-1-8,2 3-4,0 0-7,0-1-6,-1 1-23,1-1-34,0-1-44,-3 1-52,1-1-48,0 0-42,-4-4-100,1-1-127,0 1-132,-1-2-60</inkml:trace>
  <inkml:trace contextRef="#ctx0" brushRef="#br0" timeOffset="38666.97">12348 1331 1470,'3'-9'12,"-3"3"27,0-1 30,0-1 29,0 3 11,0-2-2,0 7-8,0-8-9,0 8-10,-3-5-2,3 5 5,0 0 7,0 0 4,-5 15-1,3-5 4,2-1-10,-2 3-10,0 1-4,2 0-6,0 3-7,2-1-5,-2 2-6,2 1-2,0-1-4,2 0-8,0-1-18,3-3-27,-1 2-30,3-6-46,1-1-49,3-1-55,-1-3-58,-1-1-126,2-3-82,-1 0-149,1-3-105</inkml:trace>
  <inkml:trace contextRef="#ctx0" brushRef="#br0" timeOffset="39086.38">12531 1344 1642,'-2'-9'-9,"0"4"24,0 1 24,2-2 14,0 6 8,-4-7 2,4 7-2,0-7 3,0 7 1,4-5 2,-4 5 1,6-3-1,0 1-2,-6 2-3,14-3-6,-14 3-7,12 0-3,-12 0-6,13 3-2,-9-1-4,-4-2-3,11 5-1,-9-2-4,0 4 0,-2-7-3,-2 9-3,2-4 0,-2 1-5,-1 2-1,-1-3-3,2 3 1,0-3-4,-2 2-2,4-2-5,-2 1-3,0 0-2,2-1 1,0 1-1,0 0 2,2 1 0,0 0 1,2-2 0,0 0 0,3 2 0,-1-2-1,1 3 0,-1-4 3,0 1-3,0 2 3,2 0-1,2-2 0,-4 0 0,0 3-2,0-1 4,-1-2-1,1 1 0,-2 0 1,0-1 4,-1 1 2,-3 0-1,0-1 1,0-5-2,-5 8-1,0-4-17,0 0-33,-2 0-29,1-3-43,6-1-37,-12 0-52,12 0-108,-16-5-362,10 1-170</inkml:trace>
  <inkml:trace contextRef="#ctx0" brushRef="#br0" timeOffset="39329.81">12684 1164 1838,'15'1'-18,"-15"-1"38,18 2 32,-6 0 23,2 1 13,-1 2 13,4 0 5,2 2 8,-1 2-1,2 2 2,-1 1-2,2 2-3,-2 3-1,1-2-16,-6 2-6,1 2 0,-4 2-20,-7-1-2,-4-3-12,-6 7-45,-12 0-64,-4 1-99,-12 0-153,-5 0-213,-16 9 58,-5-4-181,-1 1-141</inkml:trace>
  <inkml:trace contextRef="#ctx0" brushRef="#br0" timeOffset="44894.56">5888 1734 511,'0'0'92,"-5"-4"-19,5 4-4,0 0-1,-3-4 3,3 4-13,-5-7 1,5 7-9,-2-2 3,2 2 7,-2-7 3,2 7 0,0-5 2,0 5 4,0 0 3,-2-6-1,2 6 2,0 0-3,-2-8-1,2 8-4,0 0-3,-2-3-4,2 3-3,0 0-4,0 0-7,0 0-1,0 0-4,0-6-4,0 6-6,0 0 1,0 0-5,0 0 6,0 0-1,13 9 5,-8-1 3,6 2-1,-2 0 3,3 2-1,2 5 2,0 0-4,1 0 4,0 3-3,2-1-1,-3 2-3,4-2 0,-4 1-2,4-3-2,-4 1-3,1-3-2,0 0 0,-2 1-2,-3-5-3,0 1-1,2-1-1,-4-2 1,-2-2-4,2 0-1,-1-1 1,-3 0-3,2-1 3,-1 1-2,-1-2-1,0-1-4,1 1-9,-1-2-19,-4-2-15,8 5-21,-8-5-28,0 0-33,0 0-32,10-7-35,-5 3-47,-2 1-121,-1-3-308,0 0-156</inkml:trace>
  <inkml:trace contextRef="#ctx0" brushRef="#br0" timeOffset="45361.72">6509 1664 1739,'0'-8'-63,"0"3"13,2 0 28,-2-2 18,0 2 12,0 5 12,0-9 12,0 5 12,0-2 1,0 6 5,0-7 7,0 7 4,0-7-1,0 7-1,0-7-1,0 7-7,0 0-4,0-6-8,0 6-2,0 0-6,0 0-2,0 0-2,0 0 4,0 0 3,-5 24 10,2-9 4,-1 4 6,-6 4 3,-3 10 1,-3 4 1,-5 4-6,-2 0 1,-15 19-1,-1-4-5,1 1-4,-2 0-4,-1-3-4,1-3-5,9-9-5,3-8-3,0 1-1,3-5-1,4-3-2,0-3-3,4-5 0,2 1-4,3-3 1,1-3-3,0-4 0,0 2-3,3 0-7,0-5-1,2 1-9,2-3-11,2 1-18,-4-3-23,6-3-21,0 0-25,0 0-32,0 0-30,0 0-35,14-14-82,-10 6-123,0 2-188,0-1-98</inkml:trace>
  <inkml:trace contextRef="#ctx0" brushRef="#br0" timeOffset="46154.8">8008 1485 1577,'0'0'-44,"2"-5"29,-2 5 24,4-3 18,-4 3 12,5-5 14,-5 5 8,0 0 9,3-4 0,-3 4 3,0 0-1,0 0-7,5-4-5,-5 4-7,0 0-6,0 0-7,0 0-3,0 0-1,12 11-3,-7-4 6,3 5 6,1 0 1,1 2 0,3 4 3,2 0 1,4 5-6,1-1 1,0 0-2,0 1-4,1 0-3,-2-3-3,-2 0-1,-1-3-4,4-2-3,-6 0 0,-1-1-4,0-4 0,-2 1-3,-3-2 1,2 0-13,-4-1-16,1-2-11,0-3-23,-1 4-30,-2-5-32,-1-2-32,-3 0-21,0 0-26,0 0-27,0 0-75,0 0-338,8-9-123</inkml:trace>
  <inkml:trace contextRef="#ctx0" brushRef="#br0" timeOffset="46494.34">8493 1503 1597,'0'-6'-52,"4"3"25,-2-3 22,1 2 24,-3 4 8,2-7 10,0 2 3,-2 5 3,0 0-4,0 0-2,0 0 14,0 0 10,0 0 4,-9 13 8,3 1 7,2 1-1,-5 4 3,0 4 2,1 4-3,0 5-1,-4 2-7,-2 2-4,0 5-7,-6-2-4,0 4-8,3-3-2,-6-3-6,7 2-5,-5-4-1,4-6-8,3 0 3,-4-2-3,8-4-7,-1-2-13,-3-3-15,7 2-21,1-8-19,-3 2-21,3 0-22,0-5-27,4 0-21,0-2-28,2-2-36,0-5-83,4 5-373,-4-5-154</inkml:trace>
  <inkml:trace contextRef="#ctx0" brushRef="#br0" timeOffset="47279.04">10190 1361 1649,'0'-5'-61,"-1"0"20,1 5 27,0-7 18,-2 2 16,2 5 5,0-6 5,0 6 2,2-6-1,-2 6 2,0 0-2,0-5-4,0 5-2,0 0-1,0 0 7,15 2 5,-6 4 1,3-1 6,1 4 2,6 3 1,-2 1 2,5 3-1,0 1 1,4 2-5,-3 0-3,1-2 0,-1 3-6,-4-5-1,2-1-3,-4 3-2,0-2-2,0-5-3,-4 2-1,-1-3-2,0 1-8,-1-3-20,0 1-21,-3-1-19,-1-2-28,1-1-41,1-2-27,2-1-32,-11-1-89,14-3-308,-5-1-74</inkml:trace>
  <inkml:trace contextRef="#ctx0" brushRef="#br0" timeOffset="47590.01">10740 1263 1519,'0'-6'-46,"0"2"14,0 4 15,0-5 16,0 5 19,0 0 17,0 0 16,-17 11 12,8-1 12,-1 2 9,-2 5 6,-4 5 5,-2 6 1,-4 7-4,-2 3-4,-7 18 0,-1-2-5,1 3-8,-3 1-7,0-2-3,2 0-6,-1-3-4,5-9-9,4-5-6,1-2-12,-1 0-20,4-3-24,0-7-21,4-3-27,3 0-29,3-6-37,-2 1-36,4-5-45,1-1-140,2-2-247,-2 1-97</inkml:trace>
  <inkml:trace contextRef="#ctx0" brushRef="#br0" timeOffset="48342.36">11680 1303 1510,'2'3'-69,"-2"-3"21,4 4 17,-4-4 14,3 4 11,-3-4 17,6 6 1,-5-4 13,-1-2 6,7 8 13,-2-5 2,1 5 8,3-3 5,1 5 2,2 2 4,2-1 3,2 2-4,1 2 0,5 0-1,-4 1-5,6 3-3,1-1-6,-3-4-3,-4 0-6,4-1-3,-3 1-3,0-1-4,-2-4 0,-3 1-1,4-3-3,-6 1-3,3-1-18,0-3-22,-2 2-30,-1-4-38,1 3-34,-2-5-38,-1 0-59,0-3-406,0 1-119</inkml:trace>
  <inkml:trace contextRef="#ctx0" brushRef="#br0" timeOffset="48616.52">12258 1318 1576,'2'-2'-70,"-2"2"22,0 0 22,4-3 25,-4 3 29,0 0 20,-6 17 21,0-6 17,0 4 9,-8 5 11,2 6 2,-7 3 1,-2 4-2,-2 4-11,-3 5-7,-8 9-8,-1 1-7,1 1-6,2-11-4,3-3-7,5-2-32,-6 1-53,3-2-66,1 3-51,8-10-62,-4-3-129,3 1-321,4 1-153</inkml:trace>
  <inkml:trace contextRef="#ctx0" brushRef="#br0" timeOffset="61923.51">4597 2989 1652,'0'0'-91,"-9"2"9,9-2 11,-11 1 14,7 1 20,4-2 11,0 0 19,-10 2 6,10-2 18,0 0 10,-8 0 7,8 0-3,0 0 16,-8 2-2,8-2 5,0 0-4,0 0 3,0 0 1,0 0-4,0 0-5,-9 4 0,9-4 1,0 0-4,0 0-4,-5 2 0,5-2-4,0 0-1,0 0-4,0 0 1,0 0-2,0 0 1,0 0 1,0 0-2,0 0-2,0 0 0,0 0 4,0 0 3,12 5 9,-12-5 4,18-2 2,-8 2 4,5 0 3,2 0-1,4 0-2,2-1-1,7-1 3,4 0-2,4-2 0,4 0-2,4 1-4,8-3 5,1 2 0,2-2-1,0-1-6,4 2 0,20-3-4,4-2-5,-13 4-2,11-3 0,-16 3-3,-6-1-5,-1 3 1,1 0 3,-1-3-8,0 5 3,5-5 0,24 2 3,-2-1 3,-1-3-1,6 3 6,-3-2-6,-2 1 8,-4-3-8,2 2-4,-15 1 10,-7 1 1,0 0 1,0-1-2,1 1-1,-5-2 5,1 0-1,3 1-1,-4-1-10,3 1 6,-3-1 0,-2 2-7,-1-1 0,-1-1-1,1 3-2,-5-4-6,1 2-1,-3-2-5,-6 3 0,5 1 8,-6-1-10,3 0 11,-1 2-1,1-1-7,-1-3-2,-1 3-4,1 0 1,-1-1 4,-1 3-1,2-3-1,-1 2 2,1 0-5,-2 1 7,3-1-3,2-2 0,-3 1 3,1 3-5,1-5 0,3 7-2,6-5 3,2 2-1,2-2-3,-1 1 2,3 1 0,0 1 2,1-2-3,-3 2-2,3 1 6,-3-4-3,-2 2-1,0 1 0,1-5 5,-12 7-2,3-4 0,-4 0-5,-1-1 0,-2 3 7,-1 0-4,-9-1 8,-1 1 0,-3 0-3,-6 1 2,2-2 2,-3 2-3,-1-2 7,-2 2-9,0 1 2,-5-2-2,3 0-3,-1 2-1,-2-2 0,-1 0 1,2 2-2,-4 0 2,0-2-1,1 0 0,-3 2 1,1-1-2,-1 1 0,-8 0-2,15 0 3,-15 0-4,10-3 6,-10 3-5,11 0-1,-11 0-1,11-1 2,-11 1 1,12 0-1,-5-2 0,-7 2 2,15 0-5,-15 0 5,12 0-4,-3 0 2,-9 0 2,12-2-1,-12 2 2,12 0-1,-6-2 0,-6 2-2,0 0 4,10 0 1,-10 0 0,0 0 2,10 0 0,-10 0-1,0 0 1,7-2-3,-7 2 1,0 0-4,0 0 1,9-2 0,-9 2-2,0 0 2,0 0-5,12-3 8,-12 3-5,11 0 7,-11 0-6,12 0 3,-5 0-1,2-2 1,-3-1-1,4 1 1,-2 1-2,4-1 3,-2-3-4,1 5 3,3-3-4,1-1 0,0 0 0,1 1 3,4 0-3,-3-2-1,4 1 1,-2 2 1,3-1-2,0-1 1,0 0 3,1 0-1,1 1-1,-4-1 0,1-1-2,0 2 0,-2-1 4,-1 0-5,-4 2 3,2 0 1,-4 0 3,-1 0-2,-1 1-2,1-1 3,-2 0-2,1 2 2,-4-2 2,3 0-5,-9 2 0,13 0 0,-7-2 0,-6 2 1,0 0 1,15-2-2,-15 2-2,6 0 0,-6 0 5,9-2-1,-9 2-5,0 0 3,10 0 2,-10 0-3,7-1-2,-7 1 4,0 0 0,0 0-1,8-2 0,-8 2 5,0 0-4,8-2 2,-8 2-4,0 0 3,3-4-2,-3 4 0,0 0-10,0 0-3,0 0-6,0 0-6,11-3-10,-11 3-3,0 0-10,0 0-6,0 0-1,6 0-4,-6 0 4,0 0-9,0 0-2,0 0-7,0 0-6,3-3-3,-3 3-12,0 0-2,0 0-11,0 0-17,0 0-19,0 0-20,0 0-35,0 0-53,0 0-141,-7-7-80,-6 2-128,3 0-98</inkml:trace>
  <inkml:trace contextRef="#ctx0" brushRef="#br0" timeOffset="63415.32">12242 2594 649,'2'-9'86,"0"0"-18,2-1 3,-2 3 4,2-3-10,-2 0 0,0 1-1,2-1 4,-1 0 9,-3 3 4,2-2 6,-2 1 8,2 0 9,-2 0 1,0 1-3,0 1-3,0-1-5,-2 1-4,2 0-5,-5 1-6,3-2-8,-4 4-8,2-1-5,-4 0-7,2 2-7,-6 2-4,0 2-5,-1 4-3,-2 1-3,-4 5-1,0 0-3,-2 3-1,0 4-2,0 2-5,2-1-1,0 4 3,6-5-3,0 1-4,-1 0 0,7-1 0,1-2-3,3 0 1,1 0 0,4-2 2,3 0-2,3-2 0,2-1 2,6-2-3,0 0-1,5-5-4,0 1-9,1-5-17,5 1-21,-1-2-22,1-2-27,3-3-18,0-1-26,-3-3-12,3 0-1,-2-4-7,-5 1 1,2-4 4,-6 1 10,1-2 16,-4 1 16,-1 1 25,-2 0 20,-5 1 22,-1 1 21,1 0 21,-2 2 17,-2 2 15,-2 2 19,3-3 10,-5 3 7,3 2 5,-3-1 5,-3 0-2,3 6-2,-7-4 1,7 4-4,-12 0-3,12 0 1,-13 8-2,5-3-4,-1 3-5,1 1 1,-2 6 0,3-4-6,1 4-2,-1-2-5,0 3-2,3-1-1,0 2-4,2-3-5,2 1-1,2-2-1,0 2-1,2-2-1,4-1 1,0-2-4,0-3-1,4-2-3,1 0-1,0-4 1,0-1-4,-1-1 0,6-5 0,-4-2-4,1-2-1,-4 0 1,-1-2 2,-1-3-4,-1-4-2,-4 4-1,1-3 0,-3-1-1,-4 3-4,-1-1 0,1 4-1,-4 0-6,-2 4-5,-1-2-10,-5 4-10,2 4-11,-4 0-18,1 2-17,2 2-22,-1 2-16,1 0-25,0 2-21,2-1-17,3 1-33,0 0-95,1-2-277,3 4-79</inkml:trace>
  <inkml:trace contextRef="#ctx0" brushRef="#br0" timeOffset="63884.78">12669 2514 1531,'11'-4'-6,"-7"1"28,1-1 29,-5 4 24,6-7 18,-6 7 3,5 0-2,-5 0-10,0 0-8,0 0-10,7-2-6,-7 2-5,3 11 1,0-3 2,1 1-1,-2 3-1,4 0 1,-2 4-4,0-1-5,0 0-4,-1-2-7,2 3-1,-1-3-2,1-1-3,-3-3-3,0 1-1,2 0 0,-2-3 1,0 0-1,1-1 10,-2-2 2,-1 0 1,0-4-6,0 0-2,0 0-3,0 0-2,0 0-7,0 0 4,-4-23-9,4 11 0,0 1-8,3-4 3,1-2-1,-2 2-6,3-3 3,3 3-4,-4 0 1,4-1-2,2 5 0,0-2 1,2 1-4,1 3 1,2-1-1,2 3 2,-1 4 1,4-2 2,-3 5 2,4 0 1,-2 2 2,0 1 0,0 5 3,0-1-1,-2 0 1,2 3 2,-2 1-3,-5-1 3,1 0 1,-2 2-2,-2-2 1,-3 1-3,0 0 1,-2-1-3,-2 2-28,1-3-24,-3-1-38,0-1-37,-3 1-47,3-1-41,0-5-66,0-2-129,0 0-62,0 0-129,0 0-92</inkml:trace>
  <inkml:trace contextRef="#ctx0" brushRef="#br0" timeOffset="64060.54">13478 2254 1691,'0'-8'10,"0"1"21,-2 0 12,-1 2 11,1-1 2,0 0-4,0 1-9,2-1-1,-2 0-6,2 6-3,-2-7-14,2 7-26,-2-7-28,2 7-14,0 0-6,0 0-35,0 0-31,0 0-61,0 0-353,2 17-37</inkml:trace>
  <inkml:trace contextRef="#ctx0" brushRef="#br0" timeOffset="64316.52">13523 2348 1436,'2'12'-35,"2"0"33,-2-1 19,0 2 19,0-2 22,2 3 17,-1 0 8,-1 3 11,0-2 4,-2-1 0,2 4 1,0-3-1,0 1 2,2-2-5,-4 1-4,2 2-3,-2-5-5,0 2 2,-2 1-4,-2-1-3,2-1-5,-2 0-8,-3 0-2,1-1-9,-4 0-5,1-3-6,-2 1-1,-1-2-3,-1-4-13,0 1-19,1-1-20,-1-3-28,-2-2-29,2-2-31,1-3-37,2 2-36,0-7-35,2-2-38,4 0-76,2-3-118,4-1-90,4 2-34</inkml:trace>
  <inkml:trace contextRef="#ctx0" brushRef="#br0" timeOffset="64752.54">13736 2402 1395,'8'-2'-18,"-1"0"23,-7 2 22,9 0 25,-9 0 16,0 0 6,10 0 4,-10 0 14,4 6 11,-2 1 6,-2 0-1,0 1-1,2 1-5,-2 2-11,0 0-9,2 2-3,0-2-6,2 4-8,-2-2-6,2 0-6,0 2-3,0-3-7,2-2 2,0 2-4,3-2-6,0-1 1,-1-2-4,1-2-3,-1-2 1,1-1-4,2-2-3,-11 0-3,18-2-2,-10-5 0,3-1-3,-2-1 1,-1-2-2,-2 0-2,3-4-2,-3 5-2,-2-2 6,3 0 2,-4 1 7,1 3 5,0-2 2,-2 3 1,-1 0-1,4 1-7,-3 0-4,0 3-4,-1-1-2,-1 4-4,0 0 2,0 0-2,0 0-1,0 0 1,5 15 0,-5-8 8,2 4-4,-2-4-2,0 1 2,2 3 3,1 0-7,-1 1-2,-2-3-3,2 3 2,0-4 4,3 4-15,-3-2-18,0-3-30,0 2-36,-1-1-42,4-1-44,-1 0-41,1-3-65,1-2-143,0 2-67,-2-2-135,5-1-124</inkml:trace>
  <inkml:trace contextRef="#ctx0" brushRef="#br0" timeOffset="65466.51">14441 2534 1691,'0'-7'-37,"0"7"26,5-9 21,-3 4 24,-2-1 16,3 0 12,-3-1 8,2-1 5,-2 0 9,0 0 0,-2-1 6,2 1-1,-3-1-2,1 0 3,-1 0-2,-1 1-4,0-1-5,0 0-13,-4 1-4,-3 3-7,-2-2-7,0 4-4,-3-1-6,-4 4-3,0 3-3,0 1-4,-4 3-3,1 0-5,5 3 0,-1-1-4,2 4 0,2 1-1,5-1-1,-2 3-1,6-4-4,2 3 3,2-1-3,2-2-1,4 0 1,2-2 1,6 2-4,-2-4 2,3-1-3,3-1 1,2-4-2,-1 0 0,0-2 1,1-2-5,-1 0 4,0-2 0,0-1 0,-3-4 4,0 1 0,-2-1 9,-1-2-3,0 2 4,-3 1 7,1 1-2,-3 1 7,0 1-4,0 3-7,1-3-4,-7 5-3,9 0-1,-9 0-2,4 7 1,-2 2 0,-2 0-5,2 3 3,0 4-1,-2 1-3,2 3 3,-2 1 0,0 6-6,2 1 5,-2-1 0,2 1-3,-2 0 4,0 3-2,-2 2 1,-2-5 1,-2 7 1,-2-5 5,-4 1-5,-2-2 4,-3-3 4,0-1 3,-4-3 17,-3-4-2,-1-1 2,0-6 5,4-1 5,-3-5-4,1-2 0,-1-3 1,4-3 5,-4-5-9,1-1-4,1-4-7,6-2-7,-4-4 2,8-2-7,-3-6-1,6 2-6,3-3-10,4 1-10,2-1-6,0-2-17,6 3-20,5 1-11,0 0-20,5 0-27,4 1-33,3 2-29,3 2-39,5 2-23,9 2-20,2-2-17,3 1-54,3 3-25,4 0-322,1-1-170</inkml:trace>
  <inkml:trace contextRef="#ctx0" brushRef="#br0" timeOffset="65908.34">14831 2444 1776,'22'-9'-34,"-8"2"27,-3 0 32,-5 4 28,-1-4 21,-1 3 19,-4-1 9,0-1 7,0 6 0,-7-11 2,0 6-2,1-2 0,-2 4-4,0-2-6,-5 3-3,0-5-7,-1 6-8,-3-2-10,-3 3-9,2 3-3,-4 0-6,1 2-7,-2 2-5,0 0-7,-1 3-2,2-1-1,3 2-3,3 3 3,-1 0-1,4-3-6,5 0 4,0 2-10,1-2 1,5 2-4,0-2 0,4-2-3,0-1 1,5 1-5,1-5 1,2 3-1,6-5-4,-4-2 2,3 0 0,2-2 1,0 2 1,-1-7-6,2-1 4,-2-3 0,1 0-4,-2 0 2,-2-2-1,-1 1 0,0-2 2,-2 3 3,-2 2 1,1 0 7,-3 1 0,1-1-1,-1 4-3,0 1-3,-1-2-3,-1 4-6,-4 2 6,0 0-4,12 6 0,-8-2 6,3 3-8,-2 2 0,1 1-1,0 2 3,0-2-4,0 3 6,3-2 0,-2 1 0,-1-2-4,2 3-17,-3-4-16,1-1-28,-2 1-36,0-2-36,2-5-35,4 3-47,-2-3-51,0-2-106,0-5-127,3 1 39,0-4-100,-1-2-63</inkml:trace>
  <inkml:trace contextRef="#ctx0" brushRef="#br0" timeOffset="66152.43">15156 2152 1514,'-2'-14'29,"-2"-1"35,2 4 27,-2 2 29,2 1 20,-2 2 4,2-1-2,0 2-12,0 3-10,2 2-12,-2-7-10,2 7-12,0 0 3,0 0 7,-8 12-1,8-4-1,2 3-2,0 6-6,-2 0-7,2 5-4,2 0-15,0 2-3,-2 3-4,-1 1-6,-1-4-4,3 3-3,-3 0-15,0-3-25,-3 3-21,3-5-25,-1-3-35,-1 1-34,0-3-28,2-2-38,-2-2-41,0-3-77,0-4-125,0 0-65,-2-3-122,-1-1-110</inkml:trace>
  <inkml:trace contextRef="#ctx0" brushRef="#br0" timeOffset="66309.04">14973 2372 1668,'-9'-9'-2,"3"1"31,2 1 28,-2 2 24,2-1 9,-1 3 2,4-3-4,-2 0-12,3 6-8,7-13-8,-1 6-8,2 0-19,5 1-28,2-1-27,2-1-42,1 3-37,4-3-36,-3 3-42,0 1-109,1 1-259,1 1-48</inkml:trace>
  <inkml:trace contextRef="#ctx0" brushRef="#br0" timeOffset="66674.91">15287 2301 1446,'2'8'-36,"2"0"23,0-3 26,1 1 20,-3 1 11,0-1 12,2-1 3,-2 0 11,0 0 6,2 2 10,2-5 9,0 3 7,4-3-2,0-1-7,0-1-6,6-1-6,3-1-9,-1-3-5,2 3-6,-3-5-2,6 2-3,-2-5-3,1-1 1,-2-2-8,-2-2-1,-2 2-2,-1-2 1,-2 0-2,-2 2-3,-3-3 5,-2 3 6,-2 2-1,2-1-4,-3 2-6,-3 1-1,-3 1-9,1 1 0,-4 2-1,-2 1-4,0 4-4,-3 0 2,-2 1 1,-1 2-6,3 4 1,-2 0 2,0 3-2,0 2 0,2 1 5,1 4 1,1 1-2,4-1 4,-1 5 3,5-5 0,2 5-8,5-5 4,4 4 2,3-4-4,4 0-1,6 0-2,7-2-12,4-3-36,8-7-56,11 3-114,-4-6-128,13 0-224,2-6 29,24-4 75,3-4-149,6-7-96</inkml:trace>
  <inkml:trace contextRef="#ctx0" brushRef="#br0" timeOffset="69662.35">16665 2060 1630,'7'-5'-1,"-7"5"23,4-4 21,-4 4 22,0 0 16,6-3 13,-6 3 6,2-4 3,-2 4 2,0 0 3,4-6 2,-4 6-2,0 0-3,0 0-4,2-4-13,-2 4-5,0 0-9,0 0-10,0 0-9,0 0-6,0 0-7,0 0-2,0 0-9,14 8 1,-10-2-5,2-1-1,-2 2 0,3 0-5,-1 1 3,-1-1-8,3 3 1,0-3-3,-1-1-1,-3 1 1,2-1-2,0-1 2,-2 2-1,0-2 1,4-2-2,-6 2 4,-2-5 10,6 6-3,-6-6 13,6 6 6,-5-5 11,-1-1-2,5 4-2,-5-4-9,0 0-5,0 0-1,0 0-7,2-15-2,-4 8 2,2 0-6,-2-1-6,2 1 4,-3 0-4,2-1-6,-1 1 6,0-2-8,-3 1-1,2 1 2,-1 0-6,-2-1 3,-1 2-2,0 1-3,-1-1 1,-5 2 1,0-1-8,0 3-3,-1 0 4,0 2-2,-2 0 1,1 4 3,-2-1 1,2 1-3,1 2-2,0 1 6,0-1-3,4 3 0,-1 0 4,2 0-6,3 1 4,2-1 2,-1 0-2,5 1 1,3-2 5,-1-1-8,4 3 4,4-4 3,-1-1 4,6-1-2,-1 0-1,0-4 1,0 0-3,1 0 0,2-4 1,0-1-2,-5-1 2,4-2 2,-6-3-8,3-1 5,-5-3-7,1 1 6,2 0-1,-5-4-1,0 5 4,-2-2-3,2 0-1,-2 3 3,2 0 2,-2 1-2,0 3-12,0-1-2,-1 1 11,2 0-5,-1 4-1,1 1 4,3-1-7,0 2 6,-8 2 1,18 4-3,-8 0 0,2 4 2,-2 2-4,2 1 1,-4 2 5,1 6 2,0 1 5,-3 6 1,-2 1 3,-2 1-2,0 2 10,1 3-9,-3 2 4,0 3-3,-3-1-3,-1 4 5,2-2-3,0-1 1,0 3-3,0-9 4,2 0-3,0 0-1,2-1-1,-2-3-2,4-4 0,0 2 1,1-6 4,1 0-2,0-5-3,4-1 5,2-5-4,-2 1-6,1-7 0,2 0-11,-1-6 2,1 0-10,-1-4-12,-1-4-11,-1-4-10,-1 0-4,-5-2-2,-2-2 1,-2 0-1,-5-1 2,-2 0 0,-6-1 5,-2 1 6,-8 0 1,-3 3 6,1-1 4,-2 3 0,-3 2 7,5 2 0,1 1 8,3 1 9,0-1 6,6 2 4,1 1 2,-1 1 0,5 0-1,3 1-1,0-1 2,7 0 0,2 1 0,7-2 5,3 2-5,8 0-11,0-4-27,4 0-40,3 2-45,7-3-58,0 0-42,-2-1-58,6 0-113,-2-1-65,0 0-84,0 2-46</inkml:trace>
  <inkml:trace contextRef="#ctx0" brushRef="#br0" timeOffset="69908.56">17514 2053 1552,'0'-5'33,"0"5"22,0-10 24,3 4 21,-3 1 15,0 5 7,0-10 5,0 7-8,0 3-8,2-7-9,-2 7-10,0 0-15,0 0-8,0-5-6,0 5-3,0 0-5,8 15-7,-2-5-2,3 3-2,0 0-5,3 2-5,0 2-2,4-1-4,1 1-1,-3-2-3,4 3-14,-2-3-26,2-4-23,-6-2-31,2-1-34,4-1-46,-3-2-43,-1-3-78,2-2-127,-4-2-55,0 0-81,1-1-37</inkml:trace>
  <inkml:trace contextRef="#ctx0" brushRef="#br0" timeOffset="70147.43">17876 2060 1424,'-2'-12'22,"2"0"21,0 3 26,0-4 20,-2 4 24,4 0 12,-4 0 9,2 1-4,0 0-7,-2 3-14,2-2-11,0 2-10,0 5-9,0 0-8,0 0 1,0 0-2,-8 16-5,6-5 2,-2 2-6,0 5-6,-4 1-4,2 3-3,0 2-2,-2 0-5,1 3 1,-3 3-3,-1 0 3,0 1-6,1 2-7,-2-3-20,-2 0-27,4-1-31,-3-7-42,3 2-33,1-5-40,2 1-25,3-8-31,0 0-79,4-5-115,2 0-240,3-2-150</inkml:trace>
  <inkml:trace contextRef="#ctx0" brushRef="#br0" timeOffset="70481.54">18151 1935 1795,'0'-8'15,"2"3"26,-2-3 33,0 3 25,0-1 18,0 1 10,-2-2 7,2 7-5,-2-10-12,2 7-6,0 3-10,0 0-11,-2-8-9,2 8-7,0 0-1,-10 15-2,4-4-5,-4 2 3,5 2-13,-4 2-4,3 4-3,-3 2-5,1 1 0,2 1-2,-1 1-3,1-1-2,-1 4-7,3-2 4,-2-2-9,4 0-3,0-1 4,2-3-6,0-1-4,2 0 2,2-3-11,0 0-21,4 1-18,1-5-31,4-3-43,-2-3-52,5 0-51,2-5-49,0-4-102,2 0-136,1-5 18,-2-1-125,0-3-101</inkml:trace>
  <inkml:trace contextRef="#ctx0" brushRef="#br0" timeOffset="70731.87">18376 1970 1613,'-4'-11'36,"2"4"30,-3-1 30,2 3 17,2-1 13,-1 3-1,2 3-7,-2-6-10,2 6-10,0 0-12,0 0-15,0 0 1,0 0 0,0 0 2,0 0-1,5 27-3,-2-14 1,0 2-12,1 0-2,-2 5-3,0-3-10,1 3 0,-3-1-2,3 0-4,-3 1-2,3-1-12,-3-2-19,2 0-27,-2-4-30,2 3-38,-2-6-36,3 2-33,3 0-30,-2-5-38,2-3-55,2-1-99,1 0-287,2-3-163</inkml:trace>
  <inkml:trace contextRef="#ctx0" brushRef="#br0" timeOffset="71012.67">18567 2060 1823,'2'-11'9,"0"4"31,-2-1 26,0 3 22,0 5 11,0-10 3,-2 5-1,0 0-5,-2 1-8,4 4-8,-10-3-9,4 1-6,6 2-7,0 0-6,-20 5-4,12-1-4,-2 1-5,4 0-5,-2 1-4,-3 3-1,3-1-3,0 1-5,1 3 1,0-2-4,1-1 0,0 1-3,2-1 0,-1 0-2,4 1-4,-1 0 1,2-2-2,2 1 0,-1 0-1,4 1-1,1-3-2,0 1-6,3-3-19,4 2-23,-3-2-23,1-2-36,1 0-35,2-1-41,-2-2-50,-1 0-134,4-2-83,-3-1-122,1 3-70</inkml:trace>
  <inkml:trace contextRef="#ctx0" brushRef="#br0" timeOffset="71317.7">18804 1796 1691,'-6'-9'75,"0"2"24,1 0 20,1 4 18,2-4 2,-2 4 2,4 3 6,-5-8-13,5 8-10,-2-4-14,2 4-9,0 0-13,0 0 6,0 0 7,24 17 1,-8-2-8,2 1-11,4 3-2,0 4-7,0 0-9,5 0-3,-7 2-7,2-1-3,-3 2-3,-2 2-6,-2-1 1,-7-3-8,-4 2-5,-6 2-12,-4-2-17,-7 3-22,-4 1-17,-7-3-31,-1-3-30,-2-3-49,0 1-50,-1-2-56,1-4-95,3-3-139,3-2-16,4-3-189,2-1-186</inkml:trace>
  <inkml:trace contextRef="#ctx0" brushRef="#br0" timeOffset="71746.93">19810 1888 1875,'-2'-7'-6,"0"4"29,2 3 30,-2-6 17,0 3 12,2 3 6,-4-5-1,4 5-7,0 0-11,0 0-3,0 0 3,0 0 5,0 0 8,2 17-2,2-7 0,2 4 0,0-3-11,3 4-5,2-2-4,1 5-4,1-3-6,-1 2-6,3-2 0,-2 1-1,2-1-11,0 0-29,-3-3-36,1-2-45,-3 2-49,6-4-60,-4 0-57,1-4-118,0-1-105,-1-1-186,1-2-149</inkml:trace>
  <inkml:trace contextRef="#ctx0" brushRef="#br0" timeOffset="72021.19">20273 1894 1801,'2'-10'13,"1"4"27,-3 0 24,0-2 18,2 3 13,-2 5 5,-2-9-1,2 9-9,0-7-10,0 7-9,0 0-8,-3-3-4,3 3 4,-8 13 1,2-3-3,-5 5-3,0 3-3,1 4-3,-7 4-3,1 1 0,-2 4-10,-2 3-2,-4 3-1,1-1-4,-1 2-4,-1-1-4,2-2-18,-2 2-24,5-9-21,-1 0-25,4-1-26,-1-3-42,7-7-36,-3 1-44,4-5-101,0-3-116,2-3-199,-2 0-125</inkml:trace>
  <inkml:trace contextRef="#ctx0" brushRef="#br0" timeOffset="72431.25">19476 2112 1653,'-18'0'-39,"12"2"25,6-2 16,-10 0 27,10 0 16,-11 0 18,11 0 6,-11 0 2,11 0-1,-10 0 3,10 0 0,-8 2 0,8-2 1,0 0-2,-12 0-2,12 0-1,0 0-6,0 0-2,0 0-7,0 0-4,0 0-3,0 0 3,0 0 1,0 0 3,28 7-7,-11-4 0,2 1-5,0-3-6,3 1-2,-2 3-1,4-5-1,-1 3-11,1-1-22,-2 0-27,0-2-35,-3 0-35,-2-2-41,2 2-40,-5-5-54,-2 2-104,-4-1-104,0 1-123,-4-4-64</inkml:trace>
  <inkml:trace contextRef="#ctx0" brushRef="#br0" timeOffset="72780.84">19632 1988 1491,'-5'-1'-10,"5"1"28,-5-6 16,5 6 16,-5-4 11,5 4 9,0 0-1,-4-4 1,4 4-6,0 0-1,0 0 3,0 0 2,0 0 2,0 0 0,0 0-5,19 12 0,-14-7-4,5-1-2,-2 4-5,3-1-1,-2 1 0,1 2-4,2-1-3,-1 3-3,2 0-3,-3-2-2,1 2-4,0-2-2,0 3-1,-3-2-2,0 1 1,-1-2 0,2 4 0,-3-2-1,-4-3 4,0 2-2,-2 1 2,0 0-1,-4 1-1,-2-2-4,-3 1-6,0 0 4,-1-1-6,-3 0-20,0-1-27,2-3-37,-3 3-36,2-3-46,0 1-53,2-6-71,2 2-131,0 0-55,1-4-123,7 0-81</inkml:trace>
  <inkml:trace contextRef="#ctx0" brushRef="#br0" timeOffset="73199.28">20653 1475 1516,'-4'-5'-16,"0"2"30,-1-1 29,5 4 21,-9-6 10,9 6 11,-6-4 8,6 4 1,-4-4-4,4 4-10,-6-1-9,6 1-8,0 0-6,0 0 3,-7 11 0,5-6-6,-3 6-1,4-2-6,-1 2-1,-2 3-6,0 0-2,-3 1-4,2-2-1,-3 2-2,2 0-5,0-2-20,-2-1-29,1-1-30,0 0-38,1-3-35,2 2-31,-3-7-56,3 2-109,2-3-315,2-2-133</inkml:trace>
  <inkml:trace contextRef="#ctx0" brushRef="#br0" timeOffset="73406.65">20530 1505 1667,'0'-8'-4,"0"0"23,0 3 20,0-2 17,0 2 6,0 5 7,0-9-3,0 9-7,0-6 2,0 6 7,0 0 4,0 0 0,13 13 0,-7-6-5,1 4-4,1 0-6,2 2-7,-1 2-5,2-2-3,-1 2-4,1-3-17,-3 4-23,0-5-36,-1 1-33,2-1-42,-1-1-44,-4-5-104,0 1-130,-2-2-197,0 0-88</inkml:trace>
  <inkml:trace contextRef="#ctx0" brushRef="#br0" timeOffset="73582.79">20396 1551 1617,'-8'-3'15,"0"2"23,2-1 17,6 2 7,-7-5 3,7 5-5,0 0-5,0 0-5,21-7-3,-4 4-8,6 3-2,-1-3-5,7 2-11,1-2-31,-5 3-30,7 3-48,0-2-52,-3 2-127,1-2-294,0 3-62</inkml:trace>
  <inkml:trace contextRef="#ctx0" brushRef="#br0" timeOffset="73917.53">21182 1846 1614,'0'-6'39,"0"6"24,-2-7 25,2 7 16,-7-7 11,4 4 0,-1-1-1,4 4-6,-14-4-12,8 2-8,6 2-4,-13 2-9,3 2-5,0 3 2,-1 0-5,-2 2-3,1 2-3,-4 5-6,2-1-1,-1 2-9,2 0-3,0 2-2,3-2-7,0 5-1,0-4-3,4 0-1,2-1-4,0 0-1,2 0 0,2-3-3,2 3-1,2-2-3,2-3-18,3 2-27,2-4-34,-1 0-45,7-3-63,3-3-49,-4-1-82,6-1-140,-2-4-17,2 0-128,-1-1-86</inkml:trace>
  <inkml:trace contextRef="#ctx0" brushRef="#br0" timeOffset="74159.04">21398 1874 1619,'0'-7'51,"-2"-1"29,0 1 28,2 1 9,-2-2 5,0 5 0,0-4-9,2 7-11,-2-5-10,2 5-12,0 0-1,0 0-1,0 0 1,-5 17 3,3-7-9,2 1-7,2 2-7,-2 1-7,0 3-2,0-2-6,0 2 2,3-2-6,-3 3-4,2-3-15,-2 2-25,2-2-30,-2-1-38,2-3-46,-2 2-56,4-1-32,-2-4-61,5-3-132,-1 0-52,-1 2-123,4-5-74</inkml:trace>
  <inkml:trace contextRef="#ctx0" brushRef="#br0" timeOffset="74446.14">21676 1926 1635,'2'-4'46,"-2"-2"27,-2 0 21,2 6 11,-5-7 5,1 5 2,-2-1-1,-2 3-7,-2-2-6,10 2-7,-22 2-9,9 1-7,0-1-7,0 1-7,-1 1-5,1 2-8,-2 2-5,3-2-3,-2 1-6,4 0 0,1 0-5,1-2-2,0 1-6,2 2-3,-2-2-4,7-1 0,-2 1-1,3-1-1,3 1-4,1 1 1,2-3 0,1 4-3,3 0-3,3-1-9,0-1-10,2 2-9,-1-3-21,2 1-21,0-3-30,1 1-43,5-1-59,-2-2-135,2 1-149,-1 1-160,0-3-140</inkml:trace>
  <inkml:trace contextRef="#ctx0" brushRef="#br0" timeOffset="74730.77">21760 1678 1751,'-2'-4'4,"2"4"15,-3-5 23,3 5 23,0 0 25,0 0 17,18 2 6,-9 3 2,4 3 0,5 5-4,2 0 1,0 7-4,3 1-7,3 1-2,0 5-2,1 1-12,-1 3-1,-1-1-9,-5-1-5,-1-1-6,-5-1-6,-7-2-2,-1 2-4,-9-1-7,-7 0-29,-7 0-57,-14-1-79,-6-2-107,-11-5-232,-14 9-69,-3-2 82,-4-4-178,-2-2-121</inkml:trace>
  <inkml:trace contextRef="#ctx0" brushRef="#br0" timeOffset="76324.86">3263 4783 1422,'0'0'147,"-7"2"7,3 0-17,4-2-27,0 0-18,0 0-16,-11 2-15,11-2-9,0 0 14,2 7 7,-2-7 7,9 13-1,-3-6-5,2 1-1,6 3-8,-2-2-4,2 4-6,3 0-5,3 1-3,-3 0-8,2 1-2,-3-3-2,3 3-3,1-2-11,-3-2-25,-2-1-31,1-5-33,0 4-47,0-6-45,-1 2-41,-2-6-60,2 1-111,-3-2-282,4-3-150</inkml:trace>
  <inkml:trace contextRef="#ctx0" brushRef="#br0" timeOffset="76588.78">3787 4754 1793,'0'-5'-7,"-2"-1"35,2 6 30,-2-8 20,0 5 11,2 3 6,-2-6 2,0 2-5,2 4-5,0 0-2,0 0-5,0 0 1,-13 10 2,7-3 0,-1 5-4,1 3-3,-2 6-5,-1-1-10,1 4-3,-3 4-5,2 5-9,-3 0-1,2 1-2,-4 2-3,4 3-6,-3-4-7,3 0-12,-1-1-23,0-2-18,1-2-37,2-5-33,-1-2-16,0-4-27,5-3-42,-2-3-34,2-7-55,4-3-102,-2-1-291,2-2-160</inkml:trace>
  <inkml:trace contextRef="#ctx0" brushRef="#br0" timeOffset="76883.78">3929 4475 1864,'0'-12'-3,"-3"2"32,6 0 25,-3 1 19,0 0 14,-3 1 11,3 1 7,0 0 3,0 0-7,-1 4-7,1 3-10,0-5-7,0 5-11,0 0-3,-11 12-11,9-4-6,-5 1-2,4 5-2,-1-3-5,-2 5-2,-1-1-3,2-2-6,0 0-3,2 0-21,-3 1-27,2-4-30,0-1-36,-1-1-35,3-1-55,-4-3-87,6-4-141,-5 3-53,5-3-90,0 0-54</inkml:trace>
  <inkml:trace contextRef="#ctx0" brushRef="#br0" timeOffset="77084.52">3779 4381 1510,'-2'-7'19,"-2"1"27,4 2 25,0 4 8,-4-7 2,4 7-6,0 0-10,0 0 6,0 0 9,0 0 8,0 0 2,18 11-1,-7-4-8,0 1-4,-1 2-6,3 0-7,0 1-6,2 2-5,-3-4-6,1 4-5,4-4-4,-5 2-23,0-3-26,2 1-39,-3-2-39,-3-3-41,-1 3-45,-2-2-111,3-2-136,-4 2-172,-2-4-95</inkml:trace>
  <inkml:trace contextRef="#ctx0" brushRef="#br0" timeOffset="77271.52">3868 4514 1609,'-13'-2'12,"3"2"32,-1 0 30,0 0 20,3-1 15,8 1 8,-17-2-1,8 2-5,9 0-11,-10-2-9,10 2-11,-8-2-7,8 2-6,0 0-8,0 0-5,18-8-5,-6 7-11,-2-2-33,4 2-34,3-2-47,3 3-26,0-1-28,10-3-76,2 2-155,5 0-319,-2 2-174</inkml:trace>
  <inkml:trace contextRef="#ctx0" brushRef="#br0" timeOffset="77581.12">4588 4577 1779,'-10'5'6,"5"-3"21,-1-1 33,6-1 26,-12 2 15,4-2 15,8 0 7,-12 0 3,12 0 11,-13 0-3,13 0-3,-12 2-5,7 0-16,5-2-6,-10 5-8,1 1-6,3 2-6,-2-1-4,0 6-7,-4-2-10,4 2 0,0 1-13,1 2-3,-1 0-6,1 2 2,1-1-4,2 2-9,-1 1 0,1-2 0,2-1-5,0 3-4,2-1-2,0-2 4,0-2-15,4 3-14,0-3-28,3-3-22,3-4-28,-1-1-36,4-5-42,3-1-51,4-1-38,-2-3-71,6-4-118,-3-1-51,3-3-170,-4 0-156</inkml:trace>
  <inkml:trace contextRef="#ctx0" brushRef="#br0" timeOffset="77823.86">4814 4625 1762,'-2'-6'11,"-1"0"34,3 6 31,-5-7 28,3 1 15,0 2 14,2 4 1,-2-5 0,2 5-7,-5-6-11,5 6-5,0 0-16,-2-5-14,2 5-7,0 0-7,0 0-2,0 0-5,4 16-4,-1-8-5,-1 1-11,0 3-1,0 0-6,0 1-2,0 2 0,-1 0-6,2 1-17,-1-1-20,1 0-33,-3-4-38,2 3-37,0-4-49,0 1-43,0-3-40,0-1-107,3-2-102,1-1-191,2-1-147</inkml:trace>
  <inkml:trace contextRef="#ctx0" brushRef="#br0" timeOffset="78158.02">5050 4650 1683,'4'-8'1,"0"3"27,-2-2 36,-2 5 30,0 2 13,2-9 3,-2 9 1,-6-3 2,6 3-4,0 0 0,-17 1-2,8 3-5,-1-2-10,-1 3-4,1-1-10,-3 1-6,0 3-9,3-3-9,0 1 1,-2-1-6,1 1-8,4 0-4,-2-1 0,1 1-4,1 1-4,1 0-5,-1-2-2,3 3-4,0-2 1,2-1-4,0 1-1,0 0-1,4-1-4,0 2 1,0 0-5,4-1 4,0-1 3,1 3 0,2-2-3,-1-1-1,3 1-2,-1 0-2,0 1 1,2-2 0,-2 2 0,0-4-9,1 4-11,0-2-9,-1 1-9,1-3-27,-1 1-33,-1-4-44,2 4-57,-3-4-53,0 0-95,1-2-131,2-1 29,-3-2-109,5 0-54</inkml:trace>
  <inkml:trace contextRef="#ctx0" brushRef="#br0" timeOffset="78446.93">5204 4482 1643,'-8'-4'50,"1"1"23,1 1 20,6 2 5,-8-4-6,8 4-10,0 0 8,0 0 2,-7 8 0,7-8 4,3 9-5,3-2-1,2 4-4,1-3-4,-2 4-6,7 0-4,-3 1-5,3 2-11,-2-2-6,4 5-2,-2-3-4,-1 5-1,-2-4-1,2 1 0,-5 3-4,-2-3-3,-2 1 3,-2-1-7,0 1 1,-4 1-18,0-4-37,-2 2-42,-2-1-48,0-3-54,2-4-63,-3 4-125,1-9-141,3 2 47,1-1-123,2-5-72</inkml:trace>
  <inkml:trace contextRef="#ctx0" brushRef="#br0" timeOffset="78630.53">5732 4661 1647,'13'-4'48,"-5"3"30,-2 1 30,0-2 20,1 0 5,1 0-4,1 0-4,-1 0-9,3 1-9,1-3-12,1 1-6,0 2-8,2-1-8,2-3-10,-1 3-28,1-1-38,-1-1-51,-2 0-63,1 3-59,-2-2-65,0 3-139,-5 0-62,-2 4-117,-4 2-60</inkml:trace>
  <inkml:trace contextRef="#ctx0" brushRef="#br0" timeOffset="78769.76">5935 4796 1533,'-4'8'17,"0"-1"20,1-1 27,2 1 15,1-4 14,0-3 5,1 8-2,4-7-7,-5-1-8,12 2-7,-1-4-8,-1 2-12,3-3-30,2-1-44,1-1-58,4-2-57,-3 1-97,4-1-428,-1-2-156</inkml:trace>
  <inkml:trace contextRef="#ctx0" brushRef="#br0" timeOffset="79484.67">6857 4146 1804,'-7'-16'-34,"-2"3"36,3-1 29,-1 3 22,1 1 18,0 1 13,2-1 4,-2 3 6,0-2 5,0 4 5,2-2-3,0 2-4,0 0-7,-1-1-6,4 3-9,-3-1-11,1 0-4,3 4-6,0 0-8,0 0-3,0 0-1,-12 13 0,11-2 8,1 3-7,0 3-6,-2 5 5,4 7 3,-1 3 6,3 7-1,-2 2 0,1 4 2,0-2-1,-3 5-8,3 4-13,-3 1 16,-3 1-15,-1 0 3,2 3-5,-4 2-2,-4 13 6,5-11-2,-4-10-8,3-4-1,0 1-3,-3-8-4,3-4 2,1-2-1,0-7 1,2-2-8,-1-4 12,0-2 14,2-2 20,0-4 12,-1-2 4,-1-3-8,2-4-5,-1 0-8,3-4-3,0 0-6,0 0-7,-4-16-2,4 9-5,0 0-2,1-3-6,2 0-1,2 3-3,-1 0-3,1-1-1,-1 1-3,0 0-1,1 2-5,2-1 3,2 0-5,0 1 2,-1 3-2,2 2 0,-2 0 3,2 2-3,2 3-1,1 1 4,-1 3-4,0 3 1,-1 2 0,2 4 2,0 1 0,-4 2 4,2 4-2,-5 8 6,2-1-2,-2 4 1,-4 2 2,0 0 4,0 2-3,-2 0 2,-2 0-2,0-1 0,0 2-2,-2-5 1,0 0-3,2-3 0,2-5 1,0 1-2,-2-2 0,4-6 2,-2-1-3,4 1 1,0-3 1,2-3-2,4 0 2,0-4-20,2-2-27,3-1-51,2-3-36,0-3-49,3-4-66,-1-3-78,6-3-104,-2-4-154,3-5 32,-1-2-309,2-5-338</inkml:trace>
  <inkml:trace contextRef="#ctx0" brushRef="#br0" timeOffset="80351.04">7830 4795 2112,'0'0'-118,"-6"4"23,6-4 24,-7 1 23,7-1 30,-4 4 17,4-4 21,-4 5 10,4-5 19,-6 0 10,6 0 8,0 0 8,0 0 3,-5 5 1,5-5-3,0 0-3,0 0-6,0 0-2,0 0-1,0 0-2,0 0 2,7 7 0,-1-4-1,4-3 0,6 0-3,2-3-9,6 2 1,6-2-8,-1 0-6,4-2 0,0 3-3,-2-1-3,1-1-3,-4 0-10,-1 3-18,-5-2-23,-4 2-25,2-1-35,-6 0-32,1 0-42,-4 0-55,0-1-106,-3 1-142,-2-2-177,-2 2-134</inkml:trace>
  <inkml:trace contextRef="#ctx0" brushRef="#br0" timeOffset="80821.72">8588 4497 1765,'-2'-5'-8,"0"-3"36,-4 2 28,2 1 22,-1 1 9,-1-2 4,-1 2 5,1 1-1,0-2-4,-2 4-5,8 1-1,-16 0-6,10 6 1,-4-1 4,1 3-4,-1 3-3,-1 2-4,0 5-4,1 0-6,4 3-1,-6 1-5,6 2 4,0 1-10,0 2 0,4 0-3,0-2-16,2 5 0,0-4-5,2 1-6,2-1 2,2-2-4,0-2 1,4 0 5,0-5-5,0-4-1,3-4 0,4 0 1,0-2-7,-2-4 3,6-3 5,-2-2-10,-2-1 0,0-2 7,-3-2 2,2 0-6,-2-3 7,-4-1-3,0 0-3,-7-1 1,2 2-3,-5-1-7,0 1 4,-5 3-9,-1-1 0,-5 3-5,-2-2 6,-3 7-4,-3-2-7,0 4-11,-1-2-14,4 2-18,-5 3-19,8-1-28,-4 1-28,2 1-37,2-1-33,5 1-34,2 0-43,-1 1-106,6-3-78,1 0-177,6 0-133</inkml:trace>
  <inkml:trace contextRef="#ctx0" brushRef="#br0" timeOffset="81021.5">9015 4894 1751,'10'0'30,"-10"0"28,12 0 28,-12 0 25,11 0 9,-11 0-6,8 5 0,-3-1-3,-3 2-3,-2-2 1,2 1-1,-2 5-11,0-3-5,0 3-18,-2 2 0,2-1-12,-2 0-34,0 1-55,-1 0-71,3-1-93,-4-4-147,4 3-162,-2-5 45,2 1-102,0 1-60</inkml:trace>
  <inkml:trace contextRef="#ctx0" brushRef="#br0" timeOffset="82165.82">9904 4416 1537,'0'0'1,"2"-6"24,-2 6 25,-2-5 15,2-2 10,0 7 8,-5-7 10,5 4 6,0 3 3,-5-9 2,3 5-3,2 4 0,-3-5-6,3 5-13,0 0-9,0 0-7,0 0-6,0 0 0,-7 15-11,4-5-4,3 1 1,3 3-5,-3 2-1,4 4-6,-2-3 0,2 2 2,2 1-9,-2 0-3,-2-2 0,2-1-2,0 3 2,0-1-5,-1-4-1,0 2-6,1-3-6,-1-1-19,-1-2-26,0-1-30,0 0-32,0-6-43,0 3-41,1-3-35,-3-4-57,6 4-96,-6-4-291,0 0-160</inkml:trace>
  <inkml:trace contextRef="#ctx0" brushRef="#br0" timeOffset="82467.77">10373 4489 1725,'0'0'-1,"-6"-3"28,6 3 25,-6-6 28,2 4 19,4 2 10,-7-3 0,7 3-2,0 0-5,-8-4-5,8 4-11,0 0-3,-2-4-11,2 4-8,0 0-7,0 0-6,0 0-1,19-6-4,-7 4-6,6 1-1,0-4-4,4 2-7,5-1-3,-1 0-1,-3 0-20,-2 0-17,2 1-18,-3-1-31,-4-2-28,1 2-32,0 1-45,-2-1-36,-2-3-68,0 0-118,-3-1-245,-2 1-130</inkml:trace>
  <inkml:trace contextRef="#ctx0" brushRef="#br0" timeOffset="82694.64">10901 4154 1782,'0'-8'13,"0"-1"28,0 0 31,0 1 25,0-1 10,-3-2 0,3 4-3,0-1-4,-2 1-8,2 0-11,-2 1-7,2 0 0,0 1-15,0-2-13,0 7-23,-2-8-28,2 8-35,2-7-43,-2 7-28,2-2-29,-2 2-35,0 0-58,0 0-127,0 0-227,0 0-87</inkml:trace>
  <inkml:trace contextRef="#ctx0" brushRef="#br0" timeOffset="83010.59">10953 4225 1569,'5'11'-34,"-2"5"22,-1-5 33,0 3 17,-2-1 13,2 0 17,0 2 9,0 0 8,-2 1 9,2-1 6,0 0 0,2 1 2,-2-1-1,0 2-4,0-2 0,0 1 0,3-1 3,-5-4-3,4 4-1,-2 0 4,1-3 0,-3 1 2,2-3 3,-2 1 1,0-1 14,0 0-5,-2-1 4,-1-2-5,-1 1-6,-3-1 0,1-1-10,-2 0-9,0 1-6,-4-5-6,0 3-10,-1-4-5,1-1-7,-3 3-9,0-3-19,1-3-28,-2 2-34,2-1-38,1-1-42,0 1-42,-2 0-63,6-3-77,2-2-129,0 1-153,1 0 61,5-2-273,1 1-278</inkml:trace>
  <inkml:trace contextRef="#ctx0" brushRef="#br0" timeOffset="83446.67">11646 4659 2095,'0'0'-20,"15"-7"32,-15 7 29,0 0 31,0 0 24,0 0 10,0 0 3,0 0-5,0 0-10,0 0-7,0 0-1,0 0-5,0 0-5,-9 13-3,7-5-5,-2-1-9,2 1-8,0 0 0,0 1-9,0 1 3,0-3-3,0 3-19,0-1-23,2-1-47,-2-1-43,0 0-53,4 0-48,0-3-87,0-3-175,-2-1-28,12 3-135,-4-3-114</inkml:trace>
  <inkml:trace contextRef="#ctx0" brushRef="#br0" timeOffset="84112.83">12364 4288 1570,'0'0'-49,"-2"-6"17,2 6 20,0 0 19,0 0 17,0 0 20,0 0 12,0 0 15,0 0 7,0 0 13,-3-5 3,3 5 9,0 0 3,0 0 2,0 0 1,0 0-2,0 0-1,-1-6-10,1 6-1,0 0 4,0 0-7,0 0-7,-7-1-3,7 1-7,0 0 0,0 0-12,0 0-7,0 0-4,-12 7-7,8-2-4,-2 1 0,-2 4-10,2-1 1,-1 2-2,4 3 1,-3 1 3,1-2-4,1 2-4,0 3 1,2-3 1,0 2-3,2-2-2,2 3-4,2-3 0,0 0-5,3-2-1,1 0 1,0-1 2,4 0 1,0-5-2,0 1 5,3-3 8,0-1 0,2-2 8,3-2 5,-4-2 8,3-4 0,-3-1 0,6-4 4,-4-6-3,0 1 2,-3-5-4,-2-2-3,-1-4-3,-5 1-3,-1-3-3,-4 3-5,-2-2 0,-2 4-9,-2 0-1,-5 2-4,-1 3-5,-3 1-2,-4 6-9,3 2-18,-4 3-19,2 1-16,-4 4-23,5 2-25,-3 2-21,2 2-29,0 1-32,3 3-37,3 1-39,1 0-32,2 2-68,3-2-117,1 3-31,6-1-172,1 2-173</inkml:trace>
  <inkml:trace contextRef="#ctx0" brushRef="#br0" timeOffset="84324.37">12870 4459 1904,'9'2'23,"-1"-2"21,-4 2 32,-4-2 33,14 4 16,-14-4 0,8 2-3,-4 2-20,-4-4-5,6 4-1,-4 1 2,0-1-5,0 3-10,-2 1-7,1 0-4,-1 1-7,0 1-1,0 0-10,4 1-27,-4-2-32,0 0-51,0-1-61,2 1-74,-2-4-98,0 2-171,2-1-25,0-2-145,3 0-128</inkml:trace>
  <inkml:trace contextRef="#ctx0" brushRef="#br0" timeOffset="84768.17">13743 3999 1634,'-2'-8'-38,"-1"1"28,1 0 24,0 0 35,0 1 34,0 0 22,0 1 17,-2 1 8,1-2 2,3 6 0,-2-8-2,0 5-6,2 3 5,0 0-7,-4-4-4,4 4-4,0 0 5,-6 13-3,3-5 2,3 3-8,-1 0-2,1 7-4,0 1-8,0 0-6,1 4-6,-1 0-7,3 2-10,-1 3-5,2-1-5,-3-2-5,2 1-5,1-1-2,-1-1-6,-1 0-15,0-5-24,0 2-36,0-5-29,2 1-38,-2-1-47,-2-3-53,3-1-49,0-3-37,0-1-103,-1-2-127,3 0 19,-1-5-179,0 1-174</inkml:trace>
  <inkml:trace contextRef="#ctx0" brushRef="#br0" timeOffset="85053.71">14005 4032 1908,'0'-9'28,"0"3"26,3-1 24,-3-1 30,2 2 16,-2-1 2,2 2-7,-2 1-14,0 4-7,2-6-9,-2 6-8,0 0 1,0 0 10,6 13-11,-4-4 2,-2 3-9,4 3-5,-1 4 0,-1-2-7,2 4-15,0 2 4,-2 0-6,2 0-4,1 2-6,-1-3-1,1 0-2,-3-2-4,2-1-23,0 1-26,0-4-26,-2-2-35,2-1-40,-2-3-37,0 2-42,0-4-42,1-3-71,1 0-105,-1-3-36,-3-2-152,0 0-107</inkml:trace>
  <inkml:trace contextRef="#ctx0" brushRef="#br0" timeOffset="85260.52">13938 4248 1740,'-7'-4'37,"1"1"31,2-2 25,4 5 20,-9-5 11,7 0-7,2 5-10,-2-9-11,2 9-12,9-8-2,-3 1-7,4 3-4,5-3-11,1 1 0,10 1-7,-1-4-4,3 1-5,0 4-12,2-5-32,-3 5-38,1-3-54,-2 0-53,-3 1-52,2-2-90,-4-1-123,-1 3-249,-5-2-154</inkml:trace>
  <inkml:trace contextRef="#ctx0" brushRef="#br0" timeOffset="85454.15">14507 3913 1869,'0'-8'31,"2"2"26,-2 0 31,3 1 21,-3-3 10,0 3 5,0-3-11,2 0-9,-2 2-13,0-1-10,0 3-6,2-1-7,-2-1-16,0 6-24,0-8-33,0 8-41,0-7-43,0 7-33,0 0-36,0 0-33,0 0-83,0 0-115,0 0-201,0 0-91</inkml:trace>
  <inkml:trace contextRef="#ctx0" brushRef="#br0" timeOffset="85702.27">14526 4000 1535,'4'13'-37,"1"-1"28,-1 1 30,3 3 27,-1-3 35,-1 2 11,2 3 10,-1-4 5,1 2 5,2 0 5,-3 1 2,-2 0-6,3-1-1,-2 2-2,0-3-2,-3 0-7,2-2 4,-2 1-1,1-1-9,-1-1 4,-2-3-3,-2 3-10,-3-4-2,-1 2-10,-2 0-6,-3-2-8,-1-1-7,-3-1-17,0-1-21,0-1-22,-2 0-21,0-2-25,0-2-45,0-4-40,1 1-51,0-1-68,2-6-126,-1 0-129,4 2 53,2-6-140,1 3-95</inkml:trace>
  <inkml:trace contextRef="#ctx0" brushRef="#br0" timeOffset="86464.14">15022 3766 1563,'-3'-7'-21,"1"-2"11,2 1 21,-2 1 26,2-1 21,-2 1 17,2 0 9,0 1 11,-2-2 4,2 2 1,0 1 0,2-3-5,-2 2-5,4-1-2,1 1-6,-1 0-1,3 1-5,-1-1-3,0 0-6,2 2 0,1 1-4,0 1-4,-1-1-5,-8 3 3,19 5-5,-11-2 1,1 7-5,2-1 2,-5 2-2,1 6-3,0 5 10,3 2-4,-6 4-2,-2 2 2,2 6-10,-4 2 3,0 0-10,-2 4-2,0-1 4,0 0-9,-2 1-4,2-5-1,-2 2-1,4-4-5,-2-5 1,2 1 0,6-2 2,-4-1 0,0-3-9,2 0 7,3-3 2,2-1-1,0-3 0,4-1-2,-3-5 3,5-1 2,-3-3-2,6 0-1,-1-4-5,0 0 1,0-4-1,1-4 2,0 0-3,-2-2 1,-1-1 1,0-3 1,0 3-3,-3-2 9,2 1 6,-6 1 6,0-2 2,-3 4-5,3-1-1,-1 2-6,-5 0-5,-2 4-5,0 0-1,0 0-3,0 0 2,-7 18-3,3-8-2,-2 1 3,1 4-4,1 0 2,-2 2 4,0 6 2,2 0 2,-1 4 3,0-1 1,0 8 0,4 2 5,-1 5 1,2-1 2,0 3 1,0 1 2,2 11-1,2-3 0,-2 1-6,3 3 0,-2-1 3,1 0-4,0-3 11,-2-1 2,0-7 2,-2 0 4,0-7 4,0-2 0,-2-3 1,0-3 2,0-2-3,-4-1-2,-2-4-4,-4 0-7,-3-3-3,-10 1-39,-2-7-53,-7 0-65,-8-4-79,-1-5-135,-14 0-205,-7-6-98,3-2 63,-1-3-432,3-3-488</inkml:trace>
  <inkml:trace contextRef="#ctx0" brushRef="#br0" timeOffset="89480.65">960 7585 840,'0'0'291,"0"0"-79,6-3-38,-6 3-29,0 0-16,4-8-22,-4 4-9,0 4-13,4-12-3,-4 4 5,0 1-1,2-3-3,0-1-3,-2-1-2,2 0-1,-2-1-1,2-1-3,-4-1 1,2 2-4,-4-1-2,-2 0-7,0 3-9,-2-2-4,0 5-7,-6-1-2,0 4-8,-1 2-2,-6 3-4,1 3-1,-1-1-5,-2 6-1,1 2-1,-3 0-5,7 3 2,-1 0-2,2 5-2,1-3 1,6 2-4,2-2-2,4 1 0,4 0 3,2 0-4,2-1-2,4 0-1,3 2-1,4 0 0,0-3-1,2 1 3,0 0-1,-1 0-4,2-2 3,-4 3 0,-1 1-1,-2-2 1,0 5 9,-5-5-2,-4 2-3,0-1 4,-4 1 1,-5 0-1,1-2 3,-8 2 1,3-2-1,-6-1 1,-3 0-3,0-6-3,-3 1 7,1-2-7,-2-5-1,2 0 3,-2-4-4,-1-4-2,-3-2-14,5-4-14,-2-2-21,-2-6-29,11 1-34,2-2-36,3-1-41,10 2-33,1-2-46,8-2-124,-2 2-66,8-4-128,3 1-84</inkml:trace>
  <inkml:trace contextRef="#ctx0" brushRef="#br0" timeOffset="89738.65">1117 7327 1686,'4'-4'34,"-2"0"26,-2 4 24,2-8 16,-2 8 11,0-5 4,0 5 2,0-7-4,0 7-4,0 0-11,0 0-9,0 0-8,0 0 3,0 0-7,0 0 8,3 20-1,-1-8-7,0 0 5,0 7-5,-1 2 0,4 4-15,-1 4 0,-2 1-1,1 3-9,-1 3 1,0 0-10,-2-2-5,2-1-4,3 2-26,-5-3-35,2-3-51,-2-6-58,0 0-57,2-5-56,-2-5-116,1-1-136,2-3 29,1-2-151,-2-3-122</inkml:trace>
  <inkml:trace contextRef="#ctx0" brushRef="#br0" timeOffset="89914.25">1155 7657 1664,'-6'-9'-9,"1"0"24,1 1 25,-1 1 16,2 1 9,3-1-2,-2 2-4,2-2-3,4-1-8,0 0-4,2 1-6,3-1 0,2-2-19,0 1-32,3 1-36,2 0-40,0 3-27,1-1-30,0 1-73,1-1-313,0 5-36</inkml:trace>
  <inkml:trace contextRef="#ctx0" brushRef="#br0" timeOffset="90252.61">1503 7557 1439,'8'6'-9,"-4"-2"29,3 1 24,-1-3 20,-2 2 16,0-3 9,0 3 7,-4-4-5,6 4 2,0 0 1,-6-4 1,10 0-8,-10 0-8,14-2-5,-7-2-7,2 1-9,-1-1-2,-2-2-8,3 1-4,-3-1-3,-2-2-5,0 3-3,0-3-5,-4 1-3,0 1-4,-2 0 0,0 0-2,-4 4-3,6 2-4,-17-3 3,7 4 3,-5 3 5,2 2 1,-1 0 8,-2 3 2,4 1 0,-3 1 5,4 2-3,-3-1-5,4 2 4,3 1 0,1-1-3,-2 1-4,4 2 1,2-5-8,-1 1 2,6-1-3,-1 0 4,8-3 2,-5 3-1,8-4 2,0-1-14,1-2-23,4 0-41,0-5-52,2 0-62,3 0-59,5-5-91,2-2-174,4-1 24,3-2-135,1 1-99</inkml:trace>
  <inkml:trace contextRef="#ctx0" brushRef="#br0" timeOffset="90492.49">2186 7427 1654,'-4'-5'32,"-2"-2"33,-1 4 31,1-1 15,-3 0 7,3 3-4,0-2-4,6 3-3,0 0 0,-14 6-2,9 0 2,3 4 6,-1 0-2,1 3-3,4 3-4,1 4-13,-1 1-9,3 1-5,-1 4-9,0 2-13,2-2 3,0 1-6,0 2-2,1-3-9,0 1-14,-1 0-31,0-4-31,-2-3-33,-2 0-47,1-5-50,1 0-53,-2-4-77,2-2-134,-2-4-62,0-2-170,2 0-157</inkml:trace>
  <inkml:trace contextRef="#ctx0" brushRef="#br0" timeOffset="90756.54">2139 7461 1754,'-10'-12'-29,"2"0"45,1 2 32,2 3 26,2-1 10,1 2 5,2 0 1,2-1 3,0 0-1,4-1 3,5 1 4,2 0-3,-1 0-3,6 1-7,-2 2-3,1 2-7,1 0-3,-4 2-5,5 2-4,-4 2 2,0 1-4,-1 3-1,-3 0 3,-2 4-8,-3-1 3,-4 2-13,-2 5-14,-4-1 11,-4 2-11,-5 2-3,0 0-21,-2-2-26,1 0-30,-4-3-43,4-4-47,3 2-64,-2-9-75,7 1-157,-3-4-65,7-1-180,2-1-173</inkml:trace>
  <inkml:trace contextRef="#ctx0" brushRef="#br0" timeOffset="91159.02">2819 7308 1791,'7'-2'14,"-7"2"30,5-4 25,-4 1 29,-1 3 19,0-7 8,0 7 1,0 0 0,5-6-10,-1 2-7,-4 4-11,10-5-1,-3 1-9,5 1-6,1-2-7,0 2-3,1 1-14,0 2 0,0-2-8,-1 2 2,0 4-8,-3-1 2,1 2-2,-5 2-3,-2 1-5,-4 3 1,-3 0-4,-2 3-7,-1 1 0,-9 3 2,-2 6-7,-2 1 4,-1-4-10,-2 1 1,0 1-5,1-2 3,-1 0-9,6-5 3,0-2 3,4 1 3,0-4-1,3 0 4,-1-4-3,3 1-9,3-2 6,-1-2 3,5-4-2,0 0 3,0 0-1,24-4 1,-11 0 1,4-2-9,2 0 3,5-1-3,-2-1 7,2 1-28,3-1-16,-1-2-28,5-1-34,-3 0-44,-3 0-45,7-1-64,-8-1-59,3-1-139,-8 1-58,0 0 41,-2 0-114,-2-4-74</inkml:trace>
  <inkml:trace contextRef="#ctx0" brushRef="#br0" timeOffset="91587.94">2992 7115 1519,'-15'-4'-39,"-3"0"21,0 3 26,5 1 11,-4 0 19,2 1 17,-4 1 11,0 4 13,-4-1 8,1 3 12,-1 4 2,2 0 3,0 2 2,-1 2-4,2 5-1,0 1-1,1 3-5,5 4-6,-2 0-3,6 3-6,4 2-5,0 2-7,4-3 4,2 2-12,4 0-9,2 2-2,4-2-2,3-2-5,4-3-4,4-1-4,3-6 4,8-3-1,1-4-5,5-5 3,4-3-8,3-8-3,9-3 2,3-7-3,14-10 7,1-4 4,-4-3 5,-6-5 9,-8-3-3,-5-2 5,-13 2-6,-8 1 0,-5-4 2,-9 0 0,-4-1-6,-10 1-4,-10-1-2,-8-3-5,-16-8-4,-13 6-6,-8 10 0,3 11-7,-1 10 1,-3 5-9,5 10-23,-7 2-36,5 7-31,-1 2-41,3 2-60,7 7-66,3-3-87,3 2-194,11 0 12,3-1 82,4 2-155,1-5-95</inkml:trace>
  <inkml:trace contextRef="#ctx0" brushRef="#br0" timeOffset="92196.57">5297 7100 1565,'-4'-10'4,"-2"2"32,1 0 30,1 0 27,-3-2 12,4 0 11,-1 1 13,0 0 2,-1 1 1,2-1-5,-1 2-2,2 2-14,0-1-12,2 6-13,0 0-7,0 0-8,-4 18-5,5-1 1,2 1-7,1 7 1,-2 2-8,0 2-3,1-1-6,-3 2-4,0 3 3,-3-1-33,3-1-35,-4-4-50,0 3-59,1-6-65,-2-4-83,0-3-169,2-2-45,-1-5-153,0-2-145</inkml:trace>
  <inkml:trace contextRef="#ctx0" brushRef="#br0" timeOffset="92704.24">5175 7102 1873,'-2'-8'26,"0"0"20,2 1 16,0 2 5,2-3 0,0-1-1,3 4-2,5-5 5,1 1-1,5 1 5,-2-1-2,5 4-6,-1-3-2,3 1-7,-2 4-3,0-1-10,1 4-2,-6 0-8,3 2-1,0 2-3,-4 1-3,-5 3 0,0 4 1,-6-3-7,-2 4 3,-2 1-1,-4 1-6,-2 0-2,-3 2-2,-2 0-4,0-1-5,1 0-1,0-4-4,-2-1-1,4-1 4,2-3-1,-3 1-1,2 1 0,3-4 0,2-1-1,-1-1-2,5-3 1,0 0-3,0 0 2,0 0 0,13 4 2,-13-4-1,16 0 0,-4 0-1,-2 2 2,0 0 2,4 0 4,0 2 0,-1 1 2,2 1 4,0 1-2,-3 0 2,2 3 2,-2-3 2,-3 2 4,2 4 1,-3-5 3,-4 1 4,-2 3 6,2-2-1,-6-1 10,0 1 1,-2-3-3,-3 3-5,-1-2-4,-3 1 1,-3-3-1,0 0-9,-2-1 0,-1-1-5,0-1 1,-2-1-11,-1-2-13,2 0-18,-2-2-20,1-1-26,3-5-36,-2 1-26,6-1-36,2-2-32,1 0-45,2-2-117,3 0-116,4-1-140,2 2-118</inkml:trace>
  <inkml:trace contextRef="#ctx0" brushRef="#br0" timeOffset="92871.73">5666 7029 1768,'6'-4'25,"-2"0"25,-1 1 13,-3 3 13,2-7-2,-2 7-8,2-7-7,-2 7-7,4-5-15,-4 5-30,0 0-28,0 0-39,0 0-45,0 0-44,10 12-82,-10-7-351,3 3-83</inkml:trace>
  <inkml:trace contextRef="#ctx0" brushRef="#br0" timeOffset="93057.85">5687 7204 1657,'0'6'24,"0"0"19,0-1 17,-2 1 4,2 0 7,0-1 9,0 2 5,2 1 3,-2-1-1,2 0-3,0 1-7,2 2-4,-2-3-6,1 0-10,1 2-3,3-1-5,-3 0-14,2 0-30,-2-2-43,0-1-46,2 1-55,4-2-70,-4-3-149,-6-1-299,12 0-154</inkml:trace>
  <inkml:trace contextRef="#ctx0" brushRef="#br0" timeOffset="93318.72">6014 6965 1829,'0'-9'19,"2"2"34,-2 1 34,0 1 24,0-1 9,0 6 0,0-8-4,0 8-9,0-5-10,0 5 3,0 0 16,0 0 0,4 15-4,-4-6-6,2 1 1,0 5-10,2 1-3,-2-1-10,0 4-13,2-2-5,0 2-4,-1 1-7,1-2-1,-2 3-7,3-2-2,-3 1-36,0-2-31,0-1-33,0 0-37,-2-3-52,2 1-58,-2-3-52,-2-4-122,2 3-151,0-5 53,0-1-157,0-5-128</inkml:trace>
  <inkml:trace contextRef="#ctx0" brushRef="#br0" timeOffset="93492.75">6009 7204 1774,'-7'-4'28,"1"-1"33,0 0 27,2 0 18,-3-1 9,3 2-6,2-3-11,2 2-10,2-3-11,2-2-7,5 1-9,3 0-6,4-1-28,2-1-40,2 3-49,5 0-39,3 3-26,0-1-48,5 1-111,-1 2-392,3 1-173</inkml:trace>
  <inkml:trace contextRef="#ctx0" brushRef="#br0" timeOffset="94204.39">7032 7199 1869,'0'0'35,"4"4"25,-4-4 23,0 0 24,0 0 10,0 0 2,0 0-2,0-13-8,0 5-4,2 0-8,2-2-1,1 1-10,1-4-4,-1-1-11,7-3 7,-1-4-15,1-3-3,1-3-4,2-1-5,0 1-13,-5 0-3,-2 4 1,1 0 0,-4 4-9,-1 0-2,-2 4-1,-7 2-8,-1 0-1,-3 5-2,-1 1-1,-3 2-2,0 1-1,3 4-5,-3-2 0,3 4 2,0-2-9,-2 2 1,4 0 5,1 1-2,4 2-4,-2-1 3,3-1-8,2-3 5,7 10 1,1-5 0,0 2-1,3-4 0,2 3 6,-1-1-3,3 3 3,0-2 2,0 1-5,1 1 2,0 0 0,-2-1-6,0 3 2,0 0 7,-1-1-1,-1 3 3,1-2 0,-2 2 1,-1 0-1,0-1 3,0 2-2,-2-1 3,0-1 2,0 2-6,-1-1-2,2-2 9,-5 0-5,2-3-8,1 2 9,-1-1-6,0-3-1,2 1 8,2-2-9,0-2 0,0 0 9,1-2-9,0-2 3,1-2 3,3 0-13,-3-3 7,4-3 4,-2 1-3,1-5 1,0-3-9,0-2 2,-1-1-5,0-2-2,-4 1 1,0-2-3,-1 5 4,0 0-1,-5-1 0,0 4-1,-2 1 1,0 3 3,-4 2-3,-2 0 1,0 4-2,-5 2 3,1 0 6,8 3-2,-15 3 3,5 0 5,1 4 2,-2 4 0,3 0 5,-1 0-1,3 2-4,2 2 7,0 1-11,1-3 6,1 3-4,4-3 1,1-1 2,1 5-6,2-6 6,3 0 1,1 1-7,3-3-20,2-3-19,-1 0-28,6-4-34,-3-1-52,2-1-62,1-3-78,-1-1-136,-1 0-81,-1-1 58,-3-3-115,4 0-65</inkml:trace>
  <inkml:trace contextRef="#ctx0" brushRef="#br0" timeOffset="94523.63">7855 6821 1608,'0'-4'35,"0"4"23,-2-7 22,0 3 9,2 4 3,0 0-1,0-6 9,0 6 11,0 0 7,0 0 1,14 12 3,-8-7 0,0 3 0,2 1-4,3 3-11,-3 2 0,7-1-6,-2 2-5,-4-1-7,8 1-13,-5-4-3,-2 2-10,1 2-8,0-6 0,-3 0-7,3 1 1,-3-3-5,-2-2-8,-2 2 24,4-4 4,-4 2-7,-4-5-8,0 0 3,0 0-6,6-11-6,-4 6-7,-2-3-1,-2-1-5,-3-4 0,5-2-5,-3 1-13,1-3-25,-4-2-16,4 1-22,-2 1-22,1 2-26,0-1-37,1 3-41,-3 2-46,5 1-53,-1 1-97,-1 4-138,2-2 21,0 7-193,2-8-179</inkml:trace>
  <inkml:trace contextRef="#ctx0" brushRef="#br0" timeOffset="94866.47">8142 6812 1829,'6'5'-54,"2"2"34,-2-4 27,-2 2 24,6 0 20,-6 0 18,2-1 13,0-1 12,3-2 6,-1 1-2,1-2-2,-9 0-8,19-3-11,-9-1-5,0 0-8,2-5-6,0 4-5,-1-2-6,-3-3-3,1 0-4,-1 1-5,-2 0-1,-3 1-6,1-2 1,-4 5-8,0-3 0,0 2-2,-4 3 0,4 3 8,-14-2 0,14 2 1,-16 2 5,7 3-1,1 1 0,-2 2-1,-2 1 7,4 3-3,-2-1-6,4 2 7,-1 1-2,3 0-1,0 2 0,1-3-2,3 1 1,5 1 0,-3-1-3,5-1 3,-1-2-3,2 0-12,0-2 3,6-1-20,-2-1-26,1-2-42,-1-3-54,3-2-50,1 0-77,-1-2-128,0 0-133,3-1 42,-1 1-148,0 0-114</inkml:trace>
  <inkml:trace contextRef="#ctx0" brushRef="#br0" timeOffset="95856.03">8529 6927 1781,'0'0'55,"-11"-10"32,11 10 24,0 0 13,-2-6 10,2 6-4,0 0-7,0-8 3,0 2-14,4 1-11,-1-3-9,3 1-11,3-5-3,-1 3-8,2-5-9,1 1-2,0-4-12,1 2 2,-1-3-12,-5 1 6,3 2-10,-5 0-5,0-2 4,-4 4-8,0 1-8,-1 1 7,-6-1-7,0 3-4,-5 1-1,1 0 1,-1 2-7,-4 1 4,6 3-4,0-2-3,-1 3 1,0-2-1,3 3 2,8 0 0,-13 3-9,13-3 4,-8 5 3,8-5-3,2 6 5,-2-6 1,10 7-9,-1-1 4,1-1 4,4 0-7,0 0 4,3 3 2,-2 0-1,1-1-2,1 1 1,-1 1-3,1 3 6,2 0 0,-3-1-1,1 0 0,-4 1 3,2 4 1,-3-7-1,0 5 0,-2-2-2,0 1-3,-1-1 5,1 0-3,-1-1 5,-3-2-4,1-1-1,1-1 0,-2-1 0,0-1 2,-2 0 1,6-3 2,-2-2 1,-8 0-10,17-5 5,-7 3 2,-1-6-3,2-1-5,-1-2 6,-3 0-2,6-4 5,-3-1-6,0-3-4,-3 2 4,3-1-3,-3 1-3,-4 3 6,2-2-1,-1 1-4,-3 3 3,-1-1 1,0 2-2,0 1-2,-1 0 1,-3 2-4,-1-1 4,2 2 0,1 2 4,-3-1-1,1-2 0,2 5-5,2 3-2,-5-8 5,5 8-9,0 0 5,0 0 7,0 0-1,0 0 1,0 0-5,0 0 4,28 11-1,-19-7 5,3 2-9,-1 1 5,1 1 8,3-1-8,-2 4 0,0-2 1,0 0 2,1 2 3,-1-1 1,-2 1-1,1 1 3,-1 0-1,0-3-4,-3 2 4,1-4-1,-2 3 1,0-3 3,0 0-6,-3 1-2,3-3-5,-1-1 9,-2 1-1,1-1 3,2 0 1,2-2 0,0 0-5,1 0 7,1-4 0,1 2-4,0-4-8,4 0 9,-2 0-1,2-3 1,-4 0 0,3-1-1,-2-1-2,-2-1 1,-1-2-2,0-1 1,2-3 3,-6 1-10,2 0 2,-2-2 2,-4 1 0,2 1-6,-1 0 4,-3 2-1,0 1-3,-3 2-1,-1-1 3,0 2-8,-2 3 1,0 1-2,-2 3 8,-2 0-5,0 2 3,2 4-1,-5 0 6,2 3 0,0 1 8,1 4 0,2-3 3,2 4 3,-2 0 4,4 2 2,4 0 0,-2 0 0,4-1 7,2 1 3,5 1-9,0-3 4,1-1-1,3-1-5,2-1-7,0-2-30,1-3-35,4-1-42,-1-3-51,-2-1-58,4-1-66,-2-6-74,-2 0-131,2-3-29,0 1 36,0-4-122,1-3-88</inkml:trace>
  <inkml:trace contextRef="#ctx0" brushRef="#br0" timeOffset="96384.49">9787 6232 1641,'0'-12'45,"-2"4"24,0 0 19,2 3 12,-2 1 1,2 4-8,0 0 17,0 0 11,0 0 2,0 0 1,4 15-3,-2-4-6,2 2-2,2 5 0,0 3-6,4 1-10,-4 2-7,3-2-6,2 3-5,-1 0-5,4 4-7,-3-4-3,-1-3-13,0 2-5,2-2-6,-4 1-2,0-4-3,1-2-6,-3-2 0,1-2-1,-2-1-5,0 0-5,0-5 4,-1-2-8,0-1 0,0 1-4,-4-5-6,0 0-10,0 0-3,0 0 3,0 0 3,0 0-8,-19-12-4,11 8 8,-3 2-3,0 0-3,1 2 5,-3 2 0,0 0-4,1 0 0,-3 3 2,0 4-1,2-1 6,1-1-5,-2 3 7,4 1-6,2-2 3,-2 0-2,3 3 1,1-2 3,1-3 4,3 1 2,2-1-2,0-1 0,4-2-2,1 0-2,-5-4 3,15 2-6,-5-2 7,2 0-3,2-2 2,-3-1-1,3 3-1,1-1-2,2 1 0,-5 0 0,4 1 4,0 2-5,-1-1 1,1 1 3,0 1 3,-2 0-5,2 3 1,-4-5 5,3 5-2,-2-4-6,-1 1-1,-1 0-26,-3-2-30,3-1-40,-2 2-53,1-3-64,2 1-41,0-2-126,-2 1-108,3-3 27,1 0-108,4-1-78</inkml:trace>
  <inkml:trace contextRef="#ctx0" brushRef="#br0" timeOffset="96912.16">11009 6549 1753,'2'-10'58,"-2"0"23,-4 1 29,2 0 21,-2 0 13,-1-2 1,-2 3-9,1-4-4,-2 2-11,-2 3-5,-2-1-3,2 1-12,-5 3-6,0 0-16,0 1-3,0 3-8,-2 0-10,1 5-3,-2 1-7,4 0 1,-2 1-12,5 2-5,-2 1 3,2 0-3,3-1-9,2 1 0,2-3-2,1 3 9,3-1-6,0-1-9,5-3-1,1 1 1,2-2-2,2 0 2,2-2-3,0-2-3,2-2-1,2 0 0,1 0 1,-1-3-3,2-2 2,0-1-6,0 3-2,1-2 5,-1 1-10,0 2 3,-2-1 0,2 3 10,-1 0-11,-1 0 5,2 4-3,-2 0 1,2 0 2,-5 3 1,3 1-7,1-1 5,-4 3 0,1 2-1,-3-2 5,-1-1-4,0 3 0,-3-5-5,0 3-3,-1-1 1,-4-1-2,0-3-6,-2 2 1,0-5 5,0 0-13,0 0 7,0 0 1,0 0-3,0 0 3,-19-14 1,14 8 1,4-3-3,-3 0 8,2-3-2,-1 1-3,2-3-5,1 1-11,1-3-6,2 1-10,1 0-13,-1 2-20,4 0-28,-2-1-34,3 4-49,5-2-37,-2-2-78,1 3-136,0 0-25,8-2-138,-1 2-100</inkml:trace>
  <inkml:trace contextRef="#ctx0" brushRef="#br0" timeOffset="97978.81">11638 6140 1672,'2'-8'21,"2"1"25,-2 0 31,-2 0 28,2 1 20,0 2 7,-2-1-1,0 5-10,2-8-6,0 4-16,-2 4-8,0 0 8,0 0 4,0 0 0,10 17-12,-8-7 3,2 4 0,0 3-13,-2 1-3,2 1-11,2 5-3,-1-2-8,-1 2-2,0-2-4,0 2-5,1-2-5,-1-3-6,0 0-4,-1 0-1,-1-4-5,2 0-5,-3-1 3,4-4-7,-3 1-3,0-4-5,2 1-8,-2-5 2,0 1-4,-2-4-3,0 0 2,0 0-6,0 0-1,3-15 1,-4 10-2,-3-3-1,-2 0-2,-3 1 0,-1 0 3,-1 0-3,-3 3 1,-1 0 3,0 3 4,-2 2-1,-2 2-1,0 2-1,-2 2 2,4 2 2,0-1-3,-2 5 4,2-2 0,4 0-3,3 2 2,-1-1 2,4-2 0,1 3 3,3-6 3,2 4-2,1-4-2,1-1-4,2-3-2,3 1-4,1-2-3,2-2-5,1 0-5,1-4-3,1 2 1,0-4 1,4-1-4,1-1 7,-2-1 2,-3-1 2,3-1 1,-4 0 2,4-1 1,-5 2 2,-1 1-1,2 2 2,-3-1 3,0 2-3,-1 0 2,-1 5-1,-6 1 4,13 0 4,-13 0 3,15 4 3,-7 1 4,-3 3 8,4-3 5,1 3-5,-2-1 6,2 1 1,1 2-1,-1-3 1,2 1 3,2-2-4,0 1 0,2-1 2,0-2-6,1-1 2,1-3-2,0 0 1,2-2-1,-4 1-8,2-3 3,-2 0-3,-1-2 3,2-1-3,-4-1 2,0-4-2,-2 2-4,3-4 0,-6-1-4,3 2 3,-3-3-3,-1-1 5,2 2 0,-6-1-2,2 3-2,0 2 7,-2-1 11,-1 3 4,2 1-2,-2 1-2,-2-1-4,0 4 1,0 4-3,-4-4-3,4 4 4,0 0-2,0 0 5,-14 11 3,10-2 1,-1-2 7,3 3 0,-1-1-2,2 4 11,1-1-5,0 1 2,0 1-1,4 0 2,1 1-3,-2-2 1,4-2-3,3 0 0,-1-1-5,4 0-1,-1-2-2,3-6 0,-1 5-3,4-6-2,-2 1-1,0-4 0,3 1-3,-2-6-1,-2 0-3,1-3-5,0-1-8,-2-4 3,-1-2-9,2-3-7,-5 2-1,-1-3 4,-2 0-1,0-3 0,-3 7 1,-2-1 0,1-1-1,1 6 1,-4-3 4,3 4-1,-3 1 5,2 0-10,-4 2 6,2 4 1,-3 2-5,3 3 3,-7-2 1,7 2 0,0 0 7,-4 12 3,2-5-3,2 2 8,0 3-4,0-1 4,2 3-1,0-1 0,0 0 1,4 2 1,-2 0-1,0-3-3,4 1-3,-3-1-31,7-1-35,-1-1-50,1-2-57,5-3-47,11 3-63,2-6-123,3-1-146,11 4 48,7-5-222,7 0-217</inkml:trace>
  <inkml:trace contextRef="#ctx0" brushRef="#br0" timeOffset="98246.24">13539 6084 1938,'0'-11'-23,"0"1"36,-2 0 39,2 1 37,-2 0 26,0 1 16,0-1 15,0 0 15,2 4 3,0 0-8,-2 1-4,2 4-15,-2-8-18,2 8-4,0 0 12,0 0-2,0 0-4,-2 22 0,2-10-1,2 3-9,0 2-8,-2 0-8,2 7-9,2-2-5,0 4-8,-2 0-7,3 1-6,-1 1-6,-2-2-13,0 0-39,-1-6-48,2 6-55,-3-8-54,2 0-53,-2-1-52,0-6-54,-2-1-75,2-1-107,-3-2-28,2-5-278,-3 3-290</inkml:trace>
  <inkml:trace contextRef="#ctx0" brushRef="#br0" timeOffset="98826.15">13423 6334 2162,'-9'-8'-11,"5"3"30,0-1 15,1 2 8,2-3 6,1 7-1,4-7-3,2 5-8,3-5 0,6 1-4,2 2-3,3 1-6,4-3-20,2 3-32,1-3-31,3 0-27,2 1-21,-3 1-22,1-5 2,0 5 17,-1-3 6,-1 2 27,-6-1 31,2 0 52,-7-2 32,0 3 27,-2 1 18,-5-1 9,-4 0 12,2 0 5,-4 0 13,-4 5 2,0-5-5,0 5-4,0 0-7,0 0-10,0 0-1,-24 5-10,18-2 2,-3 1-11,1 2-5,2 1-3,-1-1-15,1 3-9,-1-1-6,1-1 1,2 1 2,0-3-8,2 2-4,2-2-4,0 1-2,6-2-4,0 0 3,-6-4-6,17 1 3,-6-2-4,2-1 0,-3 0-5,4-2-1,4-2 3,-2 2 1,2-4-8,1 3 1,-4-1-4,8 3 2,-2-3-1,-2 4-4,2 0 4,1 2-1,-2 0 0,2 4-3,-3-2 0,0 3 6,-2 3-5,-1-3 1,0 6-4,-2-2 4,-3 0 2,0 3 4,-3 1 1,-3-1-5,-3 0 0,0 0-4,-2 0 1,-2-3-4,-3 1-4,-1-2-2,2-5 2,-6 1 2,5-2-4,-4-2 3,9 0 0,-14-6-1,5 0 7,4-1-1,1-3-1,0-1-1,2 0 7,4-6-13,0 1 5,4-5 2,4 3-2,0-4-13,0 3-11,1 2-32,2 0-54,-5 2-78,1-1-95,-1 3-233,-5-1 13,-3 3 69,0-2-121,-1 0-62</inkml:trace>
  <inkml:trace contextRef="#ctx0" brushRef="#br0" timeOffset="99393.44">15055 6021 1605,'-4'-3'31,"2"-3"35,-2 1 29,2 0 20,2 5 13,-4-5 3,0 0-5,4 5-9,-2-5-9,2 5-11,0 0-1,0 0 3,0 0-5,0 0-4,4 15-4,0-8-5,2 4-7,2 0-3,4 0-8,-2 2-4,3-1-7,-1 0-10,1-1-2,4 2-26,-3-3-26,2 0-35,-2-3-44,0-1-54,2-2-56,-2-1-69,1-3-133,-1 2-86,-3-4-165,3 2-150</inkml:trace>
  <inkml:trace contextRef="#ctx0" brushRef="#br0" timeOffset="99625.52">15390 6016 1758,'3'-9'-3,"-3"4"28,2 0 22,-2 0 13,2 0 13,-2 5 2,0-8 14,0 8 10,0 0 10,0 0 6,-9 13 0,7-5 0,-4 4-1,2 3-3,-5 2-2,0 2-21,-3 2-5,0 6-3,-4 2-7,4-1-7,-5 3-4,2-1-16,-2 2 4,-1-1-12,-2 5-30,3-7-26,0 1-35,-2-6-40,3 2-43,2-6-39,6-3-30,0-3-36,1-4-77,3-5-89,4 1-260,0-2-161</inkml:trace>
  <inkml:trace contextRef="#ctx0" brushRef="#br0" timeOffset="100091.93">15631 5825 1752,'7'-12'-13,"-3"3"32,-1 0 31,-1 3 27,0 1 24,-2-1 13,2 0 2,-2 6-2,0-5-9,0 5-5,0 0-4,0 0 1,0 0-2,0 0-6,-10 20-4,2-8-11,2-1-4,0 2-9,-2 1-5,2-1-4,-1 2 1,0-2-3,1 0-6,0-1-13,2-2-5,-2-3-20,3 2-9,1-2-11,-3-1-20,4-2-9,1-4 1,0 0 0,0 0 2,0 0 1,0 0 3,0 0 4,-4-17 4,4 8 2,0 0 0,0 0 3,0-2 9,0 3 3,0-1 15,0 0 11,0 1 12,0 1 2,0-1-2,0 3-1,0 5-3,2-9-2,-2 9 2,0 0 0,3-3 3,-3 3 0,0 0 1,10 10 3,-4-4-11,-2 1 4,2 1-3,-2-1 1,3 4 1,0-4-7,-3 3-5,2-3-21,-2 0-29,0 1-36,0-4-40,0 1-42,1 2-48,-5-7-72,0 0-110,0 5-88,0-5-128,0 0-103</inkml:trace>
  <inkml:trace contextRef="#ctx0" brushRef="#br0" timeOffset="100232.88">15488 5874 1569,'-11'-3'-5,"3"1"31,2-2 24,-1 2 17,7 2 11,-9-2 4,9 2-9,-2-4-6,2 4-6,0 0-2,15-3-8,-4 3-3,4 0-6,0-2-25,8 2-39,0 0-52,1 0-55,10 0-62,2-2-100,8 2-246,1 0-40</inkml:trace>
  <inkml:trace contextRef="#ctx0" brushRef="#br0" timeOffset="100534.2">16328 5796 1500,'0'0'23,"-6"-3"27,6 3 28,-10-4 28,4 2 16,6 2 10,-16-2 0,10 2-4,6 0-4,-19 4 1,10 0 2,1 2 4,-3-1-5,1 7 3,2 0-3,-4 1-5,4 2-2,0 0-7,1 2-1,1 2-16,0 0-5,1 1-8,3-2-8,-2 1 0,4 0-10,0 0-9,2 1-3,0-4-3,5 0-7,-1 1 0,3-4-16,1 0-29,0-4-37,4 2-38,0-4-43,1-1-48,2-2-50,0 0-46,-3-7-35,6 2-82,-3-3-76,0-2-27,0 1-143,4-5-127</inkml:trace>
  <inkml:trace contextRef="#ctx0" brushRef="#br0" timeOffset="100758.57">16581 5891 1736,'2'-10'11,"2"3"34,-4-2 29,0 5 21,2-1 13,-2 5 6,0-8-6,0 8-9,2-6-9,-2 6 6,0 0 11,0 0 12,0 0-7,0 23 5,0-12-5,2 1-13,-2 3-8,0 0-10,0 3-9,0-3-8,0 2-2,0 0-7,0-2-9,0 1-25,0-3-33,0 0-29,0-2-41,-2 2-33,2-4-27,2-2-44,2 1-21,0-4-22,3-2-13,2-2-36,-9 0-40,16-4-322,-5 0-138</inkml:trace>
  <inkml:trace contextRef="#ctx0" brushRef="#br0" timeOffset="100988.96">16731 6009 1684,'5'-10'-58,"0"0"34,-2 2 35,-1 1 28,-2-1 19,0 1 15,-5 1 13,0-1 10,-2 5 13,-2-3 5,1 2 0,-2 1 0,-4 2-13,2 0-10,-1 0-5,0 2-6,1-1-14,1 4 0,1-1-12,-2-1-1,4 2-4,2 4-8,2-4 0,2 2-4,0 1-2,4 1-7,4-2 3,0 1-5,2-1-3,4 0-2,2 3-1,1-5-5,2 3-15,4-2-22,-1-1-34,0-3-50,0 1-57,2-1-50,-3-1-89,2-2-125,-1 1-36,0-2-91,0-1-56</inkml:trace>
  <inkml:trace contextRef="#ctx0" brushRef="#br0" timeOffset="101274.94">16943 5593 1464,'-2'-5'40,"-1"-2"21,1 5 14,2 2 28,0 0 25,11-8 18,-3 11 14,-8-3 7,26 5 13,-11 4-11,8-1 17,0 6 3,5 1-1,2 4-7,-1 3-6,5 4-9,-2 1-8,1 4-4,-3 1-8,-4-1-14,-2 4-9,-8-5-10,-5 3-10,-8-7-8,-3 3-2,-8 0-39,-7 0-59,-4 0-85,-10 0-81,-1-2-102,-2-4-107,2-2-210,1-3 10,-1 2 73,1-3-294,9-4-287</inkml:trace>
  <inkml:trace contextRef="#ctx0" brushRef="#br0" timeOffset="105236.98">2498 9182 2087,'0'0'-6,"-6"4"36,6-4 23,0 0 23,-9 0 11,9 0 7,0 0 3,0 0-1,0 0 0,0 0-3,0 0 1,-8 2-5,8-2-8,0 0 8,0 0-12,0 0-9,17 5 0,-11-1-11,2 2-3,0-1-4,4 2-7,-2 0-1,2 3-2,-1-3-8,0 3 1,2-1-4,-3 1-1,0-2-25,2 1-16,-2-1-30,-2-1-36,-1-3-44,6-1-50,-3 1-47,1-4-58,-1 0-112,0-1-101,2-3-179,-2 2-166</inkml:trace>
  <inkml:trace contextRef="#ctx0" brushRef="#br0" timeOffset="105502.08">2779 9085 1814,'-2'-14'-19,"2"3"34,-2 0 26,0 3 21,0-2 21,0 5 20,0-3 6,0 2 8,-2 1-4,3-1-8,1 6-6,0 0-6,0 0 3,0 0-2,-12 13-4,8-1 1,0 1 2,-1 4-7,0 2-2,1 5-5,-2 2-8,2 2-6,-2 1-2,0 4-8,-4 1-9,2-2 0,2 2-10,-4-3 3,5-5-6,-1-1-23,0 0-30,-1-7-27,1-1-35,3-2-37,-1-2-32,1-4-37,3 0-29,3-1-36,-3-6-83,4 3-93,-4-5-19,0 0-104,16-8-54</inkml:trace>
  <inkml:trace contextRef="#ctx0" brushRef="#br0" timeOffset="105817.88">3120 9029 1480,'2'-10'-14,"0"1"28,-2 2 26,2 1 24,-2 1 19,0-1 13,0 1 10,0 5 5,0-8 2,0 8-1,-2-7-6,2 7-6,0 0-4,0 0-3,0 0-2,-16 12-2,10 0 0,-4 1-5,2 2 4,-3 3-2,3 4-1,0 2-8,-3 1-8,3 0-5,-1 3-9,2-2-1,2 1-9,-1-1-2,2 0-1,-2 2-5,2-6-6,4-1 1,0 0-5,0-2-16,2-3-16,6-1-23,0-4-25,-1-1-36,6-7-45,3 1-52,3-4-50,-1-4-85,8-1-117,0-3-31,1-1-157,3-3-124</inkml:trace>
  <inkml:trace contextRef="#ctx0" brushRef="#br0" timeOffset="106188.91">3512 9140 1617,'-2'-8'-29,"2"4"34,-2-1 32,0-1 21,-2 3 29,0-4 20,-3 4 12,0-2 3,1 3 3,-2-3-1,-1 5-5,9 0-10,-17 2-1,9 3-7,-1 0 3,-1 5-6,0-1-4,0 4-2,4 0-8,-2 3-2,2 1-4,3 0-13,0-1-5,3 2-1,2-1-13,-1 2-3,4-3 4,-1-1-6,2-2 0,2-2-6,4-1-6,0-3-2,1-2 4,2-3-2,2-4-4,-1-3 2,2-2 0,0-3-10,2-1 6,-3-2-14,-3-2 7,-1-5-7,-2 2 2,-3-1-5,-5-1 2,-3 1 1,0 2-6,-3 0-4,-4 4 5,-2-1-12,-5 5-4,0 1-5,-3 1-10,-3 2-11,2 5-10,-2 0-20,-1 0-27,2 0-34,2 0-37,1 3-36,2 1-50,4-3-93,2 2-126,2-3-4,6 0-149,0 0-122</inkml:trace>
  <inkml:trace contextRef="#ctx0" brushRef="#br0" timeOffset="106498.57">3745 8932 1680,'2'-4'2,"-2"4"39,2-8 25,0 6 20,-2 2 11,4-11 5,-4 7 8,5 1 2,-5 3 2,9-8 7,-3 6-2,2 1 7,2 1 2,2 0 4,0 1 2,3 5 0,0 1-4,2 0-8,3 2-6,0 4-6,-1 1-6,-2 3-7,-1 1-9,1 0-6,-1 2-7,-6 0-8,-4 5 0,-1 0-8,-8 0-5,-3 1-10,-6 5-42,-4-1-60,-1 1-51,-10-2-66,2 0-84,-4-6-84,7-2-210,-3-2 13,4-4 70,-1 2-215,4-5-180</inkml:trace>
  <inkml:trace contextRef="#ctx0" brushRef="#br0" timeOffset="108016.87">2694 8717 1740,'6'-6'-81,"-2"2"24,0-1 26,-1 1 25,0 1 18,-1-3 22,0 2 16,0-3 14,2 5 12,-4 2 8,2-9 8,-2 6-3,0 3 1,2-6-2,-2 6-4,2-6-8,-2 6-6,0-5-8,0 5-6,0 0-6,0 0-4,2-6-6,-2 6-6,0 0-7,0 0-1,0 0-3,0 0-4,0 0 0,0 0-2,0 17-3,-2-10 2,0 4-2,0-1 0,0 2-3,-1 3 2,2-2-3,-3 2 0,2 0-7,-2 1-22,0-3-20,-2 1-26,5 1-26,-4-3-31,5-3-32,-3 2-25,3 0-23,-1-6-60,-1-2-373,2-3-131</inkml:trace>
  <inkml:trace contextRef="#ctx0" brushRef="#br0" timeOffset="108271.03">2655 8763 1633,'-2'-4'-58,"2"4"25,-3-8 21,3 8 17,0-7 17,0 7 6,0-5 3,0 5-1,0 0 1,3-7 5,-3 7 6,6-4 7,-6 4-2,8 0 0,-8 0 5,14 3-6,-7-2 2,4 3-6,0 0-2,-1 0-5,2 1-4,0 2 0,0 0-2,1-2-2,-3 3-6,2-2-1,2-1-15,-4 2-27,-2-2-29,6 3-34,-6-2-32,-2-1-28,3-3-36,-3 2-123,-4-2-179,-2-2 10</inkml:trace>
  <inkml:trace contextRef="#ctx0" brushRef="#br0" timeOffset="108459.07">2694 8791 1322,'-6'-2'-20,"-2"0"25,2 0 16,6 2 13,-13-5 12,9 3-3,0-2-2,-1-2-3,5 1 0,5-2-6,1 0-1,2-2-4,6 0 1,4-3-5,1 3-2,3 1-10,-1 1-40,2 2-40,0 0-57,-4-2-153,0 7-142,-4 0 68</inkml:trace>
  <inkml:trace contextRef="#ctx0" brushRef="#br0" timeOffset="109102.47">2459 10568 1287,'0'-7'60,"0"-1"16,3 3 15,-3-4 21,0 5 9,2-2 9,-2-1 4,0 2-2,2-1-3,-2 6-3,0-7-12,0 7-11,2-6-11,-2 6-11,2-4-12,-2 4-2,0 0-4,0 0-6,17 10-7,-12-4-1,1-1-5,0 2-9,2 0 3,1-1-8,0 3-1,1-2-4,-2 1-14,3 0-25,-2-3-36,-3 1-45,3-2-45,-1 1-56,-2-2-95,2-3-155,-8 0-28,16 2-87,-16-2-63</inkml:trace>
  <inkml:trace contextRef="#ctx0" brushRef="#br0" timeOffset="109352.09">2699 10428 1573,'0'-6'33,"1"-2"10,-1 2 28,0 1 15,0 5 7,4-8 2,-4 8 0,-4-6-2,4 6 2,0 0 3,0 0 10,-9 19-2,6-9-3,-1 4-2,0 1-5,0-1-4,-3 6-9,1 3-2,0 0-6,-3 0-10,1 1-4,1 3-8,-1-2 0,0 0-12,-1-1-16,1 2-17,1-2-35,-1-2-39,1-2-45,1-3-44,2-2-39,0-2-33,-1-3-51,5 0-101,-2-5-67,0 0-113,2-5-61</inkml:trace>
  <inkml:trace contextRef="#ctx0" brushRef="#br0" timeOffset="109860.03">2879 10157 1502,'2'-11'29,"-2"3"38,0-1 27,0 3 18,0-2 13,-2 3 5,2 5-12,0-9 2,-2 4-15,2 5-11,0 0-6,-4-4-12,4 4 0,0 0-6,-7 16-5,5-6-9,0-1 3,-4 4-11,1 3 0,1-1-4,2 0-8,-2 2-2,0-1-10,2-1-22,-2 0-25,-1-4-25,2-2-22,1 2-21,-2-4-20,4 0-23,-2-4-12,2-3-1,0 0 2,0 0 16,0 0 14,0 0 7,-2-22 20,2 12 18,0-1 14,-2 0 26,2 0 26,-2 1 22,0-2 22,2 3 15,-2 1 14,2 1 7,-2-1 1,2 3-3,0-2-7,-2 2-7,2 5-5,0 0 8,0 0 5,6-4 3,-6 4 0,10 9-3,-4-4-4,3 5-4,2-3-5,-3 2-9,3 2 0,-3 0-2,3-1-4,0 2-5,-3 0-2,2-1-17,0 0-26,-2-4-37,-2 1-45,0-1-44,1 2-41,-5-4-82,0 1-144,-2 0-262,0-1-160</inkml:trace>
  <inkml:trace contextRef="#ctx0" brushRef="#br0" timeOffset="110015.01">2823 10319 1852,'-4'-2'14,"0"-1"24,0-1 15,0-2 4,2-1 5,0 0-4,2-1-7,2 1-5,2 0-3,2-1-2,2 2-9,4-3-15,2 3-32,1-1-48,2 2-47,4 2-54,-3-2-117,0 5-308,1 0-89</inkml:trace>
  <inkml:trace contextRef="#ctx0" brushRef="#br0" timeOffset="110596.73">3777 10399 1587,'2'-6'-30,"0"-1"30,0 1 23,0 0 20,0 3 20,0-3 10,0 1 12,-2 5 9,2-10 4,-2 5 8,3 3 0,-3 2 3,2-8-3,1 3-3,-3 5 4,2-5-8,-2 5-1,0 0-10,2-6 0,-2 6-1,0-5 0,0 5-4,0 0 0,0 0-10,0 0 7,0 0-9,2-6-4,-2 6 0,0 0-4,0 0-4,0 0-4,0 0-2,0 0-12,0 0 1,0 0-1,0 0-9,0 0-5,0 0 4,-18 11-6,14-7 1,0-1-8,-2 3 1,2 2 3,-3 0-2,-2 4-5,3-1 4,-2 2-7,1 2 3,1 1 2,0 1 3,-1 1-5,4 1 4,-2 1-4,3 1 4,-1 0-3,3-2 1,3 1-4,-3 0 1,4-1-5,1 0 0,1-2 6,2 0-4,3 0 2,-1-3 0,5-4-6,0 2-8,2-2-15,-2-3-25,4-1-24,0 0-31,-2-4-44,-1-1-51,4-1-40,-1 0-46,-2-1-86,1-3-145,1-2-3,-1 0-231,-4 1-233</inkml:trace>
  <inkml:trace contextRef="#ctx0" brushRef="#br0" timeOffset="110920.86">4203 10422 1974,'0'-9'-19,"-2"2"32,2-1 30,0 1 30,0 2 25,-2-1 12,2 0 7,0 6-6,-3-7 5,3 7-5,0-7-11,0 7 0,-2-5-18,2 5 6,0 0 10,0 0-12,0 0 7,7 17-8,-3-7 1,-2-1-10,2 3-4,0 0-12,-3 5 3,5-2-10,-2-1 1,0 4-9,0-1-8,-2 1 5,5-1-11,-5-2-6,2 2-27,-1-2-35,-1-1-41,1-1-39,0-1-55,-1-3-56,0-2-37,1 0-108,0-2-140,3-3 25,-6-2-141,14 0-128</inkml:trace>
  <inkml:trace contextRef="#ctx0" brushRef="#br0" timeOffset="111205.45">4498 10176 1707,'0'-7'29,"-3"2"36,0 0 30,1 2 18,2 3 10,-4-5-2,4 5-3,0 0 13,6-5 2,-6 5 7,0 0 2,28 7 3,-13-3 2,-2 3-4,7 3-5,1 0-4,3 1-8,1 6-6,1 0-5,-1 3-2,-1 0-9,2 1-5,-6 3-11,0-2-4,-6-1-4,-3 0-3,-6 2-4,-5 0-8,-5 2-5,-6 2-18,-7 2-51,-6 2-59,-6 0-61,-2-2-82,1-3-105,-8-5-129,8-2-143,2-2 34,-2-2-313,1-1-352</inkml:trace>
  <inkml:trace contextRef="#ctx0" brushRef="#br0" timeOffset="112602.93">2475 11807 2236,'0'0'-87,"-5"-4"23,5 4 28,-4-3 26,4 3 14,0 0 16,0 0 7,0 0 8,-9-3 8,9 3 5,0 0-4,0 0 15,0 0 7,0 0 4,0 0 1,7 20 2,-1-14-5,1 4-5,-1 3-4,3-2-5,-1 0-4,0 2-4,0 0-2,4 2-14,-2-1 7,0 1-5,1-1-8,0-2-27,-3 0-31,3 0-29,-3-1-41,3-2-39,-2-2-45,-1-3-83,2-1-136,1 0-237,-2-3-141</inkml:trace>
  <inkml:trace contextRef="#ctx0" brushRef="#br0" timeOffset="112829.34">2799 11840 1738,'0'-9'-12,"2"0"32,-2-1 21,0 5 26,0-2 17,0 1 16,0 0 11,0 6 1,-2-8-5,0 4-13,2 4-2,0 0-3,0 0 2,-13 20-3,6-9-2,1 5-1,0 7-7,-3-1-8,1 1-6,0 4-7,-4 5-2,2 0-5,-2 1-7,0-1-2,2 1-17,2-1-27,-1-5-31,1-3-39,2-3-38,-1-1-46,1-3-38,3-5-46,1-3-122,2-1-104,2-6-156,-2-2-121</inkml:trace>
  <inkml:trace contextRef="#ctx0" brushRef="#br0" timeOffset="113255.26">2995 11621 1677,'4'-16'9,"-1"3"46,2 3 16,-3 3 23,0-1 12,-1 2 7,2-1-7,-1 3-8,-2-3-5,0 7-11,0 0-1,0 0 0,0 0-2,2 17-5,-4-8-2,0 0-11,-2 2-4,2 4-3,-5-1-6,4 1-2,-1 2-15,1-6-23,0 4-34,1-2-34,0-4-29,-1 1-26,2-3-11,-1 0-21,0-2-2,-1-2 5,3-3 12,0 0 9,0 0 11,0 0 16,-8-13 11,4 4 12,4-1 15,-3-3 22,1 1 24,0-1 20,2 3 26,-3-3 16,3 6 10,-1-2 10,1-1-2,0 3-7,-2 0-5,4 3 12,-2 4 10,0 0 3,0 0 1,21 5 6,-14 3-10,1-1-5,2 4-5,2-2-7,-2 2-3,0 2-10,1-2-1,1 2-3,-2-1-15,4 0-32,-4-2-45,2 0-50,-2 0-63,-2-3-55,-2-1-143,-2 0-95,-1-3-85,-3 1-42</inkml:trace>
  <inkml:trace contextRef="#ctx0" brushRef="#br0" timeOffset="113405.03">2972 11702 1544,'-8'-8'29,"-1"3"25,1-1 15,1 1-3,3 0 5,0 0-8,2-2-2,2 3-10,4-2-4,2-1-7,1 4-3,5-3-16,3 4-35,2-1-36,4 3-47,-1 0-44,5 0-107,0 0-298,7 2-47</inkml:trace>
  <inkml:trace contextRef="#ctx0" brushRef="#br0" timeOffset="113664.63">3696 11698 1553,'4'-4'52,"-4"4"34,0 0 17,0 0 22,-15-4 12,15 4 3,0 0-7,-19 6-1,11-2-9,-5 4 4,2 1 8,2 4 3,-5 5-7,2 2-4,2 2-3,-5 0-10,8 5-9,-1-2-10,1 2-7,1 0-8,2-1-6,0-1-5,4-1-6,0 0-12,2-4-16,0-1-21,4-2-28,5-2-38,-1-1-40,3-6-53,2-3-54,3-1-55,1-4-48,2-2-115,4-3-90,-3-1 26,4-3-94,-5-3-77</inkml:trace>
  <inkml:trace contextRef="#ctx0" brushRef="#br0" timeOffset="113984.22">3919 11840 1525,'-5'-4'19,"3"-2"33,2-1 24,-2 2 18,2-1 11,0 6 3,-2-7 4,-1 3-7,3 4-7,3-7-6,-1 3-3,-2 4 0,11-5-7,-3 3-3,-1-1-9,-7 3-3,17 0-8,-9 0-2,-3 5-1,4-5-4,-1 7 1,-2 1-3,-2-1-4,-1 3 8,-3 2-7,0-1 5,-3 7-7,-1-3-2,-2 5-2,-4-4-8,2 4 2,-1-2-4,2-5-4,0 2-4,1-2-4,-1-4 1,3 2-8,2-2 0,0 0 0,2-1 1,2-3 2,1 1-2,5-3 1,2 2-3,1-4-11,3 1-9,3-2-18,0 0-27,3-2-36,3-1-45,3-3-55,0 0-55,-2-3-96,8-4-157,-5-3 29,3-1-126,-4 0-95</inkml:trace>
  <inkml:trace contextRef="#ctx0" brushRef="#br0" timeOffset="114224.24">4412 11672 1662,'-4'-4'39,"0"0"38,-1 0 28,5 4 8,-4-8 9,2 7-2,2 1-5,0 0 6,4-8 1,5 6-1,-9 2 3,25 3 6,-8 3-6,5-2-7,0 3-7,4 5-8,3 4-6,-1 0-12,0 1 2,-3 5-18,-1-1-3,-6 4-1,-2 3-3,-10 0-8,-6-1-22,-4 4-33,-7 3-37,-10 4-50,-9-2-62,-15 15-74,-5-4-90,-5 1-172,-5 1-41,-3-1 71,-5 2-135,-4 2-91</inkml:trace>
  <inkml:trace contextRef="#ctx0" brushRef="#br0" timeOffset="114610.68">2665 13339 1604,'-10'0'28,"10"0"33,-11-2 22,11 2 16,-7-3 8,7 3 7,-7-5 5,7 5 0,-3-5-5,3 0 0,0 5-10,0 0-7,3-10-7,-3 10-4,7-3 0,-4 1 5,-3 2 3,0 0-4,21 8-6,-15-3-3,5 4-3,-1 2-7,1-2-5,1 3-9,-2-1-6,4 2-11,1 1 4,0-1-7,-5-1 1,1 0-10,2 0-22,-3 0-30,2-3-34,-1-1-35,-2-1-43,-1-3-47,5 2-55,-5-1-138,3-5-96,2 0-4,-3 0-179,6-7-151</inkml:trace>
  <inkml:trace contextRef="#ctx0" brushRef="#br0" timeOffset="114850.17">3080 13254 1871,'0'-11'45,"0"2"38,0 0 24,-2 3 12,0-3 8,2 7 4,-3-5 6,3 7 4,-3-4-5,3 4-12,0 0-17,0 0 2,-18 13-4,10-1 4,-1 2 1,-1 4-4,0 6-4,-4-2-9,2 4-16,-3 6-10,0-3-2,0 2-9,1 1-1,-6 7-5,6-6-6,-1-4-10,0 3-21,2-3-28,1 0-32,2-8-29,0 1-28,2-7-30,2-2-27,0-4-56,4 0-33,0-6-31,2-3-83,0 0-64,0 0-43,16-23-133,-3 5-103</inkml:trace>
  <inkml:trace contextRef="#ctx0" brushRef="#br0" timeOffset="115121.19">3373 12872 1704,'0'-6'33,"1"1"36,-2-1 21,1 1 19,0 5 15,-2-11 3,-1 6 5,3 5 2,-2-6-7,2 6-8,0 0-17,-3-4-7,3 4-13,0 0-5,0 0-9,-12 18-7,8-10-6,0 6-4,-3 0-8,3 2 2,-2 0-7,0 3-3,2 0-4,-6 1-16,4 0-25,-1-3-26,2-1-23,1-1-33,-3-4-25,3-1-30,-1-1-32,0-2-23,4-3-8,-1 1-6,2-5-27,0 0-25,0 0-340,0 0-107</inkml:trace>
  <inkml:trace contextRef="#ctx0" brushRef="#br0" timeOffset="115297.82">3258 13026 1546,'0'-12'-59,"-2"1"28,2 0 35,-3 2 25,3-3 34,-1 2 23,-1 3 14,-1-1 10,3 1 1,0 1-2,0-2-11,0 8-13,0-7-6,0 7 8,6-2-3,-6 2 3,13 2-3,-13-2-3,16 9-11,-6-3-3,0 3-5,1 0-8,-1 1-3,0 0-9,1 2-13,-2-1-25,0-2-31,-3 2-37,0-4-44,-1 1-49,-3 3-53,-4-5-78,2 1-101,-6-3-254,-1 1-139</inkml:trace>
  <inkml:trace contextRef="#ctx0" brushRef="#br0" timeOffset="115446.14">3191 13026 1812,'-14'-5'21,"4"-2"38,2 2 17,1-1 11,1 0-2,4 3-8,0-5-3,6 2-7,0 1-5,7-2-7,1 0-6,4 4-4,0-4-3,2 7-19,2-5-35,0 3-32,5 2-45,-2 0-58,7 2-26,-3 0-96,2 1-377,-1 4-144</inkml:trace>
  <inkml:trace contextRef="#ctx0" brushRef="#br0" timeOffset="115854.54">3979 13095 1783,'2'-4'2,"-2"4"15,0 0 18,0 0 18,0 0 10,-15-7 6,15 7 11,-7 0 11,7 0 10,-8-2 5,8 2 5,0 0 3,-13-3 4,13 3 13,0 0 4,0 0 1,0 0 7,-13 3 0,13-3-1,0 0 0,0 0-6,0 0-9,0 0-8,-11 2-10,11-2-12,0 0-11,-9 3-8,8 2-9,-5 2-3,2 0-8,-5 6-6,4 1-7,-3 0-2,2 6-1,-2 1-4,-1 1-3,0 2 0,3 0-2,0 3-7,-3 0-2,5 0-1,-2-3-4,2 2 0,2 1 0,2-6-3,0 3 0,2-4-1,2 2-2,0-5 2,4 0-3,3-3 5,2-1-16,2-4-24,-1 1-47,8-5-37,-3-1-38,4-4-58,0-2-69,7-4-81,-3-1-172,1-2-74,2-4 77,-3 0-294,5-4-303</inkml:trace>
  <inkml:trace contextRef="#ctx0" brushRef="#br0" timeOffset="116320.49">4423 13118 2296,'-4'-8'3,"1"2"25,1 1 15,0-2 5,0 2 2,2 0 4,2-2 4,0 2 4,0 1 9,5-2 5,-1 3 11,3-1-1,1 2 6,2-2-10,0 4-6,-2-1-6,3 2-4,-5 1-7,3 0-3,-3 2-5,1 1-3,-3 1-8,-2 1 1,0 2-5,-4 1 0,0 1-11,-2 0 1,0 0-2,-2 2-1,-2-1-2,0 0 0,1-3-8,1-1 2,0 1 2,0-1-3,-1-1-7,0-2 0,4 2-3,-1-1 3,-1-1-3,3-5 0,0 10-2,0-5 3,3-1-1,0 2-1,2-3 7,2 1 6,1 2 1,2-2 3,5-1 2,1 4 7,0-2-6,-2-1 3,4 2-4,-1-1 2,-3 3 7,2-2 9,-2 1 3,-1 0 8,-2 4 7,-1-4 11,-3 3 3,-1-3 1,-4 1-7,0 2-4,-2-2-4,0 1-5,-4-1-5,-2 1-6,-3-1-23,-2-1-45,-4-2-46,3 2-51,-2-4-55,-2-3-73,3 2-72,-3-5-123,2-4-128,2 0 43,2-5-296,2-4-313</inkml:trace>
  <inkml:trace contextRef="#ctx0" brushRef="#br0" timeOffset="116587.59">4753 12737 2472,'6'-4'59,"-2"2"14,2 0 7,4-1 18,-10 3 13,19 3 17,-8-1 6,3 4 13,2 0 21,1 3 5,3 2 9,1 5-2,0 2-4,2 1-10,1 4-6,1 2-11,-3 2-8,3 5-11,-6-4-10,0 11-9,-6-7-7,-3 3-6,-3-1-10,-7-2-11,-7 4-2,-7 6-9,-8 0-27,-14 8-29,-8-2-42,-1-5-51,-2-3-68,3-11-59,2-8-84,-1-2-100,-1-7-203,6 1-47,-3-8 91,8-1-385,1-4-417</inkml:trace>
  <inkml:trace contextRef="#ctx0" brushRef="#br0" timeOffset="119452.51">8451 5409 499,'0'0'65,"0"0"-11,0 0-1,0 0-9,8-9-6,-8 9 9,0 0-5,0 0-2,0 0 2,-4-8 2,4 8 6,0 0-1,0-7 2,0 7 4,0 0-5,0-6 1,0 6-5,0 0-7,0 0-6,-6-4 1,6 4-6,0 0-5,0 0 1,-20 12-6,14-7 1,0 3-1,-3 1-2,1 3 2,1 2-4,1-1 0,0 2-2,1 1 5,1-1-1,2 2-4,0-3 4,0 3-1,4 0 2,-2-5 0,4 5 3,2-5 0,3 0 6,2-3 1,-1 1-4,3-5 1,1 1-5,2-2 1,0-1 1,0-3-3,0-5 0,1 2 1,1-2 8,-6-4-2,2-1-2,0-1 2,-4-4-2,0-1-3,-1-2-2,-5-1-2,0-1-1,-2 0-2,-2-1-1,-2 1-3,0 4-3,-3-1 0,-2 2-8,0 2-14,-3 4-10,2 3-22,-4 3-15,2 3-25,0 3-27,-1 3-40,0 2-113,-1 1-226,3 3 0</inkml:trace>
  <inkml:trace contextRef="#ctx0" brushRef="#br0" timeOffset="120310.37">10507 5542 1359,'5'-9'-14,"-1"6"24,-2-2 19,-2 5 19,3-7 5,2 5-5,-5 2-4,2-5 0,-2 5-4,0 0-7,7-2-2,-7 2-4,0 0 10,4 9-2,-4-2 3,2 1 0,-1 1-2,2 2-5,-1 0-2,-2 0-1,2 2-1,-2 2-4,2-1 1,-2 1-2,-2-1-22,2 1-39,0 1-43,0-3-55,-2-1-120,2-2-289,-2 2-49</inkml:trace>
  <inkml:trace contextRef="#ctx0" brushRef="#br0" timeOffset="121142.46">12510 5283 1466,'-6'-9'-41,"1"2"28,-1 1 16,4-3 17,-2 3 7,2-3 7,0 1-1,2-1-3,0 2-1,0-4 2,4 2-1,2 0-3,0-1 4,4-2-1,-2 4-5,2 1 0,3-1-1,0 3-4,-1 1 0,3-2-2,-4 3-1,2 3 2,-3 0-9,0 0 9,2 3-1,-4 1 1,0 2 1,-4 1 3,0 1-2,-4 3 1,0 1 0,-2 0-1,-2 0-1,-2 5-2,-2-2 2,1-1-1,-2 1-6,-1-1 0,2-1 2,-1-1-4,0-1 1,1 0-2,4-1-3,-2-2 0,1 0 0,1-1-1,0-1-1,0 0 0,2-1-1,2 1 2,2-1 0,2 1 3,0 1-1,2-4-3,3 2 0,1-1 2,6 1-2,0 0 0,6-3-19,-2 2-23,9-3-41,7 2-48,-1-3-82,5-4-198,3 1-97,-1-2-9</inkml:trace>
  <inkml:trace contextRef="#ctx0" brushRef="#br0" timeOffset="121786.19">14047 5082 1409,'-2'-5'7,"0"-1"18,2 6 23,0-10 14,-2 5 7,2-1 5,0 6 2,-2-9 4,2 2 1,0 2-5,2-1-5,-2 0-7,0 6-6,6-9-8,1 5-4,0 0-3,-1 0-6,4 4-4,-2-1-3,-8 1-1,22 1-4,-11 2-2,-1-2-3,1 3 0,-2 2-3,-1-2-3,-4 5-2,2-1 4,-4-1-1,-2 5-1,-4-1-3,2 3 0,-4-1 0,0 3-3,-3-1-4,0 0 5,-1-2 0,-1 2-3,3-2 0,0 1-1,-2-1-1,4-2 0,-2 1 0,4-2-4,0-3 3,0 5-2,-1-5 1,3 3-2,2-3 1,2 3-1,-1-2 1,7 1 0,-2-1-1,2 1 0,0 1 1,6-3 0,-4 3 5,5 0 2,-2-1 5,2 1 2,1 1 5,2 0-2,-4 1 2,1-3 3,-4 3-1,2-1 2,-3 0 6,-3 1-1,0 0 6,-4-1 3,2 0 1,-11 4 0,-4-3-6,-2 2 0,-10-2-3,-5 5-7,-9-2-7,-7-1-42,-7 2-57,-3-3-77,-24 0-104,-3 3-259,-1-5 40,-1 0-103,-2-1-86</inkml:trace>
  <inkml:trace contextRef="#ctx0" brushRef="#br0" timeOffset="123616.72">5255 9024 1588,'0'0'-30,"-9"-2"11,9 2 16,0 0 13,0 0 11,0 0 8,-6-3 10,6 3 7,0 0 6,0 0 7,0 0 4,0 0 2,0 0-3,0 0 3,0 0-2,0 0-2,0 0 1,0 0-3,0 0-1,0 0-3,-4-3-2,4 3-3,0 0-4,0 0-3,0 0 4,0 0 7,0 0 5,0 0 1,0 0 5,28 2-1,-14-2 3,7-4 2,17-2 4,13-1-8,28-6 1,12-2 0,7-5 1,11 2 2,12-4-4,7 1-8,-2 1-1,-1-2-3,4 1-2,-4 3 1,0-2-4,-4 1-9,-5 3-1,-5-1-1,-8 2-7,-8 2 1,-10 0-5,-19 4-3,-13 1 0,-13 3-5,-1-2 0,-10 3 0,-1-1-1,-3 1 2,-4 2-2,-2-2-2,-2 3-1,-2-1-1,-3 0-1,2 0 3,-4 0-18,0 0-17,1 2-14,-2-2-28,-3 0-26,0 0-55,-6 2-56,5-3-46,-5-2-50,0 5-110,-7-10-106,1 5 29,-2-1-133,-2 1-112</inkml:trace>
  <inkml:trace contextRef="#ctx0" brushRef="#br0" timeOffset="123940">7329 8482 1682,'-7'-1'0,"-2"1"29,1-2 32,8 2 20,-14 0 16,14 0 10,-14-2 8,14 2 4,-8 0-4,8 0-3,-8-2 0,8 2-2,0 0 15,0 0 0,0 0-1,27 10 0,-12-5-1,1 2-4,6-3 0,1 5-3,5 0-3,-1 0-3,7 1-6,0 4 0,0-4-5,0 0-9,-1 4-6,0-5-6,-6 0-8,-2 2-3,1-3-6,-5 2-6,-4 0 3,-3-1 8,-3 0-2,-7 3-5,-8 1-3,-8 7-5,-12 5-5,-7 0-21,-9 1-41,-15 8-45,-3 2-60,1-2-58,0-2-65,15-4-89,4-10-121,8-1-149,7-5 47,1 0-331,6-3-370</inkml:trace>
  <inkml:trace contextRef="#ctx0" brushRef="#br0" timeOffset="124972.5">9052 8216 2348,'-11'-5'-79,"5"1"28,0 1 32,2 2 30,4 1 19,-10-2 10,10 2 11,0 0 2,-10-4 6,10 4 2,0 0-7,-4-2-3,4 2-6,0 0 12,0 0 9,2 16 8,4-9-2,0 3-3,4 1-1,0 2-4,0 0-6,4 3-7,0-1-4,1 0-4,0 1-4,2-3-2,-3 2-6,4-2-7,-4 1-4,1-3-33,0 1-33,-2-5-37,-3 3-39,3-5-40,0 4-39,-2-9-31,0 3-58,3-3-98,-3-3-271,-1 0-155</inkml:trace>
  <inkml:trace contextRef="#ctx0" brushRef="#br0" timeOffset="125218.64">9413 8243 1743,'0'-10'-43,"0"3"40,2-1 32,-2 1 23,0-1 24,0 2 10,0 0 2,0 0 1,0 6-8,-5-3 5,5 3 9,0 0 2,-15 19 10,7-6 3,-1 6-6,-4 0-1,-2 8-7,-1 0-2,-4 3-14,-2 7-5,0 0-7,-2-1-7,-1 4-3,2-1-6,0-2-6,0 4-8,-3-1-4,7-2-20,0-4-25,0-5-24,4-3-28,2-5-27,1-1-40,4-5-34,-2-1-33,4-2-40,0-4-79,2-4-113,2 0-232,2-4-158</inkml:trace>
  <inkml:trace contextRef="#ctx0" brushRef="#br0" timeOffset="125556.13">9714 7947 1785,'3'-5'-14,"-1"1"29,-2 4 25,3-6 22,-3 6 12,0-5 3,0 5 1,0 0-2,0 0 4,0 0 1,0 0-2,0 0 0,0 0 1,-18 13-6,14-6 0,0 0-11,0 6-2,-2 0-6,-2 2-5,2 0-4,2 3-4,-2-1-6,0-1-2,-3 6 0,3-5-4,0 0-7,-1-2-17,0 1-26,3-1-33,-2-4-29,3 0-34,0-1-29,1-2-26,0-3-18,-1-2-15,3-3-14,0 0-19,0 0-370,0 0-107</inkml:trace>
  <inkml:trace contextRef="#ctx0" brushRef="#br0" timeOffset="125731.31">9607 8149 1519,'1'-13'-69,"2"-1"27,-3 2 27,0 0 32,2-1 25,-2 1 23,0 3 22,0-1 10,2 3 6,-2-3-5,0 2-10,0 2-7,2 1-11,-2 5 8,4-3 3,-4 3-3,0 0-5,16 10-4,-10-3-5,-1 4-4,5 0-8,-2 2-7,0 1-2,1 0-3,0 1-21,1-3-34,-2 5-41,1-5-52,0 2-45,-1-3-51,-2-4-104,-1 1-372,-1 0-175</inkml:trace>
  <inkml:trace contextRef="#ctx0" brushRef="#br0" timeOffset="125915.39">9527 8189 1838,'-7'-2'-26,"1"0"19,2-1 15,0-1 14,4 4 3,0-10 1,2 5-3,2-1 3,2-2-3,2 0-1,4 0-4,2 1-3,1 0-7,1-1-26,4 3-39,0 1-42,5-3-53,-1 2-125,0 1-206,-1 4 12</inkml:trace>
  <inkml:trace contextRef="#ctx0" brushRef="#br0" timeOffset="126234.14">10441 8095 1388,'-6'-2'47,"2"-3"26,-3 3 22,3-1 24,4 3 12,-11-5 6,5 2-1,0 1-5,6 2-7,-10-2-6,0 2-7,2 4-4,0-1-4,-3 5 4,1 1-5,-1 6-9,0-1 1,-1 5-6,-1 1-9,2 0-1,0 4-6,0-3-9,1 1-7,2 2 0,0-4-10,1 4 1,0-4-5,4-1-11,-1 0 7,4-2-5,0-2-12,2 2-16,2-3-22,4-2-28,3-3-23,4-4-44,0 0-47,5-4-40,2-1-50,1-3-86,7-3-117,-2-3-24,-1 2-157,3-3-129</inkml:trace>
  <inkml:trace contextRef="#ctx0" brushRef="#br0" timeOffset="126577.23">10710 8187 1714,'2'-5'-2,"-2"-3"29,0 2 29,0 3 28,-2-3 22,2 6 12,-4-6 4,4 6-4,-8-4-3,8 4-1,-11 2-2,11-2 3,-13 10-2,5-1 0,0 3-3,-1 1-8,2 3-6,1-1-6,0 2-2,1 2-9,3-2-6,0 2-1,2 1-7,0-3-21,4 1 7,1-1-6,1-1-2,0-1-8,3-2 3,2-2-2,1 0-4,1-3-3,2-3-4,-1-3-4,1 0 4,3-4-7,-2-3 3,2 0-1,-2-5-2,-2 1-3,4-5-2,-6-4 2,1 1-5,-5-3-2,1-1-3,-4 0 1,-3 0-4,-2 5 2,-4-1-21,-2 0-10,-4 5-9,-2 0-16,-4 3-20,0 1-20,-3 3-31,-3-2-40,6 3-47,1 3-52,-2-3-95,6 0-164,3 2 24,2 0-166,4-1-160</inkml:trace>
  <inkml:trace contextRef="#ctx0" brushRef="#br0" timeOffset="126849.74">10935 8035 1839,'4'-3'32,"0"-4"21,0 4 26,0-4 26,-2 4 11,3-1 6,2-1 1,-1 1 3,4 2 13,1 0 6,2 0 1,1 4 3,3 0 3,3 1-11,0 5 0,2 2-4,-1 1-5,0 5-9,2 0-8,1 6-6,-1 1-1,-4 1-7,-2 2-5,-3 0-5,-9 0-9,-5 1-5,-7 2-8,-5 5-13,-14 0-48,-11 15-68,-8-5-76,-9 1-94,2-4-107,-9-7-143,-3 3-130,0-4 58,-1-3-301,3 1-337</inkml:trace>
  <inkml:trace contextRef="#ctx0" brushRef="#br0" timeOffset="128294.03">5931 10430 2208,'0'0'-84,"0"0"18,0 0 15,0 0 18,-2 7 17,2-7 14,0 0 7,0 0 13,0 0 6,0 0 10,0 0 5,0 0 3,-2 4 1,2-4-2,0 0-2,0 0-3,0 0-1,0 0-3,0 0-1,0 0-1,0 0-1,0 0 0,4 6-1,-4-6 10,0 0 6,8 3 10,-2-3 2,5 2 8,4 0 3,6-4 4,11 2 5,10-3 0,16-5 7,32 0-6,3-5 6,2-4-7,9 0-2,4-2-4,3-3 4,-1 3-9,2 3-6,-2-4-9,-4 3 2,-4 2-10,-9 2-1,-8 0-10,-18 0 3,-11 4-8,-6 2 5,-9-3-7,-3 3 2,-7 2-6,-3-2 2,-2 4-1,-6-2 11,0 3-2,-3-3 1,-1 2 5,0-2-4,-4 3 1,-2 0-6,0 1 0,0-3-2,0 4-4,-1-2-1,-3 0-2,-6 2-3,14-2-4,-6 1-1,-8 1-2,10-3 0,-10 3-12,8-1-6,-8 1-13,0 0-9,11-2-11,-11 2-16,0 0-19,0 0-21,0 0-18,4-2-17,-4 2-17,0 0-24,0 0-31,0 0-37,-20-9-51,15 2-118,-5 4-70,0-4-178,0 2-156</inkml:trace>
  <inkml:trace contextRef="#ctx0" brushRef="#br0" timeOffset="128636.98">7673 9926 1829,'-10'-4'12,"2"4"34,-1 0 26,2-3 22,7 3 14,-12-2 4,12 2 2,-13 0-1,9-2-4,4 2-4,0 0-14,0 0-4,0 0 14,0 0 8,0 0 1,0 0 5,25 11-3,-5-6 0,0 0-7,5 1-4,1 2-6,2-1-6,-1 1 0,1 1-7,0-1-6,0 2-2,-4-1-9,2 2-5,-3-1 1,-1 1-3,-2 1 1,-2-1 4,-8 1 8,1-1-5,-3 2 0,-4 3-4,-6 1 0,-2 2-12,-7 1-2,-8 6-6,-10 3-14,-7-1-38,-17 12-51,0-4-53,-5-2-57,10-9-69,7-2-87,1-6-131,7-4-151,3 1 54,4-4-322,5-5-360</inkml:trace>
  <inkml:trace contextRef="#ctx0" brushRef="#br0" timeOffset="132828.79">9307 9677 2430,'-1'-6'-15,"-3"-1"26,2 1 20,-1-1 24,2 0 22,-1-1 6,0 1 13,-1 2 13,0 0 2,2 0 9,1 5-4,-6-7-10,6 3-14,0 4-6,-3-6-9,3 6-10,0 0-10,0 0-3,0 0-2,13 22-4,-6-14-4,3 6-6,2 1 0,4 0-2,0 3-3,4-1-4,-3 2 0,1-1-7,2-1 2,-4-3-4,2 3-1,-1-2 1,-1 1-3,-2-5-25,-2 0-24,-3-1-27,1 0-30,1 0-24,-5-6-28,0 3-41,1-2-44,-3-2-13,0-2-23,-4-1-41,0 0-69,10-9-51,-5 0-184,-3 2-105</inkml:trace>
  <inkml:trace contextRef="#ctx0" brushRef="#br0" timeOffset="133071.93">9615 9690 1561,'-2'-13'-37,"2"1"29,-2 1 36,2 0 18,0 2 19,-3-1 19,2 0 15,-1 3 5,0 1-1,0-2-1,2 5-5,0 3 5,0 0 3,0 0 4,-18 11 1,10 2 8,-2 4-6,-1 3 2,-5 8 0,2-1-16,-2 5-3,-5 6-5,-1 1-8,-2 7-9,-2 10-2,-2 1-10,4-7-9,3-6 3,0-1-13,2-1-19,2-2-27,2-7-28,1-5-23,4-2-31,1-6-24,2-3-29,0-4-46,5-3-42,2-7-56,0-3-109,0 0-72,0 0-180,20-18-141</inkml:trace>
  <inkml:trace contextRef="#ctx0" brushRef="#br0" timeOffset="133564.52">9787 9191 1684,'2'-9'2,"0"-2"32,0 2 23,-2 0 22,0 3 23,0-1 16,2 1 11,-2 0-2,0 1-1,0 5-4,0-8-7,2 4-12,-2 4-7,0 0-8,0 0-4,0 0-5,-10 17-1,6-5-7,-2 1-6,1 5-9,1-3-6,-3 5-2,3 4-8,0-2-3,-2 2-9,1-6-7,3 1-10,-2 0-24,0-3-22,2-3-25,0-2-21,-2-1-20,2-3-32,2-2-23,0-5-18,0 0 3,0 0 13,0 0 10,2-20 8,-4 9 23,4-2 11,-2-3 18,-2-1 28,2 0 20,-3 2 21,1-2 29,2 3 22,-3 3 24,1 0 10,0 1 9,2 1-1,0-1-1,-2 2-6,2 2-9,2 3 10,-2 3 15,0 0 5,0 0-4,0 0-2,20 15-6,-12-8-5,-2 7-5,5-3-5,-2 3-11,1 0 5,1 3-9,-3-1-9,4 1-5,0 0-29,-4-4-39,0-1-48,-2 0-46,1-1-55,-4-2-62,-3-2-134,-1-2-93,-3-1-113,-1 2-88</inkml:trace>
  <inkml:trace contextRef="#ctx0" brushRef="#br0" timeOffset="133722.29">9578 9332 1670,'-7'-4'19,"1"0"25,-2 1 20,8 3 6,-3-6-4,1 2-5,2-1-2,0 5-6,10-10-5,-1 4-2,1 1-6,4 1-2,2-1-4,1 0-25,2 2-44,4 0-52,7 2-53,-4 1-100,1-3-379,5 3-117</inkml:trace>
  <inkml:trace contextRef="#ctx0" brushRef="#br0" timeOffset="134058.63">10585 9296 1719,'-4'-7'18,"4"7"28,-4-6 26,-1 1 28,4 3 17,1 2 15,-10-8 6,6 5-6,4 3 5,-8-4-5,8 4-8,0 0 0,-19 7-3,9 1-4,-1 2-2,-2 8-4,1 2 5,-1 4 1,0 2-5,-1 5-4,3 1-5,-2 3-7,0-1-5,5 0-9,0 0-8,2 2-7,0-2-4,4-3-7,0-2-5,2-1-4,2 0 0,3-2-3,2-4-4,1 2-14,2-7-23,4-2-34,4-3-41,3-1-42,3-4-48,-3-3-58,2-2-63,2-4-53,3-2-99,0-3-105,-3-4 26,1 3-197,1-8-205</inkml:trace>
  <inkml:trace contextRef="#ctx0" brushRef="#br0" timeOffset="134452.77">10886 9546 1984,'-3'-6'4,"0"1"31,-1-1 29,1-3 30,0 4 17,-1 0 6,2-2 5,0 2-7,2-3-4,0 3-2,2-1-13,0 1 8,4-4-8,0 6 3,2-2-10,0 3-1,1-3-21,-1 5 2,1 0 5,-9 0-7,17 5 0,-9-3 1,0 6 2,0 1 4,-2 2 0,-4 0 0,0 1 0,-2 0-2,0 6-2,-6-1-3,-1 1-5,-2 2-2,-1-1-4,-1 0-7,-1 1-2,-3-2-3,2 0-8,1-3-2,2-2-4,2-2-2,0 1-2,1-3-8,1-1-1,1 0-2,2 0 0,1-1 0,4-1 1,0-1-1,2-1-1,4 1 2,2-2-2,3-1-2,1 1-1,2-3-1,4 0-7,-1 0-18,1 0-32,2 0-28,-3-3-41,2-1-46,-2-2-59,5 0-60,-1-1-57,-3-4-116,1-1-109,2-2 31,1-4-245,-2-1-266</inkml:trace>
  <inkml:trace contextRef="#ctx0" brushRef="#br0" timeOffset="134734.09">11246 9128 2003,'-8'-7'-13,"4"1"30,-1 1 27,0 1 27,4 0 16,-4 1 9,5 3 3,-4-5-8,4 5 12,0 0 22,0 0 6,0 0 17,17 16 18,-4-7 21,1 0 2,8 3 6,5 5-6,3 2-8,4 4-12,0 1-11,-1 3-9,-3 1-10,0 5-8,-5 0-7,-3 1-7,-8 1-15,-8-1-6,-8 0-8,-6 3-22,-12 4-58,-17 14-69,-6 0-87,-5-3-82,0-1-111,-10-5-191,1-3-113,-3 0 67,3-8-416,0-2-469</inkml:trace>
  <inkml:trace contextRef="#ctx0" brushRef="#br0" timeOffset="135880.69">6513 11670 2531,'-8'3'-113,"-2"2"33,2-4 26,0 3 22,2-2 27,-2 0 21,3 1 17,5-3 13,-14 3 15,11-2 6,3-1 7,-9 2 3,9-2 2,-6 4 1,6-4-6,-6 2-8,6-2-9,-4 3 1,4-3-4,0 0-5,0 0-4,0 0-3,-6 3-11,6-3 3,0 0 4,0 0 2,0 0 5,13 9 4,-4-7 5,2 1-2,6 0 10,4-3-7,2 0 4,7 0 7,10-3 2,2-2 5,16-2 3,22-3-4,5-3 1,6-2-4,7-3-4,5-1-5,5-3-1,3 1-1,0-2-4,-2 0 1,-6-2-1,-3 4-7,-8 1-3,-13 2-5,-17 3-1,-13 4-8,-9 1 2,-6 1-1,-5 2-4,-3 2 3,-3-1-1,-3 0 0,-4 3 3,-1-1-5,0 0-4,-5 1-2,1-1-2,-4 1-3,5 0-1,-5 1-2,1-1-4,0 3 1,-2-3-2,2 1-1,-8 2-3,10-4 0,-10 4-2,8-1-1,-2-2-2,-6 3-5,7-1-5,-7 1-1,0 0-6,8-3-4,-8 3-10,0 0-10,9 0-18,-9 0-26,0 0-23,0 0-19,0 0-25,0 0-34,0 0-41,-13-9-53,9 6-46,-1-2-124,-1 0-87,0-1 37,0 2-193,-1-3-188</inkml:trace>
  <inkml:trace contextRef="#ctx0" brushRef="#br0" timeOffset="136170.52">8245 11176 1935,'-6'-4'12,"0"0"28,2 4 30,-3-3 20,7 3 15,-10-2 12,10 2 7,-7-2 0,7 2-7,0 0-8,-6-2 0,6 2 19,0 0 12,0 0 8,21 9 8,-8-2 3,1-2 1,4 3-8,2 1-9,4 3-10,-1-1-9,3 4-11,-1 3-7,0 1-2,-2 2-7,-1 0-3,-3 0-4,-6-1-3,-5 5-4,-4 0-5,-6 0-9,-6 1-4,-10 5-5,-4 5-11,-6-1-39,-19 8-51,-2-1-73,-5-4-77,-6-2-104,-3-7-110,-3 0-213,-8-4-8,-4-7 87,-3-3-370,-4-2-389</inkml:trace>
  <inkml:trace contextRef="#ctx0" brushRef="#br0" timeOffset="138064.29">535 10860 2328,'-9'-6'-109,"6"3"30,3 3 26,-8-6 17,4 3 15,0-2 9,-1 2 14,2-1 8,3 4 6,-8-6 12,2 1 7,2 3 7,4 2 7,-6-7 2,3 5 2,0-1-5,3 3-1,0 0-10,-12-2 2,12 2-4,-16 5-6,7 1-4,-1 2 1,0 4-3,0 1 3,-1 0-2,4 4 0,1-1 0,2 1 1,2-1-2,2 4-3,0-3 1,4 2-3,0-4 1,2 1-3,-1-3 1,6 0-2,-1-3 3,2-3 1,1-2 0,0-2-4,-1 0 4,1-6 0,5-1-4,-6-4 0,3 0 1,-3-1-2,-2-4 1,0 0 0,-4-3-5,-2-1-2,-2 1 2,-2-4-1,-2 1-4,-4-3 3,0 3 0,-2 3-6,1 1 1,-2 0-1,-5 3 0,4 2-9,-1 5-9,-5 1-13,3 4-11,1 0-20,-3 4-10,0 1-20,5 0-24,2 2-27,0 1-17,2-3-39,2 1-82,4 0-384,-2-1-160</inkml:trace>
  <inkml:trace contextRef="#ctx0" brushRef="#br0" timeOffset="138790.78">871 10730 1638,'2'-5'-87,"-2"5"17,0 0 22,0-7 16,0 7 12,0 0 17,2-7 16,-2 7 16,0 0 9,0 0 12,0-5 9,0 5 7,0 0 6,0 0 5,0 0 0,0 0-2,0 0-3,0 0-7,0 0-3,0 0-8,0 0-4,0 0-3,0 0-3,-14 17-3,12-10 2,-3 3-1,5-1 0,-1 3-1,1 0 1,0 1-1,1 4-2,2-1 1,4 0-5,0 0 1,4 2-7,0-2 1,3-1-1,-1-1-4,1-5 0,2 0-1,0-1-1,2-2 1,-2 0 3,2-4-4,1-2 0,-3-4-1,2 0-2,-2-2 1,1-4-2,-2 1-1,0-4 2,-3-2-2,0-3-2,-5-1-3,2 0 1,-5 0-4,-2-2 2,-2 2-6,-2 0 2,-1 4-4,0 0 2,-4 1-2,0 2-4,-5 3-4,0 4-14,-1-1-8,-1 6-14,-2-2-17,2 4-16,-4 0-23,2 2-20,1 1-26,0 2-17,4-2-21,1-1-23,0 1-74,2-2-367,0 0-140</inkml:trace>
  <inkml:trace contextRef="#ctx0" brushRef="#br0" timeOffset="139125.68">1388 10387 1752,'0'0'-10,"0"-7"30,0 7 17,2-4 16,-2 4 8,2-5 8,-2 5 4,0 0 3,2-4 3,-2 4-1,0-7-2,0 7-4,0 0-7,5-3-6,-5 3-4,0 0-9,0 0-4,0 0-1,10 12 0,-6-3 4,3 4-1,-3 2 0,5 5 0,-1 3-8,0 4 0,4 2-4,0 5-6,0-3-35,6 8-55,-1 0-71,-5-4-102,8 5-244,-4 1 4,1 2-98,0-1-75</inkml:trace>
  <inkml:trace contextRef="#ctx0" brushRef="#br0" timeOffset="152130.62">507 11558 1450,'0'0'-64,"-5"5"14,4-1 11,1-4 7,-4 5 7,4-5 10,-4 4 5,4-4 15,-2 4 1,2-4 7,-6 4-2,6-4 6,0 0-2,-3 5 9,3-5-4,0 0-1,-1 7-4,1-7 7,-2 2 3,2-2 5,-2 7-6,2-7 1,0 0-3,0 8 6,0-8 4,0 0-3,0 0-1,2 8 1,-2-8 10,3 3 1,4-1 3,-7-2-2,13 2 5,-4-2-1,2 0-3,2-2 0,2 2-1,3-2-1,4 0-1,1-2-5,3 1 7,1 1 1,2-2 0,5-1 2,-1-1-1,5 4 1,-1-5-4,3 2 2,1-4-2,-1-1-1,7-1 1,-3-3 1,2-3-5,-1 0 2,-1-2 3,1 0 3,-1-2 4,3-1 3,13-10-7,-11 8-2,-9 2 0,0-2-3,-5 2-3,2 2 0,-5 3-2,-4-1 1,-3 2-1,2-2 7,-6 3-9,1 0 3,-2 1-8,1-3 1,-3 2-4,1 1-2,0-3 1,-3 2-1,4-2-5,-3 3 0,0-4-2,0-1 7,-1 2-1,2-2 0,-4 2 1,-1-4 0,2-1 0,-4 2 5,-1-1-4,-2-2 5,1 0 3,-2-2-7,-3 3-2,-1-3-2,-3 0-2,0-2-3,0 1-1,-3-1-1,-1-2 1,0 1 4,-5 0-8,4-3 2,-5-1 1,-1-3 1,-1 3-5,-3-1 1,0-1-6,1 2 1,-4-1 0,-1 3-5,-2 1 6,0-3-3,-5 0-4,2 4 7,2 4-10,-1 2 3,-3 0 2,2 1-3,-1 2 3,2 0 1,-2 2 0,1 4-4,1 0-4,-1 1 8,2 2-2,-2 1-4,-2 2 4,1 1-1,-1 0 0,2 1 1,-1 5 0,1-3-6,-3 6 7,-1-3 0,-2 3-3,0 1-4,-2 0 10,-5 3-6,1 1 0,-1-1 3,1 3 1,-2 0-5,0 0-1,1 2 5,-5 0-1,1 2-1,-2 3 2,1 1-5,2-1 5,-3 2-5,5 1 4,0-2 0,0 4 1,-1-1-3,2 1 2,1 0-2,2 4 1,0-3-1,7 0 3,-1-1-1,2 1-5,3 2 3,-1 0-2,3 2 4,0-1 4,1 1-12,5 1 15,-1 0-2,0 1-4,3 0 1,2 0 0,1-2-1,4 1-5,-1-1 7,-1 0 1,4 2-3,0-3 1,-1-2-4,-1 4-1,5-5 5,-1 2-2,0-1 4,2-3-6,0-1-2,-2 1 8,2-1-3,2-2 1,-2 1-1,0 0 0,4 1 2,-3-2 1,7 2-8,-5 1-2,9-1 12,-5 1-7,7 0 3,3 3 2,2-2-6,5-1 4,-1 0 2,0-1-2,4-3-2,3-3 5,0 1 1,1-5 0,3 0-3,1-1-6,-7-5 9,7 2-10,-2-6 8,2 2-1,-1-4 0,-3 0 0,3-2 6,0 0-8,-5-1-3,3-2 9,-1 2-10,-2 0 5,-2-2-1,-2 2 0,1 1-3,-2-2 8,-4 3-8,-2-1-5,0 0 8,0 1 1,-1-1-2,-3 0 6,2 0-7,-6 2 1,-1-1 1,2 0-5,1 1-6,-5 0-1,2 0 2,0 2-9,-3-3-2,-6 3-6,11-4-12,-7 2-39,-4 2-30,7-8-30,-5 5-39,0-1-54,-2-4-64,0 3-169,1-3-40,-1 0-163,0-1-160</inkml:trace>
  <inkml:trace contextRef="#ctx0" brushRef="#br0" timeOffset="189892.4">4662 8686 978,'-6'-3'111,"-1"1"-20,7 2-8,-13-3-8,7 3-13,6 0 2,-14-5-3,5 5-6,0-2 1,9 2 3,-15 0 5,7 0 2,8 0-1,-14 0 2,8 2 0,6-2 1,-14 5 0,8 0-3,-1 1 2,-1 0 2,4 1-2,-2 4-4,1 2-4,1 2-4,1 0-5,3-1-3,3 3-3,1-2-5,1 1-1,3-1-5,1 0-3,2-1-1,-1-2-3,5-3-1,-1-2 0,1 1-5,0-3-2,2-5 1,-5 0-1,4 0-4,-2-3 3,-1-3 4,0-2 1,-3 1-1,-1-4-4,-3 0 4,-2-2 2,0-2-2,-4 2 1,0-1-2,-2-1-4,-2 2 2,0 0 1,-2 0-5,-1 1 1,1 4-2,-1-1-1,-1 3-4,-1 0-3,-1 3-8,0 1-13,-4 2-11,4 2-16,-2 0-16,1-1-22,-5 3-30,5 2-37,1 1-26,3-3-40,-2 2-74,2 0-105,3-2-236,1 1-126</inkml:trace>
  <inkml:trace contextRef="#ctx0" brushRef="#br0" timeOffset="190548.13">5143 8582 1697,'0'0'-17,"0"0"23,-6-5 12,6 5 14,0 0 6,-7-3 13,7 3-2,-7-2 3,7 2 7,0 0 4,-10-2-4,10 2-1,0 0 0,-13 6-4,7-5 1,2 4 1,0 1 3,-3 1-5,1 2 0,1 2-1,-1-1-5,2 2-1,0 3-2,0 0-7,2 1 0,0-1-4,4 0-3,-2 0-2,4 1-1,2-4-1,2 0-4,3 0 1,0-5 1,1 0-5,3-2 0,0-5-3,0 0 0,0-5-2,4 0 0,0-2 3,-2-3 7,-1-1 3,1-2 4,-1-1-3,-9 1 3,4-2 2,-6 2-4,-1-2-2,-4 2-1,-2 4-6,-2 0-4,-7 1-1,-2 4-9,-4 1-26,1 1-27,-4 2-47,-1 0-61,2 3-71,-2 1-126,4 0-140,0 4 42,2-3-118,1 2-67</inkml:trace>
  <inkml:trace contextRef="#ctx0" brushRef="#br0" timeOffset="192211.4">4183 8639 1462,'0'0'-59,"0"0"15,2-6 7,-2 6 9,0 0 12,0-5 2,0 5 7,0 0 6,0 0-2,0 0 3,0 0 3,0-6-1,0 6 1,0 0 4,0 0 0,0 0 6,0 0 10,0 0 6,0 0 4,-8 13 2,6-7 8,-2 0 1,2 3-1,-2 0 3,0 4 0,1 4 2,-1-1-4,1 5 0,-2 0-5,4 4-2,-1 1-2,2 1-3,0 2-1,2 0-6,2 0 1,3-3 0,4 4-6,1-1-8,3-5-26,4 2-20,5-4-37,3-3-30,5-3-37,-1-7-80,-1-2-283,6-1-7</inkml:trace>
  <inkml:trace contextRef="#ctx0" brushRef="#br0" timeOffset="192751.53">5371 8376 1288,'-2'-6'-13,"2"6"12,0 0 26,0-6 14,0 6 6,0 0 5,-2-6 0,2 6 4,0 0-5,0 0-3,0 0-5,0 0-2,9-3 1,-9 3 4,12 2 3,-12-2 7,22 6 2,-11-3-5,10 5 0,-2 0-3,4 3-3,-2 3 1,1-1 2,-2 3-6,-1-1 2,-3 2-5,0 1-11,-8 6-2,-6 0-2,-6 2 0,-4 3-19,-7 5-33,-6 4-49,-2 3-63,-5-3-74,-10 11-184,7-9-152,1-5-53</inkml:trace>
  <inkml:trace contextRef="#ctx0" brushRef="#br0" timeOffset="194834.5">5113 9968 1407,'0'0'-42,"0"-5"13,0 5 11,0-6 13,0 6 10,0-6 7,2 1 17,-2 5 6,0-7 10,0 7 5,2-8 6,-2 3 10,0 1 0,0 4 0,2-7 6,-2 7 3,0-5 0,0 5 0,1-6 0,-1 6 1,0 0 1,0-6-1,0 6 4,0 0 0,3-5-2,-3 5-6,0 0-2,0 0-2,0 0-7,0 0-8,0 0-8,0 0-4,0 0 0,0 0-1,-10 18-4,7-7-3,0 6 0,-1 1-5,1 2 1,1 0-4,2 9 3,0-2-2,5 1-3,-1-1-1,2 1 0,4 0-2,2 1-4,2-3-1,1-4-7,0-3-12,2-2-19,-1-1-35,2-5-46,0-1-61,0-5-65,-2 1-157,-1-3-97,-2 1-190,-2-1-170</inkml:trace>
  <inkml:trace contextRef="#ctx0" brushRef="#br0" timeOffset="198288.01">5521 9980 1696,'0'0'-79,"0"0"26,0 0 17,6-3 16,-6 3 12,0 0 16,0 0 14,2-7 14,-2 7 10,0 0 10,0 0 8,0 0 3,0 0 7,0-5 2,0 5 5,0 0 3,0 0 3,0 0 7,-5-6-13,5 6-3,0 0-4,-9-2-4,9 2-3,-6-1-11,6 1-1,-10 0-5,10 0-2,-15 5-1,8-3-3,-1 2-3,0-1-3,3 1-2,-3 2-5,2 1-3,0 0 0,-4 4-3,5-2-3,0-1 3,1 3-4,2 3 2,0-1-3,2-1-4,2 1 2,0-2-3,0 3 2,4-1-2,2-1-1,2-1-3,0-1 1,2-2 4,-1-1-4,2-2-2,4-3 11,-6 1-8,6-3 6,-5-3-5,2 1 2,2 0 8,-2-3 4,-3 0-4,-1-2-5,-1-3 6,0 1-4,-5 0-6,-2-2 3,-2-1-6,0 0 1,-2-1 1,0 0-7,-4 0 6,-2-2-3,0 4-5,0-2-2,-3 4 3,1 1-2,-1 1-6,-4 0-7,3 7-8,-1-3-12,0 3-9,-1 0-14,-1 3-19,2-1-21,0 1-19,1 1-24,-1-1-16,6 2-33,-1 0-22,2-1-25,2-3-84,1 1-113,3-2-161,0 0-90</inkml:trace>
  <inkml:trace contextRef="#ctx0" brushRef="#br0" timeOffset="198608.88">5782 9898 1629,'1'-5'-13,"2"-1"29,0 0 22,-3 6 24,0-10 18,0 5 6,0 5 15,0-8 7,0 8-1,0-9-2,0 9-11,2-6-10,-2 6-8,0-4-13,0 4-3,0 0-5,0 0-6,0 0-6,0 0 1,9 17-6,-6-9-5,2 2-2,-1-1-1,2 4-5,-1 1-2,3-2 0,-1 2-3,-2 0-4,4-1 3,-3 2-2,1-1-7,-1-1-15,-2-2-27,1 1-29,-2-5-38,2 3-46,1-2-36,-1-4-40,-3 3-113,2-3-113,-4-4-113,6 1-63</inkml:trace>
  <inkml:trace contextRef="#ctx0" brushRef="#br0" timeOffset="198956.11">5907 9714 1553,'-4'-6'3,"2"0"21,0 1 23,0-2 24,-2 4 15,-1-2 5,5 5 3,-2-7-4,2 7-6,-4-6-8,4 6-9,0 0 3,6-4 6,-6 4 11,0 0 0,27 10 0,-9-3-1,1-2-3,4 5-6,2-1-2,1 2-8,4 4-4,-2-2-6,1 5-2,-4-1-4,1 2-2,-8 0-4,-2 0-1,-6 2 0,-4 2-1,-6 3-2,-9 6-4,-7 9-14,-8-1-25,-14 15-32,-6-5-58,-7-1-61,5-4-83,3-11-166,9-6-121,7-9 74,6-4-144,2-4-92</inkml:trace>
  <inkml:trace contextRef="#ctx0" brushRef="#br0" timeOffset="200168.1">5365 11262 1617,'0'0'-13,"0"0"26,4-5 12,-4 5 13,0-6 23,0 6 11,2-4 9,-2 4 7,0 0 4,0-7 7,0 7-1,0 0-3,0 0-1,-2-5 0,2 5-9,0 0-6,0 0-6,0 0-8,0 0-3,0 0 14,-14 16-7,10-3 2,-6 2 7,2 4 0,-2 4 1,2 3-4,-3 3 0,2 2-5,1-1-3,1-2-4,5 1-15,0 0 0,2-1-3,2-1-2,5-1-3,3-4-5,5-1-11,2-1-29,9-4-48,-1-5-60,5-5-82,8-1-84,-4-5-185,3 3-75,6-6 73,-1 3-176,0-5-140</inkml:trace>
  <inkml:trace contextRef="#ctx0" brushRef="#br0" timeOffset="202564.66">5695 11332 1780,'0'0'-19,"-2"-5"19,2 5 11,-2-6 8,2 6 7,0-6 9,0 6 5,-4-5 2,4 5-1,-2-4 1,2 4 0,0 0-1,0 0-2,-2-5-3,2 5-3,0 0-1,0 0 3,0-7 0,0 7 6,0 0 2,0 0 4,0 0 2,0 0 0,0 0 1,0 0 2,0 0-8,0 0 6,0 0-3,0 0-7,0 0-4,0 0 1,0 0-5,-4-2-5,4 2-2,0 0-1,0 0-5,0 0-2,0 0-3,0 0 0,0 0-1,0 0-3,0 0 3,0 0-5,0 0 3,0 0-5,0 0 0,0 0 1,0 0-2,0 0 1,0 0 0,0 0-2,0 0 2,0 0-4,0 0 1,0 0 1,0 0-1,0 0 1,0 0-1,0 0 0,0 0-2,0 0 2,0 0 0,0 0-2,0 0 0,0 0 3,0 0-2,0 0-8,0 0 4,0 0 4,0 0 0,0 0-1,0 0 2,0 0 0,0 0-1,0 0 3,0 0 2,0 0 2,0 0 3,0 0 1,0 0 4,0 0-1,0 0 2,0 0-1,0 0 3,0 0 3,0 0 0,0 0 2,0 0-1,0 0 2,0 0 1,0 0-4,0 0-6,0 0 2,0 0-6,0 0-3,0 0-6,0 0 3,0 0 0,2 18-2,2-9 4,-2 2-5,2 6 8,0 0 3,1 1-9,1 5 7,1-1 1,-1 2-3,-2-2 2,2-1-5,-3 2 0,5-2 0,-1-1 0,-3-3 2,0-3-2,0 3-2,0-2 5,3-3-13,-5-1-9,2-1-14,-2 0-26,2-2-30,-4-2-55,0-3-61,1 1-58,-1-4-143,0 0-115,0 0 60,0 0-105,0 0-59</inkml:trace>
  <inkml:trace contextRef="#ctx0" brushRef="#br0" timeOffset="203245.35">6309 11268 1503,'0'0'-22,"0"-6"16,0 6 18,-2-7 15,2 7 17,-4-7 7,4 7 19,-2-5 13,0 1 1,2 4 6,-6-6 2,2 4-4,4 2 2,-5-5-5,5 5-7,-10-3-3,10 3-9,-13 3-4,4 1-1,1 1-2,-1 0-1,-1 8-6,1-2 3,-2 2-4,4 3-5,0-1 2,-2 2-3,5 2 0,0-2-1,2 1-4,2-1-1,2 1-7,2-2 0,2-3-1,3 0 3,0-4-6,3 1 2,4-2-2,-2-2-5,3-4 2,0-2-4,2-2-3,-2-2 3,4-1 3,-2-3-1,0-4 3,-2-1 0,-3 0 1,0-4-4,-2 1 0,-3-3-1,-5 1-9,-1 1 2,-3-1-6,-1 1 1,-5 1-3,-3 1 2,-1 2-3,-8 0-4,1 4 1,-1 2-2,-3 1-1,-2 3-19,1 3-9,1-2-22,2 4-17,0-1-28,2 1-29,2 3-28,3-3-37,3 4-25,2-5-28,3 0-81,2 2-112,2-3-201,0 0-133</inkml:trace>
  <inkml:trace contextRef="#ctx0" brushRef="#br0" timeOffset="203556.52">6555 11052 1779,'0'-5'8,"0"5"25,0-8 24,0 8 25,0-6 16,0 6 9,0-7-2,0 7-3,2-5-3,-2 5-4,13-7 4,-5 4 6,10-2 7,-2 4-3,6-1-1,1 2 2,1 2-14,4 2-6,-1 1 1,11 3-6,-6 2 1,1 2-3,-3 4-6,0 0 4,-3 2-2,-4 2 0,-8-1-5,-5 3-6,-3 5-4,-4 2-6,-11 6-4,0 0-11,-11 7-35,-2-1-50,-12 13-57,-10-4-67,-2-4-76,-1-5-78,-3-3-189,6-7-38,8-8 68,3-3-208,2-6-182</inkml:trace>
  <inkml:trace contextRef="#ctx0" brushRef="#br0" timeOffset="204333.53">5988 12755 1854,'-4'-3'-13,"-1"-1"27,1-1 27,0 1 20,0-2 24,-1 2 12,3 1 10,-2-2 6,4 5 1,-7-4-6,7 4-9,-4-5-11,4 5-12,0 0-10,0 0-1,-8 12 8,8-3 0,0 1-2,0 6-3,2 4 2,0 1-5,2 1-3,3 6-9,-3 0-8,0-1 2,3 1-8,-3 0-3,2 1-4,-1-1 3,-1 1-1,-2-4-4,2 2-17,0-5-26,-2-3-36,2-1-45,-2-3-51,0-4-56,4-2-47,-4-1-116,2-4-139,0-1 21,-4-3-104,0 0-86</inkml:trace>
  <inkml:trace contextRef="#ctx0" brushRef="#br0" timeOffset="204588.09">6287 12784 1699,'2'-8'59,"0"1"26,-2 1 22,0-2 13,0 3 6,2-1 7,-2 6-9,2-7-2,-2 3-12,0 4-16,0 0-8,0 0 0,0 0-4,8 11-3,-4-3-8,0 3-7,-1 2-9,4 3 0,-3 1-6,0 2-3,0 0-6,0 0 1,0 0-22,-2 1-16,5 2-19,-5-3-37,0-2-39,-1 0-47,4-1-49,0-1-40,-3-4-67,0-4-116,2 2-46,1-6-113,1 2-72</inkml:trace>
  <inkml:trace contextRef="#ctx0" brushRef="#br0" timeOffset="205093.42">6557 12647 1621,'-2'-4'28,"2"4"22,-6-6 23,3 3 19,3 3 13,-3-6 13,3 6 3,-2-6 1,2 6-5,-2-5-14,2 5-6,0 0-6,0 0-1,14 0 0,-14 0-3,19 11-1,-8 0-4,2 3-3,1 4-3,-1 0-12,2 2 7,-2 4-7,-1 4 0,1 0-2,-6-1-8,-1 0 0,-4 4-4,-2 0-7,-6 3-2,-3-2-18,-4 2-38,-2-1-41,-5-3-57,-6 3-66,-2-4-64,-5-4-102,1-5-160,2-2-1,-3-3-160,5-4-160</inkml:trace>
  <inkml:trace contextRef="#ctx0" brushRef="#br0" timeOffset="205445.82">5581 12816 1809,'-2'-5'-22,"0"-2"24,2 0 25,-2 2 26,-1 0 16,3-2 12,0 7 11,-1-8 2,-1 5 5,2 3-7,0 0-8,0 0 9,0 0 15,0 0 6,-5 23 0,3-4-4,0 4 1,2 5-6,0 4-2,0 8-9,0 5-7,4-2-6,3 8-6,-1-1-10,5 0-2,5-2-12,12 9-12,4-4-34,4-12-41,-4-15-55,8-2-91,4-6-118,3-8-251,-3-1 38,11-4 69,5-1-162,-1-6-105</inkml:trace>
  <inkml:trace contextRef="#ctx0" brushRef="#br0" timeOffset="214522.52">7998 8167 737,'0'0'145,"-6"-4"-20,6 4-38,-1-4-16,1 4 4,-4-3-12,4 3-2,0 0-8,0 0 7,-6-5 3,6 5-1,0 0 0,0 0-4,0 0-1,-7-2 0,7 2-3,0 0 4,0 0-4,0 0 2,-12 4-4,12-4 0,-9 4 1,4 0 1,3 0-3,-4-1 1,2 5-2,0-2-2,-2 3 3,1 3-1,-1 1 3,0 2-4,1 0-1,1 3 1,0-1 2,2 2-3,-1 1-1,1-2-4,2 1 2,2 0-3,1-2-2,1 0 0,-1 0 0,5-1-4,-2-1 0,2-2 5,1-3-11,0 1 5,3-4-1,1 1 3,1-1 0,1-6 1,1 1-5,0-2-2,1-2-1,-2-3-3,1-1 1,0-1 6,-2-4-6,1-2-3,-3-4-3,2 0 1,-6-4 0,-2 0-4,-2-3-3,-2 0 0,-2 2-7,0 1 3,-2-4-2,-2 1-4,-2 4-1,-2 1-1,-3 0 5,0 5-5,1 1-3,-3 4 4,-1 2-5,-4 0-8,4 4-6,-2 3-11,-1 0-6,1 2-11,-1 1-6,-1 3-13,5 2-12,-5-1-12,4 3-19,3-3-19,0 5-22,3-2-23,1 1-24,3-2-28,2 0-76,2-1-119,4 1-218,0-2-130</inkml:trace>
  <inkml:trace contextRef="#ctx0" brushRef="#br0" timeOffset="-214386">8465 8115 1659,'0'0'-42,"-6"-8"15,6 5 21,0 3 19,-4-9 13,2 7 14,2 2 8,-4-8 13,2 4 7,2 4 5,-4-6 5,4 6 0,-2-6-2,2 6 0,-6-4-4,6 4-3,0 0-2,-8-4-7,8 4-4,0 0-3,0 0 3,-14 4-1,9 0-4,-1 0 5,0 1-4,-1 2-2,3 1-4,-5 3 1,3-2-3,2 4-1,0 2-2,-2 1 3,3 1 2,-2 0-2,5 3-3,0-3 5,4 1-8,0 0 0,0 1-3,4-1-7,2 1 2,1 1 2,2-3-3,0-4 2,3 3-4,-3-5-6,2-1 3,2-3 0,0-1-8,2-1 2,-2-1 6,0-4 5,1 0-6,-2-2 12,1-1 2,-3-3 1,-1-4 0,0-1-9,-6-3 0,0-1 1,3-6-9,-7-1-4,0 0-1,-3 0 0,-3-2 1,0 0-3,-4 2-4,0 0-2,-1 3 2,-4 2-2,-2 0-6,-2 5-3,-1 1-15,-3 5-22,2 1-23,-4 3-34,4 0-35,-4 2-41,3 2-48,2 4-44,0-2-105,1-1-157,1 3 33,2-1-128,2 3-119</inkml:trace>
  <inkml:trace contextRef="#ctx0" brushRef="#br0" timeOffset="-208808.75">8203 9443 1649,'0'0'-30,"0"0"30,0 0 16,0 0 22,0 0 11,0 0 11,0 0 8,0 0 5,0 0 7,0 0 6,0 0 2,0 0 0,0 0-1,0 0-3,0 0-4,0 0-7,0 0-2,0 0-9,0 0-6,0 0-6,0 0 11,0 0 4,-4 19-1,4-9 4,0 1-1,0 2 0,0 6 2,0-2-4,2 4-3,-2 0-7,2 0-4,0 0-7,0-1 0,0 2-2,0 2-7,2-7-2,-1 3-5,-1-3-1,2 0-4,-2-1-3,1-1-22,1-4-21,-2 0-31,0-2-38,0-2-63,2-1-68,-4-2-82,4-3-149,-4-1-49,0 0 65,0 0-96,0 0-37</inkml:trace>
  <inkml:trace contextRef="#ctx0" brushRef="#br0" timeOffset="-208272.53">8639 9520 1388,'2'-7'-26,"0"4"20,-1-4 22,2 2 10,-1 1 15,-2-1 11,0-1 9,0 6 5,-2-8 5,-1 2 6,2 2 1,1 4 3,-6-8 1,2 6-2,-2-3-2,2 2 1,4 3 1,-14-3-3,14 3-2,-12 0-3,12 0-3,-15 4-1,5 3-2,1-2 5,-1 4 1,1 1-1,1 1 0,-1 2-4,-2 2-3,3 2-6,2-1-2,-1 1-4,1 1-2,4 1 0,-2-2-5,4 0-3,0 0-2,2 0-5,4-1-3,-2 1 0,5-4-2,1 0-11,3-2 7,-2-1 1,1 0-2,1-4-8,2-1-1,0-1 3,-1-2-3,2-2 0,0-2-2,-1-2 7,0-3-2,-3 0-3,1-6-1,-3 0 7,1-6-4,-2 1 3,-5-2 2,0-1-8,-4 1 0,0-4 2,-2 2 1,-4-2-5,0 4-11,-5 1 9,-4 3-4,-3 3-5,5 5-9,-7 3-27,-1 3-25,2 2-39,-4 2-47,-2 3-56,8 1-64,-5 1-134,1 3-146,2 0 72,0 2-178,5-1-147</inkml:trace>
  <inkml:trace contextRef="#ctx0" brushRef="#br0" timeOffset="-202950">8576 10858 1726,'0'0'-42,"2"-4"19,-2 4 11,0 0 13,0 0 19,0 0 8,0-5 11,0 5 6,-4-6 6,4 6 2,-5-4 7,5 4 1,-6-4 4,6 4 4,-10-3 4,7 1-6,3 2 0,-8-3 1,8 3-4,-10-1-3,10 1-4,-18 6 1,10-1 5,-1 1 2,-1 4 0,-3 1-2,2 0-2,1 3-5,1 1 2,0 0-6,1 1 2,2-1-6,4 0-5,-2 2-4,2-3-5,2-1 3,0-1 2,2-1-9,4-2 0,0-1-4,2-1-3,1-2 2,2 1-3,1-4-5,1-2-1,2 0-1,0-1-6,-3 0 14,4-5-7,-4 4 10,-2-6-5,2 0-2,-4-2 4,0 1-11,-2-4 11,-3 1-8,-1 2 1,-2-3-7,-2 2-2,-1 0 5,-1 0-4,-4 0-2,0 2 3,-3 0-6,0 3-4,-1 0-5,-1 1-5,0 1-7,1 1-19,-3 2-17,2-1-19,2 2-26,-1 2-22,2-2-29,-2 1-33,4 2-26,2-2-51,-3 4-105,5-4-90,4-1-175,-4 4-128</inkml:trace>
  <inkml:trace contextRef="#ctx0" brushRef="#br0" timeOffset="-202426.27">8754 10776 1632,'1'-3'-28,"-1"3"21,7-4 19,-5-1 13,-2 5 13,4-3 15,-4 3 15,4-5 2,-4 5 3,5-5 8,-5 5 5,2-4 5,-2 4 2,0 0-4,0 0 1,2-5-3,-2 5-6,0 0 0,0 0-6,4-4 1,-4 4-8,0 0 4,0 0-7,0 0 7,0 0-2,0 0-6,0 0-3,0 0-3,0 0-3,4-3-3,-4 3-2,0 0 0,0 0-3,0 0-10,0 0 0,0 0 3,0 0-6,0 0-3,0 0 0,0 0-2,0 0-7,0 0 4,0 0 3,0 0 1,0 0 1,0 0 0,0 0-3,0 0 0,0 0-4,0 0-1,0 0 0,0 0-8,0 0 1,0 0 1,0 0 0,0 0-6,0 0 0,0 0 2,0 0-3,0 0-2,0 0 4,0 0-6,0 0 5,0 0-9,0 0 1,0 0 2,0 0 12,0 0-11,0 0-3,0 0 5,0 0-2,0 0-8,0 0-40,0 0-69,-10-6-82,6 4-98,-5-2-186,-3 2-94,-4-1 79,0 0-257,-4-1-240</inkml:trace>
  <inkml:trace contextRef="#ctx0" brushRef="#br0" timeOffset="-201254.03">8770 10818 1846,'0'0'-106,"9"-4"23,-9 4 20,6-4 15,-2 2 14,-4 2 18,0 0 19,9-3 9,-9 3 17,4-2 9,-4 2 12,0 0 4,7-2 8,-7 2 7,0 0 5,0 0 4,0 0 1,0 0 4,4-4 0,-4 4-5,0 0 3,0 0-1,0 0-2,0 0 2,0 0-2,0 0-3,4-4 2,-4 4-6,0 0 0,0 0-6,0 0-10,0 0-5,0 0-6,0 0 3,4 10 1,-2-5 7,-2 4-6,2 0-3,2 0 3,-2 1-4,0 1-7,4 2-5,0 0 3,-2 2-2,-2-2-5,4-2-1,-2 3-1,-1-3-8,3 0-5,-4-3-16,1 2-25,3-3-24,-4 0-30,0 1-35,2-2-31,-2 0-45,3-2-46,-5-4-114,2 4-129,-2-4 41,0 0-126,0 0-67</inkml:trace>
  <inkml:trace contextRef="#ctx0" brushRef="#br0" timeOffset="-200926.66">8920 10599 1611,'0'0'17,"-6"-3"14,6 3 14,0 0 15,0 0 5,-2-6 15,2 6 6,0 0 8,10-5 7,2 5 5,-12 0-1,21 7-5,-4-3-1,0 1-11,1 5-2,1-1-4,3 4-9,-1 1-7,-2 1-7,-4 0-3,0 4-2,-5 0-6,-2 2-6,-5 4-3,-6 0-3,-3 1-16,-4 4-27,-7-3-35,-8 6-47,-5-5-53,1 5-63,-8-7-80,0-1-142,-3 0-19,3-4-135,-4-3-80</inkml:trace>
  <inkml:trace contextRef="#ctx0" brushRef="#br0" timeOffset="-200591.91">7980 10807 1602,'1'-6'-2,"2"2"19,2 0 12,-3 1 13,-2 3 11,0 0 18,0 0 21,0 0 11,9 11 6,-9-4-3,0 4-3,0 2-2,0 4-7,0 2-7,2 0-6,0 2-6,2 1-8,2 3-6,1 0-4,1 1-7,4 1-2,4 0-13,0-4-15,3-4-21,5 1-28,-2-9-41,4-2-50,9 0-61,-3-7-67,10 0-137,0-2-47,5-4-124,8-5-59</inkml:trace>
  <inkml:trace contextRef="#ctx0" brushRef="#br0" timeOffset="-199496.05">8014 9518 1428,'11'-8'-16,"-11"8"21,0 0 9,2-4 15,-2 4 10,0 0 8,-2-8 4,2 8-1,-4-8 1,0 7 0,4 1-3,-6-8 4,5 4-1,1 4-7,-6-3-6,6 3-5,-4-5-1,4 5-5,0 0-5,0 0 2,-11 16 4,6-5 0,-1 3 2,2 3 1,1 0 3,0 3-2,-1 2-1,2 2 2,0 0-5,2-2-1,2 4-3,0 2-2,4-2-3,0-2-1,-1 0-14,5-2-28,1 0-29,1-3-26,3-2-33,5-3-43,-2-2-56,4-4-427,1-4-135</inkml:trace>
  <inkml:trace contextRef="#ctx0" brushRef="#br0" timeOffset="-199162.7">8945 9239 1712,'5'-4'-38,"-5"4"19,5-5 25,1 1 19,-6 4 11,9-6 8,-4 4 1,4-1 1,0 3 1,-1-2 8,5 2 3,-1 0 3,5 2-5,3 5-2,-3 1-2,1 1-2,2 2 0,-4 4-4,2 3 0,-4 1 0,-1 3-1,-2 0-2,-7 2-3,-4 3-4,-2 2-3,-5-3-10,-3 5-28,-5-3-37,-2 1-40,0-3-59,-2-2-64,0-2-146,-4-3-286,1-3-134</inkml:trace>
  <inkml:trace contextRef="#ctx0" brushRef="#br0" timeOffset="-198605.21">7459 7795 1611,'0'0'-75,"0"0"1,0 0 19,0 0 5,0 0 17,-4 15 10,0-9 12,-2 2 11,0 4 4,-1 1 19,1 2 4,1 2 7,-1 4 8,1 4 7,1 2-1,0 5 0,0 5 2,2 1-1,2 3-5,-2-2-4,4 2-3,1-1-3,2 0-5,4-2 5,2-2-6,5 4-3,7-4-16,3-4-27,8-1-36,5-7-32,3-4-37,2-5-95,-3-6-274,3 0 3</inkml:trace>
  <inkml:trace contextRef="#ctx0" brushRef="#br0" timeOffset="-198214.18">8578 7706 1365,'2'-4'-5,"0"0"17,-2 4 11,4-4 14,-4 4 4,2-5-5,-2 5-7,0 0 0,0 0 6,0 0 5,15 9 3,-11-1 3,5 3 3,2 0 2,-1 7 3,4 0 5,6 8 2,-1 2 4,5 7 2,-2 2-2,2 1-4,-1 4-1,9 16-12,-8-8-2,-8-7 1,-1 3-3,-7-2-4,-1-3-6,-9-1-27,-3 0-42,-5 6-56,-3-4-70,-5 0-139,-2-5-170,-1-4-51,0-4-26</inkml:trace>
  <inkml:trace contextRef="#ctx0" brushRef="#br0" timeOffset="-197524.32">9653 10718 1467,'-8'3'32,"8"-3"19,0 0 10,0 0 7,-8 2 6,8-2 1,-2 4 4,2-4 16,-2 5 4,-1 1 5,3 0 2,3 1 0,-1 1-2,0 2-7,2-3-4,0 5-7,2-1-8,3 0-4,-3 1-13,2 0-4,1-1-3,0 0-7,-1 1-3,0-3-4,1 1-22,-2-3-24,-1 1-30,2-4-41,-4 0-54,5-3-48,-1 2-51,-8-3-104,15-4-107,-6 0-184,1-2-122</inkml:trace>
  <inkml:trace contextRef="#ctx0" brushRef="#br0" timeOffset="-197287.22">9942 10653 1709,'2'-6'23,"-2"2"30,0 4 17,0-8 13,0 8 10,0-7-1,0 7 0,0 0 4,0 0 8,0 0 2,0 0 1,-15 19-1,8-6 1,3 1-6,-2 2-5,-2 4-7,2 2-11,-4 2-2,0 0-10,1 1 2,-1 0-13,0 1-1,0-2-3,2 2-17,0-2-18,0 0-15,-2-3-34,3-4-34,4-3-41,-3 1-46,2-3-53,0-4-82,2 0-127,0-5-60,2-3-162,0 0-136</inkml:trace>
  <inkml:trace contextRef="#ctx0" brushRef="#br0" timeOffset="-196827.97">10118 10483 1730,'4'-9'-5,"0"-1"28,0 2 20,-2 1 24,2 1 19,-2 0 13,-1 1 3,3-1-5,-2 2-4,-2 4-10,2-7-6,-2 7 10,0 0-5,0 0-6,2 17-4,-1-8-7,-1 0-3,-1 2-7,1 2-3,0 0-7,0 0 0,0 1-1,0-1-13,0 2 0,0-2-15,-2 0-22,0-1-26,0 0-21,-2-3-17,3-1-14,-1-3-10,-2 1 1,4-6 1,-6 2 1,6-2 0,0 0 6,-6-13 4,4 3 11,2-2 6,2-3 8,0 2 13,-2-2 14,2 2 25,0 1 21,-2 0 14,0 3 6,2 0 1,-2-1-4,2 5-2,0-1 18,0 2 11,-2 4 8,11-3 0,-11 3 2,12 3-3,-3 1-6,0 0-4,-1 0-4,2 3-5,1-1-6,0 1-2,-1 1-5,-1 2-8,1-2-28,-1-3-41,-3 3-55,1-4-59,-3 3-65,-3-2-136,-1 1-95,0-6-144,-1 6-95</inkml:trace>
  <inkml:trace contextRef="#ctx0" brushRef="#br0" timeOffset="-196646.46">10118 10502 1666,'-12'-2'35,"4"-2"19,4 2 9,-2 1 13,6 1 3,-6-4-10,6 4-8,0 0-4,8-10-7,2 7-2,3-1-7,2-2-6,4 0-37,0 0-42,5 1-64,3 0-59,-2 2-110,3-3-314,2 4-90</inkml:trace>
  <inkml:trace contextRef="#ctx0" brushRef="#br0" timeOffset="-196365.36">10931 10485 1582,'0'0'56,"0"0"30,2-9 17,-2 9 20,0 0 16,-11-2 5,11 2 1,0 0-10,-15 2 1,6 3 1,3-1-5,-3 5 7,2 1 0,-5 3-4,1 1-9,4 3-6,-2 2-3,1 1-14,1 2-9,1 0-9,2 2-11,-1-4-8,5 1-1,-2 1-9,4-2-7,1 1-2,3-2-7,0 0 0,3-4-4,0 0-14,3 0-20,0-6-31,4-2-31,-2 0-42,3-3-48,-2-4-58,4-1-68,1-3-91,-2-4-146,4-1 5,1-3-261,1-1-258</inkml:trace>
  <inkml:trace contextRef="#ctx0" brushRef="#br0" timeOffset="-196155.22">11282 10483 2112,'-4'-7'32,"0"3"26,2-2 8,0 1 8,2 5 2,-5-5-3,5 5-4,0 0-2,0 0 8,0 0 7,0 0 0,0 16 5,5-9-1,1 4-8,0 3-10,2-1-4,-1 2-7,1 1-9,1-1-3,2 2-21,-3-1-32,-2-1-40,-1-2-52,2-2-61,1 1-58,-4-4-127,0 1-144,0-1 52,0-5-111,0 1-51</inkml:trace>
  <inkml:trace contextRef="#ctx0" brushRef="#br0" timeOffset="-195888.95">11454 10335 1523,'0'-10'62,"-2"4"30,2 1 17,-2-1 14,2 0 7,0 1 8,0 5 10,4-8 18,-4 8 2,11-2 7,3 4 13,-1-1 8,0 6 2,7-2-1,2 4-4,-1 1-7,2 4-9,2 3-12,1 0-13,-2 1-16,-4 1-9,-1 3-7,-3-1-11,-6 2-9,-5-1-9,-6-1-4,-3 6-17,-8 3-47,-8-1-69,-7 5-88,-7-3-97,-19 9-120,-5-4-179,-1-2-108,-2-2 67,-7-1-398,1-6-446</inkml:trace>
  <inkml:trace contextRef="#ctx0" brushRef="#br0" timeOffset="-195105.14">7705 12651 2396,'-12'4'-127,"3"-3"28,-2 3 26,3-1 23,-2 0 20,3-1 22,-2 1 21,0-3 13,4 2 15,5-2 8,-11 0 6,5 3 6,6-3 1,-8 2 4,8-2-1,0 0-3,-12 2-2,12-2-1,-4 3-2,4-3-5,0 0-2,0 0-6,-6 4 0,6-4 10,0 0 2,11 8 1,4-5 6,2 1 0,6-2 2,8-2-3,8 0 2,9-4-1,33-3-2,8-6 2,8-7 6,9-1-6,2 0-4,7 0-2,-4 3-6,-4-3-6,-9 1-1,-8 3-6,-9 2-4,-22 3 1,-11 3-3,-9 1-3,-7 1-1,-5 1-13,-2 2-6,-4 1-13,-1-1-25,-6 0-19,-5 1-28,0 0-26,-3-1-33,-6 1-32,0 3-39,0-5-30,0 5-40,-8-7-104,-2 4-95,2-2 22,-2 1-80,-1 1-37</inkml:trace>
  <inkml:trace contextRef="#ctx0" brushRef="#br0" timeOffset="-194784.17">8839 12310 1552,'-14'-5'42,"4"2"25,2-1 21,-3 2 15,4-1 14,-1 1 9,8 2-1,-13-2-5,9 0-11,4 2-7,0 0-8,0 0 6,0 0 11,0 0-2,0 0 2,28 15-4,-9-9-1,7-1-10,0 4-7,9 0-6,2 0-5,0 1-8,-2-1-9,-1 0-5,0 3-1,-4 0-3,-5-1 0,-1 0 1,-3 4 3,-4-3 1,-2 4-4,-9 0 2,-3 2-5,-4 1-5,-7 1-4,-7 5-4,-2 2-6,-8-4-34,-5 6-41,-4 0-47,-4-5-45,-1-2-58,4 0-68,3-7-94,0-6-191,7 1 18,3-3 72,6-4-169,2-2-124</inkml:trace>
  <inkml:trace contextRef="#ctx0" brushRef="#br0" timeOffset="-193918.01">9730 12355 1734,'0'0'26,"0"0"34,0 0 22,-11 0 21,11 0 14,0 0 22,0 0 3,-9-4 1,9 4-8,0 0-11,0 0-15,0 0-13,-4 8 0,4 1 9,2-2-4,2 4-2,1 3-6,0 2-4,3 4-8,-2 2-9,2 1-7,1 2-5,-1-1-5,3 8 0,-2-8-6,-3 0-8,0 2-33,2-2-31,0-1-39,-4-4-39,0-2-52,-2-2-49,2 1-59,-4-7-102,0 1-131,2-7 3,-2 1-165,0-4-153</inkml:trace>
  <inkml:trace contextRef="#ctx0" brushRef="#br0" timeOffset="-193669.96">9948 12359 1895,'1'-8'59,"2"1"24,-1 2 15,0-1 7,-2 2 1,0 4 1,0-7-8,0 7-6,0 0 13,0 0 3,0 0 3,13 11-2,-9-4 1,0 4-10,2 4-9,1-1-14,0 3-5,-1 4-7,2 0-7,-2 2-6,3 2-7,0-2-39,-1 0-39,-1-1-46,-1-2-61,0-2-76,0-3-72,-5-2-162,7-4-39,-3-2 43,-1 1-111,2-4-59</inkml:trace>
  <inkml:trace contextRef="#ctx0" brushRef="#br0" timeOffset="-192909.18">9647 12383 1575,'-4'-5'27,"4"5"21,-5-5 21,5 5 14,-3-5 10,3 5 8,-5-5 0,5 5-3,0 0 1,0 0 0,-11 10-1,7 0 3,-3 4-2,4 1-6,-1 7-3,0 2 0,-1 5-8,0 2-11,5-2-6,0 4-3,0 2-6,5 1-6,1-2-4,3 2-5,-1-3-3,5-3-12,0-1-20,4-5-21,-3-2-29,6-7-37,0-2-45,2-6-50,3-3-52,-1-4-129,6-5-110,3-3 32,3-7-102,0 0-40</inkml:trace>
  <inkml:trace contextRef="#ctx0" brushRef="#br0" timeOffset="-192612.61">10301 12134 1575,'-15'-3'58,"5"1"18,0 2 10,3-3 6,7 3 1,-11 0-1,11 0-3,0 0 10,-2 8 13,2-8 3,9 9 8,2-2 1,3 3-4,6-1-3,3 2-4,7 5-6,-4 1-4,4 0-18,-2 4-6,-1 0-7,0 3-2,0 0-6,-6 2-5,-3 1 4,-3 3-13,-6 1-3,-7-3-6,-2 1-18,-6 5-37,-2-4-39,-6 1-45,0-4-54,3-6-62,1-4-61,-1-4-142,2-4-79,3-2 27,3-7-130,3 0-97</inkml:trace>
  <inkml:trace contextRef="#ctx0" brushRef="#br0" timeOffset="-192368.79">10931 12160 1771,'2'-6'74,"0"2"25,0 0 16,-2 4 9,2-7 3,-2 7-1,2-6-10,-2 6-15,4-2-1,-4 2 5,0 0 2,20 10-5,-14-5-13,4 4 2,3 1-16,0 1-7,-1 0-4,2-1-4,2 6-4,-1-3-11,-3-2-21,2 2-22,-4-4-33,0 2-42,-1-3-51,1-1-64,-3 1-50,1-5-146,-1 1-120,-1-2 56,0-2-114,-6 0-63</inkml:trace>
  <inkml:trace contextRef="#ctx0" brushRef="#br0" timeOffset="-192138.25">11248 12080 1559,'-2'-4'37,"-2"0"30,4 4 15,-7-4 17,7 4 16,0 0 14,-15 5 8,11 2 9,-2 4 5,0 0-3,-1 6-4,3 0 5,0 2-9,-4 4-13,3 0-9,-2 4-12,2 0-12,0 1-5,3 2-7,-4 7-7,2-1-6,-3-1-8,1 1-15,-1-1-31,-1 0-47,2-7-36,-1-1-53,-1-4-58,4-3-64,-3-6-62,3 0-120,1-7-59,1-1 25,2-4-109,0-2-69</inkml:trace>
  <inkml:trace contextRef="#ctx0" brushRef="#br0" timeOffset="-191689.85">11316 11896 1577,'-6'-15'19,"1"3"29,1 3 28,2 2 14,-2 0 15,1 0 5,1 4-4,0-3-11,2 6-7,-4-4-7,4 4 4,0 0 0,0 0-2,0 17-5,2-7-7,-2 1-6,4 4-4,-2 0-6,1 3-5,-1-1-6,2-2-4,-2 3-3,0-1-3,3-3-13,-3-2-16,0 1-23,0-3-24,0-1-26,-2 1-21,2-4-45,-2-1-15,0-5-6,0 0 10,0 0 5,0 0 8,0 0 13,-2-19 8,2 10 13,-2-3 19,2-3 13,-2 2 25,2 2 29,0-1 28,0 2 23,0 0 14,-2 1 11,2 1 2,0 1-1,0 2-10,2 1 20,0-1 3,-2 5 0,0 0 2,0 0 1,0 0-3,21 12-5,-15-6-5,0 0-5,2 1-6,0 3-6,0 0-5,0-1-3,1 1-4,0-3-8,-1 0-19,-2 1-38,-1-1-42,-1-3-46,-1 3-60,-3-4-89,0-3-131,0 0-247,-5 6-137</inkml:trace>
  <inkml:trace contextRef="#ctx0" brushRef="#br0" timeOffset="-191502.45">11260 11952 1810,'-6'-2'30,"0"-1"17,2 0 13,4 3-1,-6-6-3,6 6-2,2-8-6,2 3-2,2 1-4,2-1-4,4 1-4,0-2-14,3 1-31,2 0-45,2 2-61,-3-5-74,4 2-160,-1 0-200,-2 1-52</inkml:trace>
  <inkml:trace contextRef="#ctx0" brushRef="#br0" timeOffset="-191158.61">11943 11805 1447,'-4'-4'22,"4"4"19,-6-4 18,1 1 23,5 3 16,-9-4 16,9 4 12,-8-5 1,8 5 2,-8-2-3,8 2 0,-11 0-6,11 0-1,-15 2-2,4 3-8,1 2 3,1 1 6,-4 5-9,3 2 1,-2 5 0,1 0 2,-3 3-5,3 6-8,1 1-5,1 1-6,2 0-10,0-3-6,3 3-4,0-3-10,4 1-1,0-1-9,1 0-4,4-1 2,-1-1-11,8-4-1,-4-1-15,3-1-25,3-3-30,2-2-36,4-6-49,-2-1-58,0-5-59,3 1-58,3-6-83,2-3-163,0-1 22,2-5-225,2-1-237</inkml:trace>
  <inkml:trace contextRef="#ctx0" brushRef="#br0" timeOffset="-190290.22">12088 11879 2001,'-12'-2'-32,"12"2"28,-10-2 20,10 2 23,-8-3 14,8 3 14,-5-4 7,5 4 3,-7-6-7,7 6-5,1-5-2,-1 5-4,8-8-1,-1 5-1,1-3-1,-1 5-3,3 0-5,0-1 1,0 2-2,1 0-1,-2 2-2,1 0 3,-1 4 0,-2-1 0,1 2 1,-2 3-2,0-1 0,-3 1-5,-1 1-2,0 0-1,-4 1-9,0 2 2,-3-2-1,1 1 0,-2-2-7,0 0-4,-3-2-2,2 1-4,3-1 0,-3-4-1,2-1-4,0 3-5,2-1 1,-2-2-4,5-4-2,-4 3 1,4-3 2,0 0 3,0 0-10,6 6 6,-6-6-1,13 2-5,-5-1 6,0 2 3,4-1 5,-2 1 0,3-1 7,-1 4 0,1 1 0,0-2 5,-3 2 5,4 1 1,-4-1 7,-2 1 7,0 1 8,1 2 1,-5-3 2,1 1 4,-3 2 2,-2 0-2,-2-1-5,-3-1-6,1 1-4,-5 1-2,-1-1-5,-2-1-6,-2-1-4,0-1-28,1 1-34,-2-4-43,-2 0-41,3-2-55,0-4-68,1-1-64,2-2-160,1-3-72,2-1 69,2-5-186,4-4-154</inkml:trace>
  <inkml:trace contextRef="#ctx0" brushRef="#br0" timeOffset="-190040.58">12398 11676 1974,'6'-3'71,"0"0"6,-6 3 5,12 0 23,-12 0 24,12 2 18,-4-1 12,3 4 3,0 2 8,4 1 5,-1 1 8,6 3 3,-2 3 1,6 6-10,-1 0-5,1 4-12,-4-1-11,6 9-15,-5-5-13,-4 0-9,0 3-6,-7 0-11,-1 1-7,-6-3-7,-9-1-8,-3 3-13,-4 1-42,-11 3-60,-1-2-81,-11-3-88,-2-1-124,-5-7-160,-3-1-152,-5-4 68,2-5-415,3-9-469</inkml:trace>
  <inkml:trace contextRef="#ctx0" brushRef="#br0" timeOffset="-188614.44">12214 7877 909,'-6'2'70,"6"-2"-6,-11 0 16,11 0-12,-11-2-15,11 2-1,-8-4 0,1 1-1,3-2 4,4 5 2,-6-7 7,2 2 8,4 5 1,-6-4 0,1-2-2,5 6-2,-5-7-2,3 4-4,2 3-6,0 0-6,-2-8-3,2 8-9,4-9-1,3 5-4,3-1-6,1 1-2,4 0-2,2 0-2,0 2-5,5-1 0,-4 3-3,2 3-1,3 1-4,-3 3 1,4 5-2,-5 3 1,2 4 0,-2 8 0,-1 7 0,-4 8 2,-4 5 4,1 7 5,1 22 1,-2 5 4,-4-2-3,0 12 2,-2 1-5,2 4 0,2 4 1,-2 1 2,0 1-5,2-4 4,-2 0 2,3-4-7,0-6 0,1-6-2,1-5 0,1-5 1,-1-15-1,4-9-1,-1-5 0,8-1-2,0-3 2,8-6 1,5 0 0,0-6-2,9-2-1,-3-6-4,9-2 2,-2-3 0,3-2-1,0-4-3,-5-4 1,-1-2 0,-1-4-1,-2-2-1,-2 0 2,-1-3-2,-3-4 6,-5-1-5,-1-2-1,-6 3 0,-3 0 7,-5-2 10,-2 1 4,-4 0-2,-4 3-6,-2 1 2,-4 1-5,0 0-1,0 7-2,-4-3 0,4 3 0,0 0-2,-14 8 1,7-1 4,0 5 0,3 3 4,-2 1 4,4 4 2,0 1 2,4 10 1,0 4 3,2 6-4,4 8 0,2 5 2,2 18-1,5-2 10,0 4 2,0 4 1,0-5 7,2 4 5,0 0 2,0 0-3,0-1-3,-2-2 1,1 2 0,2 3 2,-5 1-3,2-4-4,-5 0 4,1-5-5,-4-11-6,-1-6 0,-2-4-1,-2-1-8,0-8 3,0-2-2,-2-6-1,-2 1 0,-2-6 4,-2 2 4,0-3-2,-2-2 2,-4 1-4,-3-4-3,-6 2-3,-2 0-4,-3-4-1,-3-3-5,-5 1-30,-4-3-43,-2-2-51,-2-4-57,-1-1-76,8-6-88,-5-2-186,0-4-86,-3-2 93,5-5-272,5-7-268</inkml:trace>
  <inkml:trace contextRef="#ctx0" brushRef="#br0" timeOffset="-184468.71">11490 8358 2030,'0'5'-88,"0"-5"12,2 5 9,-2-5 15,2 6 19,-2-6 16,0 0 11,1 7 12,-1-7 15,3 2 13,-3-2 10,0 0 13,2 7 7,-2-7 4,0 0 8,0 0 4,0 0 2,0 0-3,19-9-2,-9 1-2,4-2-11,2-6-3,8-3-8,1-2-4,9-5-4,2-3-7,0 1 0,15-11-14,-11 7-22,-7 1-36,2 4-45,-3 1-58,-7 4-33,-4 0-44,1 1-118,-6 5-302,-3 0-130</inkml:trace>
  <inkml:trace contextRef="#ctx0" brushRef="#br0" timeOffset="-183910.29">11820 9332 1671,'-8'4'33,"-1"-1"23,2-1 14,-2 1 23,2-1 16,7-2 15,-11 2 6,11-2-1,-10 0 1,10 0-18,-2-9-8,2 9-11,14-18-12,5 1-1,15-9-11,19-9-10,9-2-20,3-2-40,5-2-74,2 4-104,-4-5-160,0 2-162,-3-1 67,-6 6-129,-3 2-63</inkml:trace>
  <inkml:trace contextRef="#ctx0" brushRef="#br0" timeOffset="-183377.07">11987 10515 1752,'-8'2'104,"-1"0"5,3 1 9,6-3 1,-13 0-4,13 0-8,-6-8-6,6 1 7,2 0-2,6-6-5,4-6-2,8-2-13,3-6 1,11-2-10,15-10-12,-1 1-33,3-1-57,-8 7-83,12-4-101,0 0-206,-2 1-90,-7 7 70,-5 6-106,-1 0-43</inkml:trace>
  <inkml:trace contextRef="#ctx0" brushRef="#br0" timeOffset="-182953.73">13103 11739 1753,'0'0'169,"-11"0"-2,11 0-17,0 0-15,5-22-12,3 10-15,12-12-10,9-3-19,21-14-33,8-7-62,10-3-98,10-3-104,13 1-245,2-3 32,4 3-109,2 2-42</inkml:trace>
  <inkml:trace contextRef="#ctx0" brushRef="#br0" timeOffset="-179546.4">21623 6435 765,'2'-10'160,"0"1"-48,0-1-31,-4 3-31,2-1-7,-4 1 0,0-1-6,-5 2-9,-2-1 8,-3 2 8,-3 0 11,-1 2 4,0-4 2,-4 5 7,3 0 4,1 1-1,-2-1-4,4 2-2,0 0-4,2 0-5,1 0 1,0 2-7,2 1 2,1 1-5,2 1-2,0 3-2,3 0 3,2 4-4,3-1-3,6 6-4,-2 1 0,6 3 0,2 1-2,6 5-3,-1 1-2,3 9 2,1-4-7,-1 6 4,-3 0-1,-3-6-3,-1 0 5,-4 1-1,-2-5 2,-6-1 1,-2-1 5,-4-1 1,-4 0-2,-3-5-4,-2 0-1,-2-4-2,-1-3 1,-1 0-10,-2-4 0,3-5 3,0-2 0,0-3-8,3 0 7,-2-8-7,4-2 4,1-4 0,1-2-4,3-7-4,5-2 3,2-2-4,5-1 1,3-7-6,3 5 3,3-3 1,8 5-5,1 2-8,2 0-18,7 2-33,-3 4-41,3 3-43,1 3-58,-2 2-90,-1 0-209,-5 3 45,-4 1-83,-1 3-39</inkml:trace>
  <inkml:trace contextRef="#ctx0" brushRef="#br0" timeOffset="-179052.51">22288 6411 1608,'0'-11'63,"0"4"25,0 1 11,0 1-4,-2-1-10,4 0-9,-2 6-8,0 0 5,0 0 9,0 0 7,2 21-3,0-4-4,-2 6-3,2 5-3,0 3-7,-2 8-6,1-2-7,-1 1-8,3 3-1,-6-9-6,3 0-3,-1-1-3,1-5-5,-2-6 3,2 2-3,-2-3-1,4-4 5,-4-3-8,2-3-1,0-3-3,-2-2-5,2-4-1,0 0-4,0 0 2,0 0-2,0 0-5,4-28 2,-1 15-7,4-2-4,5 1 0,-2-3-5,4 2 3,2 1-1,0 2 2,-1 3-3,3 1 1,-2 3-1,3 3 2,-2 2-1,2 2 1,-2 3-2,-2 1 4,1 3 4,-2 2 2,-2 4 0,-1-2 4,-1 0 1,-3 0 5,-3 3 3,-2-6 3,-4 5-2,-2-4 1,-7 0-1,3 0-1,-5-3 0,-1 2-3,-2-4-11,-2-1-21,-2-3-31,-1 0-29,0-4-37,2 0-47,0-2-56,2-1-83,2-5-164,5 0-5,1-3-112,4 0-83</inkml:trace>
  <inkml:trace contextRef="#ctx0" brushRef="#br0" timeOffset="-178881.61">22919 6420 1650,'13'-7'13,"-7"5"9,0-1 0,1 1-1,-7 2-3,6-4-6,-3 2-3,-3 2-8,0 0-22,0 0-26,0 0-25,0 16-29,-1-11-58,1 2-307,-4 4 28</inkml:trace>
  <inkml:trace contextRef="#ctx0" brushRef="#br0" timeOffset="-178552.21">22823 6810 1281,'2'15'10,"-2"-1"30,5-3 20,-3-1 15,2-1 13,3-1 7,-1-1 1,0 1-1,5-3-4,-1 0-4,1-1-9,4-3-8,-1-1-5,6-1-10,-1-5-5,2 1-7,0-6-2,1-2-6,3-4-8,-4-5-6,2-2-10,-1-5-8,-2-5-4,4-2-7,-3-2 4,-5 0-4,0 4 4,-4 3 1,-1 0 1,0 9 14,-3-2 16,1 4 0,-3 3-4,0 2-1,-2 4-3,-2 4 7,0 4 13,-2 3 7,0 0 6,0 0 7,-2 23 3,2-7-2,0 6 4,0 1-3,2 4-6,-2 3 0,0 1-6,0-1-4,0 3-6,0-4-4,0 2-3,0-2-6,2-2-17,-2-5-34,0-1-45,-2-1-63,4-2-68,-2-7-83,3 1-191,0-5-5,-3 1-131,2-1-109</inkml:trace>
  <inkml:trace contextRef="#ctx0" brushRef="#br0" timeOffset="-178382.34">23165 6684 1811,'-2'-9'69,"2"1"4,6 1-1,4 0-1,6 0-7,2 1-7,8 2-5,3 1-24,1-1-73,6 2-96,-5 2-200,3 0-261,0 2-102</inkml:trace>
  <inkml:trace contextRef="#ctx0" brushRef="#br0" timeOffset="-177159.52">21322 7932 1622,'2'-4'-41,"-2"4"16,4-5 26,-2 1 8,-2 4 12,3-11 13,0 9 17,0-5 12,0 4 5,-1-5 5,-2 2 7,2 3 7,-2-3 2,0 6-1,0-9 5,0 9 1,0-8-2,0 5-7,0 3-10,0 0-8,-13-4-7,13 4-6,-17 11 3,4-1 1,-4 5-3,0 2-2,-1 6-1,0 1-6,-2 5-2,4 1 3,2 1-11,1 1-3,5-1 1,-1-3-3,8-1 0,1-2-3,1 0-1,4-3-1,7-1-6,-2-1-3,7-4 3,-1-1 2,6-1-6,0-4 0,3-4-3,-2-2 3,0-4-5,5-3 0,0-4-5,1-7 3,-1-5 1,-1-3 1,0-8 1,-3-3-1,-3-4 0,-4-5-2,-6-1 0,-7 3-3,-4 1-3,-8 0 0,-6-3 4,-8 3 1,-4 6-8,-8 5 5,5 10-13,-7 6-13,1 7-24,0 8-33,-1 7-41,-8 8-39,4 7-45,-10 15-55,4 5-152,6 6-103,-1-1-156,7 3-165</inkml:trace>
  <inkml:trace contextRef="#ctx0" brushRef="#br0" timeOffset="-176608.79">21062 9034 1732,'3'-8'-16,"-6"0"10,3 0 24,0 1 18,3 1 14,-6-1 13,3 0 17,0 2 8,3 0 0,-3-2 11,0 7-1,0-11-2,0 3 0,2 3-10,-2-2 0,3 3 0,-3 4-10,0-11-1,2 9-2,-2 2-6,0-8-5,0 8-3,3-7 1,-3 7-12,0 0-6,0 0 1,0 0-7,0 0 2,-14 20 6,8-8-10,0 6 0,-4 3-1,1 2-7,-4-1 1,0 8-6,1-2-6,1 1 10,-2-1-10,3 0 4,0-1 0,0-1-4,4-4-9,-2-1 6,4-3-1,2-1 6,-1-4-8,3 0 1,7-4-2,1-1-1,7-3-2,4 0 4,3-3-5,7 0 1,3-4-4,4 0 2,8 0-1,2-1 0,4 1-2,6-1-2,-2-1-4,-6 3-8,-1-4-16,-4 3-15,-10-1-21,1 1-27,-7 0-30,-3-2-48,-1 2-59,-8 1-103,-5-3-149,-3 0 5,2 0-144,-5 2-119</inkml:trace>
  <inkml:trace contextRef="#ctx0" brushRef="#br0" timeOffset="-176354.98">21409 9162 1712,'-11'-2'37,"3"-3"29,2 2 22,-1 0 12,7 3 4,-9-4 8,9 4 9,-6-1-1,6 1-9,0 0-9,0 0 14,-10 9 11,10 0-1,-2 5-11,2 3-2,0 3-22,0 2 0,0 7-9,0 1-4,2 4-11,0 5-2,0-1-25,2 1-35,-2 0-46,-2-7-83,0 2-91,-2-2-150,-4 3-188,0-4 75,-6 1-207,2-1-179</inkml:trace>
  <inkml:trace contextRef="#ctx0" brushRef="#br0" timeOffset="-175551.89">21407 10635 1774,'-9'-4'-54,"3"-1"24,0-1 26,-3 0 8,2 3 17,-1-3 9,2 0 11,-2 1 11,4 1 7,-4-4 5,2 4 5,0-2 7,2 2 7,0-1-1,2-1-9,2 6-8,2-9-3,4 3-7,0 3-2,5-1-7,2 1 2,-1 2-5,5 1-2,2 4-3,0-3-2,-1 5-1,-1 2-2,3 1-5,-5 0 1,-2 3-3,-3 2 1,-3-1 0,-5 4-3,-4-1 0,-7 6 2,-3-1-1,-5 4-4,-7 2 1,-5 2-3,-5-3-1,0 2-3,-2-3 0,2 0 0,1-3-5,5-2 0,0-4-1,3 1 1,5-3-3,2-4-3,3 1-2,2 0-2,0-4 4,7-2 3,4 3-3,2-4 4,6 0-1,7 0-1,6-3-1,7 1-2,9 0 1,12-2-2,6 0 1,11 2-10,5-4-36,-1 2-47,0 0-55,0 0-54,-8-4-66,3 0-165,-16 3-36,-1-2-118,-11 3-84</inkml:trace>
  <inkml:trace contextRef="#ctx0" brushRef="#br0" timeOffset="-174890.25">21552 11533 1559,'5'-7'-28,"0"4"25,-2-1 16,2 0 17,-5 4 18,6-4 15,-4 1 14,-2 3 12,4-6 6,-1 2 4,-3 4 2,0 0-3,6-4-1,-6 4-6,0 0-7,0 0-9,0 0-4,0 0-1,-17 12-2,8-1 1,-4 1 0,1 5 4,-4 4-4,-6 1-1,3 6-3,-5 5-6,2 2-1,-2-1 1,1 4-3,-1 1-5,6-2-5,0-4 2,6 2-16,-1-3 9,3-1-8,3-4-1,1 0 0,3-2-5,6-4-3,1 2 5,5-4-2,5-2-9,3-1 0,5-3 1,0-4-7,4 1 1,4-6 2,-2-1 1,5-3-9,-3-2 4,-1-2 3,1-3-2,-5-3 8,1-2 6,-2 0 1,-6-2 0,-5 3 6,-7-2-4,-4 3-1,-7 0-5,-4 1-4,-8 1 0,-5 0 1,-5 7-18,-5-1-30,-2 2-37,-2 0-53,-4 2-77,7 2-87,-2-1-187,3 3-98,3 0 89,6 0-233,4-2-204</inkml:trace>
  <inkml:trace contextRef="#ctx0" brushRef="#br0" timeOffset="-173040.07">21479 12939 1917,'-2'-6'27,"-1"0"25,2 1 12,1-1 4,-2 0 2,2 6 1,0-10 4,0 10 11,-3-7 14,3 1 14,0 6 4,0-6 10,0 6-3,-3-5-5,3 5-10,0 0-5,-1-4-13,1 4-8,0 0-8,0 0 3,0 0 7,-10 17 1,7-1 3,-1-1-7,-2 5-1,0 6-7,-3 0-8,0 4-5,1 3-3,2 1-8,-3-2-9,3-1 2,2-3-7,-3 0-16,3 1-39,1-2-41,1-2-44,-2-5-69,4-3-77,-2 1-98,2-1-246,2-3 55,4-2 72,-2 1-222,6-2-182</inkml:trace>
  <inkml:trace contextRef="#ctx0" brushRef="#br0" timeOffset="-172142.03">21388 13880 1801,'-7'-2'-23,"3"-2"30,4 4 17,-9-3 15,7-2 11,-2 2 7,4 3 2,-6-5 11,4 1-3,2 4-6,-2-7-3,2 7-3,4-10 0,2 7-3,2-1 3,6-1-4,-2 1 2,5 0-5,0-2-1,2 3-5,-3 0-5,3 1-5,-1 2 1,1 2-5,-2 1-1,-5 2-4,2 1 4,-6 0-2,-4 3 1,-2 0-2,-4 2-2,-2 3 0,-4 0-4,-6 2 1,0 0-3,-3 1 1,-2-2-3,0 0 0,-1-1-3,2-2 0,-2 1-3,4-2 3,3-1-4,-2-1 3,4-6-2,3 4-4,0-5-2,2 2-3,-1-4-4,7 0 2,0 0 1,0 0-3,0 0 0,0 0 1,0 0 1,21 1 1,-13-1 3,3 3 1,2 0 4,-1 1 2,3 3 4,-1-3 2,0 5 7,-2-1 8,2 5-1,-3-6 2,3 6 10,-6 0 1,0-2 9,-1 3 9,-3 1 10,-1 2 6,-6-4 3,-1 0 3,-5 2-1,-3-1-9,-5 0 0,-2-1-6,-4-1-8,-4-3-13,3-3-2,-4-1-14,-2 0-12,7-4-39,-2-1-34,-2-1-38,1-5-52,1 0-75,2-5-91,6 2-203,1-4-20,2 6 69,3-5-192,5 5-154</inkml:trace>
  <inkml:trace contextRef="#ctx0" brushRef="#br0" timeOffset="-171476.08">21428 15125 1764,'5'-8'-25,"-3"0"27,0 1 22,0 2 20,0-3 14,0 1 17,-2 1 13,1 0 4,-1-2-3,-1 3-2,-3 2-3,0-2-5,-1 2-5,5 3-3,-16-2-3,16 2-7,-16 3-3,8 1-6,-1-1-4,1 5-2,-1-1-4,3 0-2,0 3-4,2-1-2,0 0-5,4 3-1,2-1 0,2 3-2,2-3-1,2 5-3,2-3-1,4 2-6,1 2 3,-1-4 0,2 2 0,-5 1-1,2-1-3,-2-4 4,0 2 1,-3-1 4,-1 3 0,-1-5 6,-2 1 0,-4 3-6,-2-4 1,-5 2 1,-4 0 0,0 1-15,-8-3-35,2 1-34,-6-3-41,1-2-57,3 1-59,-4-7-90,1 0-154,1-6-10,2 1-151,-2-5-119</inkml:trace>
  <inkml:trace contextRef="#ctx0" brushRef="#br0" timeOffset="-171306.47">21277 15044 1792,'5'-7'73,"1"4"19,1-5 12,3 2 0,3 1-7,2-1-3,8 5-13,2-7-6,5 4-6,3-1-25,6 2-37,3-2-47,1 5-66,4-3-57,-3 2-123,0 2-150,-2 2-109,-2 0-47</inkml:trace>
  <inkml:trace contextRef="#ctx0" brushRef="#br0" timeOffset="-170712.23">21390 16012 1408,'-4'-4'14,"4"4"38,0 0 29,-5-5 18,5 5 15,-4-3 1,4 3 5,0 0 1,0 0-1,0 0 2,0 0-3,-9-2-8,9 2-1,0 0-2,0 0-12,0 0-2,0 0-1,0 0 5,22-8 14,-5 8-4,4-3-3,4 0-6,6-2-16,4 3-5,-2-4-9,6 4-4,-5-4-6,-2 3-9,-4 0-3,2 2-4,-1-3-2,-9 1-7,0 3-3,-1-2-1,-5-1 3,0 1-1,-2 2-2,-2 0-3,-1 0 1,-9 0-5,13 2 3,-12 3-4,-1-5 2,3 7 3,-3-7 3,-3 7 3,2 1 2,-3 0 4,-3 0-1,1 5 5,-3-1 6,1 3-1,-2 3-2,-4 3-3,3-3-4,-3 2-3,2 4-3,-3-4-35,2 1-75,1 1-87,-4-2-140,4-5-210,-1 4-109,-1-3 77,7-3-408,-2 0-431</inkml:trace>
  <inkml:trace contextRef="#ctx0" brushRef="#br0" timeOffset="-164789.03">22104 7816 2330,'0'0'-192,"-2"-6"21,2 6 28,-3-7 20,3 7 18,0-8 17,-3 3 15,3 0 11,0 5 15,0-7 6,0 1 5,0 6 13,0-9 1,0 3 8,3 1 5,-3-1 3,3 2 0,-1-3-2,0 0 5,4 1 1,-2 1 1,2-1 4,6-2 3,-4 3-5,2-3 4,1 0-2,1 0 2,3-1 5,-2 1-8,1 1 6,4 2 0,-4-1 1,1 0-2,0 1-4,-4 2-3,1 0 6,0 1-5,0 2 2,-2 0 0,1 4-2,-2 0 1,-3 1-1,2 5 9,-1 1-3,-1 4-2,-2 2 8,0 6-6,-2 4 4,0 1 0,-2 5-2,0 1 4,0 8 2,-2 0-3,-3 3 2,4 5 4,-5 0 1,0 0-1,1 1 1,-3-1 2,-1-4 3,1 6 2,-3-3-4,1 3 3,-8 19-2,2-3 3,-1 5 3,-2 0-1,-2 0 0,1 3-3,-3 0 0,0 5 6,0 3-2,-4 0 5,3 1 4,-3-3 4,3 2-3,-1-4 2,-3 1 0,1 2-2,1 0 2,5 2 5,0 2-6,0-1-6,8-2 3,0-4 1,5-2-5,2 1 1,2-10-3,0-10-2,3 1 1,2-2 0,3 3-1,0-1-1,-2-2-3,2 1-1,0 0-1,2 20 1,3-1 1,-3 1-4,5-2-1,-1-4-1,-1-10 0,7 5-3,0-12 1,-4-7 1,12 11 2,-3-6-3,9 5-2,2-4-3,-8-9 1,2-8 0,-1-1-2,2 0 0,3 0 0,2-4-3,0-1 0,2-3 0,-2-1 0,6-1 0,0-3-3,0-1 0,-1 0 1,5-4-1,-2 0 2,-4-8-4,1 3 2,-1-5 1,3 1-4,-1-4 4,2-1-2,1-1 1,1-2-3,3-4-3,-1-2-2,1-1-5,5-7-1,3 0-5,-4-5 3,-3-2-2,14-11 0,-11 1 1,2-9-3,-5 8 5,2-8-1,-7 6 0,-11 4 3,-1-2 0,-8 3 0,-2 1 2,-1-1 1,-8 1-1,-2-1-1,-2 2-1,-1-1 2,-5 4 2,0 0 0,-5 3-2,0 1 2,0 1-1,-3 2 0,-1 3 1,-4 1-2,-3 7 2,-3 0 0,-3 6-1,-4 4 2,0 1 2,-9 5-2,-1 1 0,-4 8 0,-2 4-1,3 1 3,-11 13 1,1 0 1,5 4-1,7-5 0,8-3 0,-1 0 2,2 3 0,2 1 4,2 1 2,1 0 4,3 1 4,4 3 0,1 0 0,2 2 0,3 1 2,1 3-1,3 3 4,2 3 2,1 1 0,6 0 1,-3 4 1,6 19-1,0-3-1,3-2-2,-1 0 2,0-14 0,6 11 0,-4-14 0,0-8 0,1 2 0,2-2 2,0-1-1,1 0 2,-1 1-4,-1-1 2,1 3 0,1 0-1,-4-3-4,2 3 4,-1 2 1,2 16-7,0-10 7,-5-9-8,0 0-1,3-3 0,0 4-5,-3 0 9,0-1-6,1 1 2,-3 0-1,3-1 1,-3 1 2,1-4 4,-3 4-4,0 1 0,-2-9-3,-2 1 2,0-1-1,-2 1 4,0-2-3,-4 10-2,-1-5 4,1 1 1,-5-1-6,1 4 8,-1-2 0,-1 0-4,-4 4-4,2-7-1,1 3 2,-2 2 1,-2 12-5,1-6 3,-3 8 2,4 2-2,-1-18-1,2-2 2,1-4-2,-2-3 2,-2 0 1,3-2-7,-4-4 10,4-5-5,-1 1 3,-2-3 1,2-1-4,-2-1 6,2-4 0,-1-6 0,1 4-3,0-5 1,-2 2 2,-1-6-4,0 4 3,-3-6-3,-1-1 1,2 1-2,-6-4-4,0 1 1,-1-4-2,-5 2 0,0-3 0,-3-1-20,-3 0-24,-5-1-28,-3 1-37,-1-6-46,3-2-70,3-1-79,2-2-217,4-4-42,0-11 87,13-5-213,3-13-175</inkml:trace>
  <inkml:trace contextRef="#ctx0" brushRef="#br0" timeOffset="-163130.71">20758 7801 354,'8'-4'5,"-2"2"0,-2-3-2,0 3 0,0-3 2,-2 0 5,0-1 3,0 0-1,-1-2 4,2 2-4,-3-2 8,3-1 2,-3-1 2,2 0 0,-2 1 10,-2 1-7,2-1 4,0-1-4,-3 2-1,0-2-3,0 3 2,-4 1-3,-2 1-4,-5 1-2,-2 0-3,-5 2-1,-3 2-1,-6 0-1,1 4 0,-9-1 4,-1 5 0,-2 1-4,0 8 5,-5 3 6,-11 13 5,4 1 0,-3 8 8,5 5 3,1 9 2,1 2 6,3 7 1,-1 4 7,2 1 5,4 2 5,1 8 1,5 3 4,0 8 1,7 8 3,-4 6-2,6 8-4,3 4-2,1 4 0,6 1-1,1-4 0,2 2-5,5 9 4,3 4 2,2 2-3,3-2-2,3-3-3,2-2 0,1-4-3,0-4-2,-1 0 0,-1-2 0,-3 0-3,-1 2 0,-3-4 1,-1-3-2,-3-4 0,-3-3 2,-1-2-4,-1-2-4,-6-8-3,2-4 1,-3-5-6,-2-9-6,2-8 4,-2-12-7,6-12-4,-7-3 2,1-2-1,-3-8-2,0 0 0,-2-6-1,-4-6-2,1-2-4,-3-6 2,-2-3-2,-1-5-1,2-3 0,-3-5-1,-2-4-2,-2-9-1,1-5-2,5-9 2,4-4-6,-5-15 0,10 0-1,12 5-6,2-4 4,7-1-2,4-7-3,11-14 3,6 2 0,12 4 2,7 4-2,5 3 0,5 10-1,3 3-1,1 5 2,5 7 0,-6 9-3,-3 6 7,0 6-4,-5 6 0,4 3 0,-1 4 0,-1 6-1,6 7 1,-5 7 2,12 19 7,-10 2-6,-4 7 3,-7 6-2,-6 6 2,-8 3 4,-4 7 5,-7 2 2,-3-9-2,-2-2 2,-5 20 5,-3 0 7,-2 6 0,-4 5 7,2 3 1,-6 4-6,1 2 8,-7 0 3,6 2-2,-5-2 4,0 3-3,-1-3-7,-1 0 1,2 0 1,-2 0-3,6 8 3,-1-1-3,2-1-5,4 2 2,1-5 2,2 3-3,2-4-4,4-5-3,0-2-2,4-3 5,2-12-4,-1-4-3,3-14 3,-2-11-4,3-1-6,-2-3 0,3-2 6,-2-7-3,2 0-6,2-3 3,-2-2 2,4-1-6,1 1 5,3-3 0,0 4 0,4 0-3,2 0-3,3-1 6,3-5 2,1 3-3,2-3 0,4-5-6,1-1 5,0-2-7,-5-4-11,4-4-18,-3 0-18,-1-1-21,2-3-34,-8-1-47,2-8-54,8 0-73,0-8-198,13-6-62,11-18 59,-5-4-171,7-12-144</inkml:trace>
  <inkml:trace contextRef="#ctx0" brushRef="#br0" timeOffset="-158875.21">23054 7980 632,'4'-2'115,"-4"2"-49,0 0-13,0 0-5,0 0 1,0 0-2,-14 10 7,7-3-12,0 4 10,2 3 3,-3-2-3,0 6-1,2-1 0,2 1 2,0 1-1,2-2 1,2 2-1,0-2 5,0 0 2,4-2 1,-2 0 3,4-3 8,3 0 5,2-5-2,1 1-3,5-5-8,-1-3 0,6-1-4,-3-4-5,5-2-4,-3-7-1,-2 2-6,3-10-4,-2 0-2,-6-2-4,2-4-5,-7 3-1,-4-1-5,-2 1-2,-3 5-1,-3-2-4,-5 3-2,-4 2-1,-3 3-5,-6 5 1,1 3-5,0 3-9,0 3-11,-1 3-15,-5 3-16,4 2-25,-2 3-24,5 3-23,0-1-37,2 0-38,5-2-90,3 0-308,2 3-92</inkml:trace>
  <inkml:trace contextRef="#ctx0" brushRef="#br0" timeOffset="-158448.07">23745 8018 1551,'4'-8'-15,"-2"2"21,0-1 11,-4 1 10,0 1 4,2 5 15,-6-9 5,-1 4 3,1 2 3,-3 1-1,-1-1-1,1 3-3,-1 3 3,0-1-2,-2 3 0,0 3 4,1 1-4,1 3 2,-1 0-1,-3 5 0,7 3-4,-1-1-2,1 0 0,2-2-4,5 2-3,-3-2-1,6 1-3,2-1 0,0-4 1,1 0 0,2-1-2,3-2-3,-1-3-4,2-1 1,2-5-6,0 2-2,-1-6 2,2 0-2,0-5-3,-2-2 2,-1-1 0,1-6-1,-3 0-2,0-1-4,-4-5-2,-2 1-3,-2 1 0,-2 0-1,-4 2-6,0 1 1,-3 1-2,-4 2-3,-3 3-8,-3 2-7,-1 2-15,0 2-11,-2 4-19,2 2-20,-2 2-9,3 1-18,3 0-20,1 4-15,2-1-18,5 2-15,2 0-40,4-1-444,2 2-157</inkml:trace>
  <inkml:trace contextRef="#ctx0" brushRef="#br0" timeOffset="-158050.46">24157 8049 1779,'2'-6'-27,"-2"-2"19,2 2 26,-4-1 20,0 0 12,0-2 7,-2 2 14,0-1 5,0 3 6,0-3-5,-3 2-2,1 1-10,2 0-5,-3 4-5,1-3-11,6 4 0,-17 3-2,9-1-3,-4 3-3,4 2 2,0 2 2,0 5-2,-1-3 1,3 4-2,-1 2 1,3 1-2,2-1-2,2 1-2,0-1-3,2-3-2,2 2 2,3 0-4,1-4 2,1-1-1,3-1-1,4-4-4,0-2-2,3-2-3,0-2 3,0-4-1,3-4 2,-2-3-2,0-2 3,-3-3-5,1-7 3,-2 3-1,-5-1-3,-2-3-4,-4 6-3,-9-2-4,1 3 2,-7 4-8,-4 0-25,-9 2-28,-1 2-37,-4 3-33,0 6-58,5 0-62,-7 6-147,0 3-111,2 4-116,-2 2-116</inkml:trace>
  <inkml:trace contextRef="#ctx0" brushRef="#br0" timeOffset="-157506.65">22781 8580 1592,'2'-4'-62,"-2"4"27,2-4 12,-2 4 24,0 0 0,0-5 19,0 5 9,0 0 4,0 0 9,0 0 2,0 0-3,0-6-4,0 6 4,0 0-4,0 0 4,0 0 5,14-1 5,-2 1 5,7 0 1,11-3 3,12 1 1,19 0 0,30 1-6,6-2-3,5-1-5,6 2-4,5-1-1,6-1-7,3 0-1,5 0-6,4-1-1,-2-1-4,-1 0-2,-7 1-3,-14-2-3,-10 5 1,-22-3-11,-18 1-11,-11 2-11,-12 1-14,-6-2-22,-9 3-23,-9-1-28,-5 1-26,-5 0-19,0 0-24,0 0-68,-52 1-342,18-1-82</inkml:trace>
  <inkml:trace contextRef="#ctx0" brushRef="#br0" timeOffset="-157151.99">23023 8661 1512,'-42'4'-21,"3"-2"30,7 0 18,4 0-4,3 0 13,6 1 13,2-1 13,1-2 5,0 0 0,2 3-4,3-3-6,1 2-3,1 0-2,0 2 15,5-3 11,4-1 9,2 8-2,9-4-1,6 0-5,4 0-6,13-1 0,13-1-7,19 2 1,33 1-4,7-5 0,4 0-5,6 0 3,7 0-5,2 0-5,2-5-4,-1 3-6,-4 0 3,-8-2-7,-10 3-4,-13-3-4,-19 0 2,-17 2-9,-11 0 4,-9 0-1,-3 1 3,-7-1-5,-2-2-5,-10 1-7,-5 3-13,-4-1-15,-4 1-19,0 0-21,-31-7-36,1 7-44,-7-2-41,-13 2-29,-15-3-57,-33-1-109,-8 4-103,-3-2-117,-10 6-93</inkml:trace>
  <inkml:trace contextRef="#ctx0" brushRef="#br0" timeOffset="-156898.06">22819 8763 1584,'-8'4'-40,"4"-3"21,4-1 12,0 0 17,0 0 17,31 0 17,1 0 20,25-3 24,36-3 17,17 0 14,11-1 10,15 0 4,10 0-3,9 1 2,5 1-14,-1-1-9,-11 1-11,-8-1-3,-15 2-5,-10 0-9,-16 1-1,-10-1-12,-23 0 0,-15 2-9,-13 0 0,-8-1 4,0 3-14,-7-2-3,-7 2-5,-5-3-31,-3 1-29,-8 2-25,0 0-41,0 0-51,0 0-66,-33-2-106,11 2-203,-8 0 17,-3-2-130,-11 2-122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24T09:41:59.4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1333 892 622,'13'-2'110,"-9"-1"-25,-4 3-19,8-3-3,-4 1-4,-4 2-1,10-5 2,-10 5-2,4-2 7,-4 2 0,0-9 5,0 9 3,-2-6-2,2 6-5,-5-5 1,0 1-5,5 4-8,-12-2-3,4 2-7,8 0-6,-17 4-1,4 0-4,-2-1-2,1 5-7,-2-1 1,2 0-2,-1 3-4,0-3 1,0 0-4,5 3-1,-3 0-2,1-3 0,7 0-2,-1 1-5,0 0 1,3 0 1,1 1 1,4-1-3,1-1 4,3 3 0,4 2 4,-2-3 2,5 0 3,2 3 0,2 2 1,0-4 0,2 4 1,-4-1 1,4-2 4,-2 4 1,-4-2 4,0-2 5,-1 2 8,-4-2 2,-3 4 11,4-3 1,-9 2-1,0-3-1,-2 2-7,-6 0-3,2-1-2,-4 0-9,0-1 0,-1-4-6,-4 4-1,-2-4-3,0 0-4,0-3-15,-2 0-13,0-4-22,0 0-28,2-2-28,0-4-34,0-1-33,6 0-27,1-8-24,-1 3-69,7-4-115,0-2-178,5 0-66</inkml:trace>
  <inkml:trace contextRef="#ctx0" brushRef="#br0" timeOffset="229.01">1449 785 1598,'2'-4'15,"-2"4"21,6-4 18,-6 4 3,6-1-7,-6 1-2,0 0-4,0 0 9,8 9 11,-4-2 12,-3 3 6,6 2-1,-4 2-1,3 4-3,0-4-12,2 8-1,-1-5-5,0 4-7,-1-1-3,2 2-6,-2-1-4,0-1-20,2 2-47,-2 0-40,-2-5-53,2 4-45,-2-5-72,-2 0-159,3-3-211,-1-4-107</inkml:trace>
  <inkml:trace contextRef="#ctx0" brushRef="#br0" timeOffset="397.31">1515 1059 1657,'-4'-10'-18,"-1"5"22,4-1 10,-1-2 3,4 3-3,-2-3 0,4 1 0,2 3-1,1-4-1,-1 0-23,6 3-24,2-1-26,0 0-25,1 0-37,0 1-101,2-1-185,-1 5 81</inkml:trace>
  <inkml:trace contextRef="#ctx0" brushRef="#br0" timeOffset="745.98">1837 1019 1167,'4'6'22,"-2"-1"22,2-1 14,-2 2 4,0-2 0,-2-4-2,7 5 2,-2-3 6,-5-2 1,10 5-1,-2-5-4,-8 0-7,20-5-3,-5-1-8,-3 3-4,6-3-4,-4-2-3,-2 3-3,1-3-4,-2-1-2,-2 1-3,-3 3 0,-2-3-4,-2 0-1,-1 2-3,-2 1-4,-1-1 2,-2 2-3,-2 3 1,6 1 0,-15-3 1,3 6 2,2 0 2,0 1 0,-2 1 3,-2 3 1,4 2-1,-1-1-1,3 0 0,-1 1-1,3 2-1,2-1-2,-1-2 2,5 2-1,0-1-2,5 0-2,-1-1 2,6-1-1,3 0 0,2-3-15,1-2-17,4 0-25,1-1-30,1-2-27,-2 0-41,3-2-61,-2-1-95,1-4-286,1 2-84</inkml:trace>
  <inkml:trace contextRef="#ctx0" brushRef="#br0" timeOffset="961.38">2350 916 1657,'0'-4'16,"0"4"27,0-7 7,0 7-1,2-6-4,-2 6-5,0 0 12,0 0 5,0 0 10,6 17 3,-5-7 0,2 4 1,1-2-7,-2 3-3,3 3-7,-3 0-4,3 6-8,0-2 0,-1 2-3,1 0-5,-1 0-10,1 1-26,1 2-32,-5-2-42,4 0-59,-3-5-65,0 0-110,0-5-350,-2-2-156</inkml:trace>
  <inkml:trace contextRef="#ctx0" brushRef="#br0" timeOffset="1257.61">2324 916 1769,'-6'-11'-19,"0"0"35,1 2 26,1 1 13,2 1 7,0 0-1,2-1 1,2 1 0,2-3 3,3 3 0,1-2 2,1 1-4,6 0-5,-1 2-3,-2 2-8,6 0-2,-3 2-3,-3 2-6,3 0-1,0 4-6,-1 0 1,-1 1-3,0 1 0,-2 2-2,-3-1 0,-2 3 1,-2 0-4,-4 1 1,0 0-1,-4 0-4,0 4 0,-6-2-15,1 0-30,-3 0-29,-1-2-35,0-1-34,1 0-51,-2-3-106,1-1-153,3-2-174,4 0-109</inkml:trace>
  <inkml:trace contextRef="#ctx0" brushRef="#br0" timeOffset="1945.49">3266 701 1653,'-13'-3'-19,"3"3"23,-2 0 24,1 0 17,11 0 14,-17-3 12,9 3 11,8 0 4,-13-2-6,13 2 1,-13 0-1,13 0-9,-8-2-4,8 2-6,0 0-8,2-7-4,-2 7-7,12-4-1,-5 2-2,2 0-7,3 0-1,-2 2-4,4 0-4,0 0-1,1 2-7,-3 0 1,6 1-1,-6 1 1,1 2-5,-1 1 1,-2 0-1,0 3-1,-4-3 1,-2 2-3,-2 1 0,0 1 1,-4-2-1,0 3 1,-2 2-3,-2-5 0,1 1 0,-1-1-1,0 0 3,0-2-1,2 0 1,-1 1-1,-3-3-2,5 1 2,-1-3-2,0 0 2,0 0-3,4-3-2,-6 2-1,6-2 1,0 0-4,0 0-1,0 0 1,0 0-1,0 0 0,0 0 1,16 2 1,-16-2-7,15 0 6,-6 2-2,-1 1 3,3-3 0,-1 2 1,1-2 0,-2 5 1,1-2 0,0 2-1,-2-1 2,2 1 2,0-1 3,-4 2 3,1-1 5,-3 2 5,2-1 5,-4 2 8,-2-3 3,-2 3-1,0-1 0,-4 0-2,-5 0-2,-1-1-7,-4 2-9,0-3 9,-3 1 0,0 1-10,-2-5-17,-6 5-12,5-7-30,1 3-29,-2-3-28,1 0-41,1-3-46,2-1-38,-2-4-99,1-2-143,6-3-149,-1 0-117</inkml:trace>
  <inkml:trace contextRef="#ctx0" brushRef="#br0" timeOffset="2435.47">3156 424 1598,'-12'-3'-54,"-1"-1"23,4 0 22,-3 1 22,0 3 12,0 0 6,2 0 9,-4 0 5,3 3 2,-5 2 3,2 1 2,-6 6 7,1 1 4,1 2-2,-5 9 4,8-2-1,-3 5 4,2 1-1,1 4-3,0 1 2,0 9-3,3-6-2,3 4-1,2-1-5,1 1-5,4 1-4,2 1-2,2 3-4,2-4-3,2-1 0,6 6-1,2-4-8,7-4 0,3-2-1,6-6-4,3-3-2,5-8 2,5-2-4,-1-10-2,2 0-1,3-7-2,11-7-1,-3-2 0,-1-2-2,19-10 1,-10-1-4,-10-2 0,-9 2 1,-1-3-1,-3-4-3,4-11 8,-8 1 2,-10 0-3,-1-3 8,-7-2 2,-4-3 6,-3 1 0,-9 2-3,-4 1-3,-5-5-5,-7 4-3,-6 4-2,-9 5-4,-7 7 0,-8 6-7,-9 4-11,-3 8-15,-1 5-10,-4 6-14,1 3-18,2 6-28,5 5-30,-14 8-37,17 3-24,11-6-39,1 3-110,11-3-114,-1 4-129,8-2-78</inkml:trace>
  <inkml:trace contextRef="#ctx0" brushRef="#br0" timeOffset="9284.95">5921 606 1529,'0'0'-43,"10"0"17,-10 0 13,6-4 9,-6 4 11,6-6 8,-4 2 9,2 1 7,-1-4 17,-1 2 1,2 0 8,-2-2 4,2 0 8,-1 1 6,-1-1-1,2 1 1,-4-2 0,2 1 2,0 2-3,-2-2 0,0 0-1,0 1-6,-2 0-7,0 1-7,-2 1-5,-3 0-7,-1 2-5,-1 0-2,-1 2-5,-4 2-3,-4 0-5,-2 3 0,2 3-3,-4 1-4,1 1 0,1 2-2,0 1-1,3 1-1,-1-2-1,0 2-5,6-2 2,1-1-2,0 0 0,1 1-1,4 0 2,1-2-1,3 2 0,6 0-1,1-1 3,1 0-1,4 3 0,4-3 0,2 0 0,2 3-3,0-2 0,1 3 2,1-2-2,-4 0-1,2 0 2,-2 1-2,1-1 2,-3 1 0,2 1 1,-6-1 1,-2-4 0,2 4 4,-4 1 5,-2-4 1,-2 2 1,-2-2 3,-2 0 0,0 0 2,-2-3 7,-3 1-3,0-1 3,-3-3 0,2 0-3,-5-3 0,2 1-1,-1-1-3,-3-4 0,3-1-3,-2-1-2,-2-4 2,3-2-6,2-1-3,1 0 4,-1-3-5,3 2-2,4-1 0,0 0-1,-1 0-2,5 2-5,0-2 5,2 1-2,3-2 0,1 3-2,4-1-7,3 1-14,4-3-19,0 3-17,1 0-25,4-1-27,1 2-28,3-1-32,2 2-30,3-3-36,1 3-112,-4-1-92,8 3-112,-7 1-55</inkml:trace>
  <inkml:trace contextRef="#ctx0" brushRef="#br0" timeOffset="9492.63">6348 737 1554,'-5'4'21,"1"-1"17,0 1 23,0 0 13,0 0-2,4-4 1,-4 5-1,4-5 1,-4 7-8,4-7-4,0 0-11,0 0 1,0 0-7,18 1-5,-7-2-1,1-1-15,3-3-29,2 3-25,1-5-28,-3 3-29,3 0-29,3 1-44,-2-3-100,3-2-313,1 1-74</inkml:trace>
  <inkml:trace contextRef="#ctx0" brushRef="#br0" timeOffset="9977.7">6817 484 1617,'0'-6'30,"0"6"20,0-5 21,0 5 2,0 0 2,0-7-7,0 7-11,0 0-5,0 0 0,0 0 6,0 0 3,0 25 3,0-14-1,5 6 1,-1-2-5,-2 3-4,0-1-3,5 3-5,-3 2-4,0 2-5,3-4-3,-3-1-1,0-2-3,-1 2-2,1-2-2,0-2-1,-2-1-3,0-2-3,0-1 2,0-2 1,0 1-5,-2-5 0,0 3-1,0-4-1,0-4-2,-2 6-2,2-6-1,0 0-2,0 0-1,0 0-3,0-19 0,2 13-1,2-3-2,0 1 0,2 0 0,0 0-1,2 1 0,-2-1-1,5 1 0,2-1-6,-3 2 0,5 1 0,-3 1 0,4 1-1,-2-2 2,-2 5 2,2-2-2,-1 2 1,-3 2-1,0 1 3,0 0 4,-2 1 4,-3 2 6,-2-1 4,-1 3 0,-7-1 1,2 3 2,-5 0 0,-4 0 0,2 1-3,-5-4-5,1 5 0,-5-3 1,4-2-10,-3 2-18,2-4-16,1 1-29,-2-2-34,0-2-35,5-1-45,2-1-35,0-5-45,4-1-122,2-1-282,4-2-154</inkml:trace>
  <inkml:trace contextRef="#ctx0" brushRef="#br0" timeOffset="10147.56">7115 552 1772,'3'-4'-15,"0"1"35,1-1 19,-4 4 16,2-6 1,-1 2-1,-1 4-6,5-4-8,-5 4 0,0 0-11,3-6-22,-3 6-22,0 0-25,0 0-25,0 0-25,0 0-30,0 0-35,16 10-104,-14-6-223,2 0 12</inkml:trace>
  <inkml:trace contextRef="#ctx0" brushRef="#br0" timeOffset="10326.43">7197 659 1303,'0'10'-20,"2"-3"24,-2 1 18,0-1 23,3 0 11,-1 1 10,-2 2 3,2-2 9,0 1 0,-2-1 1,2 2-1,0-2-7,0-1-6,0 0-8,0 1-3,0-1-5,-2 1-6,2-2-6,0 1-23,-2-1-33,3-2-39,-1 1-39,2-1-45,-4-4-94,0 0-341,6 3-78</inkml:trace>
  <inkml:trace contextRef="#ctx0" brushRef="#br0" timeOffset="10637.87">7421 512 1487,'0'-6'4,"0"6"32,0-7 32,0 7 25,0-6 12,0 6 2,-2-5-2,2 5-9,0 0-8,0 0-5,0 0-8,0 0 2,0 0 5,0 0 0,0 0-3,-2 18 0,4-10-4,0 4-5,-2-1-6,5 3-10,-3-2 2,2 5-6,0-3-5,0 0-5,1 1-1,1 0-5,-2-1-2,2 3-2,1-5 2,0 2-11,-2-1 2,2-1-7,1-1-11,-1-1-6,1 0-18,-1-2-23,3-6-28,-1 3-35,1-2-43,1-3-37,2 0-44,-5-6-88,2 3-139,-1-4-177,0 0-130</inkml:trace>
  <inkml:trace contextRef="#ctx0" brushRef="#br0" timeOffset="10808.91">7497 623 1675,'-8'-2'19,"-1"2"28,4-2 29,-2 0 12,7 2-3,-11-2-8,11 2-11,-4-6-6,4 6-5,0 0-30,12-9-37,-2 3-52,4 1-58,-1-2-66,2-1-152,2 1-186,1 2-31</inkml:trace>
  <inkml:trace contextRef="#ctx0" brushRef="#br0" timeOffset="11660.82">8285 753 1397,'-10'0'-2,"10"0"8,-10-1 23,10 1 20,-13 0 16,13 0 7,-7-1 5,7 1 10,-8-3 5,8 3 7,0 0 0,-11 0-7,11 0-5,0 0-7,0 0-10,-8-2-9,8 2-5,0 0-6,0 0-6,0 0-4,13-7-14,-13 7-21,14-4-35,-4 2-35,4 0-45,-1 1-39,5-2-35,-7 2-101,1-1-347,-2 2-130</inkml:trace>
  <inkml:trace contextRef="#ctx0" brushRef="#br0" timeOffset="11819.71">8302 863 1693,'-9'14'-16,"-2"-6"27,4 2 27,1-2 18,0-2 3,0-1-2,1-1 0,5-4-3,-3 5-4,1-1-2,2-4-3,2 8-1,-2-8-4,11 5-2,-2-5-25,3 0-58,5 0-73,2-5-85,2 0-174,3 1-148,1-4-30</inkml:trace>
  <inkml:trace contextRef="#ctx0" brushRef="#br0" timeOffset="12819.54">9294 617 1360,'0'0'-18,"0"10"17,0-10 15,0 0 16,0 0 6,0 8 12,0-3 14,-2 0 13,2 2 6,-6-2 4,5 3 4,-1-3 3,-2 3-2,1-2 3,-1-1-6,-1 1 1,4 0-2,-3-1-2,2-1 4,-3 1 7,5-5-3,-6 1-9,6-1-4,0 0-9,-14-3-12,5-2-1,4 0-5,-1-3-10,2-2-4,0-1-2,-2-2-3,3 1-7,1 1-4,2 0 0,0-1-4,2 0-5,1 3-1,1-1-3,0 3 0,0-1-3,2 2-1,1 1-2,2 1 0,-1 2-1,-8 2 1,19 4-1,-9 0-1,3 3 1,-2 6-2,-3-3 1,0 6 0,-2 1 3,0 2 2,-3 0 0,-4 4 2,-1 1-1,-6 3-1,-4 1 6,-3 3-7,-10 3 1,0 1 4,-7-3-6,0 0 3,0-1 2,-1-4-3,-2-2-1,8-7 5,0 1 3,1-3 1,5-3-3,-1-1 0,2-5-4,2-1-9,2-2 10,3-4-10,0 0 4,2-4-1,3 0-1,2 0 2,2-1-5,0-1-1,4 0 1,2-1 1,0 1-3,2-1 2,2 2-3,0 1 3,3 1 0,4-1 1,-1 0 0,3 2 0,2 0 1,2 2 0,2 0 0,-1 0-1,2 0 0,0 2 2,1 0-2,-2 0 0,0 0 4,1 0-2,-4 1 0,4-1-18,-5 0-25,0 0-32,-2 1-38,1-3-36,0 2-52,-4-2-79,3-2-165,-5-3-18,2 3-152,4-3-112</inkml:trace>
  <inkml:trace contextRef="#ctx0" brushRef="#br0" timeOffset="13295.27">9645 451 1684,'-7'-6'9,"2"1"30,-2-1 36,0 0 18,1 1 3,0-1-1,2-1-5,-1 2-1,4 1-11,-4-3-8,5 1-5,0-1-9,3 1-6,0 0-6,2 1-2,-1 1-8,0 0-3,2 0-3,-6 4-4,13-3-3,-13 3-1,13 6-4,-8-5 2,3 3-3,-4 2 0,0 0-2,0-1-2,0 2 1,-2 3-1,1-2-3,-2 0 2,2 5 0,-1-2-1,-2 0-1,0 0-2,0 2 1,3-2-3,-3 0 1,0 0-5,2-1-2,0 2 3,0-2-4,0-1 4,0 2-2,2-2 1,0 1-1,0 1-1,0-1 3,3 4-2,-2-5-1,-1 1 0,2 1 2,0 0 1,1 1 1,-1-3-3,-2 1 2,0-3 1,1 4 6,-3-4 7,0 3 7,0-3 9,-4 2 1,0-1 0,-5-1-6,1 0 1,0 0-3,-5-1-3,1-1-1,-4 0-18,2-2-25,0-3-39,-4 2-52,4-2-63,-2-2-56,3-4-140,-3 2-95,8-2-150,0 2-115</inkml:trace>
  <inkml:trace contextRef="#ctx0" brushRef="#br0" timeOffset="13525.63">10355 828 1737,'8'3'42,"-8"-3"29,0 0 31,0 0 12,12-4-8,-12 4-13,10-5-9,-2 4-9,0-1-7,2 0-7,0 0-6,8 1-6,-1-4-3,0 3-21,1 2-30,3-1-36,-2-2-43,1 6-51,0-3-29,-6 0-58,6 1-117,-8 1-252,-1 3-92</inkml:trace>
  <inkml:trace contextRef="#ctx0" brushRef="#br0" timeOffset="13685.22">10560 955 1609,'-13'11'11,"3"-2"34,-1-1 38,3-3 30,-1 0 13,1-2 5,5 2 0,-1-5 1,4 0-6,-6 7-13,6-7-11,0 0-6,0 0-10,10 2-10,-10-2-14,32-2-40,-11-3-48,7-2-52,8-1-71,0-1-52,0-3-122,2 1-128,6-5-174,3-1-122</inkml:trace>
  <inkml:trace contextRef="#ctx0" brushRef="#br0" timeOffset="14257.81">11693 642 1655,'-17'-7'-10,"5"2"24,0-1 30,2 1 32,0-1 14,1 1 3,0-1 1,3 0 2,0-1 0,2 0-5,-3-1-4,5 3-7,0-1-9,2-1-5,2-1-6,2 3-4,3-1-4,1-3-4,5 7-6,2-5-2,-1 4-6,2-1 0,-2 2-4,1 2-2,0 2-5,1 2-1,-1-1-4,-1 4 1,-3 1 2,-1 1-4,0 2-3,-4 0-1,-4 1 2,-2 0-3,-2-1 1,-3 2-1,0 1 1,-4 1-5,1-5-4,0 5 1,-4-4-3,3-2 0,2 2 4,-1-4-4,1-2-2,1 3 5,1-2-6,1 0 2,0-3-2,2 3-1,0-3-2,0 3-2,2-6 4,4 5-1,2 1-2,0-4 4,5 3-4,-2-2 4,5 1 0,0 2 1,-1-2-1,3 1 5,-4-1-1,4 2 0,-4-1 1,0 1-2,1 0 6,-4 0 3,-1 0 4,-4 1 11,1-1 7,-5 2 1,-2-1-1,-5 1-2,-1-3-3,-2 4-4,-6-2 1,2 1-1,-3-1-7,-2-1-1,0 1 3,-1-3-13,2 1-20,-2-3-20,1 2-24,3-4-41,-4-1-51,8-2-51,-3-2-60,4-1-131,1-3-88,5 0-186,5-5-162</inkml:trace>
  <inkml:trace contextRef="#ctx0" brushRef="#br0" timeOffset="14686">12438 512 1839,'4'-4'-2,"-4"4"32,4-9 23,-1 5 18,-3-1 10,0 5 3,-3-10-5,1 6-6,2-2-2,-5 2-5,5 4-9,-5-6-6,3 2-6,2 4-4,0 0-4,-14 0-2,14 0-6,-12 4-1,5 0-7,2 1 1,0-1-3,-1 1-3,1 1-2,0 0-2,3 1 1,-1-2-3,1 3 0,4 1 0,1-1-2,1 2 0,4-1 0,1 3 0,3-3-1,2 1-2,-3 0 4,4-1-5,0 1 3,0-1 2,0 0-6,-3-1 0,2 2-1,-2-3 0,-2 1-1,0 2 1,-2-3 4,-2 0 2,0 1 5,-1 1 7,-3-1 3,-2 2 2,0-2-5,-7 1 0,1 0-1,-2 0 0,-3 0-4,-2-1-6,-1-3-11,-2 1-29,0 0-37,1-4-43,0-1-57,1-1-50,4-1-111,0-5-126,1 1-163,5-5-116</inkml:trace>
  <inkml:trace contextRef="#ctx0" brushRef="#br0" timeOffset="14970.12">12626 456 1709,'2'-3'23,"0"-1"32,-2 4 36,3-5 19,-3 5 9,3-6-5,-1 2-6,-2 4-9,0 0-13,0 0-7,0 0-3,0 0 5,0 0 6,10 14-1,-8-6-3,2 2-3,0 4-7,1-1-3,-1 2-3,-1 1-12,2 1 0,2 2-5,-3-2-3,-1 2-8,1-2 0,0 2 2,2-2-9,-2 3-6,-1-4 0,2 0-17,-1-1-20,2-1-22,-2-2-26,0-3-26,0-1-42,2-4-45,5 1-37,-1-4-40,-1-1-101,-2-3-94,5 0-228,-4-1-168</inkml:trace>
  <inkml:trace contextRef="#ctx0" brushRef="#br0" timeOffset="15120.21">12775 667 1790,'-9'-2'-20,"1"0"24,-1 0 26,3-2 23,0 2 14,6 2-4,-10-3-5,8-1-7,2 4-6,0 0-14,5-13-26,4 10-25,1-2-36,5 1-31,0 0-29,2 0-39,1 2-93,0-2-261,3 3-13</inkml:trace>
  <inkml:trace contextRef="#ctx0" brushRef="#br0" timeOffset="15564.94">13131 600 1370,'0'0'19,"8"0"31,-8 0 36,7 2 25,-7-2 15,0 0 7,0 0 2,0 0-3,0 0 0,4-8-1,-4 8-2,0 0-14,0 0-2,-9-10-6,9 10-9,-6-4-12,0 1-8,6 3-7,-13 0-14,13 0 0,-19 3-9,9-1-4,-2 3-7,0 2-2,-1-1-3,3 3-4,-1-1-2,0 3-2,3 1-14,-1-3-3,4 3-8,0 1-15,0-3-1,5-1-6,0 1-10,3 0-1,2-1-10,-1-1-1,4-3-5,0-1-3,3-1 7,0-1 3,-1 0 6,1-2 4,-11 0 3,18-5 11,-8-1 7,-3 2 7,2-3 7,-3-2 11,3-1 5,-5-2 6,3 0 3,-1 1 8,-4 2 2,2 0 10,0 0 4,-1 1-7,1 3-2,-2-2-9,0 3-9,0 0 0,0 0-2,-2 4-4,0 0-3,0 0 1,0 0 3,0 0-10,15 12 1,-10-7 1,-1 2-6,0 0-12,0 0-26,0 1-33,0-2-39,0 1-51,4 1-50,-2-5-54,0 1-123,2-2-87,3 2-192,2-2-158</inkml:trace>
  <inkml:trace contextRef="#ctx0" brushRef="#br0" timeOffset="16237.98">13604 596 1844,'6'-4'33,"-4"1"31,-2 3 29,2-8 18,-2 4 3,0 4 2,-4-8-4,-2 4-5,0 2-3,6 2-7,-15-3-4,6 5-8,-2-1-11,-2 1-6,-2 2-7,3 1-6,-4 3-8,2 0 0,2-1-5,0 2-11,2-2 0,2 3-3,-1-3-11,5-2-5,-1 3-1,4 1 1,-2-4-8,3-5 0,7 8-3,-1-4-4,0-3 0,3 1-2,1-2 3,1 0-1,0-2 0,-1 1 1,3-1-3,-4 0 3,1 0 2,-2 0-4,1 0 2,-1 0-4,-8 2 0,13 2-1,-6 2 2,0 0-2,0 3 2,4 3-1,-2 4 4,-1 1 1,0 2 6,0 1-4,1 3 3,0 2-3,-3 0 4,0 2 2,-1 0-2,-3 0 2,0 1 2,-4-2 1,-2 2 0,-3-2 0,-1 1 1,-1-4-5,-1-1 2,-1-3-1,3-5-1,-2 2 5,-1-7-5,0-1 3,3-1 1,-3-3-1,0-4 0,11 2-4,-15-8 1,11 1 3,-2-2-6,4-2-2,2-2 4,0-2-4,4-5-1,4-4-6,1 2-3,3-4-2,6-3 4,-2 1-4,4 0-2,1-1 3,-2 0 2,2 2-1,-5 1 1,4 1 2,-8 4 2,1 2 14,0-1 8,-4 6 8,-1-1 14,-2 3 4,0 0-2,-4 3 0,0 1-5,-4 0-4,0 5-2,-2-1-2,4 4-4,-14 0-11,14 0 4,-17 7-2,8-1-2,1 4 1,1-1-2,1 3 1,2 0-1,0 5 1,4-5-4,1 5 3,6-2 2,1-1-3,5 1-20,2 2-42,4-7-56,5 2-75,3-5-91,1-3-177,4 0-102,-1-4 82,5-2-213,5-4-177</inkml:trace>
  <inkml:trace contextRef="#ctx0" brushRef="#br0" timeOffset="17641.85">15613 635 1137,'4'-8'119,"-4"-2"0,2 1 16,0-2-15,-2 3-3,0-1-8,0 1-11,0-1-7,0 2 5,0-1-6,2 3 3,-4-1-10,4 0-7,-2 6-5,-2-7-8,2 7-7,0-5-12,0 5-2,0 0-6,0 0 4,-4 27-1,2-10 1,-2 2 4,-2 7-5,-3-2 2,-2 7-3,1-1-7,-4 3 3,2-6-3,-1 5-4,-2-6-1,4-1-4,1-2 1,0-5-4,-1 2-2,5-5 0,0-1-4,-1-2 4,1-2 1,1 0-2,1-1-3,2-3 2,-2 0-4,4-2-3,0-4 3,6 3-3,-6-3-4,15 0 5,-4-1-8,6-1 2,2 0-2,4-2-2,5 0-2,3 2-6,1-2-12,2 3-17,0-3-18,-2 2-21,4-2-30,-4 3-25,0-3-31,-3 1-28,1 0-27,-10 0-94,0 1-120,-1 0-150,-6-1-83</inkml:trace>
  <inkml:trace contextRef="#ctx0" brushRef="#br0" timeOffset="17878.42">15867 851 1535,'-9'-3'33,"3"1"27,-1 0 21,1 0 15,6 2 6,-8-2-6,8 2-9,-10 0-7,10 0-9,-12 8 5,5 1 2,0 0-1,1 5-3,-1 0-3,1 1-6,-1-1-8,-1 3-2,1 1-9,3-1-5,-2 2-4,2 0-1,-2-2-13,2 2-23,-5 1-33,4-5-51,1 0-51,4-2-53,-2-1-84,2-5-172,0 1-176,4-4-117</inkml:trace>
  <inkml:trace contextRef="#ctx0" brushRef="#br0" timeOffset="18076.32">16045 860 1768,'0'0'32,"-6"-5"28,6 5 20,-2-6 15,2 6-6,0 0-9,0-7-10,0 7-8,6-6-6,0 1-6,2 5-14,1-4-18,1-1-31,6 2-38,-2-1-42,3-2-46,-2 3-87,0-3-446,-1 0-166</inkml:trace>
  <inkml:trace contextRef="#ctx0" brushRef="#br0" timeOffset="18577.79">16441 554 1744,'-2'-3'5,"0"-3"24,2 6 20,0 0 16,-5-6 6,5 6-6,-2-4-5,2 4-7,0 0 4,-5 13 5,5-3 2,-1 1 7,1 4-2,-3 3-1,3 1-3,0 0-6,3 2-6,-3-2-3,0 2-2,1 0-5,-1-2-3,3 0-5,-3-2-3,0 0-1,2-2-3,-2-3-3,0 1 1,0-3 0,0-1-4,2 1-1,-4-5-1,2 2-7,0-7-2,0 5-6,0-5-3,0 0-2,0 0 0,0 0-5,5-20 1,-3 13-2,4-2 3,0-4-3,3 3-1,1 0 2,3 1-1,0-1 2,1 1-2,3 2 3,0 0-5,2 4 4,3-2 1,-6 4-1,4 0-1,-4 1 2,1 1 0,1 2 0,-4 2-2,-4 0 2,4 1 2,-8 0 4,0 1 2,-4 3 2,-4-1 1,-2 1 3,-4 0 2,-6 3 1,-2-2-3,-3 0-1,0 0 1,-4-1-3,1 0-4,-1-2-14,0-1-21,2-3-28,-2 0-32,3-3-31,3-1-42,0-1-70,3-3-153,1-2-76,2-1-93,3-2-58</inkml:trace>
  <inkml:trace contextRef="#ctx0" brushRef="#br0" timeOffset="18748.23">16806 545 1470,'5'-2'39,"-5"2"27,6-2 18,-6 2 8,7-2-2,-7 2-4,0 0-11,0 0-9,0 0-22,9-4-28,-9 4-24,0 0-32,0 0-44,2 10-53,-2-4-122,0-6-285,-2 11-48</inkml:trace>
  <inkml:trace contextRef="#ctx0" brushRef="#br0" timeOffset="18941.62">16796 744 1534,'0'8'4,"-1"0"17,-1 0 24,0-3 10,2 3 9,-2 1 6,-2-1-3,4 1 2,-2-1-1,0-1-4,2 2-5,2-2-5,-2 3-7,2-3-3,2-2-3,-2 3-15,0-1-30,0-2-34,2-1-29,0-1-53,2 0-71,0-1-150,-6-2-194,13 0-37</inkml:trace>
  <inkml:trace contextRef="#ctx0" brushRef="#br0" timeOffset="19217.42">17050 581 1479,'0'0'43,"-4"-7"19,4 7 20,-4-2 14,4 2 1,-5-3-1,5 3-8,0 0-5,0 0 0,0 0 6,-11 12 3,10-3-7,-3 1 3,2 1-6,0 1-1,0 0-11,0 5-3,2 0-8,-2-2-6,0 2-1,2 0-6,0-2-5,-3 3-4,6-3-2,-3 0-1,2-2-3,2 0-3,-2 1-7,4-4-20,0 1-31,1-5-42,-1 1-56,2-3-62,1-3-79,-1-1-148,-8 0-43,23-5-130,-11 3-91</inkml:trace>
  <inkml:trace contextRef="#ctx0" brushRef="#br0" timeOffset="19368.07">17019 753 1679,'-15'0'52,"2"0"25,5 0 16,8 0 4,-10 0-10,10 0-10,-2-5-13,2 5-38,12-7-59,-2 3-65,1-3-107,6-3-215,2 0-89,3 1-14</inkml:trace>
  <inkml:trace contextRef="#ctx0" brushRef="#br0" timeOffset="20864.11">17874 731 1440,'0'0'22,"0"6"18,0-6 24,0 0 16,0 0 12,2 5 4,-2-5-4,2 4-5,-2-4-5,0 0-5,0 0-5,0 0-12,18-2-5,-18 2-3,17-3-9,-7 3 0,5-2-15,0 0-26,1-2-38,4 2-42,-1 1-44,0 1-47,-5 0-112,-1 0-345,0 0-125</inkml:trace>
  <inkml:trace contextRef="#ctx0" brushRef="#br0" timeOffset="21041.64">17938 951 1714,'-15'11'-6,"7"0"24,-1-3 23,3-4 17,0 1 11,1-1 1,5-4 2,-4 7-6,4-7-4,-5 2-3,5-2-3,0 0-5,16 3-5,-16-3-4,21-3-8,-5 1-35,6-3-43,-1 2-48,3-4-48,5 0-65,2-5-136,6 3-213,-1-2-57</inkml:trace>
  <inkml:trace contextRef="#ctx0" brushRef="#br0" timeOffset="21625.44">18861 619 1560,'0'0'30,"0"0"20,0 0 22,0 0 18,-21 0 12,21 0 5,-19 2 5,10 0-6,1-2 2,-2 1-4,-1-1-3,0 0 1,3 3-11,-3-6-3,1 3-4,10 0-6,-20-1-10,10-1-8,1-2-7,-2 0-7,1 0 0,1-2-5,3-1-7,-2 1-2,1-2-4,4 0-4,-1 1-3,-1 0-3,0-1-5,5 1-5,-3 1 3,6-2-5,-1 4 1,4-2-1,0 4-2,2-1-1,0 3-5,3 3 1,2 2 5,1 2-5,1 1 5,0 4-3,0 2 2,0 2 1,-2 5-4,-1-2 4,-3 3-3,-3 4 2,-4-2 3,-2 3-3,-4-1 1,-4 1 6,-5 3-5,-4-2 0,-4 7-2,-5-4-1,5-5 3,-4-1-2,2-4 10,-3-2-9,0-1 1,5-5 10,-2-2 2,2-3-1,4-1-5,-2-3 6,4-2-6,0-2 0,2-2 4,3 0-11,1-3 0,4-1 2,2 0-2,0 1-5,6-3 8,0 1-9,2 0 1,2 2 7,1 1-5,0-2-2,6 4 5,-4 1-1,5-1-1,-3 4 1,4-2-9,-2 1 4,2 1 1,2 3 2,-1-2 2,2 2-3,-3-3 1,2 5 0,-3-2 2,3-1-2,0 2-22,-1-3-23,1 1-33,0-2-40,-1 0-50,4 0-55,-4-4-91,1 0-166,2-4 14,-1 3-164,4-3-128</inkml:trace>
  <inkml:trace contextRef="#ctx0" brushRef="#br0" timeOffset="22049.19">19181 491 1682,'-13'-7'-1,"-2"-1"23,1 2 22,3 0 27,-2 1 7,1-1 10,-1 1 2,2-1 2,-1 0-4,1 0-6,0 0-2,3-1-9,-1 0-9,1 0-5,3 2-7,2-3-5,1-1-7,2 1-3,2-1-6,1 1 0,4 0-4,-1 0-3,5-1-5,0 1-1,1-1-1,1 4-1,0-2-1,2 4-2,-3-2-3,1 5-1,0 0 0,-1 3 2,3 1-2,-2 1-1,0 5 3,-3 1-2,-2 4 4,2 1-5,-2 3 5,-3 5 1,-2-7-1,-3 7 0,0-3 1,-4 4-2,2-7 0,-4 4 1,2-2 0,0-3 1,-4-1 4,3-1 0,2-2 1,1-3 4,-2-1 1,2 1-3,2 0-2,0-6-1,0 5-3,4-3 2,2-3-12,2-1-20,4 0-31,-1 0-40,5-4-51,5 2-54,0-2-27,2 0-57,7 1-138,2-1-242,2 0-153</inkml:trace>
  <inkml:trace contextRef="#ctx0" brushRef="#br0" timeOffset="22247.71">19768 859 1881,'-15'7'47,"4"2"24,3-7 23,1 3 14,1-3 8,2 1 0,4-3-8,0 0-14,-4 5-10,4-5-10,0 0-7,0 0-5,25-2-17,-12 2-33,4-3-35,-1 0-40,4-1-48,1 4-49,0-3-45,-2-2-96,-2 3-133,2 0-138,-7 4-74</inkml:trace>
  <inkml:trace contextRef="#ctx0" brushRef="#br0" timeOffset="22407.28">19828 1023 1538,'-8'7'28,"2"-3"23,0 2 19,0-2 24,4-3 12,2-1 8,-10 4 0,10-4-13,-3 5-6,3-5-10,0 0-11,0 0-11,27-9-36,-13 8-41,4-5-31,4-2-55,8 3-57,-1-5-121,4 1-391,3-3-164</inkml:trace>
  <inkml:trace contextRef="#ctx0" brushRef="#br0" timeOffset="22999.65">21201 678 1874,'5'-4'20,"-5"4"30,0 0 21,0 0 16,0 0 16,0 0 8,0 0 7,0 0 5,0 0-8,0 0-2,0 0 1,0 0-9,0 0-12,0 0-6,-5-7-7,5 7-3,-6-8-14,2 1-2,-1 3-5,1-4-11,0-2-11,-1-1 1,2 0-8,1-1-2,-3-3-5,4 1-5,-3 1-1,4 2-2,0-4-3,0 6-2,4-2-2,0 2-3,0 1-1,2 1 2,0-1-7,0 5 3,3-1 0,0 4-3,-9 0 2,18 4 5,-5 5-5,-3 2 1,4 2 3,-6 5-4,2 3 2,-3 1 0,-3 1 3,-2 2 0,-2-2-1,-2 4 5,-2-3-6,-3 3 3,-1-1-1,-4 3-3,-2-2 2,0-1 1,-4-1-2,4-6 2,-2-2 0,1 1-2,0-5-1,4-2 5,-1 0 4,1-4-5,0-4 2,0 1-2,3-1-3,8-3 1,-12-4 5,7 0-4,3-3-3,-1 2-1,3 5 2,3-12-7,2 5 9,-1 3-7,2-2 5,1 1-2,4 1-2,-1 2-1,7-1 0,-5 3 3,2 0 1,3 0 5,1 2-7,-1-1 0,-1 1 4,1 2 0,1 0 0,0 0-10,0-1-9,-1 1-33,-1-2-41,0-2-53,2 2-68,-1-2-75,2-2-159,-3 0-59,5-2 70,-5 1-121,6-1-57</inkml:trace>
  <inkml:trace contextRef="#ctx0" brushRef="#br0" timeOffset="23361.6">21932 584 1510,'-2'-7'42,"0"-1"19,-2 2 20,-3 3 14,-2-3 11,1 0 6,-2 3 3,-1-1-6,-2 2-10,-2 0-10,0 2-7,0 0-8,-1 2-7,1 0-9,2 2-5,0-1-7,3 1-3,1 0-3,4 3-5,0 2-2,2-1-3,6-1-3,4 2-4,1 1-3,4-1-1,1 0 1,4 2-4,2 2-2,3-2 1,-2 0-2,2 0-3,-1 1-2,-2 0-1,2-1 2,-4-1-5,0 1 3,-2-4 0,-4 2-4,4-1 0,-5 0 2,-2 0 1,-2 0 2,-5-1-1,-1-1-1,-3 2 0,-4-3 1,0 1-3,-6-1 2,-4 0 0,-2-1 1,-2-1-16,-6 1-20,3-4-24,-1-2-28,-3 0-54,7-1-47,-4-6-61,6 1-140,1-4-65,4-3-134,6-1-82</inkml:trace>
  <inkml:trace contextRef="#ctx0" brushRef="#br0" timeOffset="23625.45">22134 473 1585,'0'0'32,"8"-3"28,-8 3 28,8-1 16,-8 1 5,0 0 6,0 0-4,0 0-6,0 0-13,13 4-5,-11 1 3,0 1 1,0 3 7,0 0-6,-2 3 1,2 2-7,0 3-10,0 0 2,1 2-10,-1 0-3,2 0-13,0 2-5,1-4-1,1 4-4,0-4-2,0 3-1,-2-4-10,4 1 3,0-2-20,-2-1-30,2-3-41,1-3-56,4-1-63,-1-3-67,1-2-127,-1 0-120,2-4 42,-6-1-140,1 0-91</inkml:trace>
  <inkml:trace contextRef="#ctx0" brushRef="#br0" timeOffset="23768.06">22084 742 1600,'-12'0'47,"1"-1"20,3 1 8,2-2-4,6 2-9,0 0-11,0-8-7,0 8-26,14-7-45,-1 3-46,2-1-45,2-2-70,-1 0-366,4 1-57</inkml:trace>
  <inkml:trace contextRef="#ctx0" brushRef="#br0" timeOffset="24177.98">22605 680 1457,'0'0'46,"0"0"23,0 0 19,0 0 22,3-4 13,-3 4 10,0 0 1,-13-6 4,7 3-2,6 3-18,-16-2-7,8 0-13,8 2-12,-19 2-6,9 0-7,-4 1-9,2 3-8,0 2-2,-4-1-6,6 3-6,-4-1-3,3 3-6,2-3-5,-1 4-1,5-4-8,-1 4-6,2-3-7,2-1 0,2-2-1,2 1-3,2-2-4,0-3-2,2 2-5,5-4 5,-2-1 0,1 0-4,1-1 6,1-4 0,-1 2-1,2-3 2,-1-2 9,-1 1 5,2-1 9,-3 0 6,-1 2 7,-1 3-2,-2-4 9,1 5-8,-3-3-4,3 3-9,-1 0-3,-6 2 2,8-1-3,-8 1-3,10 3 0,-10-3 5,10 7-8,-6-5 2,2 5-15,0-4-16,2 3-30,-1-2-42,4 0-48,0 0-62,0 0-50,2-4-126,3 0-116,-2 0 37,8 0-132,-1 0-88</inkml:trace>
  <inkml:trace contextRef="#ctx0" brushRef="#br0" timeOffset="24803">23141 687 1631,'0'-6'45,"0"6"20,-6-7 21,-1 2 15,1 1 8,-5 0 8,0 0 0,1-1-1,-2 5-4,-1-3-11,-2 3-7,0 0-8,0 3-10,-2 0-8,3 1-6,-1 0-2,1 0-9,2-1-7,4 1-6,-2 2-5,3-2 3,0 1-8,3-1 0,2 1-3,2-5-2,2 8-3,4-6 2,3 0-5,2 1-3,2-1 3,1-2-5,4 1-1,-2 1-2,4 0 1,-4 0-6,1 2 2,0 1-1,0 1-3,-3-1 1,2 4 1,-2 0 2,3 2-6,-1 3 2,-2 1 3,0 2-5,0 0 0,0-2 3,-3 2-3,2 1 2,-5-3 5,-1 0-2,-4-2-4,0 2 5,-6-1 1,2-1 1,-6 1-1,-1-1 2,-3-1-6,-2-3 3,3-1 2,0-1 1,-4-1-1,6-2-1,-2-1-3,-1-3 3,11 0-6,-13-3 3,11-1 0,0-2-2,2 6-1,9-19 2,-1 7 0,5-6-2,3 1-3,6-7 2,3 2-5,5-6 6,0-5-3,2 1 1,1-3 2,-3 2-1,0 0-2,-3-2 0,-1 5 2,-8 1 2,-2 5-2,-4 0 9,-1 3 0,-5 3 7,-2 0 0,-6 5 2,0 0-2,-4 2 1,-5 1 1,-1 3 4,0 4-6,-2 2 3,-3 2-6,0 2 1,2 6-3,-1-1-3,2 3 1,2 0-5,4 4 6,-2 1 0,9-1 5,1 0-4,4 1-3,4-2 7,5 2-5,4 0 2,4-6-20,2 0-43,3-4-69,0 0-94,-3-6-96,2 0-214,7-2 17,-5-4 70,10-1-173,1-3-108</inkml:trace>
  <inkml:trace contextRef="#ctx0" brushRef="#br0" timeOffset="26747.71">3110 2481 634,'0'0'138,"0"0"-37,8 0-16,-8 0 2,0 0-6,0 0-1,11 0-3,-11 0-1,0 0 9,0 0 4,0 0 10,0 0-2,9 0-3,-9 0-4,0 0-1,2-7-5,-2 7-4,0-5-9,0 5-4,-2-10-4,2 10-7,-3-9-3,1 3-7,-2-3-7,1 5-3,-1-4-2,0 0-2,-2 0-2,2 1-2,-2 1-5,-4 1-2,4-4-4,-2 6 0,0-2-7,-3 3 0,1-3 0,-1 3-3,0 2 0,1 0-1,0 0-3,-5 4-1,8-1 0,-1 3-1,-3 1-2,0 1 1,5 3 0,-5 0 0,7 4 1,0 3 0,2 3 3,0 0 4,2 7 1,0 0 3,2 4 2,0 6 2,2-1-2,0 4 0,2-2-2,1 9 2,-1-8 0,3 3-4,-3-5 2,1-1-1,-4-1-2,2-2-1,-3-3 2,0-2-2,-2-2 2,0-5-1,0-1 1,-4 1-4,2-4-17,-2 0-22,0-3-31,-3-2-40,1-2-46,-1-3-42,1-2-63,-1-4-118,-1-2-277,8 0-146</inkml:trace>
  <inkml:trace contextRef="#ctx0" brushRef="#br0" timeOffset="26941.83">2807 3044 1681,'-4'-4'-45,"0"1"21,0 0 27,4 3 21,-5-6 10,5 6 10,0 0 3,-4-3 10,4 3 0,0 0 5,9-9 4,-3 2-1,2 2-6,6-3-5,2 1-4,3-1-7,2-1-1,4 0-14,1 1-27,1-2-36,3-1-45,4 1-37,0 0-42,-9 1-105,7-3-312,0 1-77</inkml:trace>
  <inkml:trace contextRef="#ctx0" brushRef="#br0" timeOffset="27107.45">3478 2723 1607,'4'-7'27,"-2"1"25,-2 1 23,2-3 9,-2 3-2,0-1-2,0-2-4,0 3-6,0 5-10,2-8-4,-2 3-10,0 5-24,0-7-29,0 7-25,0 0-23,0 0-33,0 0-41,0 0-68,0 0-138,0 0-173,6 17-14</inkml:trace>
  <inkml:trace contextRef="#ctx0" brushRef="#br0" timeOffset="27301.62">3506 2821 1424,'0'9'0,"0"0"30,2-1 15,-2 2 19,2-2 9,-2 3 9,2-2 4,-2 3 5,2 0-1,-2-1 1,4 0-5,-2 4-5,1-1-9,-1 1-5,0-3-7,2-1-6,-2 0-5,1 1-2,1-2-10,-2-1-20,0 1-28,2-3-34,-2 0-38,0 0-42,3-2-50,-3-1-112,2-3-366,-4-1-150</inkml:trace>
  <inkml:trace contextRef="#ctx0" brushRef="#br0" timeOffset="27976.43">3718 2847 1825,'2'-5'15,"-2"0"24,2-2 24,-2 7 7,2-7 0,-2 1-5,0 6-6,1-5-9,-1 5-4,0 0-1,0 0 5,0 0 1,26 9 0,-15-2 0,2 2-5,-1 0-2,-1 2-5,4 1-5,-3 1-1,3 2-2,-4-2-5,2 3-2,-3-1 1,-2-1-3,0-1-1,-2 0-2,-2-3 1,-2 1 0,0-1-3,-2-3 0,-2 0-3,0 0-1,-2-6 3,4-1 3,-12 3 0,12-3 6,-12-11 1,6 4-4,2-5-2,-3-3-4,5-2-1,0-2-3,4 0-1,0-1-4,5-4-10,3 0-3,2 1-11,4-2-7,5 0-6,0 0-16,3 3-1,3-2 7,-2 4 3,3 1 3,0 1 5,-4-1 4,-6 6 2,1 2 6,-5 0 9,0 2 19,-2 1 9,-4-2 4,1 4 0,-5 1-1,-1 0-1,-3 2-5,0 3-1,0 0 1,0 0-4,0 0 3,-22 5-8,16-1 1,2 0 0,0 2-2,-1-1-2,3 1 1,0 1-2,2 0 0,0 2 2,2-1-1,3-1 1,1 1-4,2 1 5,0 1 0,5 0-2,-2-1 0,1 1 0,3-1-2,-2 3 0,4-2-2,-1 2 1,1 2-2,1-3 0,-1 0 4,-4 2-4,1-3 1,-2 2 0,2-3-1,-4 3 2,1-2 0,-3-1 3,-1 0 4,-3 1 10,-2-2 4,-2 1-1,-2 1 6,-2-2-9,-1 2 0,-5 0-3,-1-2 0,-1 1-3,-4-1-1,2-1-11,-2 1-17,-2-3-26,3 0-32,-2-3-41,2-1-45,0-1-44,1-3-63,1-4-131,2 0-53,3-3-105,2-1-58</inkml:trace>
  <inkml:trace contextRef="#ctx0" brushRef="#br0" timeOffset="28219.25">4668 2551 1496,'4'-2'24,"-2"-3"41,-2 5 36,5-5 24,-5 5 10,5-5 3,-5 5-4,2-4-9,-2 4-17,0 0-11,0 0-12,0 0-6,14 12-1,-10-5 2,3 6-7,1 1-5,1 0-6,2 6-5,-1 1-2,0-1-7,-1 4-2,0-2-5,1 2-3,-4-2-10,1 2-31,-1 0-30,0-5-43,-4-2-49,5 2-51,-3-3-47,-4-5-100,0-2-122,2-2-229,1-3-170</inkml:trace>
  <inkml:trace contextRef="#ctx0" brushRef="#br0" timeOffset="28396.31">4689 2810 1887,'-10'-4'27,"-1"0"31,5 2 30,-2-2 13,3 2 1,5 2-6,-3-8-12,3 8-7,8-9-10,2-1-6,5 1-10,6-2-12,7-5-39,1 1-58,3 2-64,4-2-46,1 2-126,7-2-166,-7 3-97,4 0-58</inkml:trace>
  <inkml:trace contextRef="#ctx0" brushRef="#br0" timeOffset="29085.29">6098 2648 1488,'0'-6'1,"-4"-2"26,3 1 25,-1-3 15,0 0 7,0 0 2,-2 0 1,2-1 2,0-1 4,-3 0-3,4-3-1,-4 2-2,1-1-3,2 0 1,0-1-8,-2 4-2,2 0 0,-3 2-4,0-3-2,4 2-5,-4 3-8,1-1-5,-4 1-6,2 1-1,-5 4-5,-2 0-4,-1 2-2,1 0-2,-4 2-2,2 2-1,2-2-4,-2 3-2,3 1-4,1 0 0,-2-1-1,3 4 1,0-2-2,5 1 0,-3-1-1,4 0 0,-1 3 1,0-3-3,2 3 1,3 0 0,0 2-2,3-3 3,2 3 0,4-2 1,1 2-3,1 0 0,3 1 1,2 0 0,2 0-3,0 1 4,0-1-1,1 2-1,3-4-1,-4 4 3,4-2-2,-1 0-1,-2-1 0,-2 0-1,0 1 1,-3-4-2,1 2 1,-1-2-2,-4 0 2,-2-1 1,1 2 3,-5-2-3,-2 0 7,0-1-1,-4-1-1,-4 1 5,0 0-2,-5-2 0,1 0-2,-4 2 0,-1-6-2,-1 3 0,-3-1-8,0-3-17,-3-3-21,4 1-27,-4-1-34,-1-4-33,6-1-44,2-1-34,-1-4-74,4 0-140,6 0-206,2-2-130</inkml:trace>
  <inkml:trace contextRef="#ctx0" brushRef="#br0" timeOffset="29341.45">6348 2461 1710,'0'0'15,"4"-4"39,-4 4 34,3-4 24,-3 4 6,0 0-5,0 0-10,8-1-13,-8 1-10,0 0-5,6 7 9,-2 1 11,1 1-6,-1 4 1,2 3-2,0 1-10,0 3-2,2 0-8,0 3-5,-2-1-6,2 3-2,-3-2-3,5 0-24,-3 0-26,-1-3-47,-2 0-58,-1-3-74,5-2-70,-5-2-157,0-1-88,-1 0 37,0-5-76,0 3-34</inkml:trace>
  <inkml:trace contextRef="#ctx0" brushRef="#br0" timeOffset="29506.29">6341 2743 1591,'-10'-8'60,"2"-2"23,-1 3 13,6-1-1,-1 1-8,4-1-8,4-3-11,4 2-6,2-3-8,7-2-18,4 3-25,0 0-48,5-2-40,3 4-36,-1 2-31,2 1-14,-1-1-84,3 3-286,-2 0-31</inkml:trace>
  <inkml:trace contextRef="#ctx0" brushRef="#br0" timeOffset="29982.81">6856 2605 1456,'7'0'39,"-7"0"28,0 0 28,0 0 18,0 0 12,6-7 4,-6 7 1,-2-10 1,0 5-3,-3-1 3,1 0-5,0 1-1,-1-2-2,-1 0-16,0 1-8,-1 2-9,1-1-7,-4 2-15,-2 3 1,-1 0-11,2 1-10,-4 6 1,-2-3-7,2 6-7,-2 4-3,1-1-5,3 2-6,-1 1-2,4 1 0,2 1 1,1-2-2,5 1-8,0 0 0,4 0-9,0-3-4,5 1-4,1-4-8,2 0-2,2-2-3,0-4-2,1-2-1,2-1-3,-1 1 0,1-6 8,1 1-1,-2-5 5,0-1-1,-1 1 5,0-3 5,-3-1 8,-1 0 4,-1-5-2,1 1 12,-5 2-2,3-3 5,-3 3 7,0 0 6,0 0 2,-2 3 2,2 1-4,-2 2-4,0-1 2,2-1-12,-2 4-3,0 1-5,-2 4-5,4-3-1,-4 3-1,0 0 2,8 9-1,-4-4-2,0 3 0,0-1 5,1 2-6,1 2 4,-1 0-4,1 1-2,0 0-14,3-4-20,-3 4-29,0 0-31,0-5-41,2 3-46,2-3-47,0 2-18,1-4-57,4-1-118,-3-3-66,4 2-120,1-3-107</inkml:trace>
  <inkml:trace contextRef="#ctx0" brushRef="#br0" timeOffset="30600.25">7426 2612 1582,'3'-10'0,"2"0"31,-3 3 32,-2-2 29,0-1 22,-2 0 10,0 3 9,-2-3 1,2 1 6,-5-1-1,1 0-9,-1 3-6,-3 0-9,2 0-13,-6 4-8,2 1-6,-2 2-14,-2 2-9,-1 1-9,1 4-5,-4 4-5,4-2-5,1 5-8,-2-2-1,4 1 4,5 2-15,-3-2 7,4 1-13,1 1-11,4-4-5,0 0-1,4 1-6,2-3-4,0-1-2,6-3-2,-2 2-1,2-4-1,1-1 2,-1-2-4,3 0 5,0-2 0,-1-1 4,2 1 1,-2-4 7,-2-1-4,1 0 3,-2 2 6,-1-1 3,-2 0 2,1 1 2,-1-1 5,0 2 1,-2 0-2,0 1-5,2-1-3,-6 4 2,6-3-4,-6 3-3,0 0 4,4 10 2,-4-4-4,2 3 0,0 1-1,0 1-2,-1 4 10,4 3-7,0 1-2,1 4 4,0-1 0,1 5-3,1 0 2,3 3-1,-1 3-1,-2 0 2,4 1 2,-2-3 3,-4 2-3,1-5-3,-3 1 2,0-3 0,-4 2 0,0-7-1,-4 0 1,0-1 2,-3 0-1,-3-4 0,-3 0-1,-2-1-4,-1-5 4,-6 0 0,1-2-5,1-6-3,-2 1-1,0-3 1,-5-4-2,3-3 5,2 0-2,0-4-2,1-2 1,2-6-2,4 0-1,2-4-4,2-1-2,3 2-2,4-1-4,0 3-2,4 0-7,0-1-13,4 1-17,2-2-19,3-1-28,2 2-30,1 0-44,6 3-36,0-7-66,3 4-135,5-2-45,2 0-82,5-2-45</inkml:trace>
  <inkml:trace contextRef="#ctx0" brushRef="#br0" timeOffset="31026">7813 2559 1489,'-4'5'0,"0"-1"18,4-4 19,-9 5 15,4-2 8,4 0 3,1-3-2,-6 6 11,6-6 5,-3 3 3,2 1 0,1-4 3,0 0 11,6 8 2,-1-6 7,4-2-2,-9 0 2,20 0-15,-8-2-6,5-1-9,1-4-4,-2 4-7,1-5-4,2-1-5,0-2-7,1-2-4,-4 2-1,-1-4-5,2 2 0,-6-5 1,-1 5 1,-2 0 2,1 0 2,-2-2 0,-3 6-2,-2-2-8,-2 3-6,-5 1-3,0 1 0,-3 4-4,-2 2-2,10 0-1,-23 8-3,9-1-1,2 5 5,0 0 4,2 5-9,-2-1 4,6 1 1,2 1 0,2 1-3,2 0 0,4-1-1,6 3-5,4-3 10,2 0-3,10-1-5,-1-2-24,3-8-47,-3-1-82,9-3-120,2-3-250,11-3-40,11-1 75,29-3-183,10-8-156</inkml:trace>
  <inkml:trace contextRef="#ctx0" brushRef="#br0" timeOffset="32471.54">3098 3585 349,'-6'4'90,"2"-2"-32,2 3-8,-2-1 0,0 0-2,4-4-5,-6 8-2,4-4 4,0-2 2,2-2 2,-7 8 5,5-5 2,2-3 4,-2 8 5,0-3-3,2-5 4,0 10 2,0-5 1,2 1 3,0 2-6,1-2 2,0-2-2,4 4 5,-1-4 1,4 2 1,5 2 3,2-2 5,9-1 3,3 1-6,11-3 1,8 0-3,17-3-1,26-6-4,8-2-1,12-3 2,18-5-4,17 1-1,44-7-2,13 1-7,10-4-1,11 2-4,11 3-2,8-2-4,9 1-11,-3 1 1,-8 0-5,-6 2 1,-4 1 1,-7-3 1,-11 3 3,-19 1-6,-43 3 1,-16 1 3,-15 3 8,-15 0 12,-17 1 20,-20 1 21,-18 1 11,-7 1 10,-11 1 7,-2 1-4,-5 0-9,-4-1-8,-4 0-12,0 2-12,-6 0-8,-4 0-7,3 0-9,-2 0-4,-2 1-5,3-1-6,-9 2-5,10-4 0,-3 4-7,-1-2 0,-6 2-4,8-4-6,-8 4-13,6-2-21,-6 2-28,0 0-35,0 0-36,0 0-48,0 0-56,0 0-70,-20-5-92,7 5-259,-4-2 78,0-4 78,-4-1-230,0-2-207</inkml:trace>
  <inkml:trace contextRef="#ctx0" brushRef="#br0" timeOffset="35078.12">2670 4896 719,'0'0'138,"-1"-6"-13,1 6-20,0 0-15,-4-4 2,4 4-7,0 0-6,-2-6-3,2 6 8,0 0 5,0 0 7,-2-5 2,2 5 0,0 0 2,0 0-12,0 0-4,0 0-7,-4-4-10,4 4-5,0 0-4,0 0-12,0 0-4,0 0-2,0 0-3,4 19-1,0-11-3,0-1 0,3 4 0,1 1 4,-1 2-5,6-1-3,-1 3-3,0 1-2,4-1 1,-2 0-5,1-2-3,0 3-2,0-1-1,-1-1 5,4-2-6,-6 1-7,-1-2-18,1-1-21,-1-2-29,2 3-31,-3-5-32,0 3-35,0-1-28,-2-4-42,1-4-128,-1 1-263,2-4-120</inkml:trace>
  <inkml:trace contextRef="#ctx0" brushRef="#br0" timeOffset="35397.23">3148 4870 1694,'-2'-11'-23,"0"7"30,0-5 27,0 4 21,0-1 13,-1 0 12,3 1 3,0 5 4,-4-10 0,2 5-2,2 5-8,-3-2-9,3 2-6,0 0-3,0 0 6,-12 14 1,8-2 0,-4 3-4,-2 8-2,0 7-4,0 2 0,-7 9-9,2 2 0,0 6-5,-8 15-2,3-1-4,2-8-4,3-7-3,-2 0-4,3-3 2,-4 2-12,4-4-14,1-6-13,0-4-11,2-1-16,-1-3-14,4-7-16,-4 2-11,6-5-18,-2-4-15,2-1-22,-1-1-18,3-4-16,-1-1-22,-1-4-61,4-3-397,2-1-146</inkml:trace>
  <inkml:trace contextRef="#ctx0" brushRef="#br0" timeOffset="35724.84">3328 4630 1815,'0'-9'-1,"0"1"25,-2 3 19,-1-1 16,3 0 7,-1 1 2,1 5-1,-2-7-4,2 7-7,-4-4-3,4 4-3,0 0-6,0 0-1,-14 9-5,10-3 0,2 1-5,-2 1-3,0 1-5,0 2 0,0 0 0,-1 2-7,-2 0-2,5-2-10,-2-1-16,0 2-17,-1-3-19,4-1-26,-4-1-17,3 1-37,-2-1-33,2-5-45,-4 0-83,6-2-286,0 0-74</inkml:trace>
  <inkml:trace contextRef="#ctx0" brushRef="#br0" timeOffset="35907.66">3191 4663 1491,'-2'-6'-23,"-1"-1"23,1 2 32,0 1 24,-1-2 14,1 1 3,2 5 3,-4-7-4,4 7-7,0-4-8,0 4 8,0 0 2,0 0-4,0 0-2,11 16-5,-4-10-1,-1 1-9,4 2-1,-2-1-6,0 3-4,4 1-19,-2-2-25,-2-1-31,2 1-40,0-1-52,-3-1-81,-1-1-158,0-2-198,-5 3-70</inkml:trace>
  <inkml:trace contextRef="#ctx0" brushRef="#br0" timeOffset="36068.67">3131 4734 1502,'-11'-4'0,"3"0"22,2 2 15,0 0 10,1-2 2,5 4-6,0 0-4,0 0-2,11-11-9,-1 9 4,7-3-6,2 5-10,2-4-22,7-1-42,2 5-46,-1-5-75,4 3-141,4 1-116,4-4 65</inkml:trace>
  <inkml:trace contextRef="#ctx0" brushRef="#br0" timeOffset="36476.37">3845 5008 1197,'-7'-5'9,"3"-5"25,0 3 21,-1-1 16,-1 0 13,2 2 12,0-1 9,-2-1 8,2 4 7,-4-1 5,4 0 3,0 0 1,0 0-5,-2 2-6,2-1-11,0 0-12,4 4-8,-12 0-9,12 0-11,-16 11-1,7-3-8,-1 4-2,2 3-4,-4 4-2,2 5-8,0 0 0,1 7-6,0-1-3,2-1-3,2 4 1,0-1-7,3-1-2,0-2-1,4 0 0,0-2-15,5-3-7,-1 0-22,5-6-22,0-4-29,3-5-39,1-1-43,4-4-49,0-7-62,5-1-144,-4-3-52,6-3-141,-3-1-102</inkml:trace>
  <inkml:trace contextRef="#ctx0" brushRef="#br0" timeOffset="36845.67">4154 4988 1706,'-5'-5'18,"1"1"28,-2 0 34,2-1 15,-3 3 12,1-2 6,0 0 3,0 3 0,-3-1-2,9 2-9,-13 0-7,5 0-9,2 3-6,-3 3-7,2 2-8,-1 1-2,0 3-10,1 1 3,1 0-14,2 4 0,0 1-2,1 1-8,3-1 2,0 1-4,3 1-4,1-2 1,0-1-1,3 0-6,3-5 3,0 0-1,4-4 1,-2-3-3,0-1 0,4-4 3,-2-4-14,3-1 2,0-3-3,0-4-3,-3 0 2,0-5-3,-4 3 1,-4-1-1,1 0 5,-6-4-6,-1 3-5,-3 1-1,-5 0 0,1 1-9,-3 4-9,-3 3-8,0 0-14,-2 3-12,0-2-19,0 6-26,1 0-33,1 0-37,2 2-36,3 2-38,0-3-91,0-1-104,8 0-239,0 0-169</inkml:trace>
  <inkml:trace contextRef="#ctx0" brushRef="#br0" timeOffset="37166.19">4464 4816 1762,'0'0'-17,"0"0"30,-12-7 31,12 7 24,-6-2 23,2-1 12,4 3 2,-4-4 1,4 4-3,-4-4-3,4 4-6,0 0-6,0 0 1,0 0 1,16-1-2,-2 2 3,0 3-4,3 0-7,2 1-3,2 6-1,1-4-3,-1 2-5,4 5-4,-4-2-12,-2 3 11,0 4-2,-2-2 0,-4 3-7,-3 4-2,-5 0-10,-3 5 5,-7-1-3,-5 7-7,-7 1-30,-6 2-43,-3-1-52,-5-8-74,-1 3-95,-5-8-162,-1-2-124,5-4 51,1-3-211,0 0-196</inkml:trace>
  <inkml:trace contextRef="#ctx0" brushRef="#br0" timeOffset="38156.25">2914 7074 1844,'0'0'-54,"-3"-3"33,3 3 25,0 0 20,0 0 19,-5-4 11,5 4 9,0 0 8,0 0 6,0 0 1,0 0-8,0 0-6,-4-3-8,4 3-6,0 0 1,0 0 5,0 0 5,20 13-2,-12-5-1,3-1-5,3 1-3,-1-1-3,1 3-1,3 0-6,1-1-1,0 2-5,-1-1-3,1-1-3,-2 3-7,0-3-18,-2-1-32,-1 0-36,2-1-41,0 1-51,-5-1-47,0-3-80,2 0-134,-4-1-207,0-3-123</inkml:trace>
  <inkml:trace contextRef="#ctx0" brushRef="#br0" timeOffset="38457.95">3371 7011 1699,'0'-8'5,"0"1"20,-3 2 26,1-1 16,2 6 10,-4-7 7,2 3 1,2 4-3,-3-9-7,3 9-6,-4 0-6,4 0 2,0 0 2,-10 14 4,3-2 3,1 3-4,-2 4-1,-3 2 1,-4 7-5,1 0-2,-5 4-6,1 4-9,0 4-2,-4-2-5,3 4-3,-2 0 0,2-3 1,2 4-13,-2-3-13,4-8-24,0 3-18,5-7-22,-3-5-28,5-2-22,-1-3-29,4-1-37,1-6-47,-2-4-73,6 1-112,0-5-239,0-3-134</inkml:trace>
  <inkml:trace contextRef="#ctx0" brushRef="#br0" timeOffset="38977.38">3550 6692 1699,'2'-4'-23,"-2"4"20,-2-7 25,2 7 8,-4-6 7,4 6 8,0 0 3,0 0 7,-21 7 2,14 1-4,-1-1 1,0 5 0,2 2-1,-2 1-8,2 0-2,-2 1-3,4 1-6,-2-3-1,3 1-4,-1 2-2,0-3-12,2 0-15,-2-5-19,4 2-21,-5-3-17,3-1-14,2 0-29,0-3-10,0-4 3,0 0 7,0 0 10,0 0 7,0 0 6,2-22 13,0 13 18,-2-1 13,3-1 14,-3 2 13,0 1 24,0 0 16,0 0 11,2 1-2,-2 1 1,0 6-7,2-5 4,-2 5 5,0 0 6,0 0 1,0 0-4,17 11 0,-11-4-6,0 4-2,0-2-6,2 2 0,0 0-4,0 1-36,0 0-39,3 1-52,-4-6-62,-1 3-132,-2-3-230,0 1-24</inkml:trace>
  <inkml:trace contextRef="#ctx0" brushRef="#br0" timeOffset="39142.37">3379 6909 1506,'-17'-7'26,"4"0"38,2 0 18,3 1 2,4 1-4,0-1-6,4 0-10,4 1-6,0-1-7,4 1-1,7 1-8,0-2-17,2 1-29,2 3-32,4 2-50,-1-3-61,-1 3-133,3 3-283,0-3-63</inkml:trace>
  <inkml:trace contextRef="#ctx0" brushRef="#br0" timeOffset="39439.97">4131 6987 1590,'-17'-8'37,"10"7"27,7 1 28,-13 0 21,13 0 10,-16 1 2,4 2 0,2 0-5,2 3 0,-5-1-1,1 5-4,1 2 2,-2 1-2,0 2-10,2 5-5,-1-1-5,4-1-1,-3 3-17,5 0-2,-1 0-7,2 0-15,4-1 5,-1-2-13,2 0-8,2-1-2,2 0 2,1-2-15,3-4-18,1 1-25,1-4-25,2-3-41,1-2-56,4-2-62,3-5-58,-3 0-122,8-5-136,-2 0 55,3-3-127,1-3-93</inkml:trace>
  <inkml:trace contextRef="#ctx0" brushRef="#br0" timeOffset="39791.55">4347 7003 1682,'-4'-4'34,"4"4"33,-6-6 24,3 4 10,3 2 2,-4-6-9,4 6-10,0-6-7,0 6-3,0 0 2,15-5-5,-7 5-2,0-2-2,-8 2-7,20 2-1,-10 2-2,-2 0-7,1-1 4,-1 5 3,-3-1 4,-1 4-6,-4 2-1,0-2-2,-4 4-5,-5 2 2,1 2 2,-5 2-3,-1-1 1,-4-2-3,2 0-10,0 1 1,2-4-6,1 0-3,0-2-2,2-2 0,2 1-2,2-4-5,1 1-1,1-1-1,3-2-2,2 0 1,0-1 2,5-1-11,3-2 6,-1 1 1,3-3-3,7 0-2,-4 0-1,7 0-14,2-3-23,-2 1-33,6-2-36,0-1-57,1-1-61,-3-3-106,2-1-179,-2 0 6,1-2 61,-1-1-108,2-2-46</inkml:trace>
  <inkml:trace contextRef="#ctx0" brushRef="#br0" timeOffset="40059.36">4739 6850 1530,'-9'-8'48,"2"5"32,1-2 32,2 3 14,2-3 5,2 5-7,0 0-4,2-10 1,4 8 3,5 1 7,2-1 2,1 4 0,6 1-1,1 1-7,4 7-8,-2-1-8,7 4-7,-5 3-9,1 5-1,-3-2-3,-2 3-2,-4 4-5,0-1-7,-6 3-15,-7-3-5,-2 2 0,-4 4-9,-4 2-22,-3-2-44,-6 3-51,-6 1-69,-5-2-95,-3-3-125,1 3-229,-6-5 54,1 4 71,-13 8-163,3-8-124</inkml:trace>
  <inkml:trace contextRef="#ctx0" brushRef="#br0" timeOffset="40819.62">2992 9125 1653,'-1'-6'-22,"1"6"29,0-9 26,-2 5 20,2 4 20,-2-7 13,2 7 11,-2-7 7,2 7 3,-3-6-4,3 6-5,-1-4-7,1 4-10,0 0 1,0 0 9,0 0 2,16 8-2,-6 1-5,2-2-1,0 2-6,6 4 1,1 1-12,-1-1-1,4 3-7,-1-1-11,4 2 0,0 0-6,-3-4 5,-3 3-13,2-4-22,-2 3-25,1-5-36,-8-2-43,-1 0-78,6 1-35,-7-7-59,1-2-148,-1 0-71,-10 0 46,20-7-97,-8 1-37</inkml:trace>
  <inkml:trace contextRef="#ctx0" brushRef="#br0" timeOffset="41107.37">3506 8932 1484,'-2'-5'32,"2"-2"29,-2 5 21,2-5 16,0 7 4,-2-8-3,2 8-7,0 0 3,0 0 4,0 0-1,0 0 0,-12 24 1,10-11 0,-4 6 1,0 5-2,-4 9-1,-1 2-2,-4 11-9,-9 17-11,1 3 0,0-2-9,-2 2-4,2-2-5,-4-3-8,7-10-2,0-5-5,4 0-10,-1-5-14,2 0-12,1-9-10,2-3-24,4-7-23,2 0-29,0-10-44,3-2-41,6-4-48,-1-4-64,4-2-139,-6 0-57,10-9-144,-1-3-114</inkml:trace>
  <inkml:trace contextRef="#ctx0" brushRef="#br0" timeOffset="41537.89">3838 8574 1613,'0'0'-12,"-4"-5"32,4 5 29,-2-7 27,2 7 19,-2-2 10,2 2 3,0 0 1,-5-5-4,5 5-2,0 0-3,0 0-5,0 0-2,-12 14-4,8-6-8,0 3-13,0-2 1,-4 4-8,4 0-7,0 1-3,0-1-3,-2 1-10,2 0-7,2 1-20,-3-2-28,3-4-30,-2 2-38,1-3-35,1 2-43,0-5-37,2 2-31,-4-7-57,4 0-66,0 0-243,0 0-97</inkml:trace>
  <inkml:trace contextRef="#ctx0" brushRef="#br0" timeOffset="41730.09">3743 8667 1562,'0'-11'-26,"0"4"34,0-1 30,0 0 33,0 0 19,-2 3 11,2 0 7,2-2-5,-2 7-11,0-7-8,0 7 5,2-4 7,-2 4-2,0 0-6,0 0-5,17 11-5,-10-4-6,1 1-9,0 2-6,-2 2-2,4-3-6,-2 2-6,0 2-20,0-2-29,1-2-33,-3 3-48,1-5-51,-1 0-46,-1 0-63,-1 1-136,-2-1-58,-2-2-102,0 0-46</inkml:trace>
  <inkml:trace contextRef="#ctx0" brushRef="#br0" timeOffset="41913.81">3707 8741 1600,'-9'-2'59,"1"-1"31,3-1 22,0 3 12,5 1 6,0 0-10,-7-5-7,7 5-12,5-7-8,-1 1-8,2 3-8,2-3-6,5-2-7,2 2-7,0 1-11,1-2-28,2 0-41,-2 3-46,2-2-54,3 3-52,-2-1-86,0 2-154,0 2-229,4 2-142</inkml:trace>
  <inkml:trace contextRef="#ctx0" brushRef="#br0" timeOffset="42310.31">4414 8857 1764,'0'0'16,"-4"-2"23,4 2 21,-6-5 18,6 5 18,-5-4 7,5 4 8,-8-2 2,8 2-4,-10-1 2,10 1 2,-14 3-6,6-1-2,0 2 6,-3 1-7,3 0 3,-1 2-6,-1 1-9,-1 4-3,3 2-4,-6 1-5,4 2-5,2 5-7,-2 2-5,1 3-3,-2 4-8,1 5-5,1 0-4,3 2-5,0 1-2,1 1-6,1-3-2,4-4 0,0 0-3,4-3 1,1 1-6,1-5 1,2-1-3,4-3-9,1-2-15,1-2-18,4-6-19,2 0-18,1-4-22,0-5-26,-2-1-30,3 0-37,-2-4-47,1 0-36,-3-5-68,2 1-117,-2-4-44,-4 3-192,-2-3-175</inkml:trace>
  <inkml:trace contextRef="#ctx0" brushRef="#br0" timeOffset="43086.04">4709 9160 1822,'0'-5'-16,"-2"-1"25,-1 1 25,-1 1 19,2-2 18,0 0 9,-2 1 7,1-1 7,2 0 1,-3 1 1,1-2 0,3 0-1,-2 1-3,2-1-7,0-1-1,0 1 0,2 1 0,3-3-7,-3 3 2,4-1-8,-2 0-5,2 0-10,1 1-3,1-2-2,1 3-3,0 1-7,-1 0-1,0 1-3,0 1-1,0-2-5,2 4-1,-2 0 1,-8 0-9,17 2 2,-12 2-6,5-1 0,-4 1 5,1 0-10,-1 1 0,0 3 3,-2 0-1,0 2 1,-2-1-1,0 2 2,-2 3-7,0-3 4,0 2-3,-2 2 1,-3 1 2,2-3-4,-1 3 1,0-3-5,0-2 3,0 1 1,-1-3-6,3 0 5,0 0-2,-2-1-2,1-1 7,-2 0-5,4-1 1,1 0-2,-2-1 11,0-1-2,2-4-1,-4 10 2,2-9 2,2-1-2,-3 9 4,3-9-3,0 0 2,0 5-2,0-5 0,0 0-8,0 0 2,0 0-4,0 0 0,0 0 0,0 0-1,0 0 0,0 0-2,0 0 2,0 0-3,0 0-1,0 0 2,0 0-2,5-18 2,-5 18-2,2-4 0,-2 4-2,6-5 3,-5 1-1,-1 4-3,5-5 3,-5 5-1,7-4 5,-7 4-6,2-6-2,-2 6 2,4-4 0,-4 4-2,0 0 2,5-3 0,-5 3-3,0 0 2,4-4 1,-4 4-1,0 0 0,0 0-4,0 0 5,0 0 0,0 0-2,2-6 0,-2 6-2,0 0 6,0 0-3,0 0 0,0 0 1,0 0-6,0 0 6,0 0-4,0 0-1,0 0 1,0 0 4,0 0-6,0 0-2,0 0-4,0 0-8,0 0-5,0 0-17,0 0-15,0 0-16,0 0-23,0 0-25,0 0-33,0 0-35,0 0-46,-6-5-41,6 5-94,-5-5-108,5 5 6,-4-4-131,4 4-102</inkml:trace>
  <inkml:trace contextRef="#ctx0" brushRef="#br0" timeOffset="46090.58">4686 9153 1577,'0'0'-56,"0"0"19,-9 2 15,9-2 19,0 0 21,0 0 16,-11 2 18,11-2 13,0 0 5,0 0 8,-6 3 12,6-3 5,0 0 2,0 0-1,0 0-2,0 0-1,0 0-2,-11 0-3,11 0 1,0 0-2,0 0 1,0 0-8,0 0 2,0 0 0,-6 0-4,6 0 4,0 0 3,0 0-2,0 0 8,0 0 0,0 0 1,0 0-5,0 0-6,5-13-12,-4 8-3,2-1-12,1-2-1,0-1-10,2 0-1,0-4-6,6-2 0,-4 2-7,4-3-2,-1-1-3,-1 3-4,2-1 0,-4 1-2,0 2-2,2-1-4,-4 4-2,2-1 1,-2 3 3,0 0-2,-2 0-6,3-1 0,-3 3-2,0 0 1,0 1-1,1-2-2,-1 2 0,-2 0-3,0 1 3,-2 3-1,7-6 0,-5 2 0,-2 4 0,4-5-4,-4 5 4,4-5 1,-4 5 0,4-4-2,-4 4 0,0 0-4,2-3 6,-2 3-5,0 0 5,4-5-1,-4 5-3,0 0-2,0 0 2,0 0 4,0 0 1,10 12 3,-8-6 8,0 2 2,1 1 1,2 2 4,-1 4-1,-3-2 0,4 3-1,-3 3 1,1 3-2,1 4-1,-2-1 1,-2 1 1,2 3-4,0 0-1,-2 0 4,2-1-7,-2 0 0,0 1 0,2-1-1,1 0 0,-3-2 0,0-4-2,0 0-2,0 0 0,0-5 0,0 1 1,0-5-3,0 2 2,0-3-4,2 0 2,-2-3 4,0 0-2,0 1 1,0-2 0,0-1 1,0-2 0,0 2 0,0-2 1,0-5-19,0 6-16,0-6-18,0 0-27,0 0-25,0 0-28,0 0-33,0 0-36,0 0-37,0 0-36,0 0-29,-13-9-53,13 9-97,0 0-62,-2-9-199,2 9-198</inkml:trace>
  <inkml:trace contextRef="#ctx0" brushRef="#br0" timeOffset="46442">4681 9639 1808,'-15'10'-25,"5"-3"30,-3-1 27,4-3 23,3 1 16,0 0 18,0-2 9,1 0 3,1 3 3,4-5 0,-6 0-1,6 0 0,-4 5-5,4-5 1,0 0 12,0 0 4,22-2 3,-7-1-2,9-2-10,4-4-3,7-1-1,1-1-8,9-5-6,-1 1-7,3 0-4,-10 4-10,2-1-3,-5 0-7,0 3-3,-7-1-5,-3 3-2,-2 2-8,-2-1-3,-3 0-2,-4 1-10,4 0-17,-5 0-22,0 3-21,-3-1-16,1-2-25,-2 1-37,-2-1-43,0-1-50,-2 0-43,0-2-64,0 1-129,1 0-82,-1-4 63,-1 2-144,-3-2-106</inkml:trace>
  <inkml:trace contextRef="#ctx0" brushRef="#br0" timeOffset="46860.18">4999 8610 1649,'-6'-4'6,"3"-1"34,-1 1 23,2-2 25,2 6 10,-4-5 8,1 1 5,3 4-1,-2-6-1,2 6 0,-2-6-5,2 6 6,0 0 2,11-5-1,-2 5 9,3 0 2,3 0-5,2 2-6,4 1-2,7 3-2,-4 0-6,9 5 10,1 0 2,1 5-2,-1-1-3,2 8-5,3 2-8,-5 7 0,10 12-4,-7 6 8,-9-4-3,-1 12-6,-7-8-6,-7-1-6,-5 3-5,-5 3-8,-6 0-4,-2 3-3,-7 14-7,-4-4-30,-1-12-40,-4-10-47,4-5-60,-1-3-52,-2-10-75,2-4-109,-3-3-209,1-6-45,-2-3 93,-2-5-362,3-5-368</inkml:trace>
  <inkml:trace contextRef="#ctx0" brushRef="#br0" timeOffset="47698.24">3571 11323 2286,'-7'-5'-75,"4"2"31,3 3 29,-9-1 23,3-1 19,6 2 16,-10-4 10,3 2 7,1 0 2,6 2 8,-11-3 6,5 3 2,6 0 2,-10 0-1,10 0-3,0 0-3,-12-5-6,12 5-1,-4-2-6,4 2-5,0 0-5,0 0-6,-8-1-7,8 1-4,0 0 1,0 0 4,14 13 14,-4-4 5,4 5 4,1 4-4,4-1-6,0-1-12,3 7 8,0 0-4,2-2-7,-1 3-7,1-4 2,-2 0-4,0-1-8,-3-1 4,-2-3-16,0 0-22,-3 0-25,0-3-37,-4-4-44,0 1-43,1-1-48,-3-5-54,-1 1-118,-1-4-121,-6 0 49,0 0-143,17-7-98</inkml:trace>
  <inkml:trace contextRef="#ctx0" brushRef="#br0" timeOffset="47980.26">3956 11240 1628,'0'-7'22,"3"2"20,-3-1 26,0 6 18,2-8 10,-2 8 7,0-5 1,0 5 2,0 0 8,0 0 5,0 0 8,-5 17 2,2-5 4,-1 5 0,-1 3-5,-1 9-4,-3 5-5,1 4-3,-8 8-7,3 4-12,-7 16-10,-1 1-4,-2 0-10,2 1-10,-1-1 0,6-12-8,-2-5-6,6-5-6,-3-5-15,5-3-18,-2-7-15,4-3-27,2-4-28,0-4-32,2-4-50,-1-3-67,5-5-55,0-5-81,0-2-158,0 0 10,0 0 63,19-23-142,-13 8-74</inkml:trace>
  <inkml:trace contextRef="#ctx0" brushRef="#br0" timeOffset="48368.38">4375 10900 1561,'-8'-3'10,"4"-1"22,-2 1 27,6 3 16,-12-5 11,3 2 7,0 3 4,9 0 8,-14 0-3,3 3-1,5-1-3,-3 1-5,-1 1-5,5 4-7,-1 0-4,-3 1-11,4 0-4,-2 6-2,2-4-8,1 0-6,2 4-8,-2-3 0,1-1-7,3 0-20,-1 1-19,-1-3-30,0-1-34,2 0-30,-3-3-36,3-1-39,0-4-32,-4 8-39,4-8-50,-6 0-339,6 0-134</inkml:trace>
  <inkml:trace contextRef="#ctx0" brushRef="#br0" timeOffset="48551.8">4161 11011 1676,'-3'-6'-47,"-1"0"37,-1 0 36,2 2 24,2-1 13,1 5 8,-4-8 0,4 8 8,0 0 15,0 0 6,0 0 2,0 0 3,0 0-9,17 13-6,-8-9-8,-1 4-4,2 2-9,4 0-4,-4-1-7,0 2-6,3 0-3,-2-2-9,2 3-19,-3-4-36,-2 0-39,1-3-39,-2 3-43,-3-3-51,-2 2-76,2-4-121,-4-3-279,-4 8-158</inkml:trace>
  <inkml:trace contextRef="#ctx0" brushRef="#br0" timeOffset="48717.5">4086 11052 1789,'-14'-5'-1,"2"2"39,2-2 33,2 3 25,2 0 19,6 2 6,-10-5-6,9 3-8,-1-4-12,2 6-5,6-11-11,1 5-7,3-2-8,2 0-9,4 3-7,4-4-34,4 1-47,-1 2-57,3 0-68,-1-1-90,2-1-200,-1 3-229,1-4-173</inkml:trace>
  <inkml:trace contextRef="#ctx0" brushRef="#br0" timeOffset="50050.28">4787 11089 1878,'0'-10'-25,"-2"7"18,2 3 16,-2-8 9,2 8 11,0-9 13,-2 4 15,2 5 10,0-5 9,0 5 7,-2-6 3,2 6 0,0 0-5,0 0 3,0 0 6,0 0 3,-16 24 6,10-12 12,-2 9 9,0 1-2,-5 7-4,-2 12-1,0 2 3,-2 3-10,0 2-4,-4 16-4,4-10-9,4-7-9,1 2-7,3 0-4,0-4-8,4-4-8,5-2-2,3-2-6,4-1-8,3-6-8,5-3-19,4-5-19,5-4-25,1-7-34,3-3-34,4-6-39,-4-2-46,7-4-57,3-6-47,-2 0-124,0-5-124,-2-1 66,-2-1-186,4-7-156</inkml:trace>
  <inkml:trace contextRef="#ctx0" brushRef="#br0" timeOffset="50573.84">5317 11240 1858,'-13'-7'27,"4"2"33,1-1 27,-1 1 17,2-1 12,4 2-1,-4 0 2,3-2-7,2 1-10,-1-2 1,3 0-11,5 0-3,-1-1-5,3 0-11,3 1-1,1-1-11,1 3-2,2 1-7,-2 0-7,0 2-1,0 4-8,0 0 2,-2 0-4,-1 2-1,2 1-3,-7 3-4,2-1-2,-3 6 0,-3-3-5,-3 5 1,-3-1-1,0 2 2,-1 1 0,-1 0 0,-1-2-7,-1-2-2,0 0-3,0-1 6,2-1 1,2-2-2,0-1-2,-1 1 0,3-2 0,-1-2-5,3 0-1,0 0-5,2-5 10,2 7-4,3-3-10,-1 0 11,3 0-6,1 0 0,0 0 7,0 1-8,4 4 4,-2-2-1,0 1 0,1-1 3,0 3 6,-3-4-1,1 4 14,-3 3 8,-1-4 13,-2 4 3,-1-2 1,-4 0-2,-2 3-2,0 0-5,-6 3 0,-3-2-10,-2-1 1,0 1-4,-5-1-3,4-2-2,-5-1-11,2-1-18,2-2-17,-3-3-31,4-1-26,-3-2-33,2-2-40,2-6-48,3 1-49,1-7-39,0-5-81,5 0-114,4-3-12,2-1-159,4-3-152</inkml:trace>
  <inkml:trace contextRef="#ctx0" brushRef="#br0" timeOffset="50874.15">5715 11059 1889,'4'-5'46,"-4"5"35,0 0 23,2-3 13,-2 3 5,0 0 2,0 0-5,0 0-9,0 0 8,0 0 18,0 0-1,16 9-1,-6-2 4,0-1 7,3 2-8,6 4-2,-2 0-7,0 2-7,8 6 10,-2 0 0,3 6-6,1 1-5,-2 7-4,1-3-6,-7 6-7,-4-4-8,-2 2-8,-11 1-4,-2-1-8,-6 5-5,-10 3-12,-2-1-29,-14 13-40,-7-5-50,-3-4-60,4-12-61,2-7-81,0 0-89,-2-8-125,6-6-130,-1-2 39,3-3-361,-2-4-408</inkml:trace>
  <inkml:trace contextRef="#ctx0" brushRef="#br0" timeOffset="51834.16">5511 4995 1442,'4'-7'131,"0"5"-1,-2-5 2,1 3-12,-3 4-25,5-7-12,-5 7-9,6-6-13,-4 4-3,2-3-7,2 1-2,2-2-4,1 1-5,2 0-6,2 0-2,3 0-5,2 0 1,-2-1-8,2 3-25,0-1-27,-1 0-36,1 2-30,-4 2-47,-5 4-64,4 0-158,-7 3-221,-4 2-88</inkml:trace>
  <inkml:trace contextRef="#ctx0" brushRef="#br0" timeOffset="52004.47">5558 5435 1583,'-7'15'-21,"5"-3"34,-2-4 29,1-3 25,3 1 11,0-3 5,0-3 8,0 0 2,9 2-4,-9-2-5,21-9-9,-5 2-8,4-3-5,6 0-8,6-4-21,-1-1-35,1 1-50,4-1-53,1 1-52,4-7-69,2 3-438,4-1-159</inkml:trace>
  <inkml:trace contextRef="#ctx0" brushRef="#br0" timeOffset="52517.78">7180 4371 1776,'-2'-12'-35,"0"0"35,0 0 25,-3 2 21,4 2 26,-4-4 19,3 5 10,-3-1 9,3 0 2,-2 0 1,0 4-4,2-3-8,0 3-7,-2 0-10,4 4-13,0 0-5,-17 15 8,11-1 4,-6 7 3,4 4 7,0 9 6,-1 5-9,1 0-5,3 11-5,1-1-1,1 5-8,3 3-5,3 2-4,3 21-5,8-6-4,-2 1 1,5-7-8,1-3-3,2-14 0,0-8-4,4-6-1,0-4-3,3-5-2,1-7-3,2-4 3,1-5-5,-1-5 0,0-5-1,2-2-4,-3-4 2,1-1-2,-3-5 6,1-4-2,-7 1 5,-2-4 1,-4-2 0,-4 0-3,-7 0-3,-2 0-3,-8 1-5,-5 1 0,-8 5-10,-7 0-16,-7 5-29,-3 5-21,-7 4-36,-9 9-35,0 2-52,-15 14-50,4 7-50,-1 3-61,3 5-156,-1 3-35,5 2 84,6 5-144,4 0-97</inkml:trace>
  <inkml:trace contextRef="#ctx0" brushRef="#br0" timeOffset="54349.19">5911 7262 1600,'0'0'-27,"6"-2"36,-6 2 20,0 0 22,10-2 13,-10 2 6,0 0 10,4-5 7,-4 5 4,0 0 2,4-5 2,-4 5 3,0 0-4,4-2-2,-4 2-4,4-3-4,-4 3-4,11-7-3,-5 6-5,3-3-9,1 0-5,3-2-3,-1 3-7,6-3-3,0 1-5,2-2-3,-1 2-19,0 0-26,-3 0-34,1 3-45,-1-2-40,-4 4-52,1 0-48,-3 0-111,-3 4-122,-1 0-160,-1 4-119</inkml:trace>
  <inkml:trace contextRef="#ctx0" brushRef="#br0" timeOffset="54522.16">6081 7460 1740,'-7'9'6,"3"0"19,2-5 24,0 0 13,-2 0 10,2 1 4,2-5 1,0 0 9,6 5 5,-6-5-2,15-2-7,-2-1-8,7-6-9,4 1-3,8-3-13,2-2-31,10-4-34,3 0-50,4 0-57,17-8-65,-13 4-141,10-2-106,-12 2-98,-4 4-36</inkml:trace>
  <inkml:trace contextRef="#ctx0" brushRef="#br0" timeOffset="55038.26">7552 6995 1519,'5'-8'35,"-3"3"18,1-3 28,-3-1 22,2 1 12,-2-1 9,0 1 2,-2-2 2,2 2 1,-3-1 6,3 2 6,-2-2-4,0 2-9,-1-1 0,3 3-3,-2-1-4,0 0-7,2 1-8,0 5-8,-2-8-11,-2 5-9,4 3-9,-10-3-5,10 3-10,-13 4 0,4 0-3,-1 2-2,-1 1-10,2 3 2,-3 3 1,-1 4-2,1 0-2,1 4 0,0-1 3,3 4 1,1-2-4,3 4 1,1-4-3,3 1-1,3 2-4,1 0 4,5-2-3,2 0-3,2-2 0,3-2-2,2-1-3,4-1 1,4 0-2,-1-6-5,3-2 1,0 0-1,-1-6 0,3-2-3,2-1 6,-3-4 4,2-1 6,2-4 5,-2-5 3,1-1 2,0-3 0,-5-4 0,3-7 1,-4-1 1,-7-5 0,-2 5 5,-5-3 0,-3 7-2,-7-3-2,-4 3-2,-6-2-3,-3 6-7,-11 1-5,-6 4-3,-5 4 0,-5 1-7,-2 7-21,-3 3-34,1 2-49,-3 3-57,6 3-48,2 2-73,1 1-82,5-3-77,3 4-190,3-1-4,1 1 94,5 1-327,-2 0-335</inkml:trace>
  <inkml:trace contextRef="#ctx0" brushRef="#br0" timeOffset="56329.89">6487 9447 1188,'-8'0'161,"0"-3"-17,-1 2-3,9 1-8,-16-3-5,9 0-14,0 1-11,0-2-9,2 1 0,1-3-2,0 0-12,2 1-3,2-5-10,2 3-6,2-2-5,2-4-7,2 4-5,1 2-3,4-3-8,-3 0-6,3 2-25,1 4-32,0-5-37,-1 4-34,1 2-49,-1 2-58,-1 1-131,-1 4-128,-3 1-66,-4 4-37</inkml:trace>
  <inkml:trace contextRef="#ctx0" brushRef="#br0" timeOffset="56499.63">6499 9682 1511,'-8'15'14,"6"-2"22,-2-4 13,2-3 15,0 0 11,0-3 9,2-3 3,0 9-1,0-9 1,0 2 3,0-2-2,0 0-4,24-5-7,-11 1-7,5-4-7,5 1-11,0-3-27,3-2-29,4 0-36,-3-2-46,5 1-40,0-4-71,-2-2-161,9-2-265,-2-1-121</inkml:trace>
  <inkml:trace contextRef="#ctx0" brushRef="#br0" timeOffset="56778.32">7530 9001 1730,'2'-8'12,"0"5"40,-2-4 35,2 2 25,-2 5 15,0-8 5,0 8-5,2-7-12,-2 7-9,0-6-12,0 6-10,0 0-6,0 0 3,0 0 3,12 17 10,-5-3-8,2 3-2,-1 2-11,4 6-2,-1 1-10,2 6 0,2 1-3,-5 1-9,3 0-3,-2 1 0,-1 0-13,-2-2 5,4 0-19,-4-3-33,0-3-37,1-6-43,-3 0-60,0-4-52,1-2-43,-1-4-91,1-3-174,1-4 30,0 1-106,3-8-90</inkml:trace>
  <inkml:trace contextRef="#ctx0" brushRef="#br0" timeOffset="57004.68">8132 9160 1598,'-3'-7'30,"3"7"30,-7-4 31,7 4 26,-6-4 15,6 4 7,-6-3-4,6 3-10,-5-4-15,5 4-7,0 0-13,11-12-8,-1 7-7,6-5-8,2 3-7,6-3-7,-1 1-11,3 1-23,-2-1-37,4 1-42,-2-1-52,-1 1-54,-1 1-50,-6 0-127,4 0-128,-5-3-122,-3 3-92</inkml:trace>
  <inkml:trace contextRef="#ctx0" brushRef="#br0" timeOffset="57182.64">8647 8767 1651,'-3'-14'7,"0"1"30,-1-3 18,0 3 18,0 0 9,-2 0-5,-1-1-4,2 4-9,1 1-4,1 0-8,2 1-8,-3 1-25,2-1-27,-1 3-39,2-2-11,1 7-32,0 0-33,0 0-38,0 0-106,1-4-257,-1 4-28</inkml:trace>
  <inkml:trace contextRef="#ctx0" brushRef="#br0" timeOffset="57435.39">8704 8814 1406,'10'14'-29,"-2"1"31,2-1 29,-2 1 19,2-2 21,-2 2 15,0 0 9,3 5 14,-1 0 3,-1 1 6,4 2 5,-3 5 6,0-2-4,2 3-5,-2 0-1,-2-4 0,1 1-3,-3 0 3,1 1 0,-5-5-5,2 2-1,-4-2-4,0-3-6,-4 0-9,-1-1-6,-3 0-10,-3 1-7,-3-3-9,-4-1-3,0-2-31,-4 0-31,-1-2-34,-3 0-51,-1-4-62,1-1-67,-3 0-93,4-3-204,-2 1-12,7-4 74,-1 2-148,4 0-98</inkml:trace>
  <inkml:trace contextRef="#ctx0" brushRef="#br0" timeOffset="57912.27">7216 10943 1642,'-4'7'53,"0"-3"33,2-1 19,2-3 15,-7 6 9,2-4 2,5-2-7,-4 6-5,4-6-13,-2 4-10,2-4-11,0 0-4,0 0-10,0 0-6,14 1-7,-14-1-2,18-1-22,-7-2-23,-1 2-43,1 1-51,2-2-58,-1 2-51,-4 0-86,-8 0-138,20 2-29,-14-1-94,2 5-43</inkml:trace>
  <inkml:trace contextRef="#ctx0" brushRef="#br0" timeOffset="58089.77">7297 11172 1589,'-6'10'76,"0"-2"19,2-2 20,2-1 12,-2 1 8,2-1-1,0 0-4,2-5-11,-2 5-17,2-5-3,0 0-11,0 0-7,24-4-11,-10 0-4,3 1-10,4-3-26,6-2-32,0-1-43,10-1-57,4 0-65,-1-7-92,7 2-175,-1-2-16,-1-2-113,0-2-63</inkml:trace>
  <inkml:trace contextRef="#ctx0" brushRef="#br0" timeOffset="58378.33">8398 10714 1787,'-7'-6'142,"3"1"6,0 3 13,-1-3 3,5 5-7,-6-3 4,6 3-17,-6-3-10,6 3-16,0 0-14,0 0-6,0 0-1,0 0 2,-3 13-6,6-2-5,-1 0-3,3 2-8,0 5-6,2-1-5,-1 6 0,3 0-9,2 1-7,-3 2-2,2-1-4,-1 0-4,2-1-6,-3 0-20,0-2-31,1 2-31,2-5-40,-5-2-50,0-5-51,1 5-60,1-8-63,-2-3-141,-1-1-64,6-3 41,-3-2-157,2-4-130</inkml:trace>
  <inkml:trace contextRef="#ctx0" brushRef="#br0" timeOffset="58613.5">8944 10601 1951,'1'-9'91,"-2"2"14,1 0 13,-2 1 7,2 6 7,0-5 0,0 5-14,0 0-7,0 0 1,0 0 12,0 0 2,0 0-5,-2 25-4,6-10 1,-3 2-13,6 2-8,-4 6-10,7 0-8,-1 0-2,-1 1-12,3 6 1,-3-7-13,0 1-20,2 1-34,-3-1-37,0-4-46,-3-1-62,0-1-74,-2-6-83,0 1-183,-2-3-60,3-3 76,-3-1-200,-3-3-165</inkml:trace>
  <inkml:trace contextRef="#ctx0" brushRef="#br0" timeOffset="58822.9">8887 10919 2083,'-12'-5'135,"1"1"12,4 0 10,1 2 9,2-2-5,0-2-6,2 1-16,2 5-5,8-12 3,4 3-2,5-1 3,7-1-9,6-4-12,5 1-16,7-1-8,3-2-8,-3 4-9,-4-1-31,7-1-40,-8 3-47,0-2-57,-1 2-80,-1 0-95,-4 1-122,1 0-176,-9-1 59,0 0-257,-1 2-259</inkml:trace>
  <inkml:trace contextRef="#ctx0" brushRef="#br0" timeOffset="59004.91">9592 10363 2351,'-2'-13'96,"-1"-1"-1,1 3 4,0 0-3,2 1-5,-2 0-7,2 3-10,0-3-3,0 2-11,0 3-14,2-3-14,0 3-25,3 1-33,0 0-42,-5 4-48,10-4-52,-10 4-64,0 0-133,14 8-109,-12-2-123,3 3-95</inkml:trace>
  <inkml:trace contextRef="#ctx0" brushRef="#br0" timeOffset="59251.58">9635 10629 1750,'2'14'41,"2"-2"20,2-1 14,-2 2 20,3 1 14,-1 1 12,2 0 7,-2 2 0,6 4 7,-4 0-4,0 0 2,0 2 1,2 0-8,-4-3 8,2 1-1,-2 3-6,1-3-5,-3-4 3,0 0 1,-2-2 0,1-2 4,-1 1 1,-4-3-3,-1 2-7,-1 1-8,0-3-11,-7-2-10,1 1-12,-5-2-11,-6-1-41,-3 1-62,-3-3-79,-5-1-95,-3-4-135,-11 0-232,-8-6-46,-1-3 94,-20-8-369,3-6-377</inkml:trace>
  <inkml:trace contextRef="#ctx0" brushRef="#br0" timeOffset="62529.93">9839 4235 800,'3'-4'95,"-3"4"-27,2-7 16,-2 1-27,0 2 1,-2-1 4,2 5-8,0-11 5,0 5 2,-3 1 11,3-1 7,-1 0 9,-2 1 1,3 5 1,-2-10 3,-3 6-3,5 4 0,-1-7-2,-1 4-13,2 3-2,-4-7-12,4 7-4,-8 0-9,8 0-2,-15 4-5,8-1-7,1 1 1,-2 6-5,-1 0-2,0 3-1,1 2-4,-3 4 2,5 2 0,-2 2 2,-1 4-3,2-2-3,3 1 2,0 3-1,2-2-2,0 1 0,4 0-1,0-1 4,0 2-1,4-4 3,3-1 0,0 0-3,1-2 2,3-3 4,2-2-1,2 1 5,1-6 6,4 0 2,-1-4-5,3-3-2,-3 0 1,4-5 4,-4-2 0,7-3 3,-5 0 8,0-5-2,-2-1-3,-1-4-1,-4-3-9,0-3 0,-6-3-6,-2-7-3,0-1 0,-3-3-5,-5 4-4,-3-6 0,-3-1-2,0 2-8,-4 2 5,-3 0-5,-2 3 2,0 1-4,-4 7-9,-2 2-6,2 3-14,-2 8-6,0-1-11,-1 6-11,2 3-14,-4 2-23,3 4-19,2-1-15,-2 5-25,1 2-19,4 3-23,3-4-32,0 3-77,2-1-155,3 2-189,0 0-141</inkml:trace>
  <inkml:trace contextRef="#ctx0" brushRef="#br0" timeOffset="68905.86">2095 5274 489,'9'-7'32,"-5"-3"-11,0 3 5,-2-1-2,0 3-1,-2-3 2,0 0 1,0 0-2,0-1 8,-2 0-2,0-2 5,-2-1 3,0-2-1,-1 1 6,4 0-1,-6-2 4,3 0 2,0-3-6,-3 5-6,0-2 6,-1 0 6,0-1-15,0 3 6,-6-3-7,1 6-3,-3-2 2,-1 0-8,-2 1 1,3 3-7,-2 0 5,0 3-4,-2 0 3,3 5-7,-2 0 1,2 3 4,-1 4-3,-2 3 4,1 7 3,-2 7-9,2 6 14,0 8 6,1 10-1,0 20 1,1 7 2,2 4 3,3 6 2,5 4 1,2 4 2,3 4-4,7 4 2,2 4 2,1 1-4,4-1-5,1-2-1,0-2-3,0-6 2,-5-3-3,-1-7-4,1-3-2,-4-17 0,-4-11-3,-2-9 1,2-1-2,-5-4-3,0-3 1,2-3 1,-4-5-2,4-3 7,-6-4-2,3-4 7,0-3-4,-3-4-2,-2-1 0,3-6-2,-2-1-2,1-6-2,9 3-4,-19-11-1,8 1-2,5-1-1,-2 0 0,1-2-2,0 0-2,3 2-1,0-1-4,2 0 2,2 3 0,2 0-1,4 1 1,3 3-1,2-3 1,4 4-3,3 4 1,4 0 0,4 4 2,3 1 0,7 5-5,-1 1 4,5 9 1,1 2-1,2 5 2,8 10-2,-13-3 2,-5-2-1,-3 3 2,-4 3 1,-6 3-5,-1 1 9,-3 1-1,-4 1 2,-4-3-3,-3-2 0,2-1 2,-5 1-1,-1-8-2,4-5 1,-3-1-2,2-2-4,-2-4 5,0-2 1,5-5-2,3-5-4,1-3-22,6-5-44,9-5-68,-1-3-105,9-8-271,4-4-145,-1-4-149</inkml:trace>
  <inkml:trace contextRef="#ctx0" brushRef="#br0" timeOffset="70966.13">2572 9506 817,'0'0'63,"6"2"-26,-6-2-1,0 0-7,0 0 7,0 0-3,9 2-4,-9-2-1,0 0 8,0 0 5,0 0 11,0 0 13,0 0 7,0 0-7,8-7 2,-8 2-4,0 5-3,-2-12 3,0 5 0,0 0-4,0-3-3,-2-2-3,1 2-5,-3-4 0,0 1 1,-3-1-4,0 0 2,-1 1-3,-2-2 3,-2-1-7,0 7 1,-1-4-4,-2 4-1,2 1-4,-1 2-1,-2 3-5,-1 0-2,4 3-2,-4 4-2,3 2-1,-5 5-2,6 4 2,0 5-1,0 2 4,2 7 0,3 3 6,4 4 2,1 2 3,3 3 2,6 5 0,3 3-1,-1 4 0,9 22-2,1 2-7,2 1 2,2 2-2,2 1-5,-1 0 2,2 2-1,0 0 0,1 5 1,-1-1-1,-1 4-2,-6-1 3,0 2-2,-2 2-3,-2-3 4,-1-3-2,-2 0 2,-5-7-4,-2-16 6,0-10 6,-2-11 6,2-2 8,-2-10 6,-2-1 6,2-3 13,0-5 5,-2-3-7,0-4-9,0-3-8,-2-1-3,2-4-7,-3-2-3,1 0-4,0-5-10,4-1 5,0 0-1,-13-1 0,13 1-9,-6-6-1,2 0 2,2 2-9,-2-3 1,1 2-5,1-2 4,-1-1-1,1 1 2,2-1-6,2 0 1,-2 1-4,3-3 2,2 5-3,-1-2-1,0 2-1,4 3 0,-2 0 7,-6 2-1,20 6-4,-8 1 3,1 1-4,4 5 6,-2 5-4,2 5-1,4 3-4,2 10 5,1 6 3,3 21-5,-1 1 6,3 6-3,-6 1 1,1-1 2,-3 2-5,0 0 4,0 1 0,-3-4 0,-2-16 3,-6-12-5,1-6-2,0-3 2,-3-9 1,3 0-5,-1-3-26,4-3-37,-2-6-57,2-10-83,6-2-97,1-7-220,5-4-21,3-5 75,1-3-216,4-6-178</inkml:trace>
  <inkml:trace contextRef="#ctx0" brushRef="#br0" timeOffset="73872.4">10086 4484 561,'0'0'51,"-6"-4"-11,1 2-9,5 2-3,0 0 6,0 0-2,-7-3-1,7 3-4,0 0 1,0 0 1,-6-4 7,6 4-9,0 0 1,0 0 1,0 0-6,0 0 4,0 0 1,0 0 8,-2-4-8,2 4 8,0 0 2,0 0-7,0 0 0,0 0 3,0 0 0,0 0-4,0 0-5,0 0 3,0 0-5,0 0-5,0 0-1,0 0 5,0 0 4,0 0 6,0 0 4,0 0-2,24-1 0,-16-2 3,2 1 0,3 0-4,2 1-1,0-1-5,4-3 3,2 4-4,1-3-1,5 0 1,5 0-4,0 0 1,5 1-7,3-1 5,5 0 0,1-2 1,8-1 1,3 0-3,21-8-2,-2 2-3,3-2 3,7-3-4,1 1 0,6-3-1,7-1-2,4 0 1,8-1 1,0-2-2,5 2 6,-3-5 3,-2 5 3,0-4 1,1 6 5,1-6-4,-3 4 2,2 0 0,-2-2-3,-4 5 2,-2-4 0,-2 2-3,-3-1-2,0 4 1,-5-1-1,0 1-3,-4-2 0,-5 3-2,0 0 0,-6 0-2,-5 1-1,-12 5-1,-14-1-1,-1 3-1,-7 1-2,-5 3-1,-7-2 2,-1 5-4,-5-1 2,-4-1 0,0 0-4,-3 3 2,2-3 1,-6 2-1,2 0-1,-2-2 0,-2 2-1,1 1 2,-2-4-1,-3 4 3,2-2-1,-8 3 2,15-1 2,-8 0 1,-7 1 2,8-3 2,-8 3 1,9-3 3,-9 3-3,6-1-3,-6 1-2,0 0-3,6-1 2,-6 1-3,0 0 1,0 0-3,0 0-3,4-5-7,-4 5-14,0 0-11,0 0-16,0 0-14,0 0-21,0 0-26,0 0-24,0 0-25,0 0-25,-14-6-66,14 6-416,0 0-160</inkml:trace>
  <inkml:trace contextRef="#ctx0" brushRef="#br0" timeOffset="74281.29">14194 3587 1773,'0'-6'-49,"0"6"18,-4-6 31,4 6 25,-2-4 12,2 4 16,-4-3 5,4 3 2,-5-5-2,5 5-6,0 0-1,-11 0-4,11 0 6,-10 8 0,4-2-3,-5 4-1,4 1 2,-1 0 3,0 5-2,-1 3-2,1 0 2,2 2-2,1 2-4,0 2-4,3-4 0,4 3-4,3-1-1,2 0-1,3-3-3,1 0-3,1-3 1,6-2-1,-2-1 1,6-2-6,-4-5 3,4-3-1,1-4-3,-1 0-1,2-6 1,0-4 7,-1-1-5,-1-2 2,0-6 4,-7-1-4,0-2 0,-4-1-3,-3-2-1,-2 1-4,-4-3-3,-4 5-1,-2-1-6,-2-1 0,-4 5-2,-5 0-6,-5 3-2,0 3-14,-2 2-11,-3 3-19,1 2-21,4 3-23,-4 3-31,5 2-34,2 2-34,0 3-31,3-1-72,0 2-140,6-3-205,4 4-133</inkml:trace>
  <inkml:trace contextRef="#ctx0" brushRef="#br0" timeOffset="75012.63">14429 3707 1651,'-17'0'-70,"17"0"16,-13 0 14,13 0 22,-11 0 16,11 0 20,-8 2 14,8-2 14,0 0 2,-10 0 14,10 0 4,0 0 7,0 0 9,-10 1 5,10-1-3,0 0 0,0 0-5,0 0-5,-12 0-7,12 0-4,0 0-6,0 0-7,0 0-2,0 0-7,0 0-1,0 0-3,0 0-2,0 0 1,32-3-3,-19 1 3,6 0-1,0 2-3,9-4 0,4 1-3,1-1 1,9 0 4,3-3 1,12 3 4,3-5-1,22 0 2,3-2-4,9 1-2,2 1-2,6-3-2,4 4 1,8-3-2,7 2-2,2 0-2,2-1-2,1 3 0,11-3-2,0 0 1,1 1 5,3 1-10,5-1 2,7-3 1,1 2-5,4-1 5,-8 0-5,3 0-1,-3-1-4,0 1 6,3 2-1,-5-2-2,3 2-2,-2-1-5,-5 1 1,-6 2 0,-7-3-3,-10 0 3,-6 1-3,-12 1 0,-6-1 1,-6-1 0,-18 3-4,-16 0 5,-1 2-8,-10-1 8,-2-2-2,-6 2 0,-2 1-1,-4-1 1,-4 1 0,-3-1 6,0-1-6,-6 2 5,3 1-5,-6-1 5,1 1 4,-2 0 1,-2 0 7,-1 1-7,0-1-3,-2 0 2,0 2 2,-1-2-1,-1 3 1,1-2-8,-3 0 5,1 0-4,-1 1 0,-6 2-1,7 0-5,0-3 3,-7 3-2,0 0-2,12-4 1,-12 4-5,8-1-7,-5-1-16,-3 2-8,0 0-11,7-3-15,-7 3-18,0 0-35,6-4-24,-6 4-33,0 0-27,0-7-25,0 5-20,0 2-52,-3-9-96,2 3-56,-1 1-87,0-2-37</inkml:trace>
  <inkml:trace contextRef="#ctx0" brushRef="#br0" timeOffset="75349.45">19875 3081 1491,'-4'-2'8,"0"-3"15,4 5 17,-9-3 13,3 1 8,6 2 10,-16 0 8,7 0-1,9 0 0,-17 5 3,5 1 3,0 3 5,0 1 0,2 1 2,-3 4-6,0 2 0,2 1-9,1 1-4,1 2-3,2 2-10,3 0 0,0 2-9,6-2-4,2 2-1,4-1-5,2-1-2,7 2 0,2-3-6,4-1 2,5 0-3,-1-3-1,7-6-5,2 1 0,1-4-1,3-2 6,0-3 4,-3-4 17,-3-1-4,6-6 17,-5-1 4,-3-1 6,-5-8 0,-6 0-7,-2-8-1,-11 3-12,-6-3-6,-4 0-8,-10-2-1,-9 1-9,-11-1-17,-8 4-29,-5 4-41,-5 4-45,-5 6-54,-3 3-73,-5 1-70,-28 10-191,-8 2-46,-10 5 59,-6 7-141,-5 0-116</inkml:trace>
  <inkml:trace contextRef="#ctx0" brushRef="#br0" timeOffset="76345.89">10329 6555 1663,'-6'-4'-42,"-1"0"21,1-1 17,0 0 14,0 0 13,-2-1 8,2 2 8,0-1 4,-1-1 7,2 0 1,-2 3 1,-2-3-4,1 1-3,0 2-3,-1 1-5,-1 0-3,-5 4 2,0 0-1,1 4 2,-7 2 1,3 5-1,-6 4 7,2 4 1,0 0-2,3 5-4,0 3 0,0 0-1,7 3-4,-4-1-1,8 1-5,2-3 0,1-1-3,5-1-2,5-1 0,1-2-3,4-2 3,8-3-2,-2-4 1,6-2 3,1-4 0,5-4 2,2-5 0,-1-2 1,7-3 6,-2-8 0,2-1 1,-5-5-2,1-6 8,-4-4-5,-5 3-5,-5-3-1,-6 0-2,-2-1-4,-6 2 0,-4 3-7,-4 0 1,-2 2-7,-2 4 1,-8 4-1,-2 1-3,-3 6-1,1 3-9,0 3-18,-2 2-13,1 2-19,2 1-23,0 6-27,-1-1-36,6 6-29,-1 0-31,4-3-39,4 1-114,4 0-96,1-3-83,2 2-32</inkml:trace>
  <inkml:trace contextRef="#ctx0" brushRef="#br0" timeOffset="77050.42">10564 6786 1404,'7'-2'-23,"-1"0"14,-6 2 17,8-4 10,-4 3 15,-4 1 4,7-6 2,-7 6 6,4-2 5,-4 2 5,0 0 2,7-5-2,-7 5-1,2-3-5,-2 3 0,0 0-5,6-2-3,-6 2-4,0 0-4,0 0-2,0 0-6,6-2 5,-6 2 2,0 0 1,0 0 0,15 4 4,-15-4 5,13 3 2,-4-1 3,1 1 0,4-2 0,4 0 5,-2 2-3,8-3 0,-2 0-6,8 0-1,5 0-4,-2 0-3,3-3 1,11 2-8,4 0-3,11-2 0,1-1-4,28-1-2,0-1 0,2-2-1,3 3-1,-1-3-3,2 1-2,1-1-2,-1 2 2,1-4-3,-1 5 0,2-3 2,5 1-2,6-1 2,2 2-3,3-1 0,3 2 0,3-3 1,6 3-1,0-2 1,2 1 2,0 3-4,5-3 0,2 2 3,3 0-4,6-2-2,-1 2 3,-7 1 1,-3-2-3,-5 3 1,-10-1 0,-5-1 5,-6 0-1,-7 0 5,-1 1 8,-7-1 3,-6 0 0,-15 3-3,-11-3-2,-6 0-4,-3 0 3,-8 0-4,-2 1 5,-6-2 5,-4 3 2,-2-1 5,-6 1 5,-2-1 4,-3 0-2,-2 1 8,-2 0-15,-5 0 3,4 0-7,-6 1-5,-2-1 2,2 0-4,-1 0-5,-7 2-1,12-2-3,-7 0 2,-5 2-6,10-2-6,-5 0-1,-5 2 1,8-1-6,-8 1 3,5-2-2,-5 2-16,0 0-5,0 0-5,5-4-6,-5 4-8,0 0-10,0 0-16,0 0-15,0 0-20,-10-6-18,10 6-26,0 0-28,0 0-31,0 0-32,0 0-87,-15 6-113,15-6-205,0 0-140</inkml:trace>
  <inkml:trace contextRef="#ctx0" brushRef="#br0" timeOffset="77492.3">15858 6454 1770,'-4'-6'-14,"-2"0"16,0-1 16,-1 0 18,1 0 10,-1-1 19,-3 1 9,0 0 10,3 1 5,-1-2 5,-1 2-3,0 1 1,1-1-5,-2 1-9,1 2-4,1 0-16,-5 1-5,4 2 3,-1 2-3,-5 1-2,2 3-3,0 0-3,1 4-2,-1 1-8,2 0 0,1 3-2,2 1 0,-1 0-4,2 0-5,5 3 2,0-1-5,2 0 1,4 2-1,1-4-5,4 0 3,3 0 0,0-2-4,8-2 1,-1-2-1,0-5-3,2 0 7,3-4 4,-2-2-1,2-2 4,-1-3-5,1-1 15,-4-4-7,2-1 2,-6-2-3,1-5-5,-5 1-2,-4 1-4,-2-1-1,-6-1-3,-2 3-3,-6-1 0,-6 1-5,-2 5-3,-3-2 3,-6 7-3,4-1-21,-5 3-7,-2 0-24,5 3-27,-3 4-13,6 1-28,-4 2-22,3 1-28,4-1-20,4 3-16,1 1-14,1-3-22,4 0-54,1 2-51,4-3-222,0 2-68</inkml:trace>
  <inkml:trace contextRef="#ctx0" brushRef="#br0" timeOffset="78151.94">15627 6463 1508,'0'0'-14,"6"3"16,-6-3 6,0 0 19,0 0 13,0 0 8,9-7 6,-9 7 6,5-3 0,-5 3 1,0 0 8,6-4-4,-6 4 5,0 0 0,6-4 1,-6 4-3,9-3-3,-9 3-3,8-3-3,-8 3 0,15-1-3,-6-1-2,-1 2-7,4-2-3,2 0 4,0 0-6,3 0 0,2-1-5,6-1-3,3-2 0,2-1 0,5 0 3,8-1 1,11-1 2,2 0 1,27-4-6,6-2-2,4 1 0,6 0-3,6 1-6,2 1 0,8-1-1,9 0-2,10 2-1,-3-3-2,4 2 0,-1 1-2,2 0-3,0-1 0,-2-2 1,3 4-2,0-4-2,5 1-2,0 0-4,-3 2 3,2-1 0,-6 2 0,-3-1-2,-3 3-1,-5 1 1,-6 0-2,6-1-2,-5 1 0,-1 5 2,1-3-1,-8 1 4,2-2-7,-8 3 2,-4-1 0,-8 0 2,-20 1-2,-11-1 2,-6 2 1,-8-2 7,-8-1 9,-4 3 6,-6 2 6,-3-3 9,-3-1-1,-3 4-1,-2-1-7,-2-1 5,-3 0-9,0-1 1,-3 3-6,-1 0-9,1 0 4,1-3 4,-5 3-8,3-2 0,-10 2-6,10-2-5,-10 2 0,8 0 9,-8 0-6,10-2-3,-10 2 0,6-2 3,-6 2-6,0 0 0,7 0 2,-7 0-10,0 0 5,9-2-1,-9 2-4,0 0 8,9-1 3,-9 1-8,0 0 3,0 0 7,0 0-11,0 0 1,11 0 1,-11 0-10,0 0-6,0 0 0,0 0-17,0 0-11,0 0-23,0 0-32,1-4-34,-1 4-28,0 0-39,0 0-31,0 0-61,-12-8-126,10 6-60,2 2-119,0 0-101</inkml:trace>
  <inkml:trace contextRef="#ctx0" brushRef="#br0" timeOffset="78468.26">20960 5863 1673,'0'0'-4,"-8"-7"5,4 3 22,-6 2 20,2 0 12,-2 2 16,-3 2 9,-4 0-5,-2 3 7,-1 1-2,1 5-3,-1-1 2,-2 2-3,4 3 2,-3 3-4,8-3-2,0 5-4,2-1-4,5 2-5,4-1-3,2 0 1,6 2-1,5-4-8,2 1 1,2 1-5,10-1 5,0-4 3,3-4 7,0-3-3,7 0 5,-3-6 20,-2 0 1,2-4 15,-1-3 11,-3 0 9,-3-7-5,-3 1-7,-2-4-9,-7-5-10,-5 1-10,-5 1-11,-12-6-9,-6 0-28,-12 0-43,-15 2-47,-31-4-53,-20 2-70,-10 9-99,-12 0-151,-13 4-153,0 6 65,-8 2-265,-3 6-275</inkml:trace>
  <inkml:trace contextRef="#ctx0" brushRef="#br0" timeOffset="80899.95">12832 6341 2112,'0'0'-63,"0"0"18,0-5 27,0 5 22,0 0 11,0 0 11,0-6 11,0 6 9,0 0 12,0 0 12,2-6 0,-2 6-4,0 0 0,2-3-6,-2 3-5,0 0-7,0 0-5,0 0-5,0 0-4,0 0 11,0 0 2,0 0 2,9 15 1,-7-10 4,4 4-2,3 1 0,2 2-1,3 1 0,2 1-6,4-2 5,-2 2-10,7 2 0,-2-3-4,-1 0-1,7 1 0,-4-4-2,-3 2 0,0-2-6,0-1 4,-1 1-2,-4-3 1,-2-1-4,-1 0-1,0 0 4,-4-2 0,0-1 3,-1 1 1,-3 0 5,3-1 3,-3 1 2,1-2 3,-1 2-5,-2-2 4,-4-2-6,8 3-4,-4-1-5,-4-2-4,8 3-1,-8-3-2,4 4-4,-4-4 2,0 0-7,0 0 3,6 4-4,-6-4-3,0 0-2,0 0 0,0 0-2,-10 7-5,3-3 1,2 0 4,-5 2-2,-3 1-1,-6 2 2,-4 4-4,-9 1 1,-10 3-4,-21 10-4,-1 2-42,2 0-45,10-7-47,5-3-61,5 3-86,1-5-151,9-3-133,9-2 61,8-3-200,5-1-203</inkml:trace>
  <inkml:trace contextRef="#ctx0" brushRef="#br0" timeOffset="82140.2">17773 6002 515,'0'0'137,"0"0"-25,0 0-22,0 0 3,0 0-14,0 0 2,0 0-5,0 0-7,0 0 3,0 0 7,0 0-1,0 0-1,0 0 4,0 0-2,0 0-2,0 0-6,0 0-5,0 0-6,0 0-5,0 0-3,0 0-7,10 5-4,-10-5-4,0 0 8,4 5 7,-4-5 1,9 6 3,-3-3 7,5 3 0,2 0-4,3-1-3,6 5-1,1-1-4,0 1-3,3 0-5,3-1 0,-4 1-1,3-1-3,0-1-2,0 2-5,-3-3-3,-4 1-3,2-1 5,-3-1-7,-6 0 0,3-1 6,-4-1 9,0-2-1,-3 1 6,-2 2 16,2-3-8,-2-1 8,0 4-12,-2-3 1,1 0-1,-3 1-1,2-1-8,-6-2-2,0 0-8,9 4 0,-9-4-6,-2 6 0,2-6-4,-12 7 2,1-3-4,0 3-5,-8 4 5,2-1-11,-13 6 4,1 1 0,-11 5-14,-5 2-45,-15 8-48,0-1-73,15-4-91,4-5-167,3-1-117,11-1 53,8-4-173,4-1-160</inkml:trace>
  <inkml:trace contextRef="#ctx0" brushRef="#br0" timeOffset="87193.83">18105 7069 1241,'-6'-2'144,"6"2"-13,-7-1-20,7 1-1,0 0-11,0 0 0,0 0-10,0 0-6,0 0 2,0 0 0,0 0 3,-12 0-2,12 0 5,0 0 0,0 0-4,0 0-6,0 0-2,0 0-8,0 0 1,0 0 6,0 0-3,0 0-6,23-7-3,-12 5-5,6 1-9,1-3-1,4 0-5,5-2-3,3 3-6,0-3-18,-1 2-25,3-1-28,-2 1-42,-3-3-49,-1 2-41,2 3-52,-6-4-61,-2-1-162,-3 1-34,1-2-137,-2 3-112</inkml:trace>
  <inkml:trace contextRef="#ctx0" brushRef="#br0" timeOffset="87429.67">18711 6786 1659,'-2'-2'-17,"0"-4"32,2 6 33,-3-8 27,3 2 22,0 6 14,-1-5 9,1 5 3,-2-6-15,2 6-7,0 0-14,0 0-2,0 0 14,0 0-1,2 18-3,2-3 1,0 5-6,0 6-10,2 3-6,0 7-8,4 1-9,0 11-13,0-1-48,3-2-74,0 5-86,6 16-86,3 4-242,-4-2 12,3-1-181,-6-12-157</inkml:trace>
  <inkml:trace contextRef="#ctx0" brushRef="#br0" timeOffset="88999.01">12267 7166 1663,'0'0'-63,"-5"-7"21,3 3 21,2 4 23,-2-8 15,0 5 16,2 3 16,-4-8 10,2 4 6,2 4 12,-2-8 10,0 4 6,2 4 8,-4-7 4,4 3-3,0 4-1,-4-6-5,4 6-7,-3-5-9,3 5-8,-3-4-13,3 4-3,0 0-10,0 0 0,0 0-6,0 0 0,3 23 1,2-12-1,-1 3 6,0 3-3,0 2-2,2 2-6,0 1-1,1 2-2,-1 1 2,3-1-8,-3-2-3,1 2-3,1-3 7,-2-4-2,-1 0-2,0 0-3,1-2-6,-2-1 3,0-1-3,0-3 2,-2-1 0,0-1 9,1-1 13,0 0 2,-1-4-4,-2-3-1,2 4-6,-2-4-5,0 0 3,0 0-8,0 0 0,4-21-5,-4 11-5,3-3 3,-1 0-1,0-5-3,0 3 5,3-2-3,-1 0-4,0 1 0,0 1-2,0 0 0,-1 4-1,1-2 1,-2 4-5,-1-2 5,2 2-5,-1 1 0,0 2-4,0-1-1,2 2-2,-4 5 7,10-3 2,-10 3-8,10 3 3,-4 0 7,2 3-5,-1-1 0,2 1 5,-2 3-4,3-1 2,-2 1 0,0-1 2,1 1-3,0 2 4,-3-2 0,0-2-6,0 1 3,-2-2-5,3 1 8,-2-2-1,-1 0 9,0-1 15,0 0 12,-4-4 3,4 1-4,-4-1-6,0 0 1,0 0-3,2-12-4,-2 5-5,0 0-1,-2-3-4,0-1 0,0-2-4,0-4 0,0 1-4,-2-3 2,2 1-6,-3 0 5,1 1-1,1-1-4,-1 1-2,2 4-3,-2-2-7,2 2-13,0 3-14,0 0-21,0 1-15,0 2-14,0-3-19,2 4-26,-2-2-24,-2 5-19,1-2-21,3 5-22,-7 0-17,7 0-24,0 0-102,0 0-117,0 0-160,-10 8-134</inkml:trace>
  <inkml:trace contextRef="#ctx0" brushRef="#br0" timeOffset="93596.34">12796 7336 1608,'4'-4'-63,"-4"4"13,0 0 12,0 0 14,0 0 9,0 0 11,0 0 14,0 0 6,4-4 8,-4 4 6,0 0 3,0 0 0,0 0 3,0 0 2,0 0-2,0 0 1,0 0 2,0 0-1,0 0 2,0 0 1,0 0 0,0 0-2,0 0-1,0 0-1,0 0 0,0 0-3,0 0 0,0 0-1,0 0-1,0 0 0,0 0-2,0 0 1,0 0-2,0 0-1,0 0-2,0 0-2,0 0-1,0 0-3,0 0-1,0 0-1,0 0-2,0 0-1,0 0-1,0 0-1,0 0-1,0 0-2,0 0 0,0 0-1,0 0 1,0 0 0,0 0 2,0 0 3,0 0 1,0 0 3,0 0 2,0 0 1,0 0-1,0 0 2,0 0-1,0 0-2,0 0 2,0 0-7,0 0 2,0 0 0,0 0-4,0 0 0,0 0-2,0 0 1,0 0-3,0 0-2,0 0 1,0 0-1,0 0 1,0 0-3,0 0-1,0 0 2,0 0-2,0 0 0,0 0 0,0 0-1,0 0-1,0 0 0,0 0 2,0 0-2,0 0-2,0 0 1,0 0 0,0 0-1,0 0 2,0 0 0,0 0 1,0 0-5,0 0 1,0 0 4,0 0-1,0 0 0,0 0-2,0 0 0,0 0 2,0 0-3,0 0 2,0 0-3,0 0 5,0 0-3,0 0 1,0 0-1,0 0 0,0 0 0,0 0 0,0 0 1,0 0 0,0 0 1,0 0-3,0 0-6,0 0-5,6-4-6,-6 4-11,0 0-13,0 0-16,0 0-20,0 0-33,0 0-25,0 0-28,0 0-28,0 0-60,0 0-394,0 0-144</inkml:trace>
  <inkml:trace contextRef="#ctx0" brushRef="#br0" timeOffset="96693.9">12814 6989 397,'0'6'95,"0"-6"-29,2 4-8,-2-4-18,0 0-2,0 0 2,0 0-1,0 5-2,0-5-1,0 0 0,0 0 5,2 4-2,-2-4 0,0 0-2,0 0 3,0 0-2,0 0 4,0 0-2,0 0-1,0 0-2,0 0 2,0 0-6,0 0 2,0 0 5,0 0-1,0 0-4,0 0 1,0 0-2,0 0 3,0 0-5,0 0-2,0 0 1,0 0-4,0 0 0,6 3 1,-6-3-2,0 0-4,0 0-4,0 0-1,0 0-2,0 0 1,0 0-3,0 0-2,0 0 0,0 0 3,0 0-6,0 0-1,0 0-3,0 0 8,0 0-9,0 0 0,0 0 2,0 0-1,0 0-1,0 0 2,0 0-3,0 0 0,0 0-1,0 0-1,0 0 0,0 0-7,0 0-1,0 0-7,0 0-8,0 0-12,0 0-17,12-8-22,-12 8-28,0 0-48,0-7-126,0 7-152,0 0 63</inkml:trace>
  <inkml:trace contextRef="#ctx0" brushRef="#br0" timeOffset="102330.5">12775 7383 768,'0'0'112,"-5"-4"-24,5 4-15,0 0 0,0 0-11,0 0 6,3-8-10,-3 8 0,0 0 5,0 0-3,2-5-5,-2 5 0,0 0-4,4-4-4,-4 4-8,0 0-3,0 0-2,0 0 4,0 0 3,0 0 3,0 0 3,0 0 6,9 15 3,-7-10 2,0 2 0,-2 3 1,0-1 2,2 3-3,0 0-5,-2 1-3,0 0-5,0 0-4,0 1-3,0-1-5,0-1-3,2-1-3,0-2-1,-2-1-1,0 2 3,2-2 5,-2-3 9,0-1 3,0-4-3,4 3-8,-4-3-2,0 0-1,10-10-5,-8 2 0,0 1-3,2-4-4,-4 0-3,2 0-1,0-4-2,-2 1-1,2-2-3,0 3 1,-2 2-1,2-1 5,0 3 1,-2-1 2,0 0-7,0 3-2,2 2-2,-2-1-2,2 2 0,-2 4 1,5-4 1,-5 4-4,0 0 3,0 0-1,19 8 4,-13-2-4,1-1 1,-1 2 3,2-1-3,4 3-1,0 0 1,-2-1-1,1 1 1,0-1-1,-1-3-2,-1 1 1,-1-2 2,-1 1 6,1-1 6,1-2 2,-3-2-2,-6 0 0,14-2-1,-11-2 0,5 0-7,-3-3 2,-1-1 1,-2 1-2,-1-4-5,2-4 4,-3 4-5,0-2 2,0-1 0,-3 1-1,2 1-1,-1 1-4,0 0 1,2 2-11,-2-1-10,-1 3-25,-1 0-27,-2-2-33,3 5-28,-1 0-33,1 1-30,3 3-48,0 0-117,-7-2-111,7 2-120,0 0-91</inkml:trace>
  <inkml:trace contextRef="#ctx0" brushRef="#br0" timeOffset="102575.81">13220 7267 1525,'8'-2'6,"-8"2"24,9 0 19,-9 0 11,0 0 9,0 0 7,4 6 5,-4 0 7,0-6 2,-7 15 2,3-4-2,0 2-5,-4 3-5,0 5-7,-2 0-5,0 5-7,0 3-4,-6 2-5,4 1-6,-3 3-4,0-1-2,2 0-22,-1-1-22,-1-4-33,2 0-39,5-4-40,-1-1-42,0-4-37,2-7-77,4 0-90,1-4-202,0-6-66</inkml:trace>
  <inkml:trace contextRef="#ctx0" brushRef="#br0" timeOffset="102920.1">13196 7671 1450,'6'-4'-12,"-1"1"30,2-4 20,-1 2 16,0 1 17,2-1 11,0-1 6,4 0-1,-4 0-6,2 3-4,-1-1-1,1 2-5,2-3 0,-4 5-4,-8 0 2,14 5 2,-7 1-2,-1 1 1,-4 1 1,0 3-7,-4 1-5,-2 2-2,-2 4-2,-5 1-7,1 2-4,-7 0-2,4 4-5,-4-2-1,2-3-4,-2 2-2,3-4 4,-2 2-12,4-2-2,2-3-3,1-2 0,0-2 4,3-2-6,4-2 1,2 0-3,2-1 2,-2-6-1,15-3-5,-15 3 3,25-7-4,-7-1-10,2 1-16,2-4-25,1-1-27,-1-1-27,1-5-43,0 3-59,-2-5-82,-3 3-155,-2-3-18,-4 1-113,1-3-68</inkml:trace>
  <inkml:trace contextRef="#ctx0" brushRef="#br0" timeOffset="103469.85">12824 6970 1494,'0'0'-38,"0"0"27,2-5 13,-2 5 19,4-4 19,-4 4 7,0 0 7,0 0 5,0-5 2,0 5-1,0 0-1,0 0-3,0 0-3,0 0-7,0 0-7,0 0-2,0 0-2,0 0 6,-4 16-2,4-6 1,-4 1 5,4 0 1,-2 5-4,0-1-2,2 2 0,2-2-5,-2 3-4,6-3 0,-2 0-1,4-1-2,3 1-2,0-6-1,2 1-2,1-3-1,4-2-3,0-2 1,0-3-4,0-3 1,1-2 0,-3-1 0,-2-1-1,-4-5-1,1 1-1,-6-3-2,-1 0-2,-6-2-1,-3 3-1,-5-3-1,3 3-2,-3 2 0,-5 2 0,-3 1-9,2 4-11,-3-1-19,0 5-17,-3 0-27,6 5-30,-3 0-42,4 2-36,-2 0-83,5-2-123,0 3-160,6 0-55</inkml:trace>
  <inkml:trace contextRef="#ctx0" brushRef="#br0" timeOffset="103790.58">13660 7199 1556,'0'0'16,"0"0"28,0 0 18,0 0 27,0 0 13,0 0 0,0 0-6,-17-7-7,17 7-8,0 0-9,0 0-7,0 0-6,15-7-7,-9 5-15,3 1-22,-1-2-30,0 2-37,2-2-36,-10 3-42,20 0-41,-11 3-99,-3-2-346,1 2-115</inkml:trace>
  <inkml:trace contextRef="#ctx0" brushRef="#br0" timeOffset="103941.33">13626 7399 1693,'-6'7'-11,"0"-1"22,2-1 26,-2 0 22,5-2 12,1-3 3,-2 4-7,2-4-7,0 0-8,0 0-3,22-5-9,-11 1-32,4-1-47,3 0-56,0-2-57,-2-1-130,-3 1-277,3 1-60</inkml:trace>
  <inkml:trace contextRef="#ctx0" brushRef="#br0" timeOffset="105735.49">14168 7088 1510,'0'-6'-28,"0"1"20,0-1 25,0 1 15,0 5 22,0-10 11,2 2 11,-2 5 11,0-3 5,0 6 4,0-8 3,0 8-4,0-7-5,0 3-9,0 4-11,0 0-6,0 0-7,0 0 9,0 0 0,0 0-2,5 19-2,-1-8 1,1 3-4,-1 1-4,0 0-5,0 2-1,0 0-8,0 0-5,1 1-2,-1-2-1,-1 2-4,2-5-4,0 2 0,-3-4-2,2 1-4,-2-2-2,0-1 1,3-1 4,-3-1 15,0 1 10,-1-4 2,2 1-5,-3-5-2,0 0-11,0 0 1,0 0-2,7-17-4,-4 10-6,-1-3 6,0 1-7,0-2-7,-1 1 2,4 0 2,-5 1 2,2 0 5,0 1-9,-1 1-5,2 0 4,-1 4-5,-2 3 0,8-4 0,-2 1 3,-6 3-5,17 4 1,-6 0-3,0 0 3,3 1-2,0 2-1,0-2 1,1 1 3,2 0-2,-2 2-3,-3-3 4,4-1-8,-6-1 3,-2 1 4,2 1 0,-2-4 17,2 3 22,-4-4 0,-6 0-2,0 0-3,14-5-5,-9-2 0,-3 0 2,-2 0-12,0-5 4,-2 0-3,-3-3-6,2-2-1,-2 1-3,1-2 7,-2 1-10,2 2-2,-4 1-1,7 0-4,-3 4 5,-1-2-23,3 5-35,0-1-14,0 4-19,2 4-30,0 0-43,0 0-47,0 0-55,0 0-70,0 13-176,4-7-20,3 1 62,2 0-162,-1 1-119</inkml:trace>
  <inkml:trace contextRef="#ctx0" brushRef="#br0" timeOffset="106265.44">14760 7195 1720,'-5'5'-4,"5"-5"23,-5 4 25,5-4 27,-4 5 18,4-5 3,0 0 0,0 0-3,0 0-5,0 0-6,0 0-7,0 0-4,0 0-5,0 0-8,2-19-3,2 14-2,2 2-4,-2-4 1,2 4-1,0-3-6,0 3 2,1-1-5,-1 0-5,1 2-1,-1 1-5,-6 1 1,13 0-5,-13 0 2,12 5 1,-5 1 0,-1 1-6,-1 1 6,-1 4-2,-2-2-4,0 4 1,-2 1 0,-2 2-4,-2 1 0,-3 4-2,-4-1 3,1 3-6,-5-1 3,0 0-2,0-5 0,-1 1-1,-2-1-2,4-1-1,-3-2 8,0-1-7,4-6-1,-2 1 12,0-4-1,5-2 2,0 0 3,-2-6-5,4 3 4,2-3-8,6 3 5,-13-5 0,11 0-2,0 1-1,2 4 5,0-8-12,0 8 1,4-7 5,2 5-4,1 0 0,-7 2 5,19-2-6,-7 4 3,-1 0 0,1 0-9,2 0 7,-2 3-1,3-5-4,0 4 4,0-1-1,-1 0-4,2-1 6,0 3-4,-1-5 5,0 3-11,-2-3-14,1 0-21,0 0-34,-2-3-40,-2 3-45,3-5-50,0 0-59,-2-2-140,-1-2-110,0 0 57,0-2-114,-2-1-71</inkml:trace>
  <inkml:trace contextRef="#ctx0" brushRef="#br0" timeOffset="106737.94">14819 6812 1504,'-5'-4'-40,"3"0"19,2 4 11,-4-5 19,4 5 13,-4-6 8,4 6 14,-7-7 3,7 7 6,-4 0 8,4 0 3,0 0 3,-5-7 0,5 7 6,0 0 0,0 0-2,-3-2-2,3 2-8,0 0-6,0 0-1,0 0 9,0 0-5,-5 12-1,5-4-1,0 1-1,2 0-5,1 1-2,0 4-5,4-3 2,-2 2-6,1 1-2,2-3 3,3-2-7,-1 3-2,4-2 1,-5-5-9,4 1 0,2 0-2,-3-4 3,2-2 2,-2-2-2,2-2 3,-3-1 0,0-5 2,0 0-2,-3-2 0,-1-3-3,-4 0-2,0 2-4,-6 0-2,0 1-3,-4 2 2,-1 1-13,-7 1-21,-3 5-29,-6 1-53,1 4-67,-1 0-66,-2 2-162,2 1-92,2 2-184,5 2-166</inkml:trace>
  <inkml:trace contextRef="#ctx0" brushRef="#br0" timeOffset="117026.51">14493 3671 1636,'-6'-7'-116,"6"7"14,-3-3 16,3 3 12,-7-2 13,7 2 12,0 0 13,-16 0 13,16 0 7,-10 0 7,10 0 7,-12 2 9,12-2 10,-10 2 1,10-2 1,-8 0 1,8 0 6,-7 1 4,7-1-1,0 0-4,-13-1 3,7 2 2,6-1-1,0 0 1,-13 0-5,13 0 0,-10 3 3,10-3-6,-8 0-2,8 0-3,-10 1-3,10-1-1,-6 3 1,0 0-4,6-3 2,-8 5-3,4-4 2,4-1-3,-7 4-1,7-4-1,-7 4 3,6 0 1,1-4-3,-5 6-3,3-3 4,2-3 0,0 6 0,0-6 0,-2 9-1,2-9 1,2 6-5,-2-1 5,2 2-1,0-2 3,1 1 3,1-1 3,0 1 1,3 2 2,-1-2 6,2 1-3,0 4 0,6-4 1,-2 3 0,7 1-2,0 0-3,4 2 3,7 3 0,2 1 0,9-1-2,-1 4 2,2 1-2,0-2-1,5 2-1,0 0 3,-3-2-4,3 1-3,-1 2 2,1-1-1,14 6-4,-11-3 2,-6-2-2,1-2 0,0 1 2,-1 1-1,1-2 0,-3 1-5,3 1 6,-1 2-3,1-3-3,-1 1 2,0 1 0,3-2-2,0 1-1,-1-2 2,18 6 1,-11-4-1,-7-6 0,3 2-3,0-1 2,2 0-3,-2 2 3,-3-4-1,3 3-3,-3-3 3,3 0-1,0 0-1,-1 1 0,3-2 3,0 2-2,-2 0-1,4-3 5,-4 2 2,3-2 0,1-1 1,0 1 6,-1 2 0,1-4 1,3 1-3,-1 1 2,3-1-3,14 5 0,-6-6-2,-10 2-1,19 3-1,-12-3 0,-8-1 0,-2 2-1,-2-4-1,2 4 1,-4-1 1,1 0-1,-1 0 3,-1-1-1,2 2 4,-1-1 0,-3 2 0,3-1 1,-3 1-2,3-2 1,-1 2-1,1 0 1,0-1 0,-1 1-3,1 0 1,3 1-2,-4-1 2,-2 0 2,3-2-2,0 3 0,-3-1-4,3-2 3,-2 0-1,1 1-2,-1 0 0,1-3 5,2 2-5,-1 0-1,-1-1 0,-1 3-1,-1-2 0,1 0 0,-1 2-2,1-2 1,-3 2-1,1-2 1,-1 2-3,-6-3 1,9 3 1,-3 0 1,-1-2-1,1 2 3,-5-3 1,-1 0-6,0 2 0,-1-1 2,2-2-4,1 0-1,-4-1 4,2 1-4,0 1 3,1-2 3,-4-1-5,-1 0-2,0 1 1,0-1 2,-7 0-2,1-2 2,0-2 0,-1 3 0,1-1-2,-1 1-2,1-2 5,-2 1-5,3 0 3,-1 1 1,1 1-1,-2-2-2,3-2-1,-3 3 5,3 0-4,-4-1 1,-1 1 0,1 0 2,-6-3-3,1 2 3,-1 0 0,-3-2 0,0 1-2,-1-2 2,0 1-2,-2-1 0,1 0 0,-2 2 0,2-3 1,-3 1 3,4 2 1,0 1-7,-2-4 3,4 1-2,-1 1 3,3 1-2,-5 0 0,3-3 0,1 3 5,-2-1-4,-1 2 2,2-1-1,-4-2 0,0-1-3,-2 1 2,-1 0-1,-1 0 1,-1-2 3,0 1 3,-1-1 6,-2 0 0,0 0 5,0 0 1,1-1 2,-7-1 1,7 3 3,-7-3 2,8 1 0,-8-1-4,8 4 1,-8-4-4,7 0 1,-7 0-3,0 0 2,0 0-4,8 2 1,-8-2 0,0 0-5,0 0 0,0 0-5,0 0-7,3-7-6,-3 7-19,0 0-24,-10-8-34,4 4-47,1 1-49,-2-3-57,-6-2-173,-4-2-80,-2 0-165,-4-2-150</inkml:trace>
  <inkml:trace contextRef="#ctx0" brushRef="#br0" timeOffset="118688.21">15716 6555 1693,'-4'4'-63,"4"-4"2,-4 4 22,4-4 7,0 0 22,-6 3 13,6-3 6,0 0 14,0 0 11,-2 4 1,2-4 3,0 0 4,0 0 7,0 0 2,0 0 0,0 0 1,8-17 3,-6 11 1,2 1-2,0-1-2,-1-4 2,6 2-2,-1-1-3,0-4-2,3 0-3,1-3 1,3 1 0,2-2-5,1-2 0,2-2-2,3-2-1,1-2-4,2 2 3,3-6 2,3 3-4,0-2 3,0-1-3,-1 3 4,1-6-3,0 3-1,-3 1-3,3-2-1,-1-1-2,-1 2-4,0-3-1,0 1 0,-1-2-2,2 0-3,2 1-3,-1-1 0,1-1-4,-1 2 1,2-3-4,-2 1 0,11-8-1,-8 5 2,-3 4-4,12-8 0,-5 4-1,9-3-1,-9 4 2,-3 5-1,0 1-1,-3-3 1,3 6 0,-2-7 0,0 6 3,2-1 1,-2 1-2,2-1-1,-2 3 1,2 1 0,1 0 0,-1 0-3,3 3 2,-3-2-1,2 2 1,-1 1 1,-2 0 0,-3 2-1,2 2-1,0 0 0,-3 0 1,3-1 3,-3 3-3,4 0 1,-4 0 0,4-1 1,-3 3-4,0-1 2,-1 1 0,3 0 0,-2 0-1,0-1 0,1 2-3,-1-1 1,1 0 0,2 2 6,-4-5-2,3 3 1,1-1 3,1 2-4,-3-3 4,1 1-1,-2-1-5,2 1 5,-3 1 2,1-3 1,0 1-2,-3 0 1,1 0 0,-2 1 4,-2-1-5,4 0 3,-1 0-6,-2 0 6,1-1-2,-6 3-6,6-1 3,-2-3-3,3 2 3,1 0-3,-2 0-1,1-1 4,1 1-1,-2 0-4,0 2-6,2-2 5,-1-1 0,0 1 2,-1 2 2,2-1-2,-3-1 3,-2 0-4,2 0 4,-2-3 1,-4 5 8,4-2-7,-7 0-3,4 0 1,-3 1 4,0 1-11,0-3 8,-1 4-4,2-6-2,1 5 0,0-2-1,-3-1-1,7 3 3,1-4-1,-1 0 0,-1-1-1,2 3 2,-4 0 2,1 2-3,-3-2 0,2 1-2,-3 3-1,2 0 3,-4-3-2,1 3-2,-4 1 5,2 0-1,-4 3 3,-1-2-4,0 0 2,1 0 1,-2 1 2,-2 0 4,1 1-1,-1 0-5,2 1-1,-4-1 3,1-4-2,2 2 6,-3 1-6,1 1 0,1 0 3,-1-1-3,-1-4 3,2 7 1,1-5-6,-3 3 3,3 0 1,-3 0-6,3-1 0,-3 1 0,0 1 1,1 1 0,0-3 0,-1 3-4,-2-2 4,2 2-1,-2 1 7,3-2-4,-3 1-5,0 0 7,0 2-3,1-3-4,-1 2 1,-2 1-6,3-2 8,-1 3 5,-4 2-5,4-7-1,-4 7-2,4-6-6,-4 6-7,4-2-14,-4 2-11,0 0-6,0 0-10,0 0-8,0 0-3,0 0-12,-14 12-5,10-9-4,-1-1-5,-2 3-7,1-2-4,2 1-5,-2 0-11,-1 1-16,3 0-23,-4-2-27,-1 1-83,-2-2-196,1 1-67,-2 0-35</inkml:trace>
  <inkml:trace contextRef="#ctx0" brushRef="#br0" timeOffset="119671.91">18707 5084 1399,'0'0'-29,"0"0"14,-3-7 14,3 7 2,-1-4 15,1 4 12,-2-6 7,2 6 4,-3-6 8,3 6 4,0 0 4,-2-5 6,2 5 3,-4-6 3,4 6 0,-2-4 1,2 4-4,0 0 0,-5-4-4,5 4-3,0 0-5,0 0-2,0 0-6,-4-4-1,4 4-4,0 0-1,0 0-3,0 0-3,0 0 1,0 0-3,-4-4-4,4 4-2,0 0 0,0 0 1,0 0 11,0 0 2,2 22 4,0-15 2,0 3-2,0 1 5,3 2-4,-2 1-1,7 3 4,-2 4-2,0 0 4,6 2-5,0 4 3,1-2-6,2 1-5,0-1 1,1-1-11,0 2 1,-2-4 2,-1-3-2,0 1-6,0-6 3,-4 1-6,4-1 2,-7-1-4,2-4 5,-2 1-2,0-2 5,-2 0 3,-1-1 4,2-1 4,-3-1 0,1 2 2,-1-2-4,0-1 3,-2 2-5,2-4 0,-1 1-3,-3-3 2,0 8-8,0-8-2,-9 6 1,1-3-6,-5 1-2,-1 3-4,-10-3-3,-2 5 2,-3-2-14,-7 2-23,0 3-16,-4-3-25,1-1-38,1 4-43,3-4-56,3-3-74,0 1-196,7-5-45,1 1 71,10-2-132,0 0-84</inkml:trace>
  <inkml:trace contextRef="#ctx0" brushRef="#br0" timeOffset="120649.53">18361 4362 1461,'0'0'-83,"0"0"12,0 0 10,0 6 13,0-6 10,0 0 10,0 0 9,0 0 8,1 6 9,-1-6 8,0 0 10,0 0 11,0 0 5,0 0 0,0 0 6,0 0 3,0 0 10,3 5 0,-3-5 0,0 0-1,0 0 3,0 0-1,0 0-5,5 2-4,-5-2-3,0 0 1,0 0-7,9 2 3,-9-2-2,19 0-2,-7 0 1,8 2 2,2-2-1,6 3 3,4-3 3,3 0 1,8 3 1,0-1 2,3-2-4,-2 2-1,1-2-6,-7 1 0,-2-1-4,-2 0-2,-2 0-4,-7 0 6,-1 0-1,-3 0 5,-2 0 7,-2 0 6,-3 0 5,2 0-1,-6 2-4,3-4 1,-5 4-6,2-2-5,-10 0-4,16 0-2,-10 0-5,-6 0-4,12-2 1,-12 2-2,9 2-4,-9-2-5,9-2 2,-9 2-4,0 0 2,12 0-2,-12 0-2,0 0-3,0 0 4,11 0-3,-11 0-4,0 0 4,0 0-4,5 2 0,-5-2-1,0 0-2,-7 10 2,0-4 1,-1 3-2,0 0 0,-6 2 0,2 2 0,-3 2 2,-2 2 0,-2 0 2,-2 4-3,2 0-16,-2-1-38,-1 0-68,6-1-75,-2-4-143,4-1-155,4-3-179,-3 0-168</inkml:trace>
  <inkml:trace contextRef="#ctx0" brushRef="#br0" timeOffset="122140.67">11917 3945 1643,'0'0'-112,"0"0"24,0 0 21,-2-6 15,2 6 13,0 0 14,0 0 15,-2-5 10,2 5 8,0 0 2,0 0 12,0 0 4,-2-6 4,2 6 2,0 0-2,0 0-1,0 0-3,0 0-1,0 0-8,0 0 1,0 0-3,0 0-5,0 0 1,0 0 0,0 0-4,0 0 6,19 17 2,-6-12 14,-1 5 6,10 0 5,-1 0 6,5-3-2,3 2 0,3 1-6,4 0 4,0-3-6,-1 0 1,-1 1-3,-2 0-5,-4-2 3,-1 1-6,-1-3-3,-1 1-3,-6 1-2,-3-2-1,3 0-3,-3-2 1,-6 2-2,3 0 4,-1-3-4,-2 1 1,-4 3-1,0-2-3,-2 1 1,-2 0-1,-2-4 0,-6 13-1,-2-2 0,-3 0-2,-6 3-2,-2 1 4,-5 2-5,1 5 0,-7-5 3,6 2-5,-3-2-6,3-2-15,2-1-12,4-1-23,-2-2-20,6-1-38,1-1-26,0-1-33,5-5-96,-3 0-251,4-1-21</inkml:trace>
  <inkml:trace contextRef="#ctx0" brushRef="#br0" timeOffset="123127.64">16308 3316 1323,'0'0'-34,"-2"-7"10,0 3 12,2 4 14,-6-10 6,6 7 5,0 3 8,-6-10 0,2 6-3,2 1 9,0-4 6,2 7-5,-4-8 12,0 7 0,4 1 0,-5-6 0,3 3-3,2 3-3,0 0-7,-6-4 3,6 4-8,0 0 0,-9-2-4,9 2-2,0 0 2,0 0-4,0 0 1,0 0-1,-12 6-1,12-6 5,2 8 2,-2-8 12,6 9-1,0-3 5,5-1-2,0 3 6,3 0 1,6-1 2,3 2-2,4 0 1,6 2 2,0-2-3,3-1-4,0 1-4,2-1 2,-2-1-4,0 1 1,-2 0-3,-4-3-1,-4 1-3,-4-2-2,0 0 0,-3 0-3,-3-1 1,0 1 2,-5-2 3,3 2-2,-4-2 5,-1 0 1,2 1-4,-5-3 0,2 2-4,-2 0 2,0 1-2,-6-3-3,10 2-4,-10-2 2,0 7-4,-4 1 1,-8-3 0,0 7-3,-7-1-1,-7 5 0,-6 0 1,1 4 0,-5 2-2,-2 5-17,0-1-39,-1 2-52,8 2-71,-2-5-173,6-3-179,4-2-118,3-7-137</inkml:trace>
  <inkml:trace contextRef="#ctx0" brushRef="#br0" timeOffset="126257.18">13978 3181 249,'0'0'75,"0"0"-16,0 0-13,0 0-3,0 0-6,0 0 5,0 0-4,0 0-3,0 0 3,0 0-3,0 0 2,0 0-2,0 0 6,0 0-9,0 0 3,0 0-3,0 0-3,0 0-4,0 0 6,0 0-9,0 0-3,0 0-1,0 0 1,0 0-6,0 0 5,0 0-6,-6 6-6,6-6 0,-8 8 1,7-5 5,-4 4-1,1 0 0,2 2-1,-2-1 7,0 3-4,2-1 0,-2 0-2,1 3 0,3 0 3,0 0-5,3-2 7,-3 5-14,4-1 12,-1-1-4,2-2 9,-1 2-6,3 0 0,0-1 6,-1-2-9,2 0 3,0-2 0,1 2 7,0-4-1,1 1 2,-2-5 5,3 2 2,-3-2-2,2-1-5,0-2 5,0 0-6,-10 0-1,17-4-3,-8 1 1,-1-1 1,1-1 0,-5-2-3,0 2-3,0 0-5,-2-2 2,-2 1 3,-2 1-6,2 5-6,-6-8-4,0 6-8,-3 1-4,9 1-17,-21 1-19,10 1-29,-1 2-38,-3 0-95,2-1-206,0-1 71</inkml:trace>
  <inkml:trace contextRef="#ctx0" brushRef="#br0" timeOffset="126620.62">14226 3488 1106,'0'0'11,"6"-6"11,-6 6 27,0 0 10,0 0-5,0 0-2,0 0-5,0 0-5,0 0-7,7-2-18,-7 2-30,0 0-15,0 0-25,0 0-27,0 0-58,0 0-264,12 2 86</inkml:trace>
  <inkml:trace contextRef="#ctx0" brushRef="#br0" timeOffset="139004.49">20679 2815 1146,'4'-5'5,"0"-1"16,0 0 12,0-1 16,0 0 15,0-1 13,-1-1 9,1 2 4,-2-3 7,2 3-2,-2-2 4,3-2 2,-3 2 2,0 1 4,0-1-5,0 1-3,0 1-3,1 0-6,-1 0-4,-2-1-2,2 3-9,0-1-8,-2 1-6,0 5-8,2-8-6,-2 4-9,0 4-4,0 0-3,0 0-5,0 0-5,0 0 2,0 0-5,0 0-1,-4 21-2,0-9-3,-1 3 3,1 2-3,-2 4-1,-1 2 2,1 2-3,-3 3-1,1 5 0,0-1 0,-1 2 0,-2 3-4,3-4 2,0 2-2,-1 1-2,0-1 6,1-3-4,2 1 0,1-5 0,3-2-2,-2 2 2,4-6-3,0-1 8,2 0-5,2 0-5,1-3 0,-1-2 6,4 1-2,5-2-1,-2-1 1,3-3 2,2-1-2,-2-2 3,3-2-2,0-3 2,2-1-1,-1-2-4,0 0 5,-1-4-3,0-1 8,0-3 1,-3 0-3,2 1 10,-4-3 6,-1 1 5,0-3-5,-3 3-1,-4 1 1,0-2-9,-4 2-1,-3 1-1,-4 1-3,-1 2 1,-6 1-17,-2 1-30,-9 2-41,-1 2-54,-6 1-70,-1 4-62,-4-1-158,-3 3-104,2 1 55,2-1-93,0 2-63</inkml:trace>
  <inkml:trace contextRef="#ctx0" brushRef="#br0" timeOffset="143054.08">21392 2994 1496,'2'-3'-38,"-2"3"10,2-10 21,0 6 15,0 0 8,-2 4 18,0-8 10,0 3 13,0 5 0,3-8 4,-3 2 5,0 6 5,-3-9 5,3 6 5,0 3-1,0-8 0,0 8-3,-2-9-1,2 6-7,0 3-5,0 0-7,0-7-5,0 7-5,0 0-5,0 0-7,-4-5-4,4 5-2,0 0-2,-4 15-2,0-8 1,2 4-1,-3 2 1,3 2-3,-2 3 1,1 1-4,3 2-1,-2 0 0,0 0 2,2 3-3,2-4-3,-2 0 0,2 2-1,-2-1-3,3-3-1,-3 1 3,0 1 0,0-3-2,0-2-9,0 1-20,0-2-29,-3-2-26,1 0-31,0-2-36,-2 2-36,0-4-58,0-1-138,0 1-290,-2-2-158</inkml:trace>
  <inkml:trace contextRef="#ctx0" brushRef="#br0" timeOffset="143296.78">21176 3309 1754,'-4'-4'-22,"0"0"16,4 4 11,-2-7-3,2 1 10,2 0 1,2-1 3,4 3 4,5-4-1,2 0 1,1 1-1,7-3 0,1 3-1,2-1-2,3 1 2,1 1-2,0-2-7,1 3-13,1-1-29,-2 2-34,1 0-28,-3-2-40,-1 0-99,-1 3-236,-5-1 24</inkml:trace>
  <inkml:trace contextRef="#ctx0" brushRef="#br0" timeOffset="143797.93">21928 3046 1266,'0'-8'1,"0"8"20,0 0 9,-2-7 14,2 7 9,0-6 8,0 6 5,-2-6-1,2 6-6,0 0-4,0 0-6,-2-6-3,2 6-7,0 0-7,0 0-3,0 0-3,0 0 4,-12 12 1,8-4 2,2-1 1,-4 5 3,2-1 4,-3 2-1,1 0-1,0 3 1,0-1 2,-1 2-6,0 1-1,1 0 0,2 0-2,2-2-2,-2 4-1,1-1-7,3-2-3,0 0 1,3 0 0,-1-1-2,2-1 1,0-2-3,2-2 0,1 1 5,4 0 2,-1-4 3,3-1 2,-1-2 2,4 1 0,-2-4 2,1-2-3,0 0 3,3-2-2,-2-4 5,1 1-3,-1-5-3,2-4-1,-2 2 0,-1-5-3,0 0-1,-2-5-2,-1 1-2,0 1 0,-4-4-3,-5 2 3,2-2-8,-3 6 1,-4-3-6,0 3 4,-6 0-2,-6 1-4,0 1-14,-7 3-15,-3 3-21,0 1-27,-6 3-29,0 1-42,-2 5-44,-1 0-63,-2 1-168,1 1-70,2 4-60,-3 3-48</inkml:trace>
  <inkml:trace contextRef="#ctx0" brushRef="#br0" timeOffset="147009.36">15136 7233 1513,'-6'3'-6,"2"4"3,0-4 3,-1-1 7,1 3 16,4-5 14,-9 5 12,4-3 3,5-2 1,-5 4 9,5-4-1,-4 3 8,4-3-1,-3 4 2,3-4-5,0 0-3,0 0-7,-6 4 2,6-4-5,0 0-1,0 0 0,0 0-2,0 0 0,0 0-3,0 0-1,0 0-3,0 0-4,18 2-6,-18-2-2,14-4-2,-14 4-4,15-2-1,-5 1-11,0-4-16,0 4-19,0-1-29,-2 0-30,1 0-31,-1 0-30,-1-1-31,-1 3-50,-6 0-90,0 0-277,9-3-91</inkml:trace>
  <inkml:trace contextRef="#ctx0" brushRef="#br0" timeOffset="147185.56">15075 7395 1642,'-4'5'-8,"0"1"5,-1 0 9,1-3 7,1 2 11,-1-1 11,4-4 9,0 5 5,0-5-3,0 0-2,9 3-2,-9-3-5,15 0-2,-15 0-7,17 0-21,-10 0-28,3-5-38,1 3-31,1 1-38,-5-3-82,2-1-312,1 0-25</inkml:trace>
  <inkml:trace contextRef="#ctx0" brushRef="#br0" timeOffset="147471.56">15415 7029 1605,'3'-8'79,"-1"3"11,3 0 14,-3 0 12,0 2 2,-2 3-3,2-7-8,-2 7-11,4-3-1,-4 3 5,0 0-3,10 10-1,-6-5-5,1 5-5,-1 1 1,3 2-5,-3 2-11,0 2-6,3 5-8,1-1-3,0-1-12,0 4-4,2 0-8,-3 0-27,2 0-34,-1-1-51,-1-2-71,-1 1-78,-1-2-171,-3-3-88,-2 0 62,-2 0-153,2-1-81</inkml:trace>
  <inkml:trace contextRef="#ctx0" brushRef="#br0" timeOffset="151166.29">22451 3052 1554,'0'0'-23,"4"3"21,-4-3 19,0 0 19,2 8 13,-2-8 15,1 1 10,-1-1 6,0 0 0,0 0 1,0 0-2,3 7-1,-3-7-5,0 0-4,0 0-1,0 0-6,2 3-4,-2-3-6,0 0-3,0 0-5,0 0-2,13 0-8,-13 0-3,12 0-3,-12 0-26,18 0-31,-8 0-37,1 2-37,0 2-37,-1 0-25,3 0-26,-5 0-73,3 0-356,-4 3-117</inkml:trace>
  <inkml:trace contextRef="#ctx0" brushRef="#br0" timeOffset="151339.6">22493 3273 1594,'-11'11'-48,"1"-1"29,1-3 12,3 1 16,0-3 17,0 2 8,1-5 12,1 3 5,-1-2 6,5-3-2,-6 7 1,6-4-5,0-3 0,0 0 0,0 0-3,11 8-6,0-8-6,0 1-2,9-1-24,2-1-38,-2 1-32,10-2-43,0-2-60,-2-1-142,5 1-212,4-4-20</inkml:trace>
  <inkml:trace contextRef="#ctx0" brushRef="#br0" timeOffset="151801.62">23666 2692 1462,'-4'-10'26,"0"3"20,-2-3 23,-1 2 15,3 0 12,0-1 11,-1 1 13,1 1 10,-1 1 1,2-1-6,-2 0-7,1 4-11,2-2-13,0 0-11,2 5-9,-6-5-8,6 5-10,0 0-4,-16 11 1,6 1 3,-2 5-1,-1 4-3,-2 6 3,-2 4-11,0 8-1,0 0 0,1 5-5,0 4-3,6-2-4,-1 2 3,7-6-5,2-1-1,4 0 0,4-4-2,1 2-7,3-7 4,5-2 0,0-2 0,-1-2-6,4-6 1,-1-5-3,2 2 4,2-6-2,0-2 0,-2-5-3,0-2-5,3-4 8,-4-4-2,2-3-2,-2-4-4,-1-2-4,-2-1 8,-2-1-6,-7 2-5,-2-1 1,-4 5 1,-8-2-4,-7 3-2,-8 2-2,-16 2-23,-5 4-33,-13 4-42,-4 4-57,-13 10-76,-5-1-94,18 0-229,-8 8 41,13-4 68,-5 11-81,-1 3-32</inkml:trace>
  <inkml:trace contextRef="#ctx0" brushRef="#br0" timeOffset="155071.58">21465 5542 1532,'0'-10'40,"-1"6"17,2-1 8,-1 5 4,0-10 3,-1 6 9,1 4 5,0-10 1,-3 7 3,3 3-4,-2-10 2,2 6-4,0 4-5,0 0-4,-2-10-7,2 10-6,0-2-11,0 2-3,0 0-6,0 0-5,0 0-3,0 0-2,0 0-3,0 0 5,-8 20-1,6-9 10,-2 4-6,0 2 7,0 7 4,-1-2-4,-2 3-1,1 2 1,0 5-1,-2 0-1,-1 3-3,1 0-2,-1 0-2,0 2 4,3 0-6,0 2-1,0-1-4,4-4-3,-2 2-8,2 3 3,-1-9-4,3 3 0,0-3-4,0 1 3,5-5-6,-1 0 4,2-1-8,0-2 7,2-3-3,5-3 2,0-4 1,2 0 3,2-3-8,0-4 7,-1-1-2,4-3 6,-1-2 7,0-2 0,-2-1 3,-1-5 9,2 1 0,-4-4 3,-1 2-2,-2-4-5,0 0 6,-5 1-4,-2-2-2,-2 2-5,-4 0 0,-4-1-8,-3 1-2,-4 0 1,-4 3-8,-5 0-22,-6 1-33,-2 1-36,-1 2-46,-5 4-61,4 1-80,-7-2-111,5 4-175,3-2 32,1 1-254,0 1-263</inkml:trace>
  <inkml:trace contextRef="#ctx0" brushRef="#br0" timeOffset="176513.33">6515 4995 678,'6'-7'69,"1"-2"-11,-5 4-9,2-1-9,-2 0-12,3 1 7,-3-1-4,0 0 16,-2-1 3,1 2 7,-1 0 4,-1-1 6,1 6 0,-2-11 4,2 7 4,-2-2-2,0 1 1,2 5 1,-3-8-1,1 4-4,2 4-5,-4-5 1,4 5-7,0 0-7,-2-8-4,2 8-1,0-4-4,0 4-5,0 0-1,11-8 2,-4 4-2,9-1-3,0-1-3,6-3-3,1 1-4,2 1-1,1-4 0,-1 4-4,1 0-2,-4-3 2,0 5-2,-4-3-3,1 4-1,-5 0-1,-1-1-1,-3 2 0,-3 0-1,-3 3 0,-4 0-1,0 0-2,0 0 0,-26 11-3,10-3 3,-10 1-1,-6 1-2,-3 1 1,-1 1-2,-5-1-3,1 0 1,2 3 0,-1-5 0,5 2-1,1-2 2,7-2-4,4 1 3,0-3-2,5-1 2,0 2-2,2-2-2,5-4 0,4 1 3,6-1-1,0 0-2,0 0 0,0 0 1,31-15 1,-7 8-1,2-3 1,2 0-1,2 0-1,3-2 4,-3 3-3,2-3 0,-9 4 0,3-2 1,-7 6-1,-2-4 5,-2 1-2,0 4 2,-2-3-2,-3 3-1,0 1 0,-1-2-1,-2 2-1,-7 2 2,6-4-2,-6 4-1,0 0-1,0 0-6,0 0-11,0 0-6,0 0-13,-28 7-15,20-4-18,0-1-26,-1 1-26,1-1-32,-1 2-61,0-2-425,1-2-140</inkml:trace>
  <inkml:trace contextRef="#ctx0" brushRef="#br0" timeOffset="178851.66">23063 3052 268,'2'-4'117,"2"0"-25,-4 4-18,1-6-10,-1 6-8,6-7-4,-6 7-4,0-6 5,0 6-5,0-7 1,0 7 4,-2-6-9,2 6 2,-5-6 8,5 6-7,-2-6-2,0 2-2,2 4 5,-7-4-6,7 4 1,-2-5-4,2 5 2,0 0 0,-4-4-5,4 4 0,0 0-3,-4-3-1,4 3-4,0 0-5,-4-5 0,4 5-3,0 0 0,0 0-8,0 0 4,-9-2 0,9 2-3,0 0 1,-10 0-4,10 0 0,0 0 1,-16 4 1,16-4 1,-12 3-5,5-2 3,2 1-2,-4 0 0,0 0 0,9-2 0,-16 4-3,9-4 4,-1 1-1,2 1-3,-5 0 0,11-2 3,-9 2-3,3 0-2,6-2 5,-8 2-3,8-2 1,-9 2 3,9-2-2,0 0 1,-9 0-1,9 0 4,0 0-1,0 0-1,-6 2-5,6-2 1,0 0 2,0 0-3,0 0-1,28 0 3,-18 0-5,3 0 3,2 0 4,2-2-1,2 0 3,2 2-2,1-2 1,-2 2 1,1-2-2,-1 0 0,-2 0 3,0 2 1,-4-2-3,-1 2-1,0 0-1,-2-1 0,-1 1-1,-2-2 1,4 2-1,-12 0-1,12 0 0,-12 0-2,10 0 3,-10 0-5,0 0 2,0 0-1,0 0 3,0 0-2,0 0-3,-32 5 2,20-5 1,-5 2 0,0 0-5,-2 0 0,-1 0 3,1 0-1,3 0 2,-3-1-3,2-1 2,5 2-1,-2-2 0,1 3 0,4-3 1,-3 1-2,3-1 2,2 3 0,7-3-1,-15 0 0,15 0 1,-11 0-2,11 0-2,0 0 1,0 0 0,0 0-2,0 0 2,0 0 0,30 0 1,-18-3 0,4 3-2,2 3 2,-1-3-2,0 0-18,0 0-19,-2 2-22,0-1-32,-3 1-53,-2 0-96,-5 0-352,-5-2-93</inkml:trace>
  <inkml:trace contextRef="#ctx0" brushRef="#br0" timeOffset="180191.49">20204 2952 1522,'0'0'-56,"0"-7"23,0 7 11,0 0 8,0-6 14,0 6 14,0-5 7,0 5 5,0 0 5,-2-8 2,2 8 8,-3-4 1,3 4 2,0 0-1,-1-5-4,1 5-1,0 0-3,0 0 0,0 0-7,-2-7 1,2 7-5,0 0-4,0 0-3,-4-3-1,4 3-2,0 0-1,0 0-2,0 0-2,0 0 2,0 0 1,0 0-5,0 0 0,0 0-1,6-7 1,-6 7-3,10 0 2,-4 0 1,-6 0-6,15-3 2,-8 1 3,-7 2-1,13-2-7,-7 2 6,-6 0 2,8-1-3,-8 1 2,8-3-4,-8 3 1,0 0 1,0 0 1,14-1 1,-14 1-5,0 0 2,0 0-3,5 0 4,-5 0-1,0 0 0,0 0-1,0 0-2,0 0 1,0 0 2,0 0-2,-31 4 0,18-3 0,-4 1-3,2 3 5,-1-5-3,-3 2 1,6 3 1,-2-3-2,0-1-5,2 2 5,1-2 2,0 2-2,4-3 3,0 3-1,0-1-3,0-2 0,8 0 0,-12 2 1,12-2-1,0 0 0,0 0 0,0 0-2,0 0 3,0 0-1,36-7 1,-16 7-1,1-3 3,7 2-3,2-2-1,-1 2 2,1-1 2,-1-3 3,0 3-4,1 2 0,-7-3 0,1 1 0,-5 2-2,0-2 7,-4 1 4,-2 1-2,2-3 1,-5 3 0,-2-1-3,-8 1 1,0 0 2,0 0-1,0 0-2,0 0-4,0 0 3,-36 4 0,17-3-1,3-1 3,-4 2-4,0 0 0,0 1-2,-1-3 0,4 0 2,0 2 0,3 1-4,-2-1 2,6-2 0,-1 0-3,1 2 2,1-2 0,9 0-2,-15 0-4,15 0 4,0 0 0,0 0 0,0 0-4,0 0-3,0 0-4,0 0-6,30-7-8,-22 5-12,3 2-22,-1 0-24,2 0-30,-12 0-45,16 0-162,-8 0-124,-8 0 45</inkml:trace>
  <inkml:trace contextRef="#ctx0" brushRef="#br0" timeOffset="183176.61">13694 3384 383,'0'0'42,"9"0"-2,-9 0-24,10-3 8,-10 3-1,8-4 8,-1 3-6,-7 1-3,10-5 0,-4 1 3,1 3 0,-7 1 2,11-4-4,-7 2 0,0-2-3,2 3 3,-6 1-2,10-6 1,-6 4-7,-4 2 1,10-6 2,-8 4-3,-2 2 3,6-4-7,-6 4 7,7-4-2,-7 4 7,0 0-7,6-1 2,-6 1-8,0 0 4,0 0-1,0 0-9,-31 8 8,17-3-4,-2-1-1,-1 1 0,0 1-3,0-2 4,0 4-6,-1-4 1,4 1 0,1 0-4,0 0 0,2-3 0,2 2-2,-1-1 4,4-1-2,0 0-4,6-2 3,0 0-1,0 0 2,0 0-7,0 0 6,0 0 0,28-6 0,-18 5 2,1-2 3,1 0-7,-1 1 5,2-1-2,-3 0 4,2 1-5,-2-1 6,-2 1-8,1-1 6,-3 2-5,0-2 9,0 2-3,-6 1-1,0 0-7,0 0-2,0 0-6,0 0-11,0 0-14,0 0-25,0 0-46,-16 8-176,7-6 198</inkml:trace>
  <inkml:trace contextRef="#ctx0" brushRef="#br0" timeOffset="185687.81">21117 5680 856,'6'-2'26,"-6"2"1,13-1-2,-7-1 2,0 0 2,-1 0-1,-5 2 12,15-4 1,-10 3 2,2-2 4,-7 3 2,11-3-3,-7-1 1,-4 4-2,8-5 1,-3 3-1,-5 2-4,8-3 4,-8 3-1,5-2-1,-5 2 4,6-3 2,-6 3-1,0 0-12,0 0 0,-14-9-4,7 9-1,-6-1-7,-2-1 2,-7 2-3,2-2-1,-4 0-2,-1 0-7,-3 2 1,1-2-1,4 1 0,0 1-2,1-3-3,0 3 3,6 0-2,1-1-3,3 1-4,-2-2 4,4 2-2,2 0-1,8 0 0,-8-2 1,8 2-1,0 0-6,0 0 7,0 0-5,29 2 2,-16-2 1,4 0 0,3 0 0,2 2-4,1-1 4,0-1-1,-2 0-1,3 3 2,-5-2-1,-2-1-1,-1 2-2,0-2 5,-3 2-2,-3-2 4,-2 0 2,0 0-2,-8 0-1,0 0-2,0 0-2,0 0 2,0 0 1,-25-5-2,15 2 1,-3 2 1,3-1-5,-5 2 2,5-2 1,-4 2-12,0 2-10,3-2-7,0 0-14,1 0-19,1 2-16,3-1-11,0 2-18,6-3-44,0 0-143,0 0-158,0 0 40</inkml:trace>
  <inkml:trace contextRef="#ctx0" brushRef="#br0" timeOffset="191206.48">22025 5852 1206,'4'-4'-16,"-4"4"23,0 0 2,4-3 17,-4 3 5,0 0 3,3-4 6,-3 4 10,0 0 1,4-6 6,-4 6 4,5-5 4,-5 5 0,0 0 4,4-5 7,-4 5-1,2-4 1,-2 4 1,0 0-2,0 0-1,0 0-5,2-5 2,-2 5-1,0 0-6,3-3-2,-3 3-9,0 0-3,0 0-7,0 0-8,0 0-1,0 0-7,0 0 2,7 15 1,-5-6 2,-1 2-3,2 4 2,2 3-2,-3 1 1,2-1-3,-2 3-2,2 4-2,1 0-7,-3 2-3,1-7 0,0 4 1,0-3-3,-1-3 1,0 1-2,-1-1-15,-1-1-22,3-4-23,-3-1-22,-3-2-32,3 2-37,-3-2-32,1-3-33,-5-1-77,1 0-100,-1-3-201,-1-1-84</inkml:trace>
  <inkml:trace contextRef="#ctx0" brushRef="#br0" timeOffset="191408.82">21831 6125 1577,'-6'-7'-28,"5"0"11,1 1 12,0-2 5,5 3 4,-1-3 12,6 1 12,2 0 7,6-1-5,5-1 6,3 2 2,3-1-5,6-1-2,2 4-1,-1-1-6,0 0-2,-5 1-22,3 0-24,-4 3-30,3-1-27,-2 1-39,-4-1-96,-1 0-247,-3 1 31</inkml:trace>
  <inkml:trace contextRef="#ctx0" brushRef="#br0" timeOffset="191813.44">22559 5874 1246,'-2'-5'-8,"-1"1"15,1-2 17,2 6 14,-4-7 5,2 3 12,2 4 5,-4-6-2,4 6-6,-4-3 0,4 3-2,0 0 9,0 0 2,-22 11 7,16-4 3,0 5-1,0 2 0,1-1-3,-1 4-1,1-1-4,3 1-5,0 1-3,0 3-2,2-4 0,0 5-4,2-5-3,2 2 3,1-2 0,1-2 3,1 1 0,1-3-2,2-2 3,4-1-5,0-3-1,1-2-3,2 0 0,2-4-3,2-2-6,-2-4-1,0 2-2,0-5-4,2-3 1,-1-3-3,-4-1-4,-1 0-3,0-3-1,-7-2 0,1-1-8,-3 4 2,-4-3-3,-4 3 1,0 1-7,-6-1-7,-5 1-10,-2 3-9,-3 0-9,1 1-13,-3 2-11,-3 3-14,3 1-22,2 0-24,0 4-29,4 1-26,2 2-23,1-2-40,2 1-111,9 0-277,0 0-122</inkml:trace>
  <inkml:trace contextRef="#ctx0" brushRef="#br0" timeOffset="192012.56">23135 5911 1783,'10'0'29,"-4"-4"23,3 2 10,-2 0 10,-1 1 4,0-1 1,2-2 1,0-1-6,0 2-7,2-1-8,3-2-7,0 4-3,4 0-6,1-3-3,0 3-14,1 2-24,1-2-36,0 4-37,-1 0-50,0 0-39,-5 1-83,2-1-430,-6 3-170</inkml:trace>
  <inkml:trace contextRef="#ctx0" brushRef="#br0" timeOffset="192202.09">23215 6136 1873,'-10'4'0,"2"1"23,-2-3 10,4 2 5,2-1 13,-2 0 6,6-3 14,-6 3 6,1-1 0,5-2-3,0 0-7,0 0-7,21 0-5,-7-2-6,4 1-4,3-1-18,5-2-37,0 0-47,-1 0-58,8 1-48,-6-3-102,3 0-176,0-1-112,0 0-56</inkml:trace>
  <inkml:trace contextRef="#ctx0" brushRef="#br0" timeOffset="192413.81">23799 6036 1578,'0'0'55,"-10"-12"19,10 12 21,-2-4 12,2 4-3,-2-6-1,2 6-4,4-7-4,0 2-4,5 2-5,2-4-9,5 4-8,1 1-6,5-2-5,0 0-6,4 3-15,-1-3-32,3 0-36,0 2-51,1-2-53,1 1-68,-2-1-146,1 0-99,-3-3-96,-2 5-48</inkml:trace>
  <inkml:trace contextRef="#ctx0" brushRef="#br0" timeOffset="192859.6">24772 5557 1605,'2'-14'46,"0"3"21,-2-1 22,0 3 19,0-1 9,-2 3 5,2-1 7,-2 1 2,2 0 5,0 2-9,-3 0-12,3 5-12,0-9-14,0 9-4,0 0-1,-12 12 6,4-2 1,-1 5 0,-2 2 0,1 4-5,-3 2-2,-2 4-3,-2 1-5,3 2-5,-2 1-1,2 1-6,-1 3-6,2-2-5,3 0-3,-1 0-10,5-3-7,0-2 1,6 1-1,0-3-3,4 2 2,4-5-8,5 0-4,4-1 7,4-1-3,3-3-2,1-3-3,-2-3 1,2-4-2,1-1-5,-1-5 3,-1 3 0,-4-7-1,2-1-4,-3-1 3,-2-4-1,-1-2 2,-6-1 2,2 0 1,-5 0 0,-7-2-5,-2 2-5,-10 1 1,-6-1-3,-9 4-13,-10-4-47,-5 6-48,-14 0-91,-1 0-107,-3 5-225,9 0-99,-8 0 104,11 3-318,0 2-322</inkml:trace>
  <inkml:trace contextRef="#ctx0" brushRef="#br0" timeOffset="194583.47">10860 8791 442,'-2'-4'37,"2"4"-8,-5-9 8,4 3 5,-1 2-5,-2-1-4,1-2 6,0 2 2,0 0-1,-2-1 5,4 0 5,-3-2 7,2 3 5,-3-1 3,3 1 3,-3-1 0,4 2 7,-1-1-4,2 5-1,-5-6-3,2 2-2,3 4-4,-3-7-5,3 7-5,-4-2-7,4 2 1,-4-5-7,4 5-5,0 0-3,-20 7-1,10-2-1,0 5-1,-3-1 2,-2 4-1,2 4 1,-1 2 4,-4 6 0,4 1-2,1 5 0,2 1 2,3 3 2,1 0-3,3-6 2,4 0-1,2 2 2,5 3 1,1-2 0,5-1 2,4-5 3,2-1 0,4-2-2,-1-5-1,3-5-2,1-2-5,1-5 0,-2-2-1,0-7-3,5 2-1,-2-7 0,-1-1 4,1-4-7,-3-5-1,-1-5-5,-6 0-2,0-7-2,-4 1 0,-3-3-3,-7 1-2,-1 1-1,-3 1 3,-6 1-8,-2-1 0,-4 1 0,-5 2-2,-2 4-7,-6 5-9,-7 1-13,-2 5-5,-2 3-16,-3 3-11,4 3-9,0 2-16,4 4-16,-1 1-14,7 4-24,1 4-17,4-2-22,2 2-52,6-1-371,3 2-102</inkml:trace>
  <inkml:trace contextRef="#ctx0" brushRef="#br0" timeOffset="195160.47">4849 10803 1520,'46'125'-103,"-4"-4"10,-4-7-16,-1 8-71,7 30-172,-12-20 133</inkml:trace>
  <inkml:trace contextRef="#ctx0" brushRef="#br0" timeOffset="196778.12">11131 9005 1005,'0'0'0,"-14"-2"11,14 2 12,0 0-1,-9-2 9,9 2 0,0 0 8,0 0-6,-8-4 10,8 4 3,0 0 0,0 0 5,-4-4-1,4 4-2,0 0-3,0 0-7,0 0 2,0 0-4,0 0-5,0 0-3,0 0-3,0 0-6,-6-1 3,6 1 12,0 0 10,0 0 0,0 0 6,0 0-3,31 0 1,-18-2 0,2 0 1,5 0 0,5-1-4,8 1 1,8-3-2,5 2 1,11-6 0,26 2 1,6-3-2,4-2-3,2 4 0,4-6-1,4-1-5,6 0 7,16 0 10,16-3 1,17 1-1,39-3-6,10-2-1,1 1-1,5 2 1,19 0-5,9 0 2,-2 2-6,-6-1 3,-2 4-6,-7 0-2,-7 1-2,-10 1-5,-40 2-3,-10-1-1,-13 0 0,-11 2-2,-14-1 0,-15 1-1,-16 1 0,-19 0-3,-19 1-1,-9 1 0,-9-2-3,-5 3-3,-4-1 1,-6 0 0,-3 1 0,2-2-1,-6 5-1,-1-5 0,-3 3-4,1 0 1,-3 3 1,0-3-4,0 0 2,-4 4-4,7-3-8,-7 3-8,0 0-13,2-5-18,-2 5-19,0 0-31,0 0-35,0 0-42,0 0-37,0 0-59,-17 0-145,17 0-60,-9-1-60,9 1-39</inkml:trace>
  <inkml:trace contextRef="#ctx0" brushRef="#br0" timeOffset="197211.86">16407 8407 1513,'0'0'-3,"-6"-6"15,2 3 8,4 3 5,-13-3 7,10 1 9,3 2 1,-12-3 6,3 1 4,3 0 3,-5 2 0,11 0 2,-19 2 1,7 0-4,-2 1-2,0 2 4,-1 2-2,0-2 0,-4 7-1,3-1 1,-4 2-2,4 1 1,-2-1-1,4 4-3,1-1-2,1 1-3,2 0-2,4 0 0,4 0-10,0-2 3,4 2-1,2-1 4,7-3 2,-1-1 0,10-1-1,-3 0-4,4-7-3,2 1 0,0-2 0,1-3-4,-1-3 4,5-2-3,-1-3-2,-4-1-2,-2-4 0,1 0-4,-8-5-1,2-1-3,-8 0-4,-4 0 5,-4 2-8,-3 0-1,-2 0-5,-9-1-10,-2 5-16,-9 2-18,1 2-18,-6 2-24,0 2-36,-1 3-30,6 2-37,2 2-38,-1 1-81,5-1-168,2 5-132,4-2-102</inkml:trace>
  <inkml:trace contextRef="#ctx0" brushRef="#br0" timeOffset="197794.07">16399 8553 1652,'0'0'-32,"0"0"13,0 0 19,0 0 14,0 0 10,0 0 14,0 0 2,0 0 5,0 0 6,0 0-3,0 0 2,0 0 1,0 0-4,-18-10-4,18 10 0,0 0 1,0 0 2,0 0 2,0 0-2,16-1 0,-16 1 1,10-2-1,-3 2-3,4 0 0,3-2-2,0 2-1,7-2-2,0 0-4,9-1 2,4-2-1,12 2-1,12-1 1,31-4-2,15 3 9,15-2-4,13 0-4,9 1-4,4 2-2,6-1-5,4 1-4,6-1-3,6-1 0,6 0-4,29-4 2,-37 3-2,-7-1-2,-3 1 6,-5-1-1,3-1 4,-3 0 4,5 4-4,6 0 3,-2-1-3,-5 2-3,-3 0 3,-7 0-5,-5 2 1,-5 0 2,-13 2-3,-11-2-3,-6 1 0,-27-1 4,-15-1 0,-13 3 4,-7-1 9,-5 1 8,-6 0 1,-1-2 1,-5 2-1,-4 0 3,1 0-6,-6 0-3,-1 0-1,0 0-5,0 0 0,-4 0-6,2-2 2,-3 2-3,0 0-4,-2 2 0,2-4 1,-10 2-5,10 0-4,-10 0-4,0 0-2,0 0-9,0 0-9,0 0-11,0 0-18,0 0-23,0 0-26,0 0-30,0 0-32,0 0-31,0 0-25,0 0-39,-32-4-74,28 2-123,0-1-202,4 3-149</inkml:trace>
  <inkml:trace contextRef="#ctx0" brushRef="#br0" timeOffset="198147.74">21390 8250 1789,'-6'-5'-25,"-1"-1"23,0 2 19,1-2 14,0 1 7,-2 0 9,0 0 7,-6 2 4,6 0 3,-5 2 4,3 1 3,-5 4 2,2-1-1,-2 1-2,0 4-6,3 1 2,-2 1-2,2 2-1,2 3-7,-1-2-3,3 0-4,-1 2-3,2 0-5,3 1-2,2 1-1,4-2-2,2-1-2,3 1 0,3-2 3,5-4-1,3 3-5,5-5-2,1 0-4,0-2 1,6-3 2,-1-4 6,1 0 5,0-3 4,-3-5 2,-1-2 2,-4-3-2,-6-4-3,-3-2-3,-9-2-5,-8-1-5,-5 0-2,-9-2-3,-8 3-5,-10 0-21,-7 6-37,-3 2-58,-9 5-72,-6 8-74,-7 2-156,-29 8-143,-6 4 70,0 3-97,6 3-72</inkml:trace>
  <inkml:trace contextRef="#ctx0" brushRef="#br0" timeOffset="199730.24">11212 11044 1491,'0'0'-56,"0"0"13,0 0 14,23-7 11,-18 5 16,-1-1 16,0-1 11,-4 4 10,6-6 9,-2 2 5,0 0 11,-4 4 10,6-5-4,-4 1 8,0 0-3,-2 4 3,2-5 6,-2 5 0,2-7-3,-2 7-4,0 0-8,2-3-6,-2 3-8,0 0-6,0 0 1,0 0-10,-22 6-5,16 1 1,-2 0-3,-3 5 2,3 2-2,-3 5 4,3-2 2,-3 4-1,2 1 2,4 6-3,0 1 0,0-1-1,3 2-1,2 2 0,2-1-2,5 3 5,0-2-4,4-3 3,3-3-2,5-2-2,2-5 3,1-4-1,0-5-3,6-5-1,-1-3-6,3-4 3,0-3-6,1-5 2,-1-4-2,0-1-4,-5-6 1,-3 2-2,-4-4 0,-5 1-5,-4-2-4,-3 4-5,-6-1-10,-4 0-4,-4 1-7,-6 2-2,-4 0-4,-4 6-9,-1-3-6,-3 6-9,0 1-6,0 3-7,3-1-5,-1 4-2,6 0-6,-2 0-2,3 2-2,5 0 3,-1 0 5,0 2 3,5 0 6,0 0 11,0 0 6,8-2 1,-8 4 8,8-4 2,-2 5 5,2-5 3,0 0 7,0 0 4,0 0 12,0 0 5,10 7 4,-10-7 9,10 1 9,-4 1 5,0 0 6,4 0 0,1-2 9,2 3 4,2-3-1,3 0 2,2 0-1,3 0 2,-1 0 2,4 0-2,6 0 4,1 0 0,7-3-2,4 3 2,3-2-3,3 0-2,9 0 0,2-2 0,6 0-4,17-3 3,5-1 1,2 1-2,4 0 0,6-5-3,5 2-3,6 0-6,4 1 0,3 0 3,2 1-1,3-4-9,1 3 5,-2-2-8,1-1-1,4 3-1,4-1 7,7 1 11,11-3 2,5 4-4,-1-1-1,3-2 2,5 3-5,0-1 2,8 0-5,-1 2-4,3 1-1,-7 1-6,-8-1 4,-4 2-2,-10-1-8,-9 1-1,-11 0 0,-9 1 6,-13 1-1,-25-2 1,-16 1-7,-11 0 4,-7 1 6,-11-1-12,-1 1 3,-9-1 5,1 1-11,-8-1 4,0-1 1,-4 1-1,0 2-5,1-1 0,-3 0 2,-1 0-7,-7 2-5,13-4-9,-13 4-11,8-1-7,-8 1-17,4-2-7,-4 2-13,2-4-16,-2 4-15,0 0-24,0 0-23,4-5-25,-4 5-28,2-3-32,-2 3-52,0-5-115,2 1-81,-2 4-85,0 0-68</inkml:trace>
  <inkml:trace contextRef="#ctx0" brushRef="#br0" timeOffset="201341.42">16799 10775 1470,'-4'-2'-25,"4"2"30,-6-4 18,6 4 25,-10-5 8,10 5 14,-10-5 7,6 3 5,4 2-1,-15-1 0,15 1-4,-19 1-2,8 3 1,-3 2 8,-2 0-6,2 1 0,-1 3-6,-2 1 0,2 2-6,-1 3-4,2-1-7,2 2 0,4 1-10,-1-1-2,2 0-2,5 1-1,0 0-3,6-3-2,1 2 0,1-2-3,5-3 4,1 0-3,4-3 1,-2-4-1,3 1-9,2-4 4,0-1-3,3-2-1,-4-3-5,-1-2 0,-2-1 1,-3-5-8,-2 1 2,3-3-4,-9 0-1,-1-1 1,0-2-6,-3 4 1,-4-2-2,-2 2 0,-2 0-2,0 1-6,-2 3-2,-1 1 1,0 1 3,1-1-5,-3 2 2,5 2-3,-2 1-1,2-2 2,0 4-1,8 1 2,-12-2 0,5 2 1,7 0 0,0 0 0,0 0 2,-8 8 1,8-8-1,0 5 2,0-5 1,0 0-2,8 10 2,1-6 0,-3-1 2,4 1 0,2 0-2,2-2 2,3 2-2,0-3 3,2 2 0,3-3-2,2 0 2,6 0 1,1 0-2,6-3-3,9 2 4,18-3-1,30-2-3,13 1 1,6-1 1,5-2 0,5 1-4,6-1 4,10 1 0,14-3-2,9 2 0,6-1-1,6 1 0,-4-1 4,-3 3 0,-2-4 0,-2 4 1,-5-3 3,-3 3 6,-4-1 0,-7-1 9,-9 2 7,-9 1 1,-8 1 9,-12-4-1,-13 4 5,-21-1 13,-18 2 20,-6 0 15,-8 1 12,-7 0 3,0-2-1,-10 3 0,1-1-5,-4 2-8,0-3-2,-3 2-5,-5-1-6,-1 2-7,4-2-9,-5 2-6,3-2-7,-4 2-7,-1-2-5,3 2-6,-11 0-1,14 0-6,-14 0 2,16-2-4,-11 2-3,2-3-1,-7 3-2,12 0-1,-12 0-1,11 0-2,-11 0 0,9-2-1,-9 2-3,8-2 2,-8 2-3,0 0-6,9 0-5,-9 0-1,0 0-6,0 0-1,12 0 0,-12 0-2,0 0 1,6-3-1,-6 3 2,0 0 0,9-1 1,-9 1 2,0 0 2,0 0-1,0 0 11,9-2-12,-9 2-1,0 0-8,0 0-1,8 0-3,-8 0 4,0 0-13,0 0 5,14 2 4,-14-2 0,14 1 2,-6-1 5,3 0 0,-1 3 2,3-3 3,0 0-1,1 0 1,2 0 3,0-3-1,1 3-1,0-1 6,0 1-1,-3 0 1,3-2 0,-2 0 2,0 2-3,0 0 1,0-3-2,-3 3-2,4 0 6,-2-1 2,-1 1 0,0 0-2,2-1 2,-3 1-1,2-3 0,-2 3-1,-2 0 3,0-2-5,0 2 7,-10 0-2,16-2 2,-9 2 0,-7 0 0,10-2 5,-10 2-3,11 0-5,-11 0 2,9-1 2,-9 1 0,0 0-3,12 0 0,-12 0 1,5-2-4,-5 2 2,0 0 2,0 0 0,11 0 0,-11 0 0,0 0-1,0 0-1,0 0 2,9-2 0,-9 2 0,0 0-1,0 0 2,0 0 0,0 0 1,0 0-3,0 0-4,10 0 4,-10 0-1,0 0-2,0 0 0,0 0 3,0 0-3,0 0 0,7-2-1,-7 2 1,0 0-4,0 0 8,0 0-5,0 0 1,0 0-2,9-2-6,-9 2-3,0 0-4,0 0-6,0 0 4,0 0-1,8-2 3,-8 2 0,0 0-2,0 0 3,6-4 5,-6 4 2,0 0 1,5-3 2,-5 3-1,0 0-4,2-6 7,-2 6-4,0 0 1,-4-8 0,4 8-2,-5-5 2,1 3 1,4 2-2,-13-3-2,5 3 3,8 0-1,-19 5 2,5-1 1,3 1-11,-2 3 10,0 0 2,0 1-3,3 3 5,-3 1 1,2 0-2,3 0 3,2 0-2,0 3-2,2-4 9,4 2-3,0 0-1,4 1-1,4 0 4,0-1 2,7 1 1,7-2-3,1-1 2,5-3-3,9 1 1,4-3-1,-1-5 1,3 0-2,1-4 2,-2-2 12,1-3 11,-3-3 5,-3-9 5,-3 2 4,-6-4-12,-3 0-2,-5-3-3,-8 0-4,-3-1-4,-9 1-1,-7 0-4,-7-5-14,-12 5-9,-5-2-36,-9 6-23,-3 0-36,-3 5-42,-6 1-52,1 7-51,-1 0-93,7 5-236,1-3 30,0 8 79,9-1-179,2 0-146</inkml:trace>
  <inkml:trace contextRef="#ctx0" brushRef="#br0" timeOffset="202522.95">18592 10653 1700,'-9'-6'-54,"6"4"29,-2-3 23,5 5 23,-6-5 17,2 3 12,4 2 11,-6-7 17,0 3 13,6 4 8,-8-5 12,4 0 1,0 2 6,4 3 3,-6-6 1,6 6-6,-4-4-8,4 4 1,-4-3-17,4 3-8,0 0-12,-4-4-9,4 4-4,0 0-5,0 0-4,0 0-4,0 0 4,12 17-2,-2-9-2,2-1-3,10 4 3,-1 1-2,5-1-3,5 0 2,4 3-1,-2-3-5,1 1-5,0-3 3,1 3-5,-9-4 0,2-1-8,-3 0-1,-1 1-3,-3-1-2,-2 0-4,-4-2 1,0-1-2,-4 2 5,-4 1 5,-2 1-3,-3-1 0,-2 2 0,-7 0-2,0 2-4,-11 5 1,-1-1 2,-8 2 5,0 2-9,-10 2-1,1 0-12,-2 2-32,2-3-14,5 0-35,1-1-36,0-4-54,3 2-63,5-8-73,8 1-174,1-2-68,3-1 83,9-1-164,1-2-128</inkml:trace>
  <inkml:trace contextRef="#ctx0" brushRef="#br0" timeOffset="202762.63">19303 11369 1871,'-4'3'94,"4"-3"20,-8 4 10,8-4-4,-5 4-4,5-4 0,0 0-4,0 0-7,0 0-13,0 0-6,0 0-11,35-5-6,-19 1-8,3 0-2,1 1-7,0-2-16,2 1-37,0-1-45,3-3-51,1 2-60,-1-1-55,0-1-94,1-1-135,1-2-16,-4 4-82,0-2-43</inkml:trace>
  <inkml:trace contextRef="#ctx0" brushRef="#br0" timeOffset="202946.16">19857 11135 1540,'1'-6'117,"-1"-1"40,3 4 16,-1-1-6,-2 4-17,2-5-11,-2 5-12,2-6-6,-2 6 21,0 0 18,6 11-6,-2-1-11,1 4-9,1 4-13,3 7-10,-1 5-8,3 5-6,0 10-10,-1-1-26,2 2-60,1-1-84,-2 0-103,-2-6-124,-5 0-280,-2 0 78,-4-7 63,-2-2-189,-2-5-135</inkml:trace>
  <inkml:trace contextRef="#ctx0" brushRef="#br0" timeOffset="204163.83">13440 10932 1600,'0'0'-75,"0"0"18,0 0 19,0 0 10,0 0 11,0 0 6,0 0 18,0 0-1,-2-6 9,2 6 8,0 0 8,0 0 7,0 0 3,0 0 2,-5-3 0,5 3 1,0 0-4,0 0-1,0 0-4,0 0-4,0 0 0,0 0 2,0 0 6,0 0 5,0 0 6,0 0 1,0 0 5,5 17 5,-1-14 1,2 4 7,3 0 0,3-1 0,6 2-2,0-1-7,6 1 1,0-1-6,5 1-5,-3 0-3,-1 0-5,2-1-5,-2 1-3,-1-1-3,-3 1-3,-2-3-6,-2 2 0,-3-2-4,2 0 1,-4-1-1,-1 2 0,-6 0-1,1 2-2,-6-1 4,0 3-7,-7-1 5,-1 5-5,-5-3-1,-3 4 0,-8 2-2,-4 4-6,-3 4-16,-5 1-24,-3-1-34,1 3-40,0-2-51,0 1-56,-3-5-135,6-1-121,5-4-125,2-1-98</inkml:trace>
  <inkml:trace contextRef="#ctx0" brushRef="#br0" timeOffset="205014.2">12118 11814 1535,'-6'-2'-65,"0"-1"15,-1 1 11,1 0 7,0-2 15,6 4 14,-10-4 18,5 3-7,0-3 13,5 4 7,-5-7 3,0 5 7,3-3 8,2 5 7,-8-3 1,8 3 4,-3-7 0,3 7 0,-4-3 1,4 3-7,0 0-10,-4-4-1,4 4-7,0 0-5,0 0 1,0 0 4,0 0 1,4 24 1,2-13-2,-2 4-3,1 0 2,2 2-2,-3 2 4,2 3-4,-1-5-5,0 1 1,1 1-2,-1-3-2,-1 1-3,2-4-3,-2 2-4,-1-4 0,2-2 4,-3 2 3,-1-4 9,4 1 10,-3-2-2,-2-3-3,0-3-1,3 4-5,-3-4-6,0 0-1,5-13-2,-3 5 0,0 1-5,0-5-1,0 4 1,1-5-3,-1 4-3,0 1-5,1 1 3,-1-2-4,0 5 0,1-2 0,2 2 0,1 1-1,-6 3 1,13 0 0,-3 0-2,-1 3 0,4 1 3,-1 2-2,4-2 1,-2 1 0,3 2 1,-2-1 1,2 0-2,-1-3 1,2 3 0,-2-2-1,0-2-2,-4 0 0,1-2 4,-3 0 0,2 0-2,-4-2 5,0-4-3,-3 2-2,2-1 0,-4-3 2,1 1-2,-2-2-2,-2-1 3,0-2-5,-2-1-5,-2 2-12,1-6-8,-1 5-2,0-2-7,0 3-8,-1 0-12,2 1-17,1 3-26,0 0-39,-2 1-24,1 1-31,3 5-109,0 0-317,-3-6-118</inkml:trace>
  <inkml:trace contextRef="#ctx0" brushRef="#br0" timeOffset="205529.56">12544 11887 1590,'5'4'-21,"-3"-1"20,0 1 5,-2-4 6,2 6 4,0-2 7,-2-4 13,0 10 4,0-3 7,2-2-1,-2 5 7,0-3-1,0 1-2,2 1 0,-2 2-4,0-2-6,0 0 0,0-1-5,2 1-1,-2-2-4,0 1-2,0-3-1,0 1-4,2-1 1,-2-5-1,2 7 10,-2-2 2,0-5 0,0 0-5,0 0-4,0 0-2,0 0-3,0 0 0,0-23-7,0 12 3,3 2-3,-1-5-7,0 2 2,-2 3 1,2-2 0,-2 2 2,2 1-1,0-1-2,0 4-3,0-3-1,0 4 1,3 1 1,-5 3 1,11-4 2,-11 4 3,14 2 2,-6 1 2,4 1-1,-4 0 2,2 2 1,1-1-4,4 1 4,-6 0-2,2-1 1,-1 0 0,-1-1 0,1-1 7,-4 1 7,2-2 13,-2 0 3,-6-2-3,13-2-6,-9-2-2,-4 4-3,7-7-7,-5 0 0,0 2-4,-2-3 1,0 1-2,-2-3-7,2 1-3,-5-1-6,4-2-11,-4 3-14,3 1-9,0 0-19,-2 1-18,-1 0-23,3 1-26,2 3-18,0 3-26,-2-7-27,2 7-67,2-6-118,-2 6-226,0 0-96</inkml:trace>
  <inkml:trace contextRef="#ctx0" brushRef="#br0" timeOffset="205752.45">12941 11801 1553,'10'0'-9,"-10"0"30,10-1 9,-10 1 12,10 0 13,-10 0 2,0 0 3,9 3 9,-9-3 3,0 9 6,-2-1 5,2 1-1,-4 1 1,0 6-4,-2 1-6,1 0-3,-3 3-7,2 1-6,-1 3-4,-1-2-5,1 1-4,1 3-4,0-4-9,0-1-28,1-2-28,-2-2-36,3 0-45,2 1-42,0-3-61,0-4-132,2 0-321,0 0-159</inkml:trace>
  <inkml:trace contextRef="#ctx0" brushRef="#br0" timeOffset="206093.45">13065 12197 1750,'6'-1'3,"3"-4"24,-2 3 7,-2 0 4,2-3 10,1 1 13,1 1 6,0-3 8,1 2 1,-2-1-3,3 3-6,-1-2-6,2 0-5,-4 2-6,0 0-3,0-1-6,-8 3 4,16 5-3,-12 1 1,-2 0-4,-2 1-4,-2 2-2,-2 4-3,-5-1-3,-2 2-2,-1 1-2,-1 0 0,-4 0-4,2 1 2,-2-1-6,0-1 2,4-4-2,1 2 1,3-4-2,-1-1-1,0 1-6,7-3 4,-1-1-2,4 0 1,0-4-1,0 0 1,13 3-2,-13-3-2,18-7-1,-6 5-11,2-4-15,3 1-17,0-1-24,-2-1-24,2-4-35,2 2-35,-3-2-46,-2 0-109,-2-1-154,1-3-105,-5 1-72</inkml:trace>
  <inkml:trace contextRef="#ctx0" brushRef="#br0" timeOffset="206515.36">12660 11465 1514,'-14'-7'-51,"-2"0"17,2-1 13,4 1 10,-3-2 14,4 1 13,-1 3 6,1 1 17,1-3 7,2 1 4,-1 1 5,-2 1-7,3 0-4,0 2-9,6 2 3,-13 8-1,7-1 1,-3 3 0,3 5 1,2 0 1,-2 2-6,3 2 5,-1 1-3,4-2 0,0 1-2,2 1-1,0-1 1,3-2-2,1 1-3,0-4 0,2 0 1,1-5 2,2 0 0,1-5-3,2 1-1,-4-5-5,3-2 1,1-4-2,-1-1-4,0-2-1,-4-2-2,0-2-2,1-1 0,-8-1-3,0 4-5,-2-2-4,0 1-8,-2 4-7,-5 0-11,0 4-12,-1-1-16,2 3-15,6 2-16,-17 4-17,6 2-23,5 0-24,-2-1-53,3 1-402,-1 2-101</inkml:trace>
  <inkml:trace contextRef="#ctx0" brushRef="#br0" timeOffset="207086.04">13639 11797 1617,'-11'0'-21,"11"0"17,0 0 19,0 0 2,0 0 14,0 0 9,0 0 6,-10 0 7,10 0 3,0 0 1,0 0-1,0 0-5,0 0-3,0 0-7,0 0 0,0 0-8,0 0 0,0 0-6,0 0-3,0 0 1,0 0-5,16-12-1,-6 12-7,-1-5-18,2 1-25,2 1-26,-1-2-37,0 5-28,-4-5-54,0 3-107,1 2-251,-9 0-36</inkml:trace>
  <inkml:trace contextRef="#ctx0" brushRef="#br0" timeOffset="207256.36">13641 11904 1508,'-7'5'20,"1"2"16,1-4 7,2 1 3,1 0 0,0-1 2,2-3-4,0 0 1,0 0-7,0 0-1,0 0-9,18-1 0,-8-3-6,6 0-12,-2-1-24,6-2-26,-3 2-27,6-3-48,-1 1-80,0-3-339,0 0-36</inkml:trace>
  <inkml:trace contextRef="#ctx0" brushRef="#br0" timeOffset="207797.94">14132 11654 1519,'2'-11'21,"-2"1"29,3-1 17,-3 2 15,0 1 15,0 0 8,-3 0 6,3 3-1,0-1-7,0 6-9,0-9-9,0 9-9,0-4-5,0 4 12,0 0-2,0 0-8,3 21 0,-1-11-8,2 3-2,-2 0-8,3 2-7,-1 0 0,2 3-4,-2-3-2,0 0-4,0 0-9,3 0-3,-2-1-6,-3-4 3,0 1-1,2-3-1,-2-1 4,0 1 6,2-2 16,-2-3-6,-2-3-2,0 0-8,0 0 0,17-12-2,-10 2-4,-1-4-5,1 1 0,-1-2-9,2-1 5,-2-1-4,1 4 0,0 2-4,-1-1-7,0 5 0,-2 0-2,2 0 2,1 5 1,1 0 0,-8 2 2,15 4-3,-6 0 3,3 1 1,-2 3-3,4 2 1,-2-2 3,3 1-4,0 0 0,-4 0 2,1-2-2,1 0 3,0 1 5,-3-2 17,-2-2 19,0-1 21,2-3 7,0-1-6,-1-3-3,1-1-3,-1-3-4,0-2-5,-3-4-19,0 1 1,-2-4-6,-2-1-1,-4-6-5,2 3 3,0 0-10,-4 2-10,2 0-17,0 2-21,0 2-28,-2-1-41,0 7-43,-1 0-41,0 2-39,3 6-33,-1 0-38,3 1-66,-3-3-118,3 3-33,0 0-153,0 0-161</inkml:trace>
  <inkml:trace contextRef="#ctx0" brushRef="#br0" timeOffset="208293.66">14689 11589 1717,'5'3'8,"-1"1"22,0 1 6,-4-5 7,4 5 4,-2-2 1,-2-3 10,0 0 1,7 4-4,-7-4 4,0 0-4,0 0-3,0 0-2,13-12 1,-9 9-3,0 1-3,2-1-5,0-1-4,1 4-3,-7 0-6,13 0 0,-13 0 1,14 0-2,-5 7 2,-3-5 0,3 5 6,-1 3-1,1 1 4,-1 0 2,-2 3 5,1 3-1,-2 0-4,-1 3 0,-2-3-6,-2 5-1,0 2-1,-2-4-5,0 4-1,-5 0-4,-2-2 1,1 1 0,-2-3-3,-3-2-1,0-2 0,0-1-2,3-3-5,-3-3 2,2-1-1,1-3-1,-1-1-4,3-4 2,-1-2-1,3-2-7,0 1 9,1-3-3,3 0-5,0 1-4,2-2 3,0-1 1,2 3 3,2-1 2,1 0 2,1 1 2,2 1 2,1 1 0,4-1 2,-3-1-1,6 5 2,-4-1 1,0 1-5,3 0-2,0 4 3,1-2 0,0 0-2,-2 1-1,1-1-2,-2 2 5,-1-2-1,2 1-15,-4 0-15,1-1-19,0 1-18,-3-3-30,0 0-39,1-2-40,0 1-39,-3-4-33,-1-2-80,0-2-107,0-4-249,-3 1-167</inkml:trace>
  <inkml:trace contextRef="#ctx0" brushRef="#br0" timeOffset="208662.36">14994 11207 1945,'-12'-15'22,"-1"3"12,2 3 5,-1 1 7,1 0 7,0 4 4,1-1 5,-1 1-1,3 2-4,-3-2-3,3 4-3,-3 0-2,1 0-2,2 4-1,-2 2 0,1 1 0,4 5-4,-1-1 1,1 3-6,5 3 0,0 2-3,0 1-4,5-2 1,-1 1-6,3 4 0,-2-4-4,0-2 0,6-2-2,-2-1 1,0-1-4,0-1 2,1-7 1,-1 1 0,4-3 0,-5-3-2,2-3-2,-1-3 3,2-2-3,-5-3-1,0 0 1,-4-3-1,0 4-3,-2-5 0,-2 2-4,-4 0-3,-2 1-1,-5 1-1,-1 3 2,0 2-5,0 1-7,-6 1-11,4 2-14,-4 1-18,4 1-23,-1 1-20,0 3-32,4 0-28,3 3-30,3-1-18,2 0-65,5 1-108,2-1-222,6 0-95</inkml:trace>
  <inkml:trace contextRef="#ctx0" brushRef="#br0" timeOffset="208850.13">15202 11494 1722,'8'6'73,"-1"-2"17,-1-2 7,-2 2 1,-4-4 0,10 1 1,-10-1-3,10 3-8,-10-3-8,10 0-9,-10 0-7,12-3-7,-3 3-6,-9 0-8,17 3-23,-8-3-33,-1 0-44,0 1-46,0 3-39,0 0-38,0 2-52,-4 0-112,-4 2-260,0 0-104</inkml:trace>
  <inkml:trace contextRef="#ctx0" brushRef="#br0" timeOffset="208998.62">15243 11729 1644,'-13'13'23,"6"-4"28,-1-1 14,3 1 5,1-6-4,0 2-1,0-3 0,1 3-5,3-5 0,0 5 2,0-5-1,9 4-4,-9-4-3,15 0-5,-5-2-8,4 0-28,0-1-40,1-2-51,2 0-50,4-2-58,-3-6-135,2 2-280,1 0-100</inkml:trace>
  <inkml:trace contextRef="#ctx0" brushRef="#br0" timeOffset="209199.35">15850 11301 1824,'0'-7'80,"-2"2"15,-1 1 6,3 4-5,-3-6 0,3 6-8,-1-6-4,1 6 3,0 0 12,0 0 1,0 0-9,-4 20 3,6-12-5,0 5-9,2 2 0,1 3-19,-1-1-2,3 7-25,-1-2-51,-1 0-57,3-1-71,-5-2-87,-3 2-210,3-4-61,-6 2-152,2-2-151</inkml:trace>
  <inkml:trace contextRef="#ctx0" brushRef="#br0" timeOffset="211295.82">16417 8576 1701,'0'0'-72,"0"0"11,2-4 14,-2 4 13,0 0 13,0 0 11,0 0 10,0 0 11,0 0 9,0 0 8,0-5 10,0 5 7,0 0 2,0 0 1,0 0 1,0 0-2,0 0-3,0 0-6,0-6-2,0 6-3,0 0-6,0 0-3,0 0-3,0 0 0,0 0-2,0 0 3,18 11 1,-11-7 7,7 2-1,0 1 3,8 3 1,1-3-4,2 2 5,12 6-5,1-4 2,4 4 1,9 0 0,14 9-3,3-2 2,2 1 2,-2-2-3,-2 3-1,7 0-4,0-4-2,-6 1 0,3 3 0,-2-2-4,0 1 0,-11-4 0,-7-2-3,17 9-1,-2-2 0,-10-5 0,-5 0-1,-2 0-1,15 9-1,-8-7 1,-6-1 6,14 4-1,-6-3 3,9 4-4,2 2 4,0-3-3,-1 2-1,-1-2 1,1 2-4,2-1 1,-2 0 0,1 2-3,2-3 3,-2 4 0,0-4 2,-1 1-2,3 0 0,-2-1-1,-2 2-1,1-4 1,-3 1-3,1 0 4,2 1-7,-12-7 2,-5 1 0,20 5-3,-13-4 3,10 2-1,-7-5 2,-7 0 6,22 3-4,-4 0 0,-11-4-5,-7-2 4,-3-1-1,1 1-1,-2-1-3,-1 1 2,-1-1 1,-7-4 1,0 3 1,-1-2 1,-4 0-1,4 1-2,-3-1 1,-3 1 0,1 0-5,3 1 3,-5-1 1,-5-1 8,3-1-3,-5 2 0,2-1 0,-1 1-5,-3-3 2,1 2 2,-4-1-8,-2 0 5,1-3-6,-3 2-1,0-2 4,-2 1-2,1 0 0,0-3-2,-5 3 8,3-1-5,0-1 2,-3-1 1,-1 0 1,1 2-2,1 0 3,-1-1 5,0-1-10,2 2 3,1-2 5,2 3-6,1 1-3,6 3 2,1 2-1,5 1 1,4 0-2,-2 2-4,5-2 2,-1 3-1,0-3 3,1 2-2,-1-2-1,0 0 6,-2-1-5,-7-2 1,1-1 2,-4-1-6,-4-3 6,1 1-5,-3 0 1,-2 0 2,-1 0-5,-1-3-4,-4 1 4,2 0 2,0 0-4,-2-2 0,-2 2 6,0-3-6,2 1 12,-2 0-3,-2 0 13,-4-2-13,10 4 5,-5-3-5,-5-1 3,8 3 1,-8-3 4,7 2-5,-7-2-6,0 0 10,8 3-8,-8-3 1,0 0 2,6 0-6,-6 0 2,0 0-2,7 2 8,-7-2-9,0 0 3,0 0 1,8 5-4,-4-4-4,-4-1 2,9 1 4,-9-1 1,9 5-3,-9-5 1,8 3 1,-6 0-1,-2-3 1,8 4-5,-8-4 5,7 0 1,-7 0 6,0 0 12,6 3 4,-6-3 9,0 0 5,7 2 5,-7-2 1,0 0-7,0 0-4,0 0-3,0 0-8,0-9 0,0 9-14,0-6-25,0 6-21,-2-7-20,2 7-34,-5-12-43,1 4-61,2 2-74,-5-7-147,-3-1-172,-2-3 76,-2-1-221,-5-5-223</inkml:trace>
  <inkml:trace contextRef="#ctx0" brushRef="#br0" timeOffset="212666.31">21484 8473 1837,'5'4'-91,"-5"-4"15,0 0 8,5 2 15,-5-2 0,0 0 20,0 0 4,0 0 15,0 0-3,0 0 4,0 0 9,0 0 6,0 0-1,4-9 4,-4 9 11,0 0-8,0-8 7,0 8-1,0 0 1,-3-9 1,3 9 4,-4-7 2,2 2-3,-3 0-1,4 2-4,-3-3 3,-1 3 1,2-1-2,-4-2 2,0 2-2,-1 1 4,0 1-3,-3-2-1,-2 1 1,-1 3-8,-3 0 2,-5 3 3,0-1-1,-6 5-3,-7 1 4,-1 3 3,-1 1 1,-11 5 2,-2 0 1,-17 9 4,-8 4 0,1-1-4,-6-1 2,-1 2 4,-1 4 0,-3 3-1,0-2-18,2 4 5,1-1-3,2-2-1,-1 2 3,5-2 3,-1 0-4,5 0-2,1-1 1,-4 0 0,4-2-4,-3 0 2,3 0 1,-4-1-3,0-1 2,-1 3 1,1-5 0,2 4 1,-2-3-2,6 3 5,-1-2 1,0-1-1,0 0-5,4 1 1,1 0 4,2-1-6,1-1 7,11-7-6,6-1 0,3 1-2,0-2 2,-3-1 1,3 1-3,-2-2-2,1-1 1,-2 3-1,-1-1 1,1-2 2,-1 0 0,0-2-1,3 2-2,-6 1 4,3-1-1,-1-2-1,1 2-1,-4 0 0,5 0 0,-2 0-3,5 0 4,-1-1-4,9-1 3,-2-2-2,2 3 0,3-5 0,-1 2-2,0 1 3,2-1-1,1 1-2,3-3 2,-1 3 0,1-2 3,0 0-1,0 3 1,-4 1 3,4-1-2,1-1 0,0 1 2,4 0-1,1-2-2,1 0-1,0 2 3,0-1-4,0-1 2,2 2 0,0-2 0,-3 2 1,4 1 2,1-3 2,-2 3 0,0-1 1,1 0-1,0 0-1,2-1-2,-3 1 1,2 0-1,0 1 3,5-4-2,-6 1-1,4-2 1,2 0-1,-6 2 4,4-1-3,-1 0 2,3 1-2,-4-2 1,2-1 0,2 1-1,-1 1 0,0-3 2,1 0 2,1 1 0,1 0 3,-1-5 1,3 2 2,-3 2 3,3-4 3,2 1 3,-2-2 4,0 0 1,1 2 9,-2-5-4,3 3-2,-3-2-1,7-2-3,-7 4-1,7-4-4,-11 0 1,11 0-6,-8 1 2,8-1-3,0 0-2,-11 0 1,11 0-7,0 0 2,-9 0-3,9 0-1,0 0-2,0 0 0,-10 0 2,10 0-5,0 0-1,0 0-3,0 0 4,0 0-4,0 0 0,-10 0 0,10 0-2,0 0-2,0 0 2,0 0-2,0 0-14,0 0-10,0 0-18,0 0-34,0 0-41,4-9-55,-4 9-65,10-13-178,-4 3-75,3-4-154,0 3-142</inkml:trace>
  <inkml:trace contextRef="#ctx0" brushRef="#br0" timeOffset="-212820.5">22002 8078 579,'0'0'160,"6"0"-43,-6 0-17,0 0-21,3-7-1,-3 7-1,0-6-6,0 6 9,0 0 3,-3-9 10,3 9 3,-2-6-2,2 1-3,0 5 4,-2-10 0,0 7 4,-1-4 2,3 7-1,0-7-4,-3 4-1,3 3-6,0-11-4,0 11-8,0-9 0,0 3-1,3 0-3,-3 1 1,3-1-1,-3 1 1,0-2 1,0-2-4,2 3-4,-4 1-4,4-1-2,-2 0 3,0 1-7,0 5-5,0-9-12,0 9-6,-2-7 0,2 7-4,2-8-4,-2 8-4,0 0 2,0 0-8,0 0-5,-2 20 10,-1-7-6,3 2-6,-3 2 6,3 5-8,-1-2 2,-1 6 0,0 2 0,2-2-5,-2 1 3,2 1 5,-3-1-6,3-6-5,-1 1 5,1 0-1,0-1-4,0-1 5,0-2-5,0-1-17,1-1-22,-1-3-24,0 0-31,3-1-33,-3-5-29,0 4-43,2-4-41,0-5-50,1 1-121,3-1-102,-6-2-144,13 0-153</inkml:trace>
  <inkml:trace contextRef="#ctx0" brushRef="#br0" timeOffset="-212575.11">22251 8245 1729,'0'0'-34,"-6"-5"25,6 5 24,-6-5 23,6 5 18,-4-4 16,4 4 18,-4-3 14,2-1 2,2 4-3,0 0-8,0 0-9,0 0-10,4-10-5,2 7-8,4 3-6,1-3-4,4 3-10,0-1 1,1-2-5,4 2-7,-1 1-15,0-2-25,2 0-33,-1 0-38,-2 0-45,4 1-43,-1-4-54,-3-1-126,2-1-320,-4 1-161</inkml:trace>
  <inkml:trace contextRef="#ctx0" brushRef="#br0" timeOffset="-212366.5">22770 7999 1726,'0'-8'-30,"0"-1"30,0 1 23,0-2 13,-1 0 17,1 1 13,-3 0 12,1 0 11,2-3 9,0 3 2,0 2-9,0-2-8,0 1-8,0 1-10,-2 2-10,2 5-16,2-10-27,-2 6-19,2 1-24,-2 3-32,7-3-38,-7 3-24,0 0-35,8 8-43,-2-6-130,-6 3-224,2 3-58</inkml:trace>
  <inkml:trace contextRef="#ctx0" brushRef="#br0" timeOffset="-212099.35">22799 8040 1473,'0'10'-39,"0"1"15,0 1 23,0 0 23,0-2 12,1 2 22,-2 2 19,1-2 12,0 3 13,1 2 2,-1-3 4,0 4 0,0-4 9,0 4 0,0-1-6,3 1 1,-3-1 3,2 0-4,0 0-8,-2-4 5,0 1 1,2-1 1,-2-2 9,-2 1 6,2 0-2,-7-4 6,0 2-7,-3 0-4,-3-3-14,-1-1-9,-6-1-10,-2 2-7,-4-4-30,-3 2-51,3-3-49,-4-2-82,-2 0-99,1-2-133,-3 0-238,2-3 71,-6 0 69,0-3-184,2-1-145</inkml:trace>
  <inkml:trace contextRef="#ctx0" brushRef="#br0" timeOffset="-208658.5">23415 7997 1724,'0'0'-29,"-5"-8"29,5 8 19,-4-6 14,1 3 17,-1 0 5,4 3 10,-4-8 4,0 3 2,2 2 6,2 3 5,-8-8 2,6 4-2,-3 0 0,1 1-1,4 3-3,-5-8-2,1 5-3,0-1-1,4 4-2,-6-6-1,6 6-6,-7-6-2,4 2-4,3 4-5,-5-5 3,5 5-6,-5-4 0,4 1-6,1 3 0,-4-5 2,4 5-13,0 0 6,-5-4-7,5 4-6,0 0 1,-4-4-1,4 4-5,0 0-10,0 0 4,0 0-2,0 0-4,-7 18 1,7-8 0,-2 1 5,2 6-6,0 1-3,0 2 6,2 0-5,-4 3 4,4 4 0,-2-2-4,0 2 2,0-1-2,-2-3 1,2 0 0,0 0 0,-2-2 2,2-2-7,-2 1-15,-1-3-19,2 1-27,-3-3-29,2-2-37,0-2-35,0 0-58,-2-4-52,1-1-113,-2-3-114,1 2 26,4-5-60,-8 1-33</inkml:trace>
  <inkml:trace contextRef="#ctx0" brushRef="#br0" timeOffset="-208427.48">23048 8243 1437,'-2'-4'37,"2"4"20,-7-6 10,7 1 2,0 5 1,1-10 2,5 6 2,2-2 1,5 1-6,1-3-4,11 2 2,-1-1-7,6-1-8,7 2 0,-3-1-3,3 3-7,1-2-9,-4 3-28,-3-2-31,1 2-35,0 2-37,1-2-62,-7-3-122,2 4-339,-2-2-119</inkml:trace>
  <inkml:trace contextRef="#ctx0" brushRef="#br0" timeOffset="-204545.08">10100 10033 1592,'0'0'-94,"4"-5"14,-4 1 16,0 4 10,2-8 7,-2 8 8,-2-7 8,2 7 5,-2-7 2,0 2 5,2 5 5,-6-5 1,2 0 5,0 3 0,-2-3 5,-1 2 3,0-2 0,-3 3 7,1-1-1,1-1 3,-5 2-3,0 0 4,1 0 0,-6 1 0,2-2-1,-2 1 1,2 2 3,-3 0-2,-1 0-1,2 0 1,-3 0-1,-1 2 1,0-2 3,-2 3 3,1-2-4,-1 1-9,-6 0 4,1 0 7,-4 2 1,2-1-1,-3 4 3,-1-4-5,-5 2 0,-1 4-1,1-2-1,-2 3 3,-7-1-3,-2 4 0,-2 1-1,0 1 0,2 0-3,1 2 0,-17 7 0,11-2 7,9-3-4,2 3-2,-1-2 4,1 1-5,3 2 3,2 1-3,-1 0-1,3-2 2,1 1-1,3-1-3,6 0 4,-1-1-1,1 0-1,2-1-2,0 4-1,1-2 2,3 3-5,-1-1 2,2 0 3,2 0 1,3 3 2,-4-1 1,6 3 1,-3 0-3,3 2 4,1-3 0,2 3-1,-1-1 1,0 1 0,2 0 0,0-5 3,1 4-5,0-3 3,1-1-1,2 3 0,-1-3 0,-1 8-4,2-7 6,-1 3-3,1 3 1,-1-4 1,3 0 0,-1 2-1,4-2-4,-3 3 3,4-3-2,2 4 7,0-1-2,-1 1 6,4 0-1,3 0-2,1 2 3,4-3 3,2 1 0,-1-1 2,6 1 2,0-1 3,6 0 3,2 1 3,4-5 0,3 1 3,20 5 2,-6-7 2,9 3-4,5-4-1,-8-9-1,-2-1-1,21 3-4,0-3 3,-9-6 2,-5-3-2,1-3 0,4-4 3,-4 0-6,2-4-1,-1-3 3,18-3-1,-6-6-2,-12 1-1,-7 2-3,17-8-1,-5-2-1,1-3-1,-7 0 2,4 0 2,-9-5-2,1-2-2,-4-6 1,-2-2 2,-2-4-2,0-4 2,-5-2-1,-5-1-3,-4-5-2,-1 2-2,-9-5-2,-8 7-2,-6 5-3,-5-2 0,-1-4-3,-5-4-2,-2 2-4,-11-18 1,-2-4 2,-9 3-5,2 3 2,-12-1-2,3 5 3,-4-2-2,-5 10-4,-4 2 3,1 5 2,1 2-1,-4 2-4,9 12-4,1 7 2,-5 3 1,-1 3 0,-2 0 1,-3 5-3,-4 4 1,-2 3 0,-1 4-1,-4 1 1,7 7-4,-6 4-4,0 4-10,2 3-12,-10 12-15,0 6-21,9 5-21,5 5-26,4 2-31,15-1-32,7-5-32,2 0-120,8-2-338,3 0-165</inkml:trace>
  <inkml:trace contextRef="#ctx0" brushRef="#br0" timeOffset="-203390.37">15861 10810 1710,'11'0'-82,"0"0"17,0-2 7,-3 2 9,-8 0 9,18 0 10,-18 0 4,14 0 10,-7 0 8,-7 0 1,15 0 5,-9-1-1,-6 1 3,13 0 3,-7 1 0,2-1 1,-8 0 4,12-1-6,-12 1 2,10 0-1,-10 0-2,10-2-10,-10 2-2,11 0-15,-11 0-19,0 0-27,11-2-54,-11 2-236,0 0 125</inkml:trace>
  <inkml:trace contextRef="#ctx0" brushRef="#br0" timeOffset="-203121.45">16227 10827 1088,'2'5'47,"-2"-5"-3,0 0-6,4 5 1,-4-5-3,4 5-1,-4-5-7,2 3 8,-2-3-2,7 4 1,-3-2 7,-4-2-14,6 3 5,1 1-6,-3-2 5,-4-2-9,9 4-2,-5-3-2,-4-1 1,6 3-7,-6-3-7,6 4-12,-6-4-11,6 1-8,-6-1-12,0 0-12,10 4-13,-10-4-18,0 0-16,6 3-37,-6-3-64,0 0-151,0 0 138</inkml:trace>
  <inkml:trace contextRef="#ctx0" brushRef="#br0" timeOffset="-202415.1">16470 10819 944,'6'-1'-28,"1"0"3,-7 1 5,11-3 3,-11 3 0,8-2 3,-8 2 6,10 0 8,-10 0 4,0 0 8,12 0 8,-12 0 4,0 0 6,0 0 13,10 0 14,-10 0-11,0 0 13,0 0 3,0 0 4,0 0-3,0 0-5,0 0-5,8 2 0,-8-2-9,0 0 0,0 0 0,0 0 3,0 0 2,0 5 3,0-5-4,0 0 1,-4 8-7,4-8-3,0 0-3,-4 7-2,4-7-7,-4 3 3,4-3-4,0 0 2,0 0 5,0 0 2,-2 6 3,2-6-6,0 0-5,0 0-2,0 0-3,0 0-2,14-11-2,-14 11-3,11-6 0,-5 2 0,3 1-5,-3 1 3,3-1-3,-1 1-2,0 0-3,1 2 2,-9 0 1,15 0-4,-7 0 3,-8 0 0,15 0 2,-9 2 1,1 0 7,-7-2 1,9 4 6,-5 0 1,0-2 3,-4-2 1,4 6 0,-4-6 0,0 7-1,0-7-5,-4 6 0,0-2 0,4-4-3,-9 4-2,9-4 1,-6 2 0,6-2-3,0 0-4,0 0 1,-15-4-5,15 4 0,-2-10-3,2 6 1,0 4 1,6-11-5,-2 6 0,0 0 0,1-1-2,-1 3 2,1-3-2,1 4-3,-2-2 4,3 1 0,0 1 0,-7 2-1,12-2 2,-12 2 1,10 0-2,-10 0 3,10 2 2,-10-2 1,7 4 2,-3-3 0,-4-1 0,4 4 2,-4-4-1,0 0 1,7 2-1,-7-2 0,0 0-1,0 0 1,0 0 1,0 0-1,6 2-3,-6-2-5,0 0-9,0 0-13,0 0-18,0 0-26,0 0-23,-16-11-28,16 11-34,-5-6-52,-1 4-114,3-2-138,-1 1-110,-2-1-64</inkml:trace>
  <inkml:trace contextRef="#ctx0" brushRef="#br0" timeOffset="-200563.24">23850 8020 1417,'3'-8'-65,"3"-1"26,1-1 10,-3 0 18,0-1 17,0 1 20,-2 1 14,1-1 16,0-1 14,-3 2 18,0 0 10,2 1 11,0-2 12,-2 0 5,0 3 6,0-2-1,3 3 6,-3-2-7,0 2-9,1 0 1,-1 1-9,0 5-12,0-10-11,0 10-8,3-5-7,-3 5-14,0 0 0,0 0-2,0 0-6,-4 19 5,1-9-2,1 7-2,2 1-1,-2 1 2,2 2-9,0 5-3,-3 2-2,2-2 0,1 1-11,-2-1-3,4 1-2,-4-4-1,2-1-2,0 1-3,0-5-3,0 2-13,0-3-11,2 0-27,-2-2-27,1-4-22,-1 2-32,3-1-34,-3-2-30,2-1-30,0-4-48,-2 1-100,0-2-144,4-2 35,-4-2-99,0 0-68</inkml:trace>
  <inkml:trace contextRef="#ctx0" brushRef="#br0" timeOffset="-200284.21">24242 7951 1609,'10'-11'11,"0"-1"24,-4 5 16,-2 0 12,-2 1 8,2 2 5,-2-1 4,-2 5 0,5-5-7,-5 5-6,0 0 10,0 0 1,0 0 0,17 12-3,-14-4-1,2 3-3,-1 2-7,3 2-4,-3 2-6,-2 1-2,2-2-7,-2 3-2,-2 1-5,0-2-4,0 4-2,0-3-11,-2-2-25,2 3-34,-2-6-32,0 1-38,0 0-43,0-3-53,-2 0-100,-1-5-143,1-2-161,-1 2-106</inkml:trace>
  <inkml:trace contextRef="#ctx0" brushRef="#br0" timeOffset="-200080.96">24100 8168 1627,'-10'-5'-3,"0"1"28,2 1 20,2-2 14,2 2 10,0-2 9,4 5 6,-4-7-9,4 7 1,8-12-5,0 7-2,6-1-4,4 0-4,6-1-7,5 2-6,3-4-5,5 4-3,1-1-13,0-2-25,-3 5-30,1-3-35,-2 0-40,-1 3-45,-6-6-78,4 1-116,-3 4-238,-6-4-81</inkml:trace>
  <inkml:trace contextRef="#ctx0" brushRef="#br0" timeOffset="-199908.63">24810 7886 1514,'4'-7'-4,"-1"-1"25,0 2 16,1-1 8,1-1 13,-3 1-1,3 0 2,-1 0-6,-2 2-3,2-1-9,-3 0-4,2 1-4,-1 1-19,0-2-26,0 2-30,-2 4-19,0 0-29,0 0-42,0 0-86,0 0-279,0 0-2</inkml:trace>
  <inkml:trace contextRef="#ctx0" brushRef="#br0" timeOffset="-199634.32">24817 7980 1360,'0'11'-11,"0"-2"25,3 1 13,-3 2 17,2-2 16,-2 3 11,2 0 6,-2 0 13,2 1 4,1 1 7,-1 0 6,3 0 4,-3 1 0,2 1-4,0-2-5,0 2-4,0-1-5,-1-3-9,3 2-3,-2-2-4,-3 0-2,2-4-3,0 3 1,-1-2 11,-2-3-5,0 3-1,-5-3-11,1-2-5,-6-2-6,0 4-7,1-4-1,-7 1-31,0-2-34,-3-2-41,-3-2-53,0 0-63,0 0-64,-3-4-119,1-1-154,0 0 27,8-4-97,0 4-82</inkml:trace>
  <inkml:trace contextRef="#ctx0" brushRef="#br0" timeOffset="-198735.31">25026 7671 1562,'2'-10'-44,"0"3"16,0-2 23,0 1 5,-2 0 14,2 1 16,-2-1 11,2 2 9,-2 1 6,0-2 7,2 2 2,-2 5 5,0-9 0,0 5 1,0 4 3,2-8-4,-2 8-1,-2-5-3,2 5-2,0 0-4,0-7-5,0 7-3,0-5-6,0 5-2,0 0-5,0 0-4,0 0-5,0 0 1,-20 10-1,13-6-5,-1 1 1,-3 6-2,-4 2 2,1 7 3,-8 4 5,-4 7 7,-5 5-1,-13 14 7,-5 3-2,1 2 1,-6 3 4,1-1-2,-2-2 0,3-2 2,-3-2-7,7-5-5,2-3 4,9-11-7,7-3-3,6-9-2,3 2-1,1-6-2,4 0-6,1-3-2,1-1 4,2-2-4,2-1 10,2 0 1,0-1-1,-2-3 3,6 2 1,-2-4-6,2 1-3,4-4-1,-4 1-3,4-1 1,0 0-5,0 0-9,0 0-11,0 0-11,0 0-18,0 0-18,0 0-22,12-11-34,-10 7-45,2 0-62,0-1-73,-2 1-189,4-2-33,-4 1 71,2-3-123,0 1-63</inkml:trace>
  <inkml:trace contextRef="#ctx0" brushRef="#br0" timeOffset="-197859.58">23211 7700 1464,'10'-8'-61,"0"2"14,0 1 9,-4 1 21,3-2 11,-4 0 10,2 1 15,-4 2 12,2-4 7,2 3 10,-4-2 11,1 3 9,-4 3 1,6-8 9,-4 7-2,-2 1-2,3-6-2,-3 6-6,3-6-6,-3 6-5,0 0-4,0 0-1,0 0-5,0 0-2,-18 12-1,3-3 5,0 6 2,-7 4 6,-7 12 8,-16 11 1,-5 4 0,-8 4-1,1 6-1,-4-1-4,1 2-3,1-1-3,-2-3-2,5-3-6,6-3-4,3-4 0,9-8-2,9-7-9,5-4 3,1-4-4,6-2-3,0-2-1,2-2-3,2-2-2,3 0-1,0-4-3,0 1 2,3 0-2,2-3 1,-1-1-2,1-1 4,0 0-8,5-4-20,-1 4-28,1-4-30,0 0-43,0 0-49,0 0-54,0 0-85,4-15-175,1 9 10,-3-2-97,-1-2-64</inkml:trace>
  <inkml:trace contextRef="#ctx0" brushRef="#br0" timeOffset="-196658.93">22520 8811 1562,'-8'0'15,"2"2"22,6-2 1,-10 0-3,10 0-2,-9 1-3,9-1 3,0 0 7,0 0 6,0 0-1,0 0-3,0 0-4,0 0-4,25-10-2,-13 8-5,0 1-11,0 1-27,1-2-36,-1 4-39,4-1-36,-6-1-66,4 0-373,-2 2-63</inkml:trace>
  <inkml:trace contextRef="#ctx0" brushRef="#br0" timeOffset="-196471.56">22567 8920 1522,'-13'7'-12,"3"1"28,2-5 17,-4 3 10,6-3 14,0-1 16,0 2 13,0-2 4,2 2 5,4-4-5,-9 4-5,9-4-7,-5 3-9,5-3-4,0 0-8,0 0-4,24 0-5,-8-2-30,4 1-36,3-1-28,7-2-36,2 4-42,8-4-48,-8 0-107,12-1-349,-2-1-125</inkml:trace>
  <inkml:trace contextRef="#ctx0" brushRef="#br0" timeOffset="-195426.62">23759 8778 1625,'-2'-6'-10,"2"6"31,-4-7 23,4 7 27,-4-4 13,4 4 10,-4-5 7,4 5 2,0 0-1,-4-5-5,4 5-7,0 0-8,0 0-7,-3-5-7,3 5-10,0 0-4,0 0-3,0 0-4,0 0 0,0 0 0,0 0 2,0 0 1,0 0 7,-12 10 6,7-5-15,5-5 2,-13 6-1,7-3-6,-3 1 1,-1 0-12,1 0 2,1-3-9,-2-1 2,4 2-6,6-2 0,-20-2 0,12 1 0,-2-1 1,5-4-8,-1 0-4,2-1 0,4-1-1,-2-1-3,2-1-2,2 0-2,2 1 0,2 0 5,-1-2-6,5 1 3,0 3 0,0-4-2,4 4-6,-2 1 5,3 1-1,0-1-4,-2 2 4,2 0 2,2 2 2,-5 1-1,1 1 7,2 1 2,-3 1-5,1 2 1,0 2 5,-2-1 1,-3 3 1,-2-1 7,0 4 0,-1-1 2,-5 0-2,-4 4 6,1 0-2,-3-2 0,-4 3-4,-3 1-2,-2-1-2,-2 0 2,-1-3-4,0 1 2,1-4-6,-2-1-6,2-1 6,0-3 1,2-2-9,0 1 0,1-6-2,1-1 6,-2 0-7,5-3-7,-1-2-1,3-3-3,3 0-1,3-1-1,-1 0-1,6 0-2,1-1 3,-1 2-1,8-3 3,-3 4 1,2 0-1,5-1 4,-2 3 0,4 1-3,-3 0-2,6 3 11,-4-1-6,4 2 9,-1 3 0,-1 1 6,2 0 0,-4 1-2,2 5-2,-1 2 9,-3-1-3,4 7 1,-6-1 1,-4 6 4,0-2 8,-5 0-4,-3 4-2,-3 4 8,-3 0-5,-4 5 2,-4-1-4,-4 1-5,-3-1-2,-5 1 3,-2-1-1,2-4-1,-6 0 1,2-5-4,3-3 2,-1 1-3,-1-5-3,5-2 4,1-3-5,4-2 4,0-3-2,-1 1 1,4-4-7,1 0 4,2-2-1,3-1-4,1-1-2,3 0-3,3-1 4,2 0-5,1 5 3,4-11 2,0 7-3,5 0 0,3 1 3,3-2 2,4 5 2,1-5 8,2 5 1,4 0 6,3 0 1,2 5 3,4-2 5,4 1 2,1 4-1,-1-1 2,2 0-5,1 3 1,-2-1-2,-1-1-2,-2 2 2,0-3 5,-8 1 3,1-4 10,-4 1 9,-3-1 11,-2-2 11,0 0 6,-1-4-2,-2 0-4,1-2 0,-3-1-5,0-3-1,0-1-6,-2-5-7,-2-3-3,1 0-8,0-3-4,-2-4-7,1-7-14,-1 3-37,0-2-46,-1 5-73,-2-1-73,-1 2-104,-1-1-134,1 3-246,1-3 78,1 2 78,-1 1-392,2 4-411</inkml:trace>
  <inkml:trace contextRef="#ctx0" brushRef="#br0" timeOffset="-191003.03">22304 10430 1046,'0'0'163,"3"-4"-38,-3 4-28,7-4-17,-7 4-5,0 0-8,6-4 2,-6 4 2,0 0 7,4-4 1,-4 4 1,0 0-3,0 0 4,6-1-9,-6 1-2,0 0-3,0 0-6,0 0-5,0 0-1,0 0 7,7 5 2,-2 1 0,-2 0 2,-1-1-2,-1 4 3,2 1-4,-1 2 4,3 1 2,-3 2-9,0 1 1,-2-2-4,2 4-4,0-1-9,-2 2-2,0-1 3,0-2-11,1 1-3,-1-1-2,0-1-2,0-1-3,0-3-19,0 0-17,0 1-29,0-2-36,3-1-41,-3-1-51,0-1-65,-3-3-100,3-1-142,0-3-3,0 0-109,0 0-87</inkml:trace>
  <inkml:trace contextRef="#ctx0" brushRef="#br0" timeOffset="-190758.31">22565 10585 1655,'0'0'36,"0"-7"30,0 7 15,0-6 0,0 6 2,6-5 6,1 3 5,-1-2 3,3 2 3,3-2-8,1 2-7,2 0-14,4 1-5,-2-1-5,2 0-6,1 0-9,-4 0-21,1 2-23,-4-3-40,2 3-41,-3-3-63,0 2-56,2-2-116,-4 0-143,-2-2-107,3 3-65</inkml:trace>
  <inkml:trace contextRef="#ctx0" brushRef="#br0" timeOffset="-190560.92">22965 10371 1558,'-2'-11'21,"2"4"30,-3-1 18,3 1 16,0-1 12,-1-1 4,1 2 4,0-1 1,-2 2-7,2-1-5,0 7-15,-2-11-8,2 6-9,2 1-24,-2 4-34,-2-8-32,2 8-30,0 0-43,0 0-37,0 0-51,0 0-107,0 0-327,2 20-120</inkml:trace>
  <inkml:trace contextRef="#ctx0" brushRef="#br0" timeOffset="-190300.82">22981 10496 1666,'2'11'-29,"0"-1"32,0 2 31,-2-2 13,2 2 22,-1 0 24,2-1 18,-1 0 17,-2 3 9,2 1 7,1-1 9,0 1 3,-1 0-2,0-1-7,0 0 2,-1 1-3,-1-5-10,4 4-4,-4-3-7,0-1-6,0 0 0,-5 1-7,1-3-6,-2 1-10,-3-1-10,0-3-6,-5 3-11,0-5-10,-3 3-46,-1-2-60,0-3-45,-4 2-67,1-3-87,-2-3-105,0 1-239,-3-3 35,3 1 75,2-3-214,-2-1-188</inkml:trace>
  <inkml:trace contextRef="#ctx0" brushRef="#br0" timeOffset="-183396.27">23352 10551 735,'0'0'75,"0"0"-10,0 0 9,5 4-11,-5-4-7,0 0 10,0 0-5,0 0 1,0 0 5,0 0 8,0 0 0,0 0 1,4 4-3,-4-4 4,0 0-3,0 0 2,0 0-5,0 0-1,0 0 0,0 0-5,0 0 0,0 0 0,0 0-4,0 0 0,0 0-3,0 0 0,2 4-1,-2-4-4,0 0-2,0 0-2,0 0-2,0 0-1,0 0-4,0 0 2,0 0-6,0 0-1,0 0-1,0 0-2,0 0-2,0 0-3,0 0-1,0 0-4,0 0-1,0 0 2,0 0-1,0 0-3,0 0 2,0 0 1,0 0 5,0 0-2,0 0 2,0 0 0,0 0-1,0 0 2,0 0 6,16-2 3,-6 0 1,2 2 1,6-2-2,1 0-2,2 0 1,0 0 4,0-1-1,2 1 2,1 0 3,-3-3 2,0 5-2,-2-3 0,0-1 5,-2 3-7,-2-1 10,-1 0 3,-2-1 1,-2 1-5,0 2-2,1 0-4,-2-3-1,-3 1-4,-6 2-6,15-2-3,-9 1-5,-6 1 1,10 0-6,-2-3-2,-8 3-2,8-1-1,-8 1-3,0 0-1,10 0-3,-10 0-6,0 0-12,8-3-10,-8 3-22,0 0-18,0 0-24,0 0-24,9-2-47,-9 2-41,0 0-51,0-5-62,0 5-124,-4-7-133,4 7 60,-5-6-209,5 6-205</inkml:trace>
  <inkml:trace contextRef="#ctx0" brushRef="#br0" timeOffset="-182862.56">23954 10271 1904,'0'0'-27,"3"-7"27,-3 7 17,2-6 15,-2 6 10,2-5 10,-2 5 12,3-4 10,-3 4 7,0 0 1,3-6 2,-3 6-3,0 0-5,0 0-2,0-7 3,0 7-6,0 0-6,0 0-6,0 0-5,0 0-10,0 0 1,0 0-4,0 0 1,0 0 6,0 0-4,7 13 10,-4-8-6,-1 3 1,0 3-2,3 1 1,-2 3-1,1 2 7,-3 1-9,2-1 2,1 2 0,-2-3-7,-1 5-4,4-1-1,-3-1 2,3 0-4,-3-2-4,0 2-1,0-4-2,-2 3-2,2-3-4,0-4-1,-2 2-2,2-2-1,0 0-7,-2-4 4,0 2 0,0-1 6,3 0-5,-3-1-3,0-2-3,1 0 1,-1 1-11,0-6-11,0 7-13,0-3-18,0-4-31,0 0-36,0 0-40,0 0-45,0 0-49,0 0-81,0 0-142,0 0-24,0 0 55,3-17-101,1 12-42</inkml:trace>
  <inkml:trace contextRef="#ctx0" brushRef="#br0" timeOffset="-182366.63">24265 10413 1447,'0'0'-11,"-5"-2"31,5 2 18,0 0 17,-8-5 12,8 5 13,0 0 11,-7-1 5,7 1 8,0 0 2,0 0-2,0 0-1,-5-2-3,5 2-8,0 0-4,0 0-1,0 0 7,0 0 1,0 0 4,0 0-4,34 5-7,-17-2 0,4-3-2,0 2-7,2-1-10,3-1 1,4 0-11,-2 0-6,1 0-8,-2-1-5,-3-1-4,-1 2-4,-1 0 4,-6-3-14,3 3-9,-4-2-13,-3 1-32,-1-1-27,-3-2-40,0 0-34,-5 0-31,-3 4-43,7-5-45,-7 5-99,-4-10-136,4 10 31,-4-9-97,4 5-56</inkml:trace>
  <inkml:trace contextRef="#ctx0" brushRef="#br0" timeOffset="-182127.02">24850 10147 1637,'4'-7'60,"-2"-1"24,2 1 14,1 0 10,-3-1 0,2 1 3,-1 2 0,1-1-2,-2 0-7,0 3-12,0-1-10,-2 4-6,3-7-9,0 3-19,-3 4-17,5-4-21,-5 4-17,0 0-32,0 0-36,0 0-35,8 10-34,-8-5-35,0-5-76,0 11-128,-2 0-198,-1-4-82</inkml:trace>
  <inkml:trace contextRef="#ctx0" brushRef="#br0" timeOffset="-181800.94">24895 10285 1556,'-3'8'-39,"3"-1"24,0 1 24,3 1 24,-3-1 20,2 2 17,-1-2 14,-1 2 15,3 2 11,-6-3 7,6 3 8,-3-3-2,0 4 5,2-1-3,0 0 4,0 0-1,-2 0-3,1 1-4,2 1-5,-3-3-2,2 2-4,1 2-13,-2-2-1,-1-2-3,3 0-2,-1 2-2,1-3-2,-3 2-1,2-1 0,-2-2 5,0-1-11,1 1-3,-1 0 2,0-2 3,0 1 2,-1-3 2,-1 3-2,-1 0 0,-2-3-7,-1 1-3,-4-1-8,-1 1-4,1-1-7,-7-3-6,-2 3-7,-3-2-47,-5 0-66,4-2-86,-6-1-120,-4-1-135,6-3-259,-2-3 68,1 5 75,4-5-354,3-1-366</inkml:trace>
  <inkml:trace contextRef="#ctx0" brushRef="#br0" timeOffset="-180148.34">24198 9980 2288,'2'-8'-86,"0"3"18,-2-1 23,0 6 10,2-10 14,-2 7 14,0 3 21,1-9 15,-1 6 11,0 3 4,0 0 11,0-10 4,0 10 8,-1-4 1,1 4 0,0 0-1,0-7-3,0 7-6,0 0-8,0 0-4,-2-5-4,2 5-6,0 0-4,0 0-3,0 0 0,-13 12 2,5-2 5,-6 6 6,0 4 2,-7 9 4,-4 9 7,-12 16 4,-3 3-4,1 4-3,-4-3 3,1 3-8,-2-1-5,-1-3-3,1-4-7,-1 1-7,3-7 3,6-9 5,6-4-8,3-5-4,1-4-2,4-1-5,1-2 4,5-5 0,0-2 0,4 1-5,0-6 2,0 0-5,4 0 1,0-1-3,1-1-2,1-3-5,1-1-11,4 0-15,1-4-24,0 0-33,0 0-37,0 0-36,0 0-40,0 0-54,10-15-152,-8 9-105,3-1 65,-1 0-107,-2-1-51</inkml:trace>
  <inkml:trace contextRef="#ctx0" brushRef="#br0" timeOffset="-179473.87">22552 10053 1513,'0'0'-9,"7"-5"16,-7 5 9,0 0 7,6-3 9,-6 3 14,0 0 6,0 0 13,2-5 6,-2 5 5,0 0-5,0 0 2,0 0-6,0 0-4,0 0-5,0 0-5,0 0-5,0 0 5,0 0 11,-10 22 3,3-5 8,-1 2 3,-5 12 7,-2 1-12,-1 10 8,-4 0-1,-10 17-11,3-3 1,-6 2-7,3 0-7,-4-5-6,-2-2-4,6-7-1,3-10-6,-1 1-3,0-3-6,0-1-1,7-7-12,1-1-18,-2-4-22,7-2-35,-1-2-38,5-4-41,2 4-44,2-8-59,2-4-95,5 1-137,0-4-204,0 0-172</inkml:trace>
  <inkml:trace contextRef="#ctx0" brushRef="#br0" timeOffset="-178844.11">22233 11548 2020,'-2'-5'46,"0"0"-1,2 5-2,6-9 1,-2 3 8,4 0 7,-1 3 1,1-3 3,3 2-7,-3 0-5,5 2-3,-3-2-6,4 1-5,-4 1-21,2 2-27,1-2-37,-2 2-48,3 0-47,-4 0-83,4 0-141,-5 2-242,-2 2-109</inkml:trace>
  <inkml:trace contextRef="#ctx0" brushRef="#br0" timeOffset="-178654.4">22324 11681 1814,'-10'8'78,"0"-1"15,3-1 2,2-3 0,1 2-5,0-3-6,-1 1 1,5-3 8,-4 4 2,4-4 2,0 0-2,0 0-10,19 3-9,-7-3-7,8-3-5,-1 3-11,2-2-36,0 0-26,3 1-38,1-1-50,2-2-51,3 1-47,-3 3-108,1-3-157,-5 1-193,5 2-149</inkml:trace>
  <inkml:trace contextRef="#ctx0" brushRef="#br0" timeOffset="-178345.24">23074 11650 1861,'-7'-6'50,"7"6"31,-11-3 18,11 3 12,-8-4 2,8 4 5,-8-2 7,8 2 5,-3-3 4,3 3 6,0 0 5,0 0 4,15-4 3,-2 2-12,0 0-10,5 0-10,4 1-11,3-3-6,1 0-11,4 2-8,-5-4-6,2 5-9,0-5-7,-5 4-8,-3-1-6,0-1-26,-6 4-21,1 0-23,0-3-38,-4 1-50,-2 0-65,-2 0-73,-1-3-72,-1 2-173,-1 2-60,-3 1 72,6-6-219,-6 6-194</inkml:trace>
  <inkml:trace contextRef="#ctx0" brushRef="#br0" timeOffset="-177722.64">23789 11480 1852,'0'0'32,"4"-7"28,-4 7 11,0 0 0,0 0-6,0 0 5,0 0 5,0 0 11,0 0 8,0 0 0,0 0 1,0 0-4,0 0-5,-16 14-8,10-12-3,-2 0-13,2 0 1,-2-1-5,8-1-9,-16 0 1,16 0-12,-14-3-5,8-1 3,-1-3-7,3 0-8,0-4 0,-1 2-2,5-2 0,0-4-1,3 2-3,1-2-3,-1 2-2,5-1-2,-2 1 2,3 1 1,-2 1 1,3 2-2,-2 1-1,0 3 2,4 1 5,-2 2-1,0 0 1,3 4 5,-2 0 2,-1 7-10,-1 1 4,-1 1 7,-2 4 3,-4 5 4,0 1 0,-4 1 5,-2 3 3,0 0-7,-4 1-7,-5 1 5,-2 2-3,-4-1 1,-3-2-4,0 0-4,-4-4 3,1 2-8,-4-4-1,5-2 6,-3-2-7,8-4 2,-3 0-1,5-5 2,2 0-8,0-4 3,3-1-4,4-2-1,8 0 0,-16-5-3,14 2-1,2 3 1,-2-10-3,2 10 1,6-7 1,-2 3 2,3 0 10,4 3 2,-3-1 2,7 0 10,0 2 1,2 0 2,1 2 1,4 1 1,3 1 4,-1 2 1,2-1-4,-5 1-4,4 1-1,-2 1-2,1 1-4,-2-4-2,-2 2 0,-3-1-4,-1 0-21,0-3-29,-2 2-25,-1-2-35,0 0-38,-5 0-59,1-3-70,-1-3-58,0 2-119,1-3-111,-3-2 27,3-1-221,-1-1-234</inkml:trace>
  <inkml:trace contextRef="#ctx0" brushRef="#br0" timeOffset="-177542.46">24280 11375 2202,'5'-14'78,"1"3"23,-2-1 1,-1 3-1,-1 1-3,2 1 0,0 1 3,-2-1-7,0 2-5,0 2-13,3-4-8,-3 4-8,-2 3-16,4-4-20,-4 4-22,0 0-40,0 0-45,0 0-52,0 0-66,10 10-81,-10-5-151,-2 5-24,0 0-125,0 1-81</inkml:trace>
  <inkml:trace contextRef="#ctx0" brushRef="#br0" timeOffset="-177298.73">24275 11618 1786,'0'10'101,"0"-1"13,0 4 7,0-3 7,0 2 9,3 1 15,-3 0 12,0 3 6,2-1 7,-2 2 14,0 0-3,2-2-5,-4 3-3,2-2-3,-2 2 3,-1-1-9,0-2-7,-1-2-6,0 3-7,-4-3-10,0-1-7,-2-1-4,-4-2-4,1 2-20,-5-4-11,2-1-5,-6-2-23,-1 1-48,-2-3-65,0-2-89,-3-2-94,-2-3-135,0 1-186,5-6-115,0 0 66,4-3-460,4-2-531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24T09:46:33.2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998 1800 1074,'4'-4'163,"-4"4"-37,9-5-8,-9 5-20,3-6-13,3 1-5,-6 5-8,4-5 4,0 2 5,-2-2 7,-2 5 0,5-7-2,-3 1 0,2 3-6,-4 3-1,2-10-6,0 4-2,0 1-5,0-1-2,-2-1-4,2 0-6,-2-1 3,0 1-5,-2 0-1,2-1-5,-2 1-1,0 1 0,-2 0-8,0-1-5,-3 0-5,-1 4 0,-1-2-2,-6 5-5,1 0-2,-8 5-2,-1 2-3,-5 1 0,-1 6 1,-3-2-7,2 5 1,-2 0-1,6 3 1,0 1-1,3-1-5,3 2 4,6-1 2,1-1-3,0 1-2,7 0 0,4-1 0,2-1 0,4-1 3,4 4 0,6-3-4,2 0 1,6 0 0,1 0-1,2-4 2,1 3-1,3-2-1,1 0 1,-3 0-2,-2 1-2,-3-3 5,-1 1-4,-2-1 1,-1 1 4,-4 1-3,-2-1 1,-1-3 6,-4 1 4,-5 2 6,-2 0 4,-2-2 0,-7 1 8,0-3 6,-3 0-12,-8 1 0,2-3-2,-6 2-7,-1-7 5,-1 2-1,-1-2-8,-3-1 5,0-3 1,4-4-9,-4 0-3,1-5-10,-1-2-14,2-2-11,0-2-13,7 0-18,5-1-17,0-1-18,5 0-24,6 2-18,2-1-21,8 1-19,1 3-21,8-5-19,2 4-67,2-2-121,6 2-225,3 0-128</inkml:trace>
  <inkml:trace contextRef="#ctx0" brushRef="#br0" timeOffset="340.29">1235 1861 1815,'-2'-6'26,"2"-1"32,-2 1 21,0-1 11,2 0 14,-2 2 9,0-1 4,2 0 3,-2 1 0,0 1-1,2 4-10,-2-6-8,2 6-10,-2-5-17,2 5-2,0 0-7,0 0 4,0 0 6,2 24 3,0-9-6,0 3 1,2 1-2,-2 2 1,0 4-4,0 1-1,0 1-2,-2 1-6,0 0-3,0 1-5,0 0-10,0 0-4,0 0-5,3-5-6,-3-2 4,0 0-6,0-1-1,2-2-2,-2-2-2,2-2-11,0-4-14,-1 1-13,7-3-20,-4-2-25,2-2-34,0-3-34,3-2-46,-9 0-51,19-4-47,-8-2-100,3 1-141,-1-5 33,0 2-194,-1 1-172</inkml:trace>
  <inkml:trace contextRef="#ctx0" brushRef="#br0" timeOffset="531.22">1335 2171 1879,'-15'-2'11,"3"2"36,-1-2 25,3 1 14,-4-1 10,6 2 2,0-2-2,2 0-8,6 2-10,-11-4-11,11 4-4,2-7-9,-2 7-3,11-8-12,-3 2-24,2 4-31,4-3-24,2 0-33,3 0-36,1 3-36,2 0-31,-2-2-66,1 4-111,-2 0-221,0 0-74</inkml:trace>
  <inkml:trace contextRef="#ctx0" brushRef="#br0" timeOffset="925.57">1572 2149 1543,'6'7'-21,"-1"-1"21,-1-2 28,-2 1 20,3 1 11,-1-2 14,-2 1 5,2 0 10,-2 0 8,3 0 6,-3-2 6,2 1 5,2-2-2,2 0-2,2-1-11,-2-1-4,4 0-9,-1-1-10,4-1-8,0-2-8,0-1 0,2-2-6,-1-1-6,-1 1-3,0-3-8,0 1-1,-3 0-2,-2-4-5,0 5 1,-2-4 1,-4 3-1,-2 1 1,0-1-6,-4 1 2,-2 1 0,-2 3-2,-2-1 5,-1 4 1,-4 1 2,2 0 5,-2 1-2,-1 4-4,-2-1-2,5 4 4,-5 1-4,2 2-1,1 0-5,-3 1-1,5 3 6,2-2-6,1 0 4,2 2-2,1 2-8,5-6 8,-2 2-1,2 1-1,5-4-4,3 4-3,0-4 4,1-1-2,8-2-3,2-1 3,-1-2-20,6-1-21,6-3-28,-1 3-28,1-7-44,0 0-42,1 0-51,-1-1-34,2-7-58,-1 0-111,-5 2-74,-2-2 51,-3-2-110,2 1-56</inkml:trace>
  <inkml:trace contextRef="#ctx0" brushRef="#br0" timeOffset="1172.31">2212 2077 1567,'0'-7'46,"0"7"29,2-6 31,-2 6 18,-2-4 8,2 4 6,0 0 4,0-9-6,0 9-8,0 0-13,0 0-2,0 0-20,0 0 10,0 0 1,0 0 2,-3 26-9,3-14-2,3 5-7,1 3-5,-1 1-10,1 5-16,0 2 3,-2-1-7,2 1 0,-2 4-2,0-3-8,0 2-3,0 1 0,-2-5-24,2 1-20,-2 1-32,0-7-22,0-3-32,2 0-32,-2-4-39,0-3-42,3-4-37,-1-3-46,-2-5-73,5 0-75,-5 0-1,6-13-126,-4 1-63</inkml:trace>
  <inkml:trace contextRef="#ctx0" brushRef="#br0" timeOffset="1463.14">2191 2167 1469,'-11'-15'1,"3"4"28,-1 1 26,3 0 29,1 3 8,1 2 13,0-1 4,2 0 1,-1 1-3,3-2-2,0 7-3,7-8-5,-1 1-4,3 1-2,4 2-1,2-1-8,-1-1-3,6 3-1,-2-1-8,2 2-9,-1 2-6,0 0-3,0 2-6,-1 2-2,0 1-4,-4 1 3,1 1-1,-4 4-5,-5-1 4,1 2 6,-7 1-4,-2-2-3,-5 6 5,-2-4-11,-3 3-6,-6 1 1,-2 0-3,1-3-14,-5-1-21,1 1-20,0-2-19,0-3-29,-1-3-39,3-2-47,5-1-55,0-1-47,2-4-115,6-1-98,-2-1 41,6-2-105,4-1-45</inkml:trace>
  <inkml:trace contextRef="#ctx0" brushRef="#br0" timeOffset="1922.04">2708 2027 1462,'3'-5'31,"0"0"32,1 2 30,-2-6 26,-1 4 17,2-1 10,-1 0 11,-2 1 7,2 1 4,-2 4 5,2-8-9,-2 8-15,2-7-19,-2 7-13,0 0-18,0 0-7,0 0-6,0 0-6,0 0-8,-4 24-4,2-12-1,-3 2-8,4 1-7,-5 4-8,2-3 2,-2 0-2,-1 3-6,-2-2-4,2-2-1,0 1-2,0-1-5,1-2-6,0 0 4,-1-3 2,3 0-6,-3-3-1,3 1 2,0-3-2,0-1 6,0 0-12,0-1-1,4-3-2,-4 3 0,4-3 1,0 0-7,0 0-1,0 0-2,0 0-1,0 0-1,0 0-5,0 0 4,22-12-4,-9 10 5,2-1 1,0 1-3,4 0 5,2-2-5,-2 0 7,4 1-1,-2-1-11,1-1-13,-2 2-9,2-1-20,-3 3-12,0-4-14,-2 1-16,-3 1-23,0-1-30,-4-2-32,1 2-40,-3-1-27,-1-1-64,-1 2-113,-2-1-66,-1-1 47,-1 3-96,0-4-39</inkml:trace>
  <inkml:trace contextRef="#ctx0" brushRef="#br0" timeOffset="2142.73">2924 2073 1398,'0'0'30,"-10"-3"36,10 3 30,-8-3 28,8 3 8,-6-3-5,6 3-9,0 0-9,0 0 1,0 0 12,-12 11-2,12-4 1,-2 5 1,-1-1-7,1 2-8,2 2-10,0 1-5,0 1-11,0 1-6,0-1-6,0 3-14,0-2-7,-2-1-22,2 1-27,2-3-27,-2 1-32,0-4-38,0 1-47,0-2-47,2-4-45,-2 0-99,3-4-115,1-1 4,-4-2-86,0 0-35</inkml:trace>
  <inkml:trace contextRef="#ctx0" brushRef="#br0" timeOffset="2628.96">2934 1905 1488,'-4'-16'20,"-2"3"27,-4 1 34,4 1 11,0 1 15,-2 0 7,2-2 7,-1 2-1,-1 1 1,-1 1-4,1 1-5,-1 0-8,1 0-4,-5 6-7,2-1-10,-1 2-3,-1 2-8,-2 3-4,0 3-6,-1 5-8,-2 2 4,3 5-5,-5 2-5,7 4 1,-2 3-4,0 2 2,4 5-12,1 1 3,0-2-6,3 1 1,2 2-8,0-1 3,5-4 0,0-1-5,3-1-2,4 4 5,2-2-8,-3-6-1,8 2-2,2-5-2,-2-5-3,7-2 9,0-4-7,3-2 3,1-3-6,3-4 3,3-2 1,1-2-7,7-6 3,-1-2 2,0-4-4,5-5-3,0-7 3,11-10-3,-6-4 4,-3-6 16,-5-4 8,-11 2 4,-7 3 14,-6-3 1,-4-6 4,-8 4 7,-4 2 2,-9-4-3,-4 4 1,-7 4-8,-8 6-6,-7 2-7,-3 7-7,-3 8-2,-2 9-4,-1 7-12,-5 6-41,2 5-47,-2 9-49,1 2-63,-9 15-88,10-5-102,13 0-241,2 2 72,13-2 69,-2-1-249,6 2-214</inkml:trace>
  <inkml:trace contextRef="#ctx0" brushRef="#br0" timeOffset="4877.81">4849 1867 2017,'-1'5'-1,"-3"-1"22,2 1 18,2-5 11,-6 7 2,2-6 5,4-1 8,-7 5 6,1-3 5,6-2 2,-10 2 3,10-2-1,-7 0-2,7 0-5,0 0-4,-13 0-2,13 0-4,-6-7-2,2 4-9,0-1-4,4 4 0,-6-10-3,5 3 3,-2 1-5,3-2-4,3 1-5,-3 1-3,5-1-2,-1 0-5,0 0 0,2 1-3,0 1-9,3 1-2,-2-2 5,5 4-8,-1-2 4,-1 4-3,0 2-1,6 4-3,-5 2 2,5 3 4,-3 5-1,-3 2 3,1 3 1,-5 3-3,-4 4 2,-2 2 3,-2 2 2,-6 2 0,-3 4 1,-4 3 1,-4-4-3,-1 4-4,-3-5 8,3-2-6,-4 1 5,4-9 5,-2-1-6,1-2 2,0-1-4,2-6 12,-1-3-4,2-1 8,0-5 0,1 0-5,1-7-6,-1 3-1,2-3-2,3-3-1,-4 1 0,1-5-3,5 4-6,2-2-1,-1 2-3,3-3 2,-1 1-2,1 1 0,2-2 0,0 3 0,4 3 1,0 0-9,6-11 7,2 11-4,1 0 5,4 0-3,2 0 1,1 0 1,4 3-3,-3 1 2,6 0 3,2 1-1,-2 1 0,2-1 1,1 1-2,-1 0 0,-3-2-1,-4 1-16,4 0-29,-3-3-28,-2 1-34,-1-6-50,1 3-56,1-4-60,-3-1-71,-1-3-129,-1-1-39,0-2 69,-1 0-128,4-4-70</inkml:trace>
  <inkml:trace contextRef="#ctx0" brushRef="#br0" timeOffset="5364.09">5086 1796 1699,'-4'-5'64,"-1"-1"30,3 1 18,-2 2 8,1-1 0,3 4-10,0 0-6,0 0-13,-6-6-6,6 6-13,0 0 2,0 0 2,0 0 0,9 18 1,-3-11-11,-1 3-1,-1 1-8,0 2-3,2-4-4,-2 4 0,1-4-8,-1 3-2,-3-3-2,4 1-7,-3 0 6,1-3-2,0-2-6,0 3-1,-1-2-1,-2-3 5,0-3-10,0 0 4,-5 6-2,5-6-3,0 0-1,-10-13-2,6 3-7,0-2-1,-1-2 0,1-3-1,0 0-8,2 0-2,0-1 4,2 1-2,0 1 2,0 1-6,4 0 5,0 2-6,3 0-1,-1 1 5,2 4-5,1 1 0,4-1 0,-3 5 2,1 0 0,4 3-1,-1 3 2,1 0-2,0 5 3,-3-1 3,3 4-6,3-1 5,-6 2 2,1 3 6,-1-2-3,-3 2 1,2 1 3,-5-3-8,2 4 3,-4-2 0,0 3 0,0-1-3,0-1-26,-4-1-31,2-4-35,-2 2-52,-2-2-51,2-1-55,-2 2-112,2-2-141,0-3 40,2 2-141,2-3-102</inkml:trace>
  <inkml:trace contextRef="#ctx0" brushRef="#br0" timeOffset="6410.48">5725 1659 1537,'-2'-3'-62,"2"3"18,-4-7 16,2 2 10,-2 3 14,4 2 11,-4-8 7,4 8 15,-5-6 10,5 6 12,-2-5 5,0 1 8,2 4 4,-7-6 2,5 1 8,0 0 4,2 5 6,-4-7 1,4 7 4,-4-5 3,4 0-2,0 5-1,-5-7-2,5 7-7,-2-6 0,2 6-4,-4-4-5,4 4-2,-2-3-8,2 3-5,0 0-7,0 0-5,0 0-6,0 0-6,-6-6-2,6 6-9,0 0-2,0 0 1,0 0-5,4 19-1,0-7-3,-2 3 0,5 4 1,-1 2-1,0 4 0,3-1 0,0 0-4,-1 3 4,0 0-1,2-4-3,0 2-3,-2-3 5,0-1-9,1 0 5,-3-1 2,0-5-2,1 0 0,-3-1 2,3-4-1,-5 1 1,2-4 1,0 1 7,-2-3-3,-1 1-1,-1-6-2,0 4-5,0-4 2,0 0-5,0 0 6,-13-10-2,6 3-1,-4 0-7,-1-1 3,-1-1-1,5 1-1,-9-1 3,6 4-4,-4-2-2,0 3-2,-2 2 0,5 0-3,-6 4-2,2 1 3,-1 5 6,0-1-7,4 2-1,-2 2 1,1 0-3,4 3 6,0-1 2,2 1-1,1-1 8,1 2-6,4-2-1,0-1-3,2-2 5,2 1 1,1 2-1,4-5 8,1-3-8,0 1-8,4-5-5,-1 1-5,2-2-5,-2 0 4,5-3-1,-2-3-1,4 1 1,-6-3 1,2-1 3,-2-1-1,1 1 7,-3-4-3,1 4 1,-2 0 3,-1-1 2,-2 3 2,1 1 5,-2 1-1,3-2 1,-2 5-1,-2-5-1,0 5-3,-4 2 2,11 0 1,-11 0 5,10 4-5,-4 1 1,3-3-1,-2 5 0,-1-2 4,-1 1 0,4 1-6,0 1-14,0 0-29,-1-3-29,0 2-42,1 0-43,1-1-53,-2-2-68,2 3-136,-2-2-37,2 1-140,2 2-94</inkml:trace>
  <inkml:trace contextRef="#ctx0" brushRef="#br0" timeOffset="6973.54">6640 2284 1608,'6'-4'11,"-1"0"27,1-1 31,-2-2 25,4-1 5,-3 1 2,2-3 3,-1-1 8,-2-2-5,1 2 3,0-5-10,-1 1-2,-3 0-6,2-2-4,-3-1-7,0 1 3,-3 3-5,2-1-9,-3 1 1,-2 0-11,0 1-9,-2 4-3,-7 1-6,0 3-7,0 0-1,-3 3-6,0 2 4,-2 0-8,2 5-3,1-3-5,0 3-5,2 1 3,1 1-1,2 1-4,0 0 0,2 1-2,5-2 6,0 4-4,5-2 2,0 2-2,5 0-10,0 1 7,6 0-2,0 1 0,7-1 3,-2 0 0,2 0-4,0 0 1,1-2-2,1 1 4,0 0-5,-2-2 2,-4 1-2,1 0 1,-2-3 4,0 1-4,-3-1-3,0 3 10,-2-3 5,0-1 5,-4 4 9,-2-3-1,-2 1 4,-2 4-2,-4-3 1,-5 0-4,0-1-4,-3 2 6,-4-4-9,2-2 1,-3 3-3,-1-3 4,-2-3-10,0 3-9,3-4-12,-2-2-26,0 0-24,-1-5-33,4-1-45,-2-4-43,6 2-47,7-4-36,3-1-62,2-2-130,5-3-11,4 0-167,4-2-130</inkml:trace>
  <inkml:trace contextRef="#ctx0" brushRef="#br0" timeOffset="7259.92">6887 1918 1753,'6'-4'44,"-6"4"28,6-4 43,-6 4 20,4-4 4,-4 4-2,0 0-8,0 0-8,6-1-5,-6 1-8,0 0 6,0 0 8,2 17-7,-4-8 2,2 1-8,0 3-2,2 3-8,-2 1-4,4 1-3,-2 4-15,2-1-4,-1-1-5,-1 6-8,4-2-3,-1 1-5,-1-1-6,0 0-4,0-2-1,1-1-3,-1-1-7,2-1-1,-2-4-20,2-1-21,1 1-25,4-6-36,-3 0-35,2-5-43,1-4-57,2 0-56,1-4-54,-1-1-122,3-1-67,-6-4 28,1 3-161,-1-3-136</inkml:trace>
  <inkml:trace contextRef="#ctx0" brushRef="#br0" timeOffset="7419.95">7032 2227 1713,'-14'0'38,"2"1"33,2-1 32,-2 0 24,2 0 6,10 0-6,-16 0-7,7-1-11,9 1-12,-10-2-13,10 2-7,-2-4-20,2 4-30,0 0-31,17-9-48,-7 5-43,3 0-50,6 1-43,-3-4-50,6 6-119,-1-4-257,1 3-112</inkml:trace>
  <inkml:trace contextRef="#ctx0" brushRef="#br0" timeOffset="7909.54">7419 2194 1741,'10'0'49,"-10"0"25,0 0 34,3-8 16,-3 8 5,-4-7 7,2 1 2,-5 2 8,3-3 10,-2 1-4,-1-1-5,1-1 0,-4 0-3,4 1-8,-5-1-6,1 0-7,0 1-7,0 1-12,0 3-12,0-2-9,0 1-9,-2 3-8,0 2-12,0 2-3,-2 3-8,-2 1-5,2 2 3,-1 1-5,0 5-4,2 1 0,3 0-5,2 1-3,-2-3 0,6 3-5,0-2-2,4 2-1,0-1-12,2-1-6,2 0-9,3-3-8,2 0-10,-1-3-2,4-1-11,0-3-1,0-3-3,1 0-5,1-4 2,0 0 7,0-2 5,0-1 4,2-1-2,-4-4 14,-1 1-1,0-3-2,-1-3 7,-1 1 7,-1 2 14,-2-1 4,0-1 15,2 2 7,-4 0 11,-1 5 3,0-3 1,1 3-5,-1 1-4,0 1-6,-1-1-6,3 1-5,-5 5-3,4-3-1,-4 3 0,0 0-2,0 0 1,15 10-3,-11-5-1,0 3 3,0 1-3,3-2-1,-3 3-9,2-3-19,0 2-32,4 1-26,-3-1-22,4 2-37,-2-2-45,1-4-41,3 1-46,2 0-35,-5-5-71,8-1-88,-2 2-27,2-4-191,0-1-174</inkml:trace>
  <inkml:trace contextRef="#ctx0" brushRef="#br0" timeOffset="8486.91">7837 2173 1797,'10'-9'2,"-2"1"36,-4 1 40,4-1 34,-6 0 16,0 1 11,0-1 13,-2 0 2,-2 3 18,0-3-3,0 3-3,-6-3-2,2 1-8,-2 3-9,-2-2-11,-1-1-13,-2 4-13,-4 1-11,3 0-13,-2 2-6,0 4-8,-2-1-8,2 1-8,-1 5-6,-1-2-4,4 2-4,2 3-8,-1-1-1,3-2-8,3 3-4,2 0-8,1-1-5,2-1-7,6-3-4,1 4-3,1-7-12,2 2-7,5-2-5,-1-1 0,3-3 3,3 0 4,-2 0-1,3-3 1,-1 1 5,-2-1 1,2 1-3,-4-3 4,-1 3 4,0-1-2,-3 1 4,-1 2-4,1-2-3,-10 2 7,16 4 0,-12-1-4,2 4 7,-4-2-2,2 7 0,0 1 6,0 5-5,1-1 4,-1 11 15,-2 0 6,4 6 4,1 5 0,-1-1 0,3 2-1,-1 7-2,0-1 1,-2-4-2,2 0 2,-4-2-1,0 1-3,-2-4 4,-2-2-7,-2-5 7,-2 1-2,0-3-3,-6-1 0,3-6 2,-2-1 0,-4-2-6,-5-3 5,2-4-3,0-3 1,-4-4-6,-1-3 3,-2-2-6,-1-7-3,-1-1 0,-5-7-4,-1-2-1,-1-9-5,-1-4 0,3-3 6,2-1 1,0 1-5,7-2 1,2 8 0,4-3 0,3 5-5,3 1-6,4 0-13,3 4-21,6 0-21,4-1-24,4-2-21,7-1-36,11-4-37,4 1-53,16-7-41,2-3-101,6 3-127,-2 0 22,3 3-178,-13 8-163</inkml:trace>
  <inkml:trace contextRef="#ctx0" brushRef="#br0" timeOffset="8877.85">8277 2118 1778,'4'5'-11,"-3"0"30,-1-5 31,0 5 16,0-5 12,0 0 5,-1 10 4,1-10 3,0 6-2,0-6 0,0 0-4,1 7-5,-1-7-2,5 4-2,0-2 1,1 2 0,-6-4 0,17 0-6,-6 0-7,1-2 10,3-2-9,0-1-11,2-3 3,-2-1-4,0 2 0,-1-4-4,0 0-6,-2-1-2,-2-1-1,-1-1 2,-3-1 0,1 2-7,-5 0 2,0 1-7,-4 0-1,-2 5 3,-3-1-19,-4 5 3,1 1 3,-3 0-8,-4 4 0,-2 1 0,2 1 0,-4 6 1,3 0-7,-2 0 1,3 4 0,2-1 4,2 2-3,1 3 3,6-3-4,2 2 3,2 0 3,4 1-6,4-1 2,2 1 0,5-1 0,2-1 0,4-1 2,3-1-14,2-4-27,0 1-27,1-5-45,1-1-49,-4-3-67,2 0-57,-1-4-147,-3 2-76,-4-2 35,1 0-152,-4-1-114</inkml:trace>
  <inkml:trace contextRef="#ctx0" brushRef="#br0" timeOffset="9603.27">4995 3216 1659,'-15'1'-52,"2"-1"11,3 2 17,-4 0 17,4 0 8,0 0 3,-1 0 9,0 0 7,0 1 8,3-1 9,0 1 8,-2 0 4,0-1 7,2 0 1,1 2 10,0-2 6,-2-1 2,3 3 8,-2-1 3,1-1 6,0 1 1,1 1-6,0-3 2,-2 2-2,1 1 1,0-4-6,7 0 1,-10 5-4,6-3-8,4-2-1,-8 4 4,3-2-13,5-2-10,0 0 1,-9 4-8,9-4-3,0 0-5,0 0-2,-4 5-7,4-5 0,11 4-4,0 0 8,5-3 3,8 2 1,7-2 4,11 2-1,10-3 0,13-4 1,35-6 2,17-1 4,16-4-3,11-3 4,49-3-6,8-3-7,2-5 1,2 4-3,2-1 1,8-3-5,1 0 6,-6 5 3,-9-1-3,-13 0 4,-37 7 0,-10 1-3,-9-3-3,-7 5-1,-16 0 1,-10-1 6,-10 3 11,-24 2 14,-15 3 12,-9 0 13,-3 3 11,-10-1 3,-1 2 3,-4-1-7,-4 0 0,1 3-11,-4-1-10,-1 1-6,-2 0-4,0-2-6,-3 4-10,-2-2-5,4 0-5,-7 0-5,4 1-4,-3-1-10,-6 2-17,15 0-13,-15 0-24,9-4-34,-5 2-46,-4 2-51,0 0-47,0 0-50,-6-10-71,1 5-67,-3-3-155,-1 3-51,-1-4 55,2 0-347,-4 1-380</inkml:trace>
  <inkml:trace contextRef="#ctx0" brushRef="#br0" timeOffset="9775.98">8868 2705 2705,'13'0'83,"-13"0"33,8 1 20,-8-1-13,0 0-12,11-1-12,-11 1-9,0 0-10,8-4-6,-8 4-22,0 0-39,6-2-37,-5-2-53,-1 4-72,5-3-88,-5 3-136,0-8-131,0 8 40,2-9-167,-2 1-128</inkml:trace>
  <inkml:trace contextRef="#ctx0" brushRef="#br0" timeOffset="12399.67">4597 4556 1021,'4'-3'167,"-2"-1"-42,0-2 1,-2 6-23,3-7-19,0 3-3,-3 4-5,2-8-5,-2 8 9,-2-7 9,4 2 0,-2 5 5,0 0-1,-2-7-2,2 7 0,-3-6-4,3 6-4,0 0-9,-5-3-5,5 3-9,0 0-2,-17 8-8,6-3-2,3 3 1,-4 1-5,0 1 0,2 3-4,-3 0-6,3 0 3,1 1-3,0 1-4,3 0-2,0 3-9,4-3 4,2 0-2,0 2-2,4-3-5,4 1 5,0-2 0,4-2-2,3 1 1,-2-5-1,6 1-1,-1-4 0,1-2 1,0 0-3,2-4 8,-1 2 2,-2-4-1,-1-1 5,1-2 4,-4 2 4,-1-5-6,-2 1-7,-1-3 1,-4-1-4,-4-1-1,0-2-1,-2 0-2,-2-1-4,-2 3 5,-4-3-15,2 5-1,-5-2-13,0 3-17,-1 1-19,-3 2-20,0 2-27,-2 3-29,1 1-27,0 0-27,3 4-29,1 0-28,-1 0-72,0 2-124,5-1-15,2 3-104,-2-1-51</inkml:trace>
  <inkml:trace contextRef="#ctx0" brushRef="#br0" timeOffset="13838.92">1770 4683 1425,'-7'3'-39,"7"-3"18,0 0 17,-6 5 16,6-5 8,-3 2 12,3-2 7,0 0 9,-4 5 9,4-5 8,0 0 7,0 0 2,-4 2 1,4-2 6,0 0 0,0 0 1,0 0 0,0 0-3,0 0-5,-2 5-3,2-5-8,0 0-5,0 0-9,0 0 0,0 0 4,6 8-1,-6-8 6,7 5 0,1-1 1,1-2 7,3 2-4,3-2 2,7 0-1,0 0 0,8-2-5,0-2-2,1 2 1,1-2-14,0 0 1,-1 0-4,-1-2-10,0 2 1,-5 0-2,-2 1-1,-3-3-2,-1 4-6,-2-2 9,0 0-8,-4 0-6,-3 0 2,0 0 1,2 2-1,-4-3-3,0 3-10,1 0-16,-9 0-13,14-2-34,-9 0-29,-5 2-30,9-5-43,-9 5-46,8-5-40,-6-1-94,2 1-135,-2-2 9,1 0-84,2 2-52</inkml:trace>
  <inkml:trace contextRef="#ctx0" brushRef="#br0" timeOffset="14289.31">2599 4311 1548,'1'-8'19,"2"1"16,-1 1 21,1 0 14,-1-1 12,1 2 8,-3 5 8,2-8 5,0 5 1,-2 3-2,2-8-2,-2 8-8,2-3-8,-2 3-5,0 0-2,0 0-4,0 0-2,-11 20-2,4-10 4,1 6-5,-2 1-1,2 3 4,-3 4-1,3 0 0,-3 5-9,3 3-4,-1-1 8,1 0-11,4-1-7,0 0-4,2-1-6,2-1 4,2-1-4,2 0-1,3-2-3,2-3-9,1-3 3,3 1-6,0-6 0,2-2-1,2 0-1,2-4-2,0-6-7,1 3 6,-2-3 2,4-2-3,-1-2-6,1-3 5,-4 3 4,-2-5 8,-1 2 3,-5-3 7,-1 1-3,-2-3 1,-7 3-5,-2-2-1,-2 1-8,-7 3-2,-2 1 0,-6 2-6,-2 2-1,-6 4-11,-3 3-30,-1 0-31,-5 3-41,-2 2-49,2 0-67,7 3-73,1-3-146,1 3-109,3-2 45,4 2-209,2 3-204</inkml:trace>
  <inkml:trace contextRef="#ctx0" brushRef="#br0" timeOffset="15673.94">2087 7048 1898,'0'0'-47,"0"0"21,-6-2 23,6 2 14,0 0 18,0 0 9,0 0 13,0 0 7,0 0 5,0 0 7,-13 4 4,13-4 6,0 0 2,0 0-3,0 0-3,0 0-3,0 0-2,0 0-3,0 0 1,0 0 6,0 0 1,0 0 1,34 0 3,-18-2-5,4 0-7,1 1-10,6-4-4,3 4-2,-1-5-5,1 2-4,0 3-11,-1-2-28,1-1-29,-5 3-35,-1-3-50,0 1-55,-4 1-54,0 2-89,-1-5-152,-1 2-1,0 0-133,-2-1-95</inkml:trace>
  <inkml:trace contextRef="#ctx0" brushRef="#br0" timeOffset="16188.08">3061 6610 1642,'-2'-6'13,"-2"2"24,0-1 22,2 0 18,-3 0 20,1 1 8,-1 1 7,1-1 0,0 0 3,-2 0-4,6 4-5,-9-3-2,9 3-5,-13 0-5,13 0 6,-14 3-7,6 3 4,-1 3-4,-2 0-1,1 4-4,-1 2-2,1 2 0,-2 3-1,2 4-4,2 0 0,-2 5-1,-1 3-3,2 1-1,3 2-1,-1-4-5,3 1-4,2 0-6,2-2-3,2-2-6,0 3-4,3-5-6,1 1-1,2-2-6,5-2 1,2-4-3,1 0-3,4-4 0,3-3-1,1-4-3,4-1-4,1-4-2,3-3 0,0 0-3,-3-3 2,3-4-2,-4 0-3,-2-1 3,-2-3-6,-3 0 1,-3-2-1,-5-3-1,-4 5-2,-3-2-1,-8 1-3,-2 5-3,-8-3-6,-7 6-19,-5 1-29,-3 5-28,-4 1-38,-2 2-42,-5 3-56,4 4-76,-1 0-85,3-1-184,2 1 3,5 1 75,1-2-217,4 2-195</inkml:trace>
  <inkml:trace contextRef="#ctx0" brushRef="#br0" timeOffset="18558.35">2640 9278 1787,'0'0'-76,"0"0"17,-11 5 12,9-3 26,2-2 14,-8 1 16,8-1 11,-6 4 15,6-4 8,-8 3 7,8-3 4,-6 1 1,6-1 7,-4 4-3,4-4 1,0 0 13,-2 8 10,2-8 5,4 5 1,-1-1 0,7 0 4,1-2-1,1-2-4,5 0-2,2-2-3,3 0-8,7-2-4,-1 1-6,3-3-7,1 2-12,-2-2 0,2 2-4,-5 0-6,-1 1-14,-5 1-23,-2-1-31,-3 3-43,-3-5-42,1 5-54,-4 0-40,-2-2-54,0 2-122,-8 0-54,14-3-120,-8 3-63</inkml:trace>
  <inkml:trace contextRef="#ctx0" brushRef="#br0" timeOffset="19776.05">2992 9268 1433,'0'0'-42,"0"0"19,0 0 17,0 0 16,0 0 21,0 0 11,0 0 14,0 0 7,0 0 5,0 0 7,0 0 5,0 0 3,0 0-3,0 0 0,17 10-4,-17-10-1,0 0 4,0 0 2,2 7 7,-2-3 5,0-4 2,-4 13 5,-1-4 5,0-1-13,-1 4-4,-3-2 0,-1 2-10,0 0-3,-5 1 0,-2 1-5,1-4-9,0 4 1,-3-2 2,0 0-16,0-4 4,-1 1-4,4-2 3,-3 1 3,0-5-10,0 1-7,-1 0 7,2-4-2,-2-2-5,4 0-1,-3-3-9,3-1 0,0-5-1,3 2-3,-2-2-1,5 0-2,-1-2-4,3-1-6,1 0 2,3-4-3,4 2-3,0-1 2,4-2-1,1 2-1,3-3-1,0 0 2,5 1 1,-1 0-1,4 2 0,-2 2 7,1-1-4,4 1 5,0 3-2,1 1 8,0 0-1,6 3-5,-3-1 2,5 2 0,-1 2 0,3 3 2,0 0-2,0 2-3,0 2 2,0 5 4,5 0-1,-3 4 1,-1 3 1,1 2 3,-6 6 0,-1 0 3,-2 5 5,-6 4 5,0 1-1,-6 4-1,-5 0-2,-2 3-1,-6 0 0,-4-1-2,-5 6-1,-4 0 0,-3-2 3,-4 0-5,-3-1 2,-3-2-1,-10 11-2,-3-3-3,7-13-2,3-3-2,-1-3-1,0 0-2,1-4 0,1-5-1,0 0-2,-1-4 0,1-3-1,4-3 0,2-3-1,-4-2-2,2-4-3,3-4-2,-1 1-3,4-6-6,1 2 2,3-1-2,2-1 1,1 1-3,2-1 0,3-1-1,4 2 0,0-1 1,4-1 2,2 3-1,2 0-1,2-1 1,4-1 2,2 2-1,0-1 1,5 3 1,0-1 0,2 0 5,3 3-4,0 1 4,4 2 0,5 0-2,1 2 0,9 1 4,-1 3 2,2 0 3,1 2 3,-1 1-3,1 1-1,2 3 2,-6-4 1,0 1 4,-4 1-2,-1 2-3,-4-4-2,-2-1 2,-3 2 0,0-4 1,-2 2 0,-3-5 0,-2 1-1,4 0 1,-3-6 3,-1 2-5,4-2-2,-3-2-16,-2-1-21,2-1-34,-2-1-41,0-2-53,-5 1-63,1-1-78,-2-2-81,0 0-172,-5 1-49,2-1 60,-3 1-324,3 0-349</inkml:trace>
  <inkml:trace contextRef="#ctx0" brushRef="#br0" timeOffset="21193.57">2383 11991 2249,'0'0'-77,"-15"0"31,6 2 19,2-2 17,-1 3 15,-4-2 19,4 1 15,2 0 15,6-2 12,-15 2 8,8 0 3,7-2 3,-10 3-5,10-3-3,-9 2 0,9-2-7,-8 0-5,8 0-4,-6 2-7,6-2 5,0 0 4,0 0 3,0 0 2,0 0 0,17 10 5,-8-7-3,3-3-2,3 0-3,3-3-4,2 0-8,1 1-4,0 0-6,0-3-5,2 3-22,-1-1-26,-1-1-34,-2 0-42,0 0-56,2 1-60,-4-3-53,0 1-132,0-1-99,-2 0 43,2-1-111,-2-1-60</inkml:trace>
  <inkml:trace contextRef="#ctx0" brushRef="#br0" timeOffset="21400.97">2944 11664 1736,'-3'-10'120,"3"3"10,-1-1 6,-1 1 5,0-1-4,0 2-4,0 1-8,2 5-5,-2-9-21,0 3-11,2 1-9,0 5-24,0 0-32,0-9-31,0 9-34,0 0-46,0 0-42,0 0-44,0 0-73,12 5-137,-12-5-68,7 9-91,-5-1-47</inkml:trace>
  <inkml:trace contextRef="#ctx0" brushRef="#br0" timeOffset="21703.47">2970 11853 1508,'2'11'23,"0"0"34,1 1 29,1 2 21,0-1 15,0 2 12,-1 0 10,0 1 7,1 0 3,-2 4-1,-1-1 3,6 2-11,-5-1 0,-1 2-9,4 2-5,-3 0-9,0 0-2,-1-3-8,-2 2-3,1-2-3,0-1-6,-2 2 4,0-3 1,0-1 0,-2 0 12,-5-1 1,2 0-4,-1-2 0,-2-1 0,-1-1-6,-4 2-5,2-4-6,-3 1-8,-2-4-6,2-3-9,-4-1-6,1-1-10,1-3-14,-4-3-32,-1-2-47,-2-3-61,4 0-73,-3-3-88,2 0-110,2-4-153,3 1-152,0-3 96,4 0-430,5 0-480</inkml:trace>
  <inkml:trace contextRef="#ctx0" brushRef="#br0" timeOffset="24362.06">4751 4645 2489,'0'0'-137,"0"0"28,0 0 22,0 0 21,0 0 20,0 0 0,0 0 19,0 0 17,0-13 8,0 13 8,0 0 9,0 0 5,0 0-2,0 0 4,0 0-5,0 0 6,0 0-4,0 0 1,0 0 0,0 0-2,0-4-3,0 4-3,0 0 4,0 0-2,12 0 0,-12 0 0,22 0 4,-7 0-3,6-3-1,4 3-2,7-2 2,6 0-1,6 0 0,12-1-2,5-2-1,28-2 0,9-1-1,3-1-1,6-3 0,11 1 1,7-3-6,8 0 1,5-1 1,5 1-5,6-4 2,5 2-11,4 1 3,32-5-2,-29 3 3,-4 2 0,-5-3 0,-6 4 1,-10-1 1,-11 1 1,-9 1-2,-10-1 2,-11 3 1,-10 0 0,-22 3 1,-11 0 4,-14 2-2,-1 2 9,-5-3 12,-4 3 4,-4-2 7,-1 3 4,-6 1 2,1 0 3,-3-2 2,-2 3 0,-1-2-1,0 1-2,-2 1-2,-2 1-7,0-2-1,1 0-5,-9 2-2,13-2-3,-5 2-2,-8 0-5,11-3-2,-11 3-6,8 0-9,-8 0-6,0 0-12,11-2-13,-11 2-18,0 0-16,0 0-17,0 0-17,0 0-20,0 0-22,0 0-27,0 0-47,-13-10-125,13 10-215,-2-5-60</inkml:trace>
  <inkml:trace contextRef="#ctx0" brushRef="#br0" timeOffset="24941.21">8542 4146 1466,'0'0'-50,"-6"0"16,6 0 26,0 0 15,0 0 14,0 0 14,0 0 8,0 0 10,0 0 2,0 0 2,-13 0 3,13 0-1,0 0-7,0 0-5,-5 3-4,5-3-3,-6 7-6,2 0 2,-2 0 3,1 3 1,-1 1-3,0 0-1,-1 4 2,3 3-1,-1-3-1,1 2 2,2 2-3,2-2 1,2 0 0,0 2-2,3-3 1,1 0-3,5 1-1,-1 0 2,5-5 1,3 2-1,-2-3 2,5-3 0,-2-2 0,0-1-2,3-3-1,-2-2-2,2-2 2,-3 0-2,0-4 4,0 2 5,-2-7-3,-4 0 2,1-2 0,-3-5-3,-2 1-3,-3 0-2,-4-3-4,0 3 0,-6-1-8,0 1-2,-5 1-2,-1-1-4,-7 4-5,-3 2-9,0-1-17,-2 7-17,-1-2-17,4 4-25,-1-1-26,2 4-27,1 2-30,2 0-23,3 1-36,0 2-100,5-2-353,2 4-171</inkml:trace>
  <inkml:trace contextRef="#ctx0" brushRef="#br0" timeOffset="25511.19">8802 4330 1766,'0'0'-59,"0"0"12,0 0 23,0 0 17,0 0 14,0 0 14,0 0 4,5-8 5,-5 8 4,0 0 4,0 0 3,0 0 4,0 0-1,0 0 3,0 0 1,16 3 0,-16-3-1,16 0 0,-6 0-2,2 0-4,1 0 1,6 0-2,2 0 0,5 0-2,6-3-5,10 1 3,5 0-2,10 1 1,4-3-3,26-2-5,4-2 0,7 2-2,7 1-1,7-1 0,13-2 0,9 1-1,3-1-1,4-1 1,3 0-4,1-1 2,1 3-3,5-3 2,3-2-2,5 5 0,3-3 0,-2 0 0,-3 3 1,-3-1 3,-1 2 1,-3 1 2,-6-1-1,-1-2-1,-12 3-1,-9-1-2,-6 0 0,-12 2-3,-11 1 1,-20-3-1,-16 4 1,-11-1 0,-1-2 0,-11 3-2,-2 1-2,-2 0 12,-5-2-11,-4 0 3,-2 3 1,1-1 1,-4-1 3,-3 0-6,-1 0 5,0 2-6,-1-2 0,0 2 0,-3-2-3,2 2 1,-2-1-4,-8 1-1,12 0-10,-12 0-16,9-2-15,-5-1-19,-4 3-20,0 0-24,0 0-36,0 0-31,0-5-34,0 5-42,0 0-94,-11-7-135,5 3-122,6 4-89</inkml:trace>
  <inkml:trace contextRef="#ctx0" brushRef="#br0" timeOffset="25863.39">13366 3943 1581,'-4'-4'-8,"4"4"22,-7-5 22,3 1 27,-2 2 16,-1 0-1,-1 0-1,8 2-5,-18 4 4,7 0 4,-3 3 1,2 3-2,-1 1 1,0 6-5,3 1 0,-1 0-3,3 4-2,2-1-9,4 3-1,0-1-3,6 2-4,0 0-1,6 0-5,3 1-6,4-1-2,2-2-3,5-4 0,0-4-9,0-3 2,3-1-2,-1-6 3,4-1 7,-3-2 9,-1-2 15,-1-3 8,0-3 7,-4-4 3,-1-1-1,-6-5-3,-1 1-3,-6-2-11,-3-1-9,-4-4 0,-6 1-10,-9 0-8,-2 4-32,-11-2-23,-6 4-39,-11 1-52,-5 4-65,-6 7-84,-4 1-172,-31 4-141,-10 7 80,-6 0-179,-6 8-169</inkml:trace>
  <inkml:trace contextRef="#ctx0" brushRef="#br0" timeOffset="27272.76">5248 7028 1781,'-4'-3'-59,"4"3"24,-8-5 15,3 1 19,2-1 12,-5 0 6,3-1 19,0 2 10,-1-1 5,2-1 7,-2 3 9,-1-1-2,0-2-3,0 2-2,-2 1-3,0 3-5,9 0-2,-22 0-1,9 5 3,0 3-8,-2-1 4,0 4-1,-2 4-1,3 2 1,-2 0-4,2-1-1,1 4-3,3-1-1,1 1-5,5-3-3,1 3 0,1-3 0,7-1-3,-1 3-3,2-7-2,4 0 1,4-2 1,-2-3-3,6-1 0,-2-2-3,3-4-2,0 0 0,0-4-1,1 1-3,-2-4 2,0-3-5,-4 1 1,3-2 1,-4-1-3,-2-2-6,-5-1-10,0 1-15,-2-2-8,-4 3-11,0 1-15,-3-1-9,0 4-13,-1 1-16,0 0-4,-2 3-14,1-1-1,-2 4-9,7 2 9,-8-3 9,8 3-1,-6-5 13,6 5 11,0 0 8,0 0 5,0 0 8,0 0 11,0 0 0,0 0 13,0 0 8,0 0 13,0 0 11,0 0 4,22 6 12,-22-6 2,16 2 13,-8 0 8,0 1 11,1 0 8,1-1 5,4 1 4,-4 0 5,5-2-1,-2 1 3,1 2 2,4 0 1,-4-2 1,5 0-5,-1 0-1,2-1-2,2 2-9,1-3-2,7 1-3,1-1-1,3 2-3,2-2-2,6 0 2,3 0-7,1-2-1,5 1-4,9-3-2,3 0-5,26-6-3,0 4 0,6 1 1,7-3 2,-1 0 0,7 3-3,3-3 1,4 2-5,3-1 4,7 1-7,1 2-3,6-1 1,-3 1-1,1-1-3,-5 2-2,-1-1 2,3 0-2,5 0 0,-5 1 1,4-1-2,0-1-2,1-1 1,-6 2-1,0-2-1,-5 1-2,-9-2 0,-7 0-1,-5 3 1,-12-1 1,-15-1-1,-13 0 0,-14 2 2,-3 2 4,-10-1 8,-1-1 6,-4 2 9,-6-2 15,0 2-3,-3 1-6,-2-3-8,-6 2 3,-1-1-5,0 1-7,-3-1 0,0 1-3,-1 0-3,-6 2-4,8-1 3,-8 1-13,0 0-8,7-3-12,-7 3-10,0 0-9,0 0-20,0 0-14,0 0-21,0 0-19,0 0-25,0 0-24,-15-6-15,15 6-31,-6-1-39,2-3-114,-1 2-106,5 2-77,-9-6-46</inkml:trace>
  <inkml:trace contextRef="#ctx0" brushRef="#br0" timeOffset="27690.26">9706 6778 1443,'0'0'-2,"-4"-7"23,4 7 19,-4-2 20,4 2 20,-4-7 8,4 7 2,-8-3-5,8 3 0,-12-2 1,12 2-4,-10 2 1,2 1-2,0 1 2,1 0-2,-4 3-9,2 2-3,1 0-3,-2 2-7,2 0-2,0 4-7,-1-1-3,4 0-6,-1 1-1,4 0-7,-3 1 0,5-3-3,-3 0-4,6-2 0,-1 2-3,3-4 1,1 0-1,-1-1-4,7-3 1,-1-1-3,1-2 2,-2-2-5,4-2-2,0 0 1,-1-3-1,1-3 1,0 0-4,-2-3 0,-2-3 2,2 1-3,-6 0-1,0-1 1,-4-1-3,0 4-3,-2-3 2,-2 5-10,-2 0-5,0 1-23,-4 0-14,-2 3-19,0 1-17,2-1-20,-2 2-21,-2 3-19,2 0-15,10 0-19,-17 2-11,11-1-12,6-1-20,-11 2-404,11-2-122</inkml:trace>
  <inkml:trace contextRef="#ctx0" brushRef="#br0" timeOffset="28282.12">9643 6839 1605,'0'0'-80,"8"3"19,-8-3 20,11 3 21,-5-2 16,0 2 13,-6-3 16,14 1 4,-8-1 11,4 0 10,-10 0 11,20 0-2,-10 0 5,3-1 1,-3 1 1,5 0 1,0-3-3,1 2 2,4-2-1,-1 2-6,2-1-1,5-3-8,3 3-4,1-1-2,3-1-6,10 0-2,6-2-1,8 3 2,8-3-2,24 0-2,0 1 0,2-1 0,5 1-1,-1-1 3,7-1 0,1 2 2,6 1 2,5 1-3,4-2 0,10 2-4,-3-1-5,2 0 3,2 3-2,-7-5-2,3 4-2,-2-2-2,0 2 1,3-2-2,-4 1-2,-1-2-1,-4 4-5,-4-1 2,-4-2 0,-6 3-2,-8-4 4,-6 4 0,-18-4-2,-15 4-3,-9-3 8,-7 2-1,-4 0 4,-3-2-4,-2 2 0,-4 1-2,-3-1-1,-4 0 1,0 0-6,-1 2 2,-2-2-3,0 0-2,-2-2 2,1 4-4,1-2 3,-2 0-6,0 1 8,0-1-6,0 2-5,-1-2 5,0-1-4,0 3 3,-1-2 0,0 2 1,0 0 0,-3-3-4,-2 1 4,4 2-2,-4-2-3,-8 2 3,14 0-1,-6-1 12,-8 1-7,12-3 3,-12 3-2,8 0-4,-8 0 3,6-2 3,-6 2-4,9-2 1,-9 2 0,0 0-3,0 0 2,0 0 0,8-3-7,-8 3-5,0 0-10,0 0-11,0 0-16,0 0-19,0 0-23,0 0-20,0 0-24,0 0-24,0 0-24,-27 0-48,27 0-85,-4-4-101,4 4-243,-3-6-151</inkml:trace>
  <inkml:trace contextRef="#ctx0" brushRef="#br0" timeOffset="28616.37">13931 6551 1711,'-2'-7'-24,"2"7"10,-6-5 19,6 5 19,-11-2 13,2 2 15,9 0 12,-16 7 6,6-2 9,-4 3-2,2-1 6,-1 3 2,-1 1 1,0 3-4,2 1-7,0 2-1,0 0-3,4 2-5,2-2 1,2 1-5,2 1-5,4-2-3,4-1-4,0 1-7,2-2-3,8-1-1,0 0-6,4-7-1,1 1-2,2-5-2,-1-1-3,7-4 1,-4-1 8,2-5 7,-1-1 6,-1-3 11,1-2-1,-7-3 1,2-5-1,-4-1-6,-6 1-1,-3-1-4,-4-1-2,-4 4-8,-4-3-7,-9 1-4,-7 4 5,-8 1-28,-4 4-42,-13 0-56,-7 2-93,-9 4-114,-28 5-265,-14 2 41,-8 4 73,-15 5-151,-7 3-103</inkml:trace>
  <inkml:trace contextRef="#ctx0" brushRef="#br0" timeOffset="31845.76">5090 9559 1673,'8'-6'-19,"1"0"11,-3-1 6,1-2 11,1-2 12,1 2 4,-3-2 5,0 1 13,-2-1 8,0 1 2,-1 1 11,3-1 7,-4 3 0,1-3-1,-3 3 2,2-1-4,0 3-1,-2-1-10,0 6-5,-7-6-8,7 6-3,0 0-2,-21 10-4,13-3-3,-3 4 1,0 0-2,1 6-5,-1 1 1,3 1 0,-1 0-4,3 0 2,4-2-4,2 2 3,0-1-2,4-1-3,5-1 1,1-4 2,5 1 1,4-3-2,2-2-2,1-5-1,1 0-4,7-6-1,-4 2 1,4-5-2,0-3 2,-1-4-5,1 1 0,-4-4-4,-5 1 2,-7-2 2,0 0-4,-6-4 0,-4 3 0,-4 1-2,-4-1-1,-4-2 0,-5 2-3,0 2 1,-2 1-2,0 1 2,0 4-2,3 3-4,-2-2 3,0 1-7,4 3-3,2-1 1,-1 5-1,0-4 2,1 5 1,1-1-1,7 1 1,0 0 3,0 0-1,-12 3 2,10 1 2,2-4 0,2 8-1,-2-8 5,4 5-3,-4-5 1,6 6 1,-1-2-2,1-2 3,0 1-1,3-1 0,0 3 1,-1-3 1,4 1 1,0 1 5,2 0 3,3 0 3,0 0 2,4-1-2,5 1 2,1 0 0,5-2-3,8 1 2,1 1 0,5 0 1,2-4-1,5 3 1,11-6-3,1 1 3,31-2 2,-1-1-2,3-3-1,-1 1-3,0-5 3,-3 2 1,5 1-7,-1-3 3,-1 1-1,0 0 1,1-1 1,-1 2-2,3-4-1,1 0-2,3 1 1,-2-1-1,0 1-1,-3 0 2,2-2-2,-3 0 5,0 1-1,-2 1-1,2-1 4,-6 2 1,5-3-2,-6 6 3,-4-1-5,-2-1 2,-3 3-2,-14 0-3,-11 1 7,1 1-5,-6 2-2,-7-1-1,-1 1 3,-3 0-2,-6 0 0,-1 3-2,-4-3 1,0 2-4,-5 0 5,-2 0 8,0 1 8,-3-1-10,-3 0 1,3 2 10,-7-2-2,2 2-7,-1 0 3,-2-3-3,0 3-3,-1 0 3,-1 0-7,3-1 3,-4 1 2,3 0-3,-4-2-2,6 2-2,-4 0 1,2-2-3,2 2 3,0 0-4,3 0 2,3-3 5,-2 3-2,2 0-1,-2 0-3,1 0-2,-2 0 0,0 0-2,-2 0 5,0 0 6,-4 0-4,-1 0 12,1 0 0,-2 0 10,-1 0 5,-8 0-8,0 0-1,10 0-5,-10 0-1,0 0-8,0 0-18,0 0-20,0 0-19,0 0-23,0 0-24,0 0-27,0 0-26,0 0-36,0 0-38,0 0-27,-12-10-50,12 10-102,-2-7-81,0 4-144,2 3-123</inkml:trace>
  <inkml:trace contextRef="#ctx0" brushRef="#br0" timeOffset="32286.82">9813 8923 1647,'4'-4'-14,"0"0"21,0 0 29,-2 0 16,-2 4 17,4-7 14,-2 3 6,-2-2 2,0 6 2,0-7 0,0 7-1,-5-8-6,2 5-1,3 3-2,-8-4-4,2 4-5,6 0-3,-18 4-3,8-2-5,1 1-4,-4 5-5,1-3-1,1 5-4,-1 0-3,0 0-8,0 2 4,2 3-3,1-1-4,0 3-1,3-2-5,0 2-2,2 0 4,2 0-2,2 3-4,2-2 2,4-1 2,0-2-10,5-1 5,4 0 0,-1-3-10,4-2 3,3 0-4,0-6-4,0-1 1,3-4 2,-1 0 0,0-1 4,2-6 1,-3 2 3,-4-4-2,0-3 1,-3 0-1,-7-1-4,-2-2-1,-2 0-5,-4-1 0,-4-2 2,-2 3-7,-2-1 1,-5 2-1,-2 1-22,-2 1-10,1 2-19,0 4-19,-1 0-36,0 2-42,4 0-46,3 5-43,2-2-49,2 3-130,-2 0-73,8 0-160,0 0-144</inkml:trace>
  <inkml:trace contextRef="#ctx0" brushRef="#br0" timeOffset="33029.75">10157 8999 1720,'0'0'-36,"0"0"11,0 0 17,0 0 16,0 0 17,0 0 6,-12-13 5,12 13 15,0 0 5,0 0 7,0 0 12,-9-3 1,9 3 6,0 0 1,0 0-2,0 0-3,0 0-2,0 0-6,0 0-2,0 0-5,0 0-6,0 0-5,0 0-2,0 0 4,0 0 1,0 0-1,0 0 1,0 0-3,35 5-1,-23-5-3,5 0-2,6 0-6,0 0 6,7-2-5,6-1-1,11 1 6,12 2 1,3-5 1,25 2-4,4-2 0,2 3-10,4 0-4,4-1-3,6 1-6,6 0 2,6 0-3,4 0-5,0-2-3,-2 2 3,4-1-2,-4 1 0,-3-2-1,0 1-7,3-1 7,-1 0-4,-1 0-3,0 0 5,-2-2-2,-5 3-4,-2-4 3,-4 0-3,-5 1 0,-1-1 0,-7 1 3,-4 1-5,-4-3 0,-16 4 4,-7-1-6,-3-2 4,-2 3 0,-1-1-4,-9 1 3,-3 0 3,-3 1-7,-2-1 2,-5 0 0,-4 2-2,-2 0 10,-5-1-3,-2 1-4,-4 0 10,1 0 13,-4-1 1,0 3 6,-3-2-2,-1 2 2,1-1-7,-2 1 0,-1-2-1,-8 2-1,15-2-5,-6 2-1,-9 0-2,10 0-4,-10 0-2,10-3 2,-10 3-2,0 0-1,13 0-3,-13 0 0,7 0 1,-7 0 0,0 0-1,6-3 2,-6 3-8,0 0 5,0 0-2,0 0 0,9-2-3,-9 2 3,0 0-3,0 0 4,0 0-3,0 0-11,0 0-4,0 0-3,0 0-16,0-6-3,0 6-14,0 0-20,0 0-17,0 0-18,0 0-25,-4-7-28,4 7-32,0 0-37,-1-6-24,1 1-47,1-1-107,3 3-71,-2-4-143,0 2-118</inkml:trace>
  <inkml:trace contextRef="#ctx0" brushRef="#br0" timeOffset="33387.47">14455 8615 1647,'2'-5'-21,"-2"1"20,0 4 26,-4-7 18,2 3 14,2 4 11,-16-4 4,8 2 3,-1 2 3,-1 4 5,-3-2 1,2 2 8,-1 1 1,0 6-3,-2-4-4,2 3-3,-1 1-1,2 4-5,3 0-8,1 1 9,1 1-13,0 1-4,4-1 0,2 1-9,0 1-7,4-3-1,2 3-4,3-4-2,6 0-8,2-1 0,1-3-4,6-2 2,3-5-7,3 0 4,2-3-7,0-1 4,0-5-3,3-1 12,-1-5 6,-3-3 5,-3-1-6,-2-2 0,-5-4 0,-8 0-9,-2 1 3,-9-2-5,-9-1-12,-8-3 9,-8 1-14,-11 0-14,-8 5-11,-8 0-32,-20-1-38,-5 7-39,-3-1-82,-10 8-88,-8 1-222,-9 6 2,-7 6 72,-9-1-121,-8 5-67</inkml:trace>
  <inkml:trace contextRef="#ctx0" brushRef="#br0" timeOffset="34936.05">5687 11687 1511,'-8'-4'29,"-1"2"17,1-3 7,2 1 5,-1-1 7,-2-1 7,3 4 2,2-5 2,-2 2 10,2 2 5,-4-2 2,4 1 4,4 4-1,-8-5-8,4 3-4,4 2-11,-8-4-6,8 4-7,0 0-7,-16 6-1,10-1-7,-5 3-3,3 1-3,0 3-1,0 2-2,-2 1-7,0 6 1,4-2-7,-2 3 1,1 1 4,1 2-3,2 1-4,-1-4-2,5 0 0,-3-1 0,8 1-5,0-3 1,1 0-7,7-2 8,-2-4-6,9 0 1,-1-5 2,2-3-6,3-5 3,0 0 3,5-2-4,-4-5 3,3-3 5,-3 1 2,-3-2 5,-1 0-1,-5-5-3,0-1 0,-5-1-1,-2-2-1,-5 3-2,-4-2 1,-3-1-5,0 4-2,-5-4-8,-2 3 7,-3 2-2,2 1-4,-4 5 1,5 0 1,-6 3-4,2 1-2,2 2-1,-2 1-11,2 2-1,1 0-1,1 0-4,-1 2-2,2 1 1,1-3-4,0 5-1,4-2 2,-2 0 0,6-3 6,-3 7-6,0-3 8,3-4 1,0 6 0,0-6 6,6 5-7,-2-1 6,0 0 1,0-2 3,0 1-1,-4-3 2,10 7-9,-5-6 10,2 1-3,-1 3 2,2-3 0,1-2 2,-1 5 3,2-3 6,4 0 0,-2 0 1,2-1 1,4-1 2,-1 3 1,4-3 3,-1-3-2,3 3 7,4-3-6,3 1 3,0 0 2,3-3-2,7 0-1,4 0 5,10-2-8,6-4-1,20-2 5,-3-2-6,2 1 2,2 1-2,-6-2-7,-11 4 9,-8-1-3,5 2 2,-2 0 4,22 1-1,-11 0 8,14 0 1,3-3 1,9 0-7,5 3 3,4 0-1,4-3-2,1-1-1,5 1-4,6 0 12,3 1-5,3 0 5,6-2 3,-1 2-1,1-5 2,-4 5-5,-6 0-5,-6-1 1,-7 0-3,-5 4 5,-2-3 2,-4 2-3,-4-1-2,-3 2 2,4 0 1,-2-1-5,-1 1 2,0 1 0,3 2-3,-3-5 6,-6 0-3,3 3 3,-7 0 6,-16 0-2,-7 2 3,-5-1 1,-7 2-4,-5 0-2,-3 1-1,-5-1-1,-6 0 1,-2 2-4,-3-2 6,-5 4 7,0-1 4,-2-1 1,0 0 5,-4 0-2,-1-1-1,-1 3-4,-1-2-2,-2 2-6,2-3-3,-4 0-2,2 2-1,-8 1-6,11-1 1,-11 1-1,6-5-5,-6 5 1,0 0-2,4-3-2,-4 3-3,0 0-4,0 0-11,-4-8-16,4 8-15,0 0-13,-9-5-16,5 2-16,4 3-19,-6-3-9,6 3-15,-6-4-17,4 0-17,-2 1-20,4 3-29,-4-8-22,2 6-21,-2-3-20,2 0-49,2 5-67,-2-8-45,4 4-203,-2 4-138</inkml:trace>
  <inkml:trace contextRef="#ctx0" brushRef="#br0" timeOffset="36242.11">10890 11119 1653,'0'0'-9,"2"-8"30,0 4 23,-2 4 15,0-7 12,0 7 11,-4-6 11,2 2 6,2 4 4,-6-7 4,2 5 0,4 2-1,-14-2-6,6 2-4,8 0 0,-16 4-6,5 0 0,0 2-5,0 3-5,1 0-3,-2 2-8,-1 2-4,6-2 2,-1 2-10,0 3-13,-1-1 6,5 2-6,-1-1-4,5 1-1,0 1 0,1-1-9,3 1-2,2-1-3,3-2-4,-1-2 4,4-1-8,4-3 6,-2-1-12,3-3 3,0-2 2,1-3-3,1-3 7,-1-2-8,-1-3 11,-2-1-15,2-3-5,-5-1 6,2-2 0,-6-1-4,-2-1-2,-2 0-1,-2 3 0,-2-2 1,-2 0-3,-2 3 3,-2 0-1,0 3-2,-6 0 1,4 1 4,-2 1-8,-4 3-3,7-1 4,-4 5-3,2-3 1,1 2 4,0 0-5,1 0-2,7 2 9,-11 0-8,11 0 0,-9 4 3,8-1 5,1-3-3,0 6 0,0-6-1,6 9 11,-2-7-8,4 4-6,0-2 7,0 1-1,0-1-1,3 0-2,2 0 5,2 1-1,1-2-3,2 1-1,0-4 5,2 1 2,1-1-7,5 3 8,2-6-3,2 3-7,4-1 3,6-3 0,7 1 4,8 3 2,8-5-6,23 3-3,6-4 8,4 2-3,4-1-1,-1-1 2,2 2-4,6-1 1,-2 1-3,8-1 16,3-1-16,3 2 3,0-3-4,-2 4 6,2-1-1,-2 0 1,-3 3-7,-3-2 5,-4 0 1,-2 1 1,-8 0-2,-3 0-1,-4 0 0,-16-1 1,-6 0 4,-2 2-3,-2-3-2,1 2 14,-4-2-12,-4 1-4,-11-1 14,-1 0-4,-5 3 13,-8-5 11,-2 4 8,-3-3-3,-3 2-3,-5-1-5,0 1 1,-4 0-6,-1 1 2,0-2 1,-4 2-8,0 1-5,1-1-1,0 0-1,-3 0-4,1 0 0,-1 0-4,-8 2 3,12-1-3,-5 1 2,-7 0-6,13-4 5,-8 4-4,2-3 4,-7 3 1,16 0-3,-9-1-3,-7 1 7,13 0-6,-5 0 3,1-2-2,-9 2-2,16 2 4,-11-4-4,-5 2 4,15 0 3,-15 0-6,13 0-1,-13 0 4,11 0-1,-7-2 3,-4 2-2,0 0 0,10 0-1,-10 0 0,0 0 2,9 2-2,-9-2 0,0 0-2,0 0 3,0 0-4,0 0 5,0 0-2,0 0 5,0 0-3,0 0 0,0 0 1,0 0-2,0 0 1,0 0 2,0 0-5,-2-10 1,2 10 2,0 0 0,0 0-4,0 0 2,-4-8 0,4 8 7,0 0-3,-7-4 2,7 4-6,0 0 7,-4-3-3,4 3-1,0 0 2,-10-2-3,10 2-3,-7-2 2,7 2-3,-11 0-3,11 0 5,-10 7 1,3-4-4,-1 2 4,2 1-1,-3 0-2,2 2 2,-1 3-1,-2-4 2,2 5 0,-1 0-4,2-2 0,1 2 2,2 0 3,0-1 1,4 0 1,0 3 2,4-1-3,2 0 2,7 0 2,2-1-3,6 0 1,3-1 1,2-2 1,7 1-2,1-2 2,2 0 1,2-6-3,1 5 1,2-6-3,-4-1-1,4-1 4,2-3-3,-3 0 1,-4-5 1,-2-1-1,-3-1-1,-1-2 2,-4-7 3,-1 3 3,-7-2 2,-4-2 4,-2 0-3,-3-1-1,-3 0 0,-3 1-6,-8 2 1,1 1-1,-7 0-4,-3 1-2,-6 2 1,-3 1-5,-7 1-20,-2 2-30,-5 3-34,-1 2-45,-4 1-44,-5 3-64,9 2-74,-5 2-163,1-1-96,2 6 60,1-4-254,3 5-256</inkml:trace>
  <inkml:trace contextRef="#ctx0" brushRef="#br0" timeOffset="46812.45">3374 11803 798,'0'-6'96,"0"6"-36,0 0-1,0 0-12,0 0-1,0 0-9,0 0 0,0 0-7,0 0 5,0 0 0,0 0 3,0 0-4,0 0 0,0 0 2,0 0-2,0 0-2,0 0 4,0 0 1,0 0 4,0 0 1,0 0 2,0 0 0,3 17 0,-6-11-2,2 0 2,1-6 2,-2 10-1,-1-3 1,1-1 0,-2 2 2,-1-3 0,3 1 4,-2 1 5,0-3-2,-2 2-3,1 0-4,-1-3 4,-1 1 0,2-1-4,-2 0-1,-1-1-3,1 0-4,7-2-1,-14-2-8,7-3 0,0 2-5,1-2-5,0-3 1,2 0-4,2-1-2,-3-1-2,3-1-1,2 0-2,2-2-1,0 4-1,3-4 2,1 2-4,2-3 5,1 1 0,0 4-4,0-3 0,1 3-1,3 1 0,-3 2-5,2 1 4,-1 3 1,2 2 1,-2 0 0,-1 2 1,0 3-3,0 1 4,-2 2 0,0 1-2,-4 0 3,-2 3 0,0 0 0,-2 1-2,-2-1-1,-2 0 0,0-1 1,-2 4 2,-1-4-3,-4 0 0,1-2-1,0 1 2,-3-2-2,0-2-1,-2-3-1,3-3-1,-2 0-1,1-2 0,0-1 1,-1-3-1,1-2-2,3-3 1,2 2-1,0-5-1,1 1 1,2 0-1,5-1-4,0 3 2,5-5 0,2 3 2,-1 0-2,4 0-2,3 1 1,-1 1 0,6 2 0,-4 2 2,6 2-1,-4 1 1,3 2-1,3 2 1,-4 3 4,4 3 1,-1 3 0,0 3 2,-2 4-1,1 5 5,-2 3-3,-1 3 1,-2 1 0,-4 7 1,-1-2 0,-5 2 0,1 2 2,-6-5-2,-3 6-3,-1-1 2,-2-2-2,-4 0 1,-3-3 1,0 1 2,-2-3-3,1-2-1,-2-3 1,-2-1-2,1-6 3,0-3-1,0-2 0,-3-1-5,6-4 4,-3-2 3,0-3-2,1-3-2,3 0-2,-4-5 2,6 1-2,-1-4-2,0 1 2,4 0-1,1-2-3,4 2 2,-2-1-2,3 1 0,2 1-3,2-1 1,0 0 2,4 2 0,3 0 0,2 2 1,2 1 1,3 2 6,2-2-1,5 2 1,0 2-4,4 0 6,3 1 1,2-3-1,-3 5-1,5-3-1,0 1 3,1 2-1,5-3-12,-3 3-38,-3-3-54,-2 0-77,0-2-127,-1-2-238,1 2 51,-2-2-159,-3-3-142</inkml:trace>
  <inkml:trace contextRef="#ctx0" brushRef="#br0" timeOffset="57891.51">9997 1644 270,'0'-6'35,"0"6"-16,0 0-2,2-6-3,-2 6-1,2-4 0,-2 4 4,0 0-6,0 0 11,0-7 2,0 7-2,2-6-1,-2 6 0,0 0 2,0 0 1,0-7 2,0 7 0,0 0 5,-2-7-4,2 7-1,0 0 1,0 0 3,0-7-8,0 7 7,0 0-4,0 0 3,0-6-8,0 6 2,0 0-5,0 0-3,0 0-3,0 0 3,0 0-2,0 0 7,-4 18 5,2-5 9,-3 4 6,1 3-1,-3 6 0,1-2 0,0 5 8,2-2-8,-3 2-2,0-1 3,2-1-8,-2 1 5,-1-1-3,1-2-4,3-2-4,-2-1 0,2-5 1,2 2-4,-2-4 1,0 1 1,0-5-3,2 0 7,-2 2 3,2-4 3,2 1 2,-2-3 7,0 0 2,-1-1 1,2 2-1,-1-2-4,2-6-4,-2 7-6,-3-5-1,5-2-2,-4 6-3,4-6-2,-4 4-5,4-4 1,-4 2-5,4-2 0,0 0 1,0 0-3,-9 2 0,9-2-5,0 0 2,0 0-4,0 0 2,0 0-1,0 0-1,-9-8 0,9 8 0,-1-3-3,1 3 0,0 0 0,0 0 2,0 0-2,-3-7-3,3 7 4,0 0-2,0 0 2,-4-3-2,4 3 0,0 0-1,0 0-1,0 0 4,0 0-3,2-8 1,-2 8-1,0 0 1,0 0-3,0 0 1,2-6 1,-2 6-1,0 0 4,0 0-5,0 0 4,0 0-3,0-5 0,0 5 1,0 0 1,0 0-1,0 0 2,0 0-1,0 0-1,0 0-1,0 0 2,0 0-1,0 0-1,3-6 2,-3 6-3,0 0 2,0 0 1,4-6-4,-4 6 1,4-2 2,-4 2-3,9-6 1,-5 5 0,-4 1 3,13-6 0,-6 4-1,6-1-1,3-1 1,0-2-2,4 2 1,1 1 3,4-2 2,0 1 2,3-1-1,-3 1 0,3 0-1,0 2 2,-2-2-3,3 3 0,-9-3 4,4 2-3,-3 2-2,-1 0 2,-2-3 0,1 2-2,-4-1-2,0 2 2,-2-2 2,-2 2-2,-1-3 1,0 3 0,2 0-2,-4 0 3,-8 0-4,16-2 4,-9-1-6,-7 3-6,11 0-10,-5-2-10,-6 2-11,11-2-12,-11 2-8,8 0-18,-8 0-18,0 0-24,12-5-26,-10 3-53,3-2-342,-2 0-43</inkml:trace>
  <inkml:trace contextRef="#ctx0" brushRef="#br0" timeOffset="58223.08">10270 1894 1444,'-4'-5'-21,"4"5"8,-9-4 19,9 4 7,-7-1 0,7 1 3,0 0-4,0 0-1,0 0 16,0 0 5,-16 7 5,12 0 7,1 0 5,1 4 7,-3 3 3,4 0 2,-3 4-3,-1 5 3,2-1-4,-5 3-3,4 3-8,-2 0-4,2-2-1,-1 7-6,4-5-11,-3 1-3,0-1-4,1-1 1,-1-2-12,-1 0-19,3-6-28,0-2-23,2 1-30,-2-1-23,2-5-32,0-2-46,2-3-368,-4-1-63</inkml:trace>
  <inkml:trace contextRef="#ctx0" brushRef="#br0" timeOffset="58511.95">10596 1971 1575,'0'0'2,"-3"-5"17,3 5 17,0 0 12,0 0 1,0 0-3,0 0 0,0-7-6,0 7-3,0 0-1,0 0-5,14-3-3,-9-1-2,6 3 1,0-4-7,4 1-2,0 1-22,1-3-29,2 3-33,0-3-48,4-2-52,2-2-159,-1 2-143,-3 1 24</inkml:trace>
  <inkml:trace contextRef="#ctx0" brushRef="#br0" timeOffset="58781.65">11030 1719 1337,'0'0'25,"0"-7"14,0 7 14,0 0 6,-2-3-5,2 3-6,0 0-4,0 0-6,0 0 2,0 0 5,0 17 6,0-6 0,0 4 0,0 3-2,0 1-4,0 1-3,-2 1-4,2 6-2,-2 0-5,2-1-1,-2 3-4,-1-2-18,-1-3-26,4 0-26,-2-2-27,2-1-39,-2-3-52,2-1-113,0-6-256,0 0-34</inkml:trace>
  <inkml:trace contextRef="#ctx0" brushRef="#br0" timeOffset="59089.8">10992 1780 1427,'0'-8'-19,"0"-2"23,2 2 6,0-1 14,3-1 9,-1 1 5,4 0 3,1-3 5,1 2 6,3 0 6,-2 1 0,1 0-3,3 1-6,-2 0 0,-1 3-3,3 1-2,-4 1-6,-1 3-3,-1 0-1,-1 5-3,0-2 3,-1 4-2,-4 2 5,-3 1-7,-3 2 2,1 2-2,-5 1-4,1 1-1,-4 2-2,-1-3-4,-2 2-7,0 1-17,1-3-18,0-2-25,0-1-20,2-2-42,2-1-31,-3-3-55,4 0-124,1-3-205,2-3-28</inkml:trace>
  <inkml:trace contextRef="#ctx0" brushRef="#br0" timeOffset="59563.42">11357 1870 1774,'-8'-3'-27,"8"3"19,-8-4 7,4 0 6,4 4-1,0-7-3,0 7 6,7-10-1,0 3-1,3 2-2,0-2-7,2 1-14,0 0-20,6 3-27,-3-3-35,3 2-59,-2-2-312,1 3 21</inkml:trace>
  <inkml:trace contextRef="#ctx0" brushRef="#br0" timeOffset="59886.04">12044 1739 1200,'3'-2'-52,"-3"2"16,0 0 18,10-2 13,-10 2 8,5-4 11,-5 4 1,4-5 16,-4 5-4,0 0 13,0-7 2,0 7-3,0-7-7,0 7 2,0 0-2,-2-10-4,2 10-9,-2-5 1,2 5-5,-4-6-10,4 6-17,0 0-5,4-7-5,-4 7-2,0-6-6,0 6-1,2-5 1,-2 5-3,2-4 4,-2 4 3,0 0-17,4-6-12,-4 6-27,0-7-62,0 7-165,0 0 175</inkml:trace>
  <inkml:trace contextRef="#ctx0" brushRef="#br0" timeOffset="60632.32">11322 1956 1749,'-8'-2'13,"1"2"31,1-2 27,6 2 25,-9-3 10,9 3-1,-8-3-4,8 3-2,0 0-3,-4-4-8,4 4-2,0 0-8,17-12-6,-4 4-4,2 0-5,1-1-7,4 0-5,0-2-2,0 4-3,1-2-23,0 1-30,-4 0-46,2 1-47,-3-1-57,2 3-44,-4-2-100,4-4-190,-6 4-138,-1-1-128</inkml:trace>
  <inkml:trace contextRef="#ctx0" brushRef="#br0" timeOffset="62390.17">11413 1926 1523,'-14'-4'-9,"0"2"19,4 0 16,0 0 11,2 2 11,8 0-2,-16 0 1,8 0-2,8 0 6,-15 2 3,9 0 2,6-2 4,-9 4 3,9-4 0,-6 2 2,6-2 8,-5 4 5,5-4 16,0 0 5,13 5 1,-2-3-1,4-2-7,1-2-12,4 0-6,-2 0-6,4 1-5,-1-2-9,3 2 1,-2-3-27,4 0-34,-1-1-33,-1 1-44,-3-2-43,0 4-53,-2-3-45,-1-2-113,-4 3-139,-1 0-127,0-1-102</inkml:trace>
  <inkml:trace contextRef="#ctx0" brushRef="#br0" timeOffset="63036.99">11385 1705 1605,'0'0'-37,"-2"-3"21,2 3 18,0 0 22,2-7 15,-2 7 1,0 0 6,0 0 11,0-6 8,0 6 8,0 0 7,0 0 12,0 0 12,0 0 8,0 17 6,3-6 4,-1-1 6,0 6-7,-2-1 7,2 7 3,-1-4 1,5 7-8,-2 0-1,-2 1-6,-2 1-10,2-1-6,-2 3-6,2-2-8,-2-1-9,2 1-4,-1 0-9,3-2-7,-2 1-3,0-5-2,0 2-7,-2-4-3,4 0-6,-2 0 1,0-2 2,1-2-7,2-1-3,-2-1 3,2-3 0,2 1 2,2 1 4,-1-5 2,5-1-4,0-4-1,4 0-3,0 0-4,2-2-2,2-2-4,2 0 0,-2-3-1,5 0 0,0 0-3,-3-1-3,0-2-4,-1 3-19,3-3-24,-6 2-28,-3 1-35,2 0-28,-2 0-19,-2-2-39,-2-1-38,0 3-34,-1-2-46,-3 2-63,-1-3-146,0 2-27,-3-1 52,-2 2-118,2-3-100</inkml:trace>
  <inkml:trace contextRef="#ctx0" brushRef="#br0" timeOffset="67021.86">11834 8774 1634,'4'6'0,"-4"-6"16,6 2 8,-6-2 11,0 0 9,0 0 6,3 3 3,-3-3 6,0 0 4,0 0 11,0 0 9,5 4 3,-5-4 8,0 0 0,0 0 3,0 0 1,0 0-3,0 0-1,4 5-1,-4-5-2,0 0-1,0 0-6,0 0-1,0 0-5,0 0 3,0 0-2,0 0-6,0 0 0,0 0-1,0 0-2,0 0-1,0 0-4,0 0-5,0 0-2,0 0-3,10 0-3,-10 0-5,0 0-1,0 0-5,0 0-5,0 0-1,15 0 3,-9 0 0,5 3 4,2 1 0,4-1 0,0 4-3,4-4 3,4 3 2,1 2 2,3-3 2,-1 2-5,1-1-1,1 3-1,0-2-6,-1-1-3,-1 0-2,-2-3-3,-5 3-1,-2-3-6,-2 1 1,-2 0-1,2 0-2,-5-2 0,-1 1-2,-1-3 1,0 3-1,0 1-1,-2-3 0,0 1-3,-8-2-1,14 2 3,-10 2-4,2-4 3,-6 0-6,8 4-1,-8-4 2,3 4-1,-3-4-1,3 5 2,-3-5-4,-6 8 2,-1-2-2,0 1 2,-5 3-3,-6 3 3,-1 1-3,-9 4 2,-9 5-2,-2 2 1,-16 8 1,-2 1-2,10-8-1,7-1 3,4 0-21,0-4-26,5-2-36,7 0-44,4-4-44,2-2-54,0 1-68,8-7-67,4-3-135,-1 0-95,7-4 46,0 0-297,0 0-321</inkml:trace>
  <inkml:trace contextRef="#ctx0" brushRef="#br0" timeOffset="67486.95">12235 9731 2322,'0'0'42,"-11"0"13,11 0 2,-10 0 4,10 0 1,0 0 4,0 0 3,0 0 3,0 0 7,0 0 3,0 0-5,24-10-1,-10 6-10,3 1-4,0-1-10,2-2-4,3 1-12,-1 0-13,6 1-33,-4-1-45,1-1-65,-2 0-64,2-2-95,-3 3-171,-1-4-15,-2 2-162,-1 2-126</inkml:trace>
  <inkml:trace contextRef="#ctx0" brushRef="#br0" timeOffset="67746.85">12762 9431 1791,'-4'-9'93,"2"1"36,0-1 23,-3 1 11,3 0 16,0 4 12,2-3 8,-2 1-7,2 6-10,-4-7-10,4 7-15,0 0-11,0 0 15,0 0 1,6 15-11,0-1-13,1 3-10,1 5-12,3 2-10,2 8-12,-1-1-7,4 2-14,2 6-43,-1 0-67,3 1-81,-4-1-87,0-6-107,-6 0-164,2 2-140,-5-2 65,0 1-360,1 1-391</inkml:trace>
  <inkml:trace contextRef="#ctx0" brushRef="#br0" timeOffset="68637.88">12903 10978 2281,'-6'-3'-98,"2"-3"25,2 2 26,2 4 24,-4-8 23,2 5 17,2 3 18,-4-6 14,4 6 6,-4-5 8,4 5 1,-4-5 5,4 5 2,0 0 1,-5-6-3,5 6 6,0 0-3,-2-4-3,2 4-1,0 0-4,0 0-5,0 0-9,0 0-4,-4-3-4,4 3-6,0 0 0,0 0 13,0 0 11,11 15 2,-3-7 13,4 1 3,8 3-1,3 1 7,9-2-4,4 5-5,8 1 2,0 0-5,3-1-5,0-2-6,-1 0-6,-1 1-5,-7-3-4,-4-4-4,-1 3-3,-5-4-5,-5 1-2,1-3-1,-5 1 0,-2 0-1,-3-3 5,-2 1 4,-2 0 2,-2 0-3,-3 1-1,-5 0-5,0-5-5,-13 11 0,0-1-4,-4-1 1,-6 1 0,-5 3-6,-4 2 0,-8 6-2,-3 1-1,-1-4 0,0 5-3,1-1-15,1 0-24,2-3-33,9 1-36,1-3-42,2-3-51,7 1-61,2-3-59,4-4-77,5-1-150,1-1-21,5 0 73,2-1-174,4 3-154</inkml:trace>
  <inkml:trace contextRef="#ctx0" brushRef="#br0" timeOffset="68913.15">13099 12037 1978,'-4'6'91,"0"-2"17,2 2 5,-2-3 6,0 1 11,1 0 17,3-4 12,-3 7-5,3-7-12,0 0-8,12 1-16,-12-1-8,24-1-12,-6-4-11,3 3-4,0 1-11,4-4-28,1 1-32,1 1-27,-1-1-45,0-4-64,-5 1-79,4 0-101,-4-3-212,1 3 9,-9-2 67,3 1-149,-2-1-88</inkml:trace>
  <inkml:trace contextRef="#ctx0" brushRef="#br0" timeOffset="69119.73">13550 11742 1891,'2'-7'184,"-2"2"6,0 5 0,1-5 4,-1 5 8,0 0 1,3-3 1,-3 3 27,0 0 7,7 20-11,-3-5-19,3 4-20,-3 6-17,4 7-15,-2 4-13,5 1-15,-4 1-24,-1 2-58,-2-2-92,2 4-92,-4-4-116,-4 1-142,2-5-258,0 4 73,-3 0 71,0 0-347,-1-2-341</inkml:trace>
  <inkml:trace contextRef="#ctx0" brushRef="#br0" timeOffset="73631.34">6947 9228 379,'0'0'89,"0"5"-13,0-5-13,0 0-6,-2 4-3,2-4 7,0 0-2,0 0 4,0 0 10,0 0 8,0 0 5,0 0 1,0 0-4,0 0 1,0 0 2,0 0 2,0 0 1,0 0-4,0 0-4,0 0 0,0 0-6,0 0-6,0 0-3,0 0-5,0 0-9,0 0-3,0 0-6,0 0-4,0 0-6,0 0-4,0 0-5,0 0-3,0 0 2,17 0-2,-13 4 0,4-1 3,4 3 6,0 0 6,5 2-1,6-1 1,0 0 2,4 4-1,2-6-6,0 3-3,1-3 2,-2 3-4,-1-2-1,1-1-3,-4 1-1,-2-2-2,-3-1 1,-2 2 4,0-1 4,-3-1 2,0-1 6,-4 1 3,0-2 6,-1 1-1,0 0 2,-1 0-1,-1 0 2,-7-2-7,8 2-2,-8-2-7,0 0-5,0 0-1,-15 11-5,2-4 1,-7 2-3,1 4-2,-12 0-11,0 4-9,-10 3-29,3 0-24,5-3-30,1-1-45,4 1-56,0-2-56,5-4-113,6 2-149,0-3 39,4-2-56,5-2-28</inkml:trace>
  <inkml:trace contextRef="#ctx0" brushRef="#br0" timeOffset="74711.78">6519 9951 1425,'2'-3'-30,"-2"-3"20,0 6 9,2-8 18,-2 3 14,0 5 11,2-7 9,-2 7 3,3-7 0,-3 7 4,0-5 0,0 5-5,0 0-5,2-6-4,-2 6-7,0 0-3,4-4-7,-4 4 13,0 0 6,12 7 4,-5-1 4,2 0 5,-1 4 4,0 0 0,4 2-1,-4 2-3,4 1 0,-1-1-3,0 4-5,-1-1 0,-1-1-6,1 3-2,-2-6-5,1 0-3,-2 0-7,-1-1 1,-1 0-2,2-4-1,-4-1 10,0 0 9,2 0 15,0-2 6,-3-2-10,-2-3 1,0 0-9,0 0-2,0 0-1,10-11-6,-10 4-2,2-1-7,-2-1-3,2-2-2,-1 1-7,-1-2-1,3 1 1,0 0-2,-1 1-3,-2 1-2,2-1-4,-2 2-1,0 2-2,1 1-1,2-1-5,-3 6 0,4-6 2,-4 6-4,11 0 2,-11 0 4,15 6-1,-8-2-2,4 0 3,3 1-4,-2 2 4,1 1 6,2-1 0,-2 0 2,1 0-3,0 1-2,-2-4 1,-2 1 0,-1-1 3,-1 2-2,-1-4 1,1 1 9,-1-3 9,-1 2 4,-6-2-3,0 0-9,10-5 1,-6 1 1,-4-1-12,0-3 3,0 1 1,0-3 5,-2-1-16,0-2 8,-2 1-5,2-2 2,-2 1-3,0-1-1,-1 1 0,1 4 6,2-3-8,-2 3-14,2 1-14,0 1-20,-1 0-25,-1 2-38,0-1-34,-1 5-29,5 1-31,-8 0-22,8 0-22,0 0-90,0 0-133,-6 7-184,6-7-153</inkml:trace>
  <inkml:trace contextRef="#ctx0" brushRef="#br0" timeOffset="75467.55">7106 10096 1719,'0'0'-45,"0"0"32,0 0 19,0 0 12,0 0 12,0 0 8,0 0 9,0 0 9,0 0 3,0 0 6,0 0 2,0 0 2,0 0 1,0 0 2,0 0-2,0 0-1,0 0-2,0 0-1,0 0-2,0 0-4,0 0-1,0 0-4,0 0-3,0 0-7,0 0-4,0 0-7,0 0-3,0 0-10,-18 2 3,18-2-2,3 12-1,-6-4 0,3-1-4,0 4 1,0 0-1,0 1 2,0 0-2,-1 1-3,1 0 1,1-2 0,-1 0-1,0 2-2,3-4 0,-6 1-4,6-1 0,-6-1 3,6-1-1,-3-1 7,0 0 8,0 0 5,0-6 7,0 4-7,0-4 3,0 0-6,0 0-5,0 0-2,0 0 0,0-17-2,2 6-7,-2 0 4,2-2 0,-2 0-4,2-3 2,-1 3-4,2 0-1,-1 1-7,-2 3 6,3-1-7,-1 0 1,0 3 1,-2 0-5,0 1 2,5 0 3,-2 4-5,-3 2 2,9-3 0,0 3 1,-9 0 4,12 9-3,-4-4-2,2 1 1,0 2 6,0 2-5,1-2 0,0 1 0,-3-1 1,3 3-4,-1-6 4,-1 3-1,-3-3-3,3 4 3,-3-6 1,-2 2 2,2 0 7,-2-3 13,-4-2 2,7 1-3,-7-1-4,0 0-1,9-8-1,-7 3-3,0-3 1,-2-1-5,0-1-3,-2-4-2,0 4-3,2-5-5,-4-1-5,2 1-17,-4 1-12,2-1-25,-2 2-36,0 2-37,0-1-47,0 2-53,-3 0-87,0 1-182,1 2 21,1 1-119,1 0-102</inkml:trace>
  <inkml:trace contextRef="#ctx0" brushRef="#br0" timeOffset="77585.68">6949 9551 1504,'0'0'-97,"0"0"19,0 0 12,0 0 14,7-4 14,-7 4 5,0 0 9,0 0 9,4-3 5,-4 3 2,0 0 8,0 0 6,0 0 3,0 0 4,0 0 11,0 0-2,0 0 9,0 0 3,0 0 7,0 0 2,0 0 2,0 0 4,0 0 0,0 0-4,0 0-6,0 0-5,0 0-4,0 0-2,-15 11 4,11-5 4,0 1 4,-3 1-3,3 2 1,-1-1 4,1 4-4,2-2 4,0 1-1,0 1-1,0 1-2,0-3-1,2 2-1,2 2-3,-2-4-1,2 0 1,4 2-2,-2-2-1,1-4 0,1 0 2,1 1 1,-1-1 3,3-3 0,1 0 2,0-2 0,0 0 4,0-2 8,0-2-3,1-2-5,0 0 2,-5-1 0,2-1-5,-1-4-4,-3 0-3,-2 1-1,0-2-5,0-2-1,-2 0-4,-2 1-3,0 0-1,-3-1-1,2 2-2,-2 1-4,-1 0 0,-2 3-8,-1-1-8,-2 4-14,3 1-14,-4-1-22,0 2-30,0 2-33,1 2-29,1 2-37,1-3-44,1 3-131,-1 0-268,1 2-126</inkml:trace>
  <inkml:trace contextRef="#ctx0" brushRef="#br0" timeOffset="78297.39">7584 9876 1660,'0'0'-36,"-10"2"6,10-2 13,-6 3 17,6-3 9,-6 2 3,6-2 11,-7 2-2,7-2 2,0 0 1,0 0-1,0 0-5,0 0 7,0 0 0,0 0-3,0 0-4,0 0 1,31-2 0,-20 2 0,0 0-7,2-2-11,-1-1-18,-1 3-26,4 0-26,-4 0-32,3 3-30,-1-3-87,-3 2-228,1 0 45</inkml:trace>
  <inkml:trace contextRef="#ctx0" brushRef="#br0" timeOffset="78478">7667 10043 1254,'-8'10'0,"2"-6"12,3 3 14,-1-2 19,2-2 11,2-3 6,-4 7 6,4-7 1,-1 4 4,1-4 3,0 0 6,9 3-7,0-3-5,1 0-8,-10 0-5,24-3-8,-10 1-29,1-2-30,4 2-49,0-1-46,1-1-59,-2-2-133,-1 0-221,0 3-21</inkml:trace>
  <inkml:trace contextRef="#ctx0" brushRef="#br0" timeOffset="79099.91">8059 9826 1492,'-7'-6'19,"4"1"28,-5-2 20,2 2 22,2 0 15,-2-2 8,2 3 8,0-1 4,-2 1-4,3 0-4,-1 1-5,0-1-11,4 4-11,-5-4-7,5 4-11,-4-3-7,4 3-8,0 0 1,0 0-1,0 0 1,4 20 2,1-13-6,-1 5 3,2 0-5,1-1-4,-2 2-5,4 1-2,-3 1-2,4-1-4,-5 2-1,4-3-6,-3 2-2,0-3-2,-1-2-1,-1-1-4,3-1 1,-5-1 4,2 2 0,0-4 6,0 0 13,-2-2-4,-2-3-7,0 0-1,7 2 0,-7-2-5,0 0 1,4-12-7,-2 4 6,-2 1-6,2-2-6,0-1-1,-2 0-2,2 3-4,-2 0-1,2-2 4,1 3-4,-3-1-2,2 3 1,-2 4-11,4-7 4,-1 5 2,-3 2-2,0 0-1,18 3 1,-12 1 1,6 0 0,-4 2 6,2 0-4,1-1 2,1 2 2,2 0-2,-2 0-1,-2-1-1,2 0 0,-4-1 1,0-1 4,0 0 7,-2-2 5,1 2 23,0-4 10,-2 1-4,-5-1-4,10-5-6,-6 1-2,0-2-2,-2 1-2,-1-4-7,-2 2-2,1-3 0,-2-2-4,2 0 0,-4-3-4,0 1-5,-1-1 3,0 2-20,2 2-13,-3-1-23,5 5-23,-1-3-25,-2 2-37,1 2-39,0 3-25,3 3-32,-8-2-36,8 2-26,0 0-92,0 0-160,0 0 61,0 0-108,3 16-88</inkml:trace>
  <inkml:trace contextRef="#ctx0" brushRef="#br0" timeOffset="79423.8">8451 9858 1633,'4'3'15,"-4"-3"28,0 0 26,2 3 18,-2-3 8,0 0 3,0 0-4,2 4-5,-2-4-4,0 6 6,0-6 4,0 7 3,-2-1-2,2 1 0,-2 3-1,2-1 1,0 2-9,-2 1-3,0 0-2,0-1-17,2 2-6,-2 0 1,2-4-11,0 4-2,0-2-3,-3-1-7,6 2-7,-3-4 9,2 0-3,0 0-3,4 0 0,0-3-8,0-1-1,5 0 4,2-3-8,0 2-3,1-3 4,2 0-21,0 0-25,4-3-22,-6 2-32,3-1-41,0-2-46,-4 0-47,-2 1-40,-1-1-59,0-2-102,-1 1-60,-3 3-136,-1-3-108</inkml:trace>
  <inkml:trace contextRef="#ctx0" brushRef="#br0" timeOffset="79636.88">8663 10007 1592,'-5'-2'-19,"5"2"25,0 0 24,0 0 13,-9-3 4,9 3 9,0 0 25,0 0 8,-6 9 13,6-4 3,0-5 9,0 12-5,0-5-7,1 3-5,2 1-6,-3 2-8,2 1-10,-2-1-4,2 2-9,-2 1-7,3-1-2,-1 0-6,-2 2-17,2-1-30,-2-5-36,3 2-42,-3-3-41,2 1-33,-2-3-56,0-2-107,1-2-139,2-1-132,-3-3-89</inkml:trace>
  <inkml:trace contextRef="#ctx0" brushRef="#br0" timeOffset="80066.02">8700 9728 1634,'-6'-9'3,"0"0"23,-1 1 24,3 0 20,-2 3 14,-1-2 9,1 0 7,2 1 4,-3 1 2,1-1 5,-1 2 0,2 1-9,0-1-6,1 0-10,4 4-9,-11-2-6,11 2-7,-15 3-10,9 2 0,0 0-6,0 1-3,-1 3-8,2-1 3,1 4-5,0-4-5,4 5-2,0-2 0,0 0-1,0 0-5,4-1 0,-1 2 0,1-5-5,3 3 2,-1-3 0,0-1-5,2-2 5,2-2-6,-1 0 5,2-2-4,-1-4 2,0 0 3,0-2-7,-3-3 1,-1 0-1,-2-5-5,-2 2 4,-2-1-4,0 2-2,-4 0 1,-4 0-2,-2 2 0,-2 1-6,-3 5 2,2 1-15,-1 2-18,-1 0-15,-3 5-26,2-2-27,4 2-35,-4 2-39,6 2-39,4-1-40,-1-1-110,3 3-120,4-1-138,2 1-121</inkml:trace>
  <inkml:trace contextRef="#ctx0" brushRef="#br0" timeOffset="80302.14">8991 9902 1635,'0'0'28,"0"0"27,0 0 31,0 0 19,10 2 16,-10-2 7,0 0-5,0 0-1,0 0-14,0 0-11,13-2-9,-6 0-6,-2 0-11,6 0-7,0 0-6,0 1-5,3-2-8,-1 3-13,2-1-28,0-1-31,-1 2-38,-1 0-42,2 2-38,-2-2-31,-1 1-28,-3 3-52,0 0-89,-5 0-261,0 1-104</inkml:trace>
  <inkml:trace contextRef="#ctx0" brushRef="#br0" timeOffset="80451.81">9169 9970 1637,'-7'8'-12,"1"-1"36,0-2 30,-1-1 25,3 3 18,-3-3 14,3 0 7,0-1-1,2 1-4,2-4-6,-6 4-9,6-4-10,0 0-10,0 0-3,18 4-10,-6-6-16,0 0-34,1 0-45,1 0-51,4-2-63,-2 1-58,4-4-42,1-1-143,2 1-234,-2 0-119</inkml:trace>
  <inkml:trace contextRef="#ctx0" brushRef="#br0" timeOffset="80674.26">9577 9656 1781,'0'-7'39,"-2"-1"38,2 1 32,0 0 22,0 2 11,0-1-1,0 6-7,0-8-11,0 8-7,0 0 16,0 0 9,0 0 0,8 16-1,-4-4-6,1 1-14,0 2-15,1 0-9,-2 3-9,2 6-4,-2 0-39,0 3-27,5 0-43,-2 2-74,-3 4-83,0 2-108,-1 3-236,-3 0-27,0 4 80,-1-1-165,-5 5-136</inkml:trace>
  <inkml:trace contextRef="#ctx0" brushRef="#br0" timeOffset="81529.25">7855 11289 1711,'0'0'-31,"0"0"8,-2-6 8,2 6 5,0 0 10,0 0 13,0 0 14,0 0 10,0 0 11,0 0 3,0 0 5,0 0 5,-2 15 5,2-15 1,4 12 6,2-4 6,0-1 7,2 4 5,0 0 2,3 3-3,4 1-1,2-1-3,1 3-3,2-2-1,3 2-3,1 2-1,2-2 0,-1 1-7,2-1-2,0-1-6,-3-4-6,-4 0-2,0 1-7,-1-4 1,-6 1-6,4-3 2,-5 1-7,-1-1 2,2 0 2,-5-1 6,0-2 4,1 1 5,-3-1 5,0-1 3,1-1 1,-1 2 7,-1-2 3,-2 1-9,-3-3-7,0 7-7,0-7-10,-11 8-2,2 0-4,-4-3-3,-6 6-3,-5-1-13,-3 2-30,-3 5-50,-2-2-42,-2-1-64,-1 0-80,1-3-104,0 3-231,2-3 9,7-3 76,2 1-198,8-4-191</inkml:trace>
  <inkml:trace contextRef="#ctx0" brushRef="#br0" timeOffset="82774.05">6147 12175 1862,'0'-10'-32,"0"6"15,0 4 15,0-7 17,0 7 17,-3-8 7,3 8 6,-1-5-1,1 5-8,0 0-2,-3-5-6,3 5 4,0 0 10,0 0 6,3 19 9,-6-5 10,6 1 3,-3 2 1,1 4 1,2 2-4,-3 4-4,2-1-1,0 3-3,-2-2-4,2 2-2,-1 0-4,-2-2 1,1 2-7,0-8 0,-2-2-3,2 0-1,0-1 0,2-8 1,-2 4 9,0-3 4,0-1 15,0-4-8,1-2-8,-1-4-7,0 0-2,0 0-4,10-14-9,-9 7 0,4-3 6,-1-4-16,0 1 1,0-2 7,1 0-10,-1 0-3,0 2-6,1 1 1,-1 0 2,-3 3-7,4 1 3,-3 1-1,0-3-6,2 5 1,-2-2-4,5 4 3,-2 1 4,-5 2-6,14 2-4,-8 1 4,5 1 6,-3 4-2,5 0-1,-2 1 0,1 3-2,0-3 5,0 3-8,-2-1 6,3 1 1,-2-3 3,-1 2-10,-1-1 4,1-3 3,-4 2-4,2-4 7,-2 0 14,0 2 13,-2-4 14,2 1 3,-6-4-10,0 0-2,11-7 1,-7 0-8,-3-1-3,5-1-5,-4-4-4,-1-2-4,2-3 2,-3 2-3,2-3-5,-2 0 1,0-1-8,0 3 2,0 1 5,0-1-20,0 6-8,-2-2-11,2 2-20,0 0-30,0 4-39,-3 0-32,0 4-39,3 3-41,-3-7-43,3 7-80,-3-2-143,3 2-25,0 0-155,0 0-169</inkml:trace>
  <inkml:trace contextRef="#ctx0" brushRef="#br0" timeOffset="83309.83">6782 12521 1827,'0'0'-27,"-2"-7"25,2 7 17,-3-8 21,3 8 19,-1-7 14,1 2 13,0 5 9,0-5 1,0 5 2,-2-5-4,2 5-4,0 0-2,0-7-5,0 7-9,0 0-6,0 0-5,0 0 3,0 0-7,-11 15 9,4-6-1,1 2-5,0 4 4,-2 0-3,1 5 1,-3-2-10,0 3 9,0 0-12,2 0-4,0-1-4,-3-3-8,4 1 2,1-2-2,-2-4-7,3 3 3,-1-2-5,4-4-7,-2 0 3,0-1-2,2 1-2,-3-2-4,5-2 0,0 1 5,2 0-1,3-3 7,1 2-9,2-4-1,3 1 2,-1-2-4,3 0 3,0 0-1,1-2-3,4 1-6,-2-2-5,1 1-9,3-1-19,-6 1-18,3 0-32,-4-3-41,-3 5-40,3-3-57,-2-1-56,-2 3-129,-1-3-112,-4 1 59,0 1-99,-4 2-57</inkml:trace>
  <inkml:trace contextRef="#ctx0" brushRef="#br0" timeOffset="83527.63">6839 12754 1548,'-9'-2'54,"9"2"26,0 0 18,-6-4 7,6 4 3,0 0 2,0 0-8,0 0-9,0 0-1,-8 6 11,8-1 1,0 1-4,0 1 1,1 3-8,2 0-7,-1 2-14,0-3-1,0 2-8,-2 2-9,2 2-3,0 1-6,1-5-24,-3 3-29,0-2-39,0 1-44,0-4-54,0 3-39,-3-5-73,3-2-133,-2-1-76,2-4-135,-2 4-100</inkml:trace>
  <inkml:trace contextRef="#ctx0" brushRef="#br0" timeOffset="83801.33">6835 12114 1623,'-9'-12'19,"0"3"25,2-1 23,-3 3 21,4 2 13,2-2 15,0 1 5,-2 1 0,3 0 7,0 2-8,3 3-16,-5-8-6,1 5-12,4 3-8,0 0-9,0 0-7,0 0-5,0 17-4,1-8-7,5 4-7,-4 2 0,1 1-5,2 3-28,-1 1-45,0 2-67,0 2-80,0-2-163,-2 2-176,1 1 64,-3 2-102,3-2-63</inkml:trace>
  <inkml:trace contextRef="#ctx0" brushRef="#br0" timeOffset="84829.59">7176 12462 1475,'0'0'-32,"0"0"24,0 0 15,-8 0 15,8 0 17,0 0 13,0 0 8,0 0 9,0 0 6,-7 2 5,7-2 0,0 0-1,0 0-7,0 0-5,0 0-4,0 0-5,0 0 1,0 0-1,0 0-2,0 0 6,0 0-6,0 0-9,0 0-1,15-9-5,-7 7-4,0-2-3,2 1-5,0 3-18,-2-5-21,3 3-33,-1 1-39,1-1-44,2 2-54,-5-2-78,0-1-144,2 3-174,-10 0-77</inkml:trace>
  <inkml:trace contextRef="#ctx0" brushRef="#br0" timeOffset="85031.35">7271 12562 1575,'-4'3'-4,"0"3"15,0-4 14,4-2 6,-5 7 4,1-3-1,4-4 6,-4 6 5,4-6 2,2 7 2,-2-7-6,11 4-3,-5-2-4,2-2-13,-8 0-38,24-2-58,-12 2-56,1-1-121,-3-2-282,3-1-35</inkml:trace>
  <inkml:trace contextRef="#ctx0" brushRef="#br0" timeOffset="86828.8">7956 12558 1376,'4'4'-29,"-4"-4"12,2 3 11,-2-3 9,2 4-2,-2-4 3,4 4 11,-4-4 12,0 0 1,6 3 14,-6-3 6,6 3 2,-6-3 2,12-3 0,-12 3 2,14-1-1,-14 1 1,16-2-3,-7-2 4,1 2-4,1-3-2,-1 1 0,1 0 4,0-3 3,2 2 0,0-1 3,-3-1 1,1-1-3,-2-1-1,-1 1-2,0-2-3,0 0-4,4-1 2,-8 2 2,2 0-3,-2 0 2,0 1 3,1 0-1,-1 0 1,-2 0-6,0 1 5,-2 1-4,2 1-6,-4-1-3,2 6-5,-4-7-3,-3 4-6,7 3 1,-10-4-2,10 4 4,-17 4-1,6 1 0,3-2-1,-2 5-3,-1-1 4,-2 1 2,5 3-3,-3 3 0,1-1-1,-2-2-2,4 2-4,0 1 5,1 0 3,2 3-4,-1 0 1,0-2 2,3 0-5,2 2-1,-1-2 4,2-2-3,0 2-2,0-4 1,3 0-7,2 2 19,5-2-1,0-4-4,0 0-5,3-1 1,4-2-5,-2-1 0,2-3-2,2 2 1,-3-2-4,0 0 0,0-2-6,-1 1-19,0 1-28,-2-2-31,-1-2-47,2 0-60,-4 0-65,0-3-60,1-1-132,-4 0-79,2 1 40,1-1-122,-2-1-96</inkml:trace>
  <inkml:trace contextRef="#ctx0" brushRef="#br0" timeOffset="87341.62">8271 12187 1664,'0'0'12,"0"0"18,4 9 11,-4-9 3,0 0 10,0 0 7,2 2 0,-2-2 0,0 0-3,0 0 3,16-1 1,-16 1-7,18-3-2,-7 0-5,3 1-5,2 0-4,-2-3-4,1 1-2,2 1-7,-2-1-22,-1 0-33,0-2-41,0 3-59,-2-3-64,1 0-144,-4 3-271,1-4-107</inkml:trace>
  <inkml:trace contextRef="#ctx0" brushRef="#br0" timeOffset="87539.02">8702 11891 1651,'0'-7'10,"0"-2"25,0 3 17,-2 1 6,2-1 3,0 1 2,0 5-6,-2-7-7,2 7-5,0-8-9,0 8-22,0-7-18,0 7-19,0 0-32,0 0-35,0 0-33,0 0-53,0 0-115,0 0-175,0 0 26</inkml:trace>
  <inkml:trace contextRef="#ctx0" brushRef="#br0" timeOffset="87799.81">8709 12012 1231,'5'10'-8,"-4"0"31,2-1 13,1 1 16,0 2 11,2-2 15,-2 2 12,2 0 6,0-3 7,-2 4 4,2-1 4,0 0-1,-2-3 0,0 2-3,1-2-5,-1 1-4,-2-3 0,0 2-1,0 0-6,-2 0-7,-2-3-8,-2 2-4,0-1-9,-3-1-9,1 1-6,-3-2-1,2-1-7,-5-1-6,2 1-18,-1-4-24,0 1-32,1-2-36,0-1-41,-1-2-50,5 1-36,-3-4-66,5-1-128,-1-2-50,3 0-99,2-1-49</inkml:trace>
  <inkml:trace contextRef="#ctx0" brushRef="#br0" timeOffset="88215.31">8845 11979 1510,'0'0'9,"4"-3"8,-4 3 17,8-1 10,-8 1 16,7-2 9,3 0 5,-10 2 6,15 0 1,-4-2-2,-1 2-1,0 2 1,4-2-1,-3 0-5,3 2-8,-3 0 0,1-1-6,-1 3-5,-3-2 0,2 4-4,-2-1-1,-1 1 3,-2 3-2,-1-2-3,-4 3-1,0-1-4,-2 2 0,0 0-6,-4 1-3,2 0-1,-6 1-5,4-2-1,-3 0-4,2 0-2,0-1-2,0-3-2,2 2-1,0-1-4,1-3 1,-2 1-1,3-1-1,1 1 1,0-1-4,2-5 8,0 4 0,0-4 2,7 3-3,3-1 1,-10-2 0,17-2-4,-6-1 0,-1 1-4,2 2 2,2-2-8,-2-1-13,1 1-21,0-2-28,2 1-31,-3-3-50,4 2-60,-4-3-83,-2 1-136,1-3-59,0 0-115,-3 1-95</inkml:trace>
  <inkml:trace contextRef="#ctx0" brushRef="#br0" timeOffset="88452.32">9235 11976 1595,'0'-7'18,"0"7"24,0-5 20,0 5 13,0 0 9,0 0 5,2-7 0,-2 7-3,0 0 1,0 0 7,0 0 4,0 0-1,0 0-6,9 14-2,-6-9-5,1 1-3,-2 2-15,-1-1 1,3 1-8,-2-1-3,0 3-6,-2 0-6,2-1-1,-1-2-6,-1 3-22,3-2-22,-3-1-32,2 0-40,-2 1-39,2-2-41,-2-2-57,0-4-120,5 6-126,-5-6-178,0 0-138</inkml:trace>
  <inkml:trace contextRef="#ctx0" brushRef="#br0" timeOffset="88683.36">9350 11919 1741,'3'-10'7,"-1"5"25,0-1 21,0 2 13,-2 4 12,2-7 3,-2 4 0,0 3-1,6-5 8,-6 5 7,9 0-3,-9 0-1,0 0-4,13 8-1,-9-2-3,2-1-5,-2 3-5,0 2-8,2-3-7,-2 5-5,0-3 1,0 1-10,0 0-4,-2 2-7,0 0-9,0-1-24,-2 0-33,0 1-38,-2-2-46,2-1-57,-2 1-68,-4-5-147,2 2-98,0-2-142,-3-1-128</inkml:trace>
  <inkml:trace contextRef="#ctx0" brushRef="#br0" timeOffset="88867.76">9164 11857 1776,'-2'-6'35,"-2"1"6,4-1-1,0 6 6,6-10 0,1 3 6,5 2-5,1-1-6,2-1-5,0-1-15,5 1-44,4-3-80,-2 1-173,-7 1-329,4 0-105</inkml:trace>
  <inkml:trace contextRef="#ctx0" brushRef="#br0" timeOffset="89795.96">9158 12421 1642,'6'-3'-6,"-6"3"20,0 0 18,5-4 15,-5 4 14,0 0 11,0 0 12,0 0 8,7-2 9,-7 2 0,0 0 3,0 0-1,0 0-2,5-3-3,-5 3-6,0 0-5,0 0 2,0 0-12,0 0-4,5-2-5,-5 2-2,17-4 2,-5 2-5,5-2-5,6-1-3,5-2-9,3-3-2,5 1-4,3-3-5,-1 0-8,2 3 0,-1-2-1,-4 4-3,-1-3 2,-6 5-17,-3-2-18,-5 3-23,0 0-38,-2 0-48,-8 1-51,0 3-54,-4-2-101,1 4-149,-7-2 3,0 0-157,5 5-126</inkml:trace>
  <inkml:trace contextRef="#ctx0" brushRef="#br0" timeOffset="90139.74">9535 12472 1745,'-9'4'36,"9"-4"31,-6 3 22,6-3 12,-6 2 11,6-2 3,-6 3 1,6-3-4,0 0-10,-7 3-6,7-3 1,-2 10 11,-3-6-2,3 5-1,0-1 0,-2 3-9,2-2-8,-2 5-4,0-1-10,-1 1 0,1 0-3,-2 2-3,4 0-7,-5-4-9,5 2-6,-2-1-2,-1-1-7,3-1-3,0-1 1,0-1-5,0-1-2,2-1-1,2 1 0,0-3-3,5 0-1,-1 0-3,1-3 3,3 0-4,1-2-5,-2 0 2,5 0-19,-3 0-20,3-2-29,-2 0-22,0 1-41,-2-5-52,3 2-57,-3-3-53,2 0-81,-2-3-112,0 5-22,-2-2-213,-1 1-198</inkml:trace>
  <inkml:trace contextRef="#ctx0" brushRef="#br0" timeOffset="90331.33">9664 12609 1982,'-4'-6'40,"4"6"18,0 0 8,0 0 3,-4-3 3,4 3 27,0 0 16,0 0 1,-5 17 5,7-9-2,-2 1-9,3 2 1,-1 4-4,0 1-8,2 1-8,-2 2-7,2 2-10,0 1-10,0 3-32,1-1-45,0 2-54,-3-1-80,4-2-91,-4-3-169,-2 0-97,2 1 44,-2-2-150,0-2-109</inkml:trace>
  <inkml:trace contextRef="#ctx0" brushRef="#br0" timeOffset="92118">8978 12030 1677,'6'-5'-21,"3"-3"7,-1 1 13,-2 0 3,2 1 10,2-1 9,-2 1 6,0 1 7,1-1 4,-3 0-1,1 3 1,-1-1 4,0-1-1,1 2-4,-3 1 2,0-1-1,2 0-2,-6 3 2,7-4 3,-7 4-4,4-4 1,-4 4 0,0 0 14,0 0 11,11 8 3,-11 0 5,0 2 6,0 1 0,0 6-3,-2 3-3,-2-2 1,-1 7-6,-1 0-2,-5 1-9,1 4-6,-3 1-5,0 2 6,-2 1-10,1-2-4,0-2-33,2-2-36,-2-2-51,4-1-62,5-4-55,-4-4-59,3-2-117,3-2-83,1-1-133,2-1-94</inkml:trace>
  <inkml:trace contextRef="#ctx0" brushRef="#br0" timeOffset="92489.47">9626 12499 1672,'0'0'26,"0"0"21,9-5 14,-9 5 8,0 0 4,0 0 3,6 0-2,-6 0-1,0 0 14,0 0 3,2 10 7,-2-4-1,0 2-2,-2 1 3,-1 4-6,0 2-6,-2 3-1,1 0-4,-3 4-5,-1 2-8,0 2-6,2-2-9,-6 1-1,4 0-1,-1-1-9,-2 2-4,4-4-5,-2-1-12,0-1-18,3-4-23,0-1-30,0-3-36,0 0-39,4-4-50,0 1-42,2-8-62,0-1-116,2 4-60,-2-4-139,0 0-95</inkml:trace>
  <inkml:trace contextRef="#ctx0" brushRef="#br0" timeOffset="93142.18">9882 12146 1591,'-6'4'16,"6"-4"18,0 0 16,-4 4 8,4-4 7,0 0 3,0 0 5,0 0 6,0 0-3,0 0-3,0 0-8,0 0-2,0 0-9,27-4-8,-20 2-2,-7 2-7,13 0-17,-3-2-25,0 2-42,-10 0-41,20 0-49,-12 0-54,0 0-136,0 2-257,-8-2-85</inkml:trace>
  <inkml:trace contextRef="#ctx0" brushRef="#br0" timeOffset="93311.33">9973 12245 1522,'-4'5'0,"2"-3"24,0 3 18,2-5 8,-5 5 11,4-1 9,1-4-2,0 0 0,0 0-8,0 0-6,0 0-7,8 4-3,-8-4-19,0 0-38,19-4-39,-10 4-44,1-4-45,0 1-96,-1-1-306,2 0-46</inkml:trace>
  <inkml:trace contextRef="#ctx0" brushRef="#br0" timeOffset="93755.6">10193 12175 1481,'0'0'-11,"0"0"17,0 0 15,0 0-1,0 0 11,0 0 6,0 0 8,14 1 1,-14-1 2,0 0 7,0 0 2,12 0-6,-4-1 3,-1-2-3,1 0-7,0-1-6,1 0-1,0-2 4,-1 1 0,0-2 2,1 3 0,-2-4 2,-1 0-1,-2 0-1,0 1 10,0-1-3,-4 1 2,2 1-2,-2-1-1,-2 0-1,2 7-3,-6-7-4,2 4 1,0 0 1,4 3 0,-16 0 1,16 0-2,-17 6 0,6-1-1,4 0 4,-4-1-3,-1 4 4,5 1 1,-3 0-1,-3 2 1,6 1 9,-1 2-11,0-3 0,4 4 2,-1-4-4,1 3 5,2-3-5,-1 0-5,3 1-5,3-3-2,-3 1-1,6 0-3,-1-1-1,2-3-10,2 1 9,1-3-2,4 2-10,-2-4-13,3 0-28,-2-1-30,0-2-45,-1-1-58,3-2-65,-2-4-80,1 1-160,-1-1-32,-2-1 49,2-4-117,-3-1-67</inkml:trace>
  <inkml:trace contextRef="#ctx0" brushRef="#br0" timeOffset="93987.42">10130 11855 1616,'-10'2'42,"0"-2"12,2 1 9,0-1 5,8 0 0,-10 4-1,10-4 0,-9 0-2,9 0-5,0 0-3,0 0-5,0 0-8,19-7 0,-9 5-4,1 0-6,2-2-9,-3 0-25,2 0-41,4 1-52,-2-2-52,-4 0-94,7-1-424,-5-2-158</inkml:trace>
  <inkml:trace contextRef="#ctx0" brushRef="#br0" timeOffset="94180.21">10335 11676 1724,'0'0'1,"-6"-8"17,2 4 24,2 0 9,2 4 11,-5-8 5,3 6-1,2 2-6,-4-7-10,4 7-6,-4-4-15,4 4-14,0 0-16,0 0-34,0 0-26,0 0-35,0 0-29,0 0-41,0 0-100,12 13-237,-12-6-9</inkml:trace>
  <inkml:trace contextRef="#ctx0" brushRef="#br0" timeOffset="94420.31">10338 11775 1395,'2'5'-6,"0"0"29,2 2 11,-2 1 20,3-1 15,-1-2 9,-2 3 14,4 1 8,-2 0 9,0-1 0,0 1 4,1 0-1,0 0-5,-3 2-5,0-2-4,0 2-2,-2-1-3,2-1-6,-4 3-4,0-3-10,0 1-6,-2 0-10,-4-3-1,4 2-5,-2-1-10,0-3-9,-2 3-22,-1-4-27,0 1-33,3-3-40,-3 1-42,1-3-43,8 0-48,-12-5-81,8-2-107,1 0-247,3-1-153</inkml:trace>
  <inkml:trace contextRef="#ctx0" brushRef="#br0" timeOffset="94637.18">10421 11822 1737,'6'-2'-14,"-2"-1"27,-4 3 27,6-6 15,-6 6 14,4-2 9,-4 2 1,7-4-2,-7 4-7,0 0 11,0 0 2,0 0-4,16 7-5,-9-2-4,-2 0-9,1 2-4,-2 0-2,0 0-5,0 1-6,0 1-7,-1-1-24,3-1-32,-4 2-41,0-4-47,3 2-45,-1-2-51,-3 0-114,2-2-124,-3-3-107,0 0-49</inkml:trace>
  <inkml:trace contextRef="#ctx0" brushRef="#br0" timeOffset="94845.61">10583 11823 1575,'2'-5'38,"-2"5"23,2-7 15,-2 7 3,0-6 6,0 6 1,4-4-5,-4 4 5,0 0 5,0 0 8,0 0-3,16 10-2,-11-4-5,0-1-9,-1 4-6,0 0-7,1 2-4,1 0-7,0 0-6,-1 3-5,-1 0-14,-2-3-25,0 0-33,-2 1-44,0-3-52,0 1-64,-4-2-138,2-1-156,-3-3-163,1-1-142</inkml:trace>
  <inkml:trace contextRef="#ctx0" brushRef="#br0" timeOffset="95029.67">10458 11818 1836,'-4'-4'26,"0"1"12,2-1 6,2 4 2,-4-7 2,4 7 1,4-8-4,2 4 2,0 1-8,5 1-3,0-3-6,1 2-2,1-1-20,0 1-28,2 0-30,-1 1-40,4 0-58,-6 0-100,0 0-352,2 2-100</inkml:trace>
  <inkml:trace contextRef="#ctx0" brushRef="#br0" timeOffset="95262.15">10812 11783 1636,'6'2'2,"-6"-2"15,9 3 16,-5-1 20,-3 4 21,2-2 22,-1 3 11,-2 0 6,-2 2 2,-1 1-3,2 4 1,-3-1-5,-1 4-2,-1 0-6,-3 5-6,1-2-10,-2 1-3,-1 1-5,0-2-15,1 3 5,-1-2-24,-3 0-29,5 0-45,-2 0-54,1-4-60,2 3-60,-4-5-86,4-4-135,2 2-22,0-4-117,6 1-68</inkml:trace>
  <inkml:trace contextRef="#ctx0" brushRef="#br0" timeOffset="95605.14">10775 12218 1554,'12'-3'40,"-8"1"32,-4 2 15,8-6 15,-2 4 18,1-2 12,-1 1 5,1 1 7,-3-3-8,4 3 0,-2 0-2,3-3-14,-1 3-2,2 0-8,-2 0-11,0 1-13,0 1-9,1-3-8,-9 3-1,13 3-1,-9 0-3,-1 1-7,0 1 0,-3 2-4,0 0 4,0 1-11,-4 1-1,-2 1-5,-3 1-4,0 2-3,-1-1-7,2 0 5,-2-1-5,-2-2-2,4 0-9,1 1 5,-1-3-3,4 0-3,-2 1-3,3-3 2,1-1-1,2-4 1,5 8 1,-1-7-3,2 1-1,-6-2 3,18-2-23,-5 1-19,4-3-34,1 0-65,-3-3-83,6-1-120,-3-1-261,4-3 56,-1 2 75,9-5-221,-9 2-177</inkml:trace>
  <inkml:trace contextRef="#ctx0" brushRef="#br0" timeOffset="98239.25">6443 13776 1760,'2'-12'-44,"-2"0"26,0 3 11,0-4 7,0 2 8,0 2 13,1-2 8,-2 1 15,1 0 10,-2-1 7,2 1 7,-4 1 7,0 1 7,1 1 0,-1-1-3,0 1-9,-2 0-4,0 4-3,-4 1-3,0 2 1,10 0-3,-25 5 2,12 4-1,0-1 1,-1 3-3,0 0 0,2 5-5,0 1-5,3-2-2,3 2-4,-1 0-2,3-3-4,4 4-5,2-1 0,2-1-4,2-1 0,3-2-7,4-2-5,1-1-16,4 1-24,1-3-21,0-3-29,-1-5-19,5 0-24,-3 0-24,4 0-15,-3-5-12,1 0 1,2-2 11,-2-1 13,-3-1 18,-3 0 19,0 0 19,-4-2 23,0-1 25,0 0 30,-4 1 31,0 0 24,-1 1 17,-3 3 15,0-1 10,-2 1 2,-2 2 3,0-1 6,0 6-2,-4-3 4,4 3-3,0 0 2,-15 7-2,11 0-5,-2 0-1,2 2-6,-1 3-3,-2 1-6,5 0-5,0 3-6,0 1-8,2-6-1,0 2-5,4 2-8,-2 0-1,0-3-3,5-2 0,2-1-5,-1-2-3,1-4 2,1-3-7,3 0-5,0-3 9,-1-4 5,1 2-11,0-3 2,-2-3 5,0-1-12,-2 0 8,0 1-5,-2-2-7,-5 0 3,1-1 2,-3 4-5,-1-1-12,-3 2 1,-3 1-10,-1 2-9,3 1-8,-3 3-16,-3-3-16,3 5-22,0-1-29,8 1-31,-14 0-32,14 0-39,-7 0-42,7 0-103,0 0-117,0 0 31,0 0-103,29-9-45</inkml:trace>
  <inkml:trace contextRef="#ctx0" brushRef="#br0" timeOffset="98596.01">7112 13596 1520,'11'-4'47,"-6"2"18,3 0 11,-8 2 9,0 0 6,0 0 8,0 0 5,0 0 2,-24 8 2,15-4-4,-1 1-8,0 2-11,-1-3-4,0 4-8,3 0-4,-3-2-6,5 2-12,-2-1-4,1 0-6,3 0-5,-1 1 1,3-1-8,-1 0 1,6 1-3,-3-1-2,5-1 4,-2 0-10,5-1-3,0 1-4,0 0 2,3-2-3,-3 2-1,3-3-1,0 1 1,-3 0-4,2 0 3,1 2-1,-5-3 3,4 3 1,-2 0 2,0-3 6,-4 1 4,2 1 8,-4 2 3,-2-2-7,0 0 3,-4 4 3,0-4-6,-4 3-5,-4-1-3,5-1 0,-6 0-1,2-1-10,1-3-17,-5 3-23,1-2-26,3-3-39,-2-1-43,5-4-56,-3 1-52,3-3-105,5-3-124,1 1 28,2 0-117,2-2-65</inkml:trace>
  <inkml:trace contextRef="#ctx0" brushRef="#br0" timeOffset="98799.14">7322 13607 1555,'6'0'25,"-6"0"27,11 0 9,-11 0 1,0 0 10,10 2 22,-5 1 13,-3 1 2,0 2 0,2 1-6,0 0-7,-2 3-10,2-3-6,-2 4-7,4 0-6,-2-2-7,0 4-9,0-2-3,0 0-26,-1 0-29,0-4-37,1 1-45,-1-1-43,1 0-40,-2-1-68,4-2-127,-3 0-273,1-2-137</inkml:trace>
  <inkml:trace contextRef="#ctx0" brushRef="#br0" timeOffset="99011.41">7517 13629 1673,'2'-8'14,"0"-1"40,0 4 27,0-1 18,-2 2 11,2-1 0,-2 5-3,3-8-7,-3 8 7,0 0 5,0 0 1,0 0 2,0 0-6,14 13-2,-10-5-9,3-1-6,-3 3-7,3 0-10,-1 1-10,-2 3 0,4-3-5,-4 3-18,3-1-23,0 0-31,-3-2-56,-2 0-58,0 2-79,-4-4-105,0 1-172,-2 1 4,-3-2-179,0 0-153</inkml:trace>
  <inkml:trace contextRef="#ctx0" brushRef="#br0" timeOffset="99196.03">7299 13653 1852,'-4'-12'38,"0"3"22,1 1 7,6-2 5,-1 3 4,2 0 1,2-1 0,0 0-9,3 3-7,2-3-6,5 3-4,1 0-11,1-1-27,-2 2-42,3 1-48,5 1-61,-4 0-68,4 0-128,-1 0-286,3 2-119</inkml:trace>
  <inkml:trace contextRef="#ctx0" brushRef="#br0" timeOffset="99408.02">7932 13559 1926,'12'0'117,"-8"2"3,-4-2-2,5 5 4,-5 0 6,-5 3 19,1 1 10,-4 4 10,0 0-12,-5 9-6,-1-1-6,-2 6-11,-2 5-15,-4 4-6,1 3-12,-3 2-10,2 1-8,-8 13-25,2-7-38,7-9-38,-1 2-43,4-5-57,-4-2-62,6-5-71,1-5-92,-2-3-150,10-5-4,-1-4 54,4-3-144,2-4-88</inkml:trace>
  <inkml:trace contextRef="#ctx0" brushRef="#br0" timeOffset="99760.04">7739 14179 1706,'12'-8'45,"-1"-2"18,2 3 18,2-3 12,-2 0 14,1-1 10,4 2 7,-2 0 5,2 2 0,-2-2-3,-1 3-6,0 0-7,0 5-1,-4 1-10,1 1-2,-1 5-2,-1 2-4,-3 4-10,1 1-18,-5 4 2,0 0-3,-6 2-6,-2 4-4,-4 2-6,-1 3-5,-5-1-5,-4 0 0,-2-1-6,-3-1-5,2 0-2,-4-4 2,2-2-2,5-2-4,1-3 0,0-1-1,4-2-1,1-3 1,2 1 6,1-1-5,5-5-3,1-1-6,4-2 1,0 0 0,0 0-2,0 0-6,39-9 4,-19 0-3,4-1-2,1 1 5,5-5-4,2 1-9,-1-1-29,3 0-20,-3 2-38,4-4-48,-4-2-63,7-1-83,-1-5-155,-3 2-121,-2 0 69,1-6-240,-1 3-223</inkml:trace>
  <inkml:trace contextRef="#ctx0" brushRef="#br0" timeOffset="99981.03">8469 13801 2005,'-14'2'65,"3"-2"29,2-2 14,9 2-2,-12 2-1,12-2-13,0 0-1,0 0-8,2-7-5,-2 7-4,18-8 0,-6 2-12,2 0-7,6 1-4,1-2-10,1-1-24,-4 2-38,6-1-49,-8 1-58,7-1-74,-7-4-148,-1 4-130,-1-1-183,-1-1-160</inkml:trace>
  <inkml:trace contextRef="#ctx0" brushRef="#br0" timeOffset="100145.22">8768 13488 1837,'-2'-9'15,"2"2"21,-2-1 6,0 1 2,0 0 0,0 2-4,-1 0-7,2-2-2,-1 2-16,2 5-29,-2-7-33,2 7-30,0 0-28,0 0-39,0-6-92,0 6-279,0 0-20</inkml:trace>
  <inkml:trace contextRef="#ctx0" brushRef="#br0" timeOffset="100403.3">8775 13605 1483,'6'14'55,"-2"-4"28,0 2 18,3 2 12,-3-1 14,5 3 6,-3-3 3,2 0 1,-2 0 1,2 1-2,-2 1-4,0-2-2,0 1-15,0-2-6,-3-2-9,3 0-6,-4 0-8,0-3-4,-2 2 0,0 1-10,-4-3-8,-2 3-3,-1 0-8,-1-2-6,-2-1-6,-4 1-13,2-3-16,-3 2-26,2-4-29,0 1-24,1-4-30,0-4-37,-2 1-35,6-4-36,0 2-31,4-3-44,-1 1-108,5-4-70,5 3-175,1-4-129</inkml:trace>
  <inkml:trace contextRef="#ctx0" brushRef="#br0" timeOffset="100807.62">9385 13488 1927,'4'-7'74,"-2"5"-1,-2 2-4,0 0-2,-8-7 0,8 7 3,-16 2-1,16-2-3,-21 3 0,12 1-6,-2 3-4,-3-2-5,4 2-5,-3-2-4,3 2-4,-2 3-4,5-3-1,-2-2-5,1 3-4,2 1 1,1-2-1,3 1-2,-2-3 0,4 3 2,4-1 4,1-1 1,1-1 1,2 3 0,-1-1 0,3-5 3,3 6-3,0-1-3,-1 0 6,-2-2-5,6 3 4,-6-2-9,0-1 4,1 2-2,-2-2-3,-1 0 4,1 0 1,-3 0 3,0 0 6,-2 2 2,-2-2 1,0 1-8,-4 0 5,-2-1-5,0 1-7,-2-3-8,-2 4 0,-3-1 4,-2-3 1,0-2-16,1 4-14,-1-3-17,-1-2-22,1 0-28,0-2-33,2 0-34,1-3-38,5 3-46,-4-6-85,9 0-128,-1 0-22,1-1-173,4 1-133</inkml:trace>
  <inkml:trace contextRef="#ctx0" brushRef="#br0" timeOffset="100983.96">9518 13445 1693,'6'-3'60,"-4"-2"14,2 1 4,3 4-7,-6-5-7,-1 5-9,8-6-6,-4 5-4,-4 1-9,6-5-4,-6 5-9,0 0-19,0 0-26,11 0-31,-11 0-39,8 6-29,-6-2-37,-2-4-96,1 7-285,-1-3-42</inkml:trace>
  <inkml:trace contextRef="#ctx0" brushRef="#br0" timeOffset="101146.83">9565 13534 1452,'0'10'28,"2"-3"39,-1 0 22,2 1 14,1-1 6,-1 0 6,0 1-2,1 0-6,1-1-6,2 2-9,-3-5-10,0 4-5,-1 0-5,2-2-11,-1-1-5,0 1-10,1 2-33,-1-5-35,-1 4-45,-1-4-46,0 2-44,2-3-58,-4-2-107,0 0-320,6 2-139</inkml:trace>
  <inkml:trace contextRef="#ctx0" brushRef="#br0" timeOffset="101570.98">9686 13590 1698,'2'-6'13,"2"2"22,-4-1 13,2 1-1,-2 4 4,4-5 14,-4 5 14,0 0 9,0 0 9,10 9 5,-10-9 1,4 8-2,-2-3-5,3 3 5,-2-3-13,-1 1-11,2 1-9,-2 0-3,0-2-4,0 1-11,0 0-1,-2-3-4,2 3-7,-2-6 1,2 8-2,-2-8-5,0 3 1,0-3-8,0 0-3,0 0 1,0 0-4,0 0 0,0 0-3,0-17 1,2 10-6,0-1-5,1-2 1,1 1-2,0 2 2,0-3 0,1 3 1,1-1 5,-2-1-2,3 4 6,1-1 5,0 2 9,-2-1 2,6 1-5,-4 2 7,0 1-4,0 1 5,-8 0-3,18 1 7,-10 3 4,1 0-2,-1 2-4,-2-1 2,4 2-7,-6 2 1,2-1-2,-2 1-1,-2-1-8,3-1 3,0 2-3,-3-1-5,3 0-30,-3-2-33,0 2-35,2-3-37,-1 1-40,-3-3-49,2 4-47,0-6-73,0 1-122,-2 3-44,0-5 34,0 0-127,0 0-84</inkml:trace>
  <inkml:trace contextRef="#ctx0" brushRef="#br0" timeOffset="101802.3">10009 13548 1735,'2'-8'69,"0"2"10,-2-1 6,2 2 2,-2-1 9,2 2 8,-2 4 3,3-7-3,-1 2-2,-2 5 16,7-4 1,-7 4-3,0 0-6,12 7-6,-10-5-4,5 3-11,-3 1-8,-2 0-8,2-1-4,0 2-8,0-1-5,-3 2-10,5-2-2,-1 1-30,-3-2-29,2 2-32,-2-1-49,0-2-53,0 1-58,0-5-94,2 2-144,-4-2-45,0 0 58,0 0-108,10-7-42</inkml:trace>
  <inkml:trace contextRef="#ctx0" brushRef="#br0" timeOffset="102000.04">10204 13461 1546,'5'-6'81,"-4"1"18,2 2 4,-3 3-5,6-4-8,-6 4 7,6-3 9,-6 3 4,0 0 7,15 3 2,-11 1 3,2 2-4,1 0-4,0 1-7,-1 1-8,2 1-6,0 1-11,-1 0-8,1 0-3,-1 0-11,-1 0-16,0-3-30,-1 1-34,-3 2-48,0-2-63,-2-1-79,-2-1-109,-2-2-155,-3 1 11,-1-3-176,0 2-137</inkml:trace>
  <inkml:trace contextRef="#ctx0" brushRef="#br0" timeOffset="102170.81">10009 13433 1923,'-6'-7'73,"2"-1"12,0 3-2,2-1-5,2 0-8,2 1-4,-2-2-2,6 2-2,0-3-6,7 4-6,0-5-6,4 4-4,-1-1-31,6-2-52,-4 5-63,8-4-74,-5 4-145,-1-2-107,-3 5-118,3 0-53</inkml:trace>
  <inkml:trace contextRef="#ctx0" brushRef="#br0" timeOffset="102395.19">10505 13369 1760,'7'3'132,"2"-3"0,-2 0-3,0 3-13,-3 1 9,-2-1 12,-1 4 1,2 4 17,-6-2 4,2 4-1,-1 2 0,-6 3-3,1 3-1,-5 1-11,1 2-11,-4 5-15,-3-3-12,0 2-5,-1 1-19,-7 4-36,-2-1-49,4-1-43,-2 1-42,5-8-46,-1-2-48,2 0-47,4-5-40,2-8-63,7 3-103,-3-4-45,3-6 28,4 2-115,3-4-70</inkml:trace>
  <inkml:trace contextRef="#ctx0" brushRef="#br0" timeOffset="102732.88">10511 13653 1665,'17'-10'69,"-3"-1"22,-1 3 15,3-2 10,-2 5 8,-1-3 10,1 3 2,2-1 0,-2 0-4,2 5-4,-4-3-11,0 4-10,2-2 2,-2 4-11,-1-1-6,-1 3-9,-1 2-8,-3 0-2,-1 3 0,-3 0-9,-2 3-10,-2 2 0,-1 1-6,-3 5-1,-5-3-3,1 3-7,-3 1-3,3-2-1,-4 0-8,4-2 6,2-4-9,-1 3 1,3-7-4,-1 2 1,5-1 10,2-3 7,2-5 1,7 0 1,0 1-8,3-3-1,8 0-4,0-3-5,8 1-3,1 0-27,12-5-45,-1 1-51,2-1-73,11-5-116,-4 1-167,-3-2-96,4-3 45,-6 1-277,1-2-277</inkml:trace>
  <inkml:trace contextRef="#ctx0" brushRef="#br0" timeOffset="103126.36">8352 15034 2159,'-8'2'98,"4"3"26,0-5 3,4 0-6,-4 5-10,4-5-7,0 0-10,0 0 7,0 0 7,31-12-12,-11 4-5,3 2-16,2-1-9,3 2-6,0-1-25,1 0-33,-1 1-34,2 2-62,-3 1-71,3-1-74,-7 3-153,-4 0-87,-2 3 30,-3 2-137,-3 6-86</inkml:trace>
  <inkml:trace contextRef="#ctx0" brushRef="#br0" timeOffset="103303.92">8580 15375 1925,'-11'11'223,"2"-2"-3,5-2-10,0-4-7,2 4-4,2-7-7,0 0-5,0 0-5,0 0-13,0 0-17,28-7-13,-12 2-16,3 0-15,7-6-38,6 2-41,1-3-48,3 0-65,7-2-84,3 0-94,-5-4-123,3 1-162,-3 1 34,-3 3-288,-5-2-287</inkml:trace>
  <inkml:trace contextRef="#ctx0" brushRef="#br0" timeOffset="103531.73">9506 15069 2271,'0'0'107,"-10"0"23,10 0-1,-6 1-5,6-1-19,0 0-5,0 0-3,0 0-1,0 0-4,0 0-5,36-5-10,-21 1-8,4 0-2,4-2-12,2 2-35,4-2-34,4-5-52,1 3-79,2-1-89,-2-2-123,1 0-130,-2-1 22,1 0-167,-4 1-130</inkml:trace>
  <inkml:trace contextRef="#ctx0" brushRef="#br0" timeOffset="103701.89">10219 14672 1801,'-4'-15'102,"-1"1"25,-1 4 1,2-3-9,1 4-13,-1 2-4,1-1-8,0-1-10,1 2-7,0-1-10,2 3-19,0 0-29,-3-3-42,3 2-54,0 6-72,3-9-84,-1 3-177,0 0-264,-2 6-170</inkml:trace>
  <inkml:trace contextRef="#ctx0" brushRef="#br0" timeOffset="103987.79">10200 14830 2070,'0'19'111,"-1"-1"10,-1-2 0,2 5-1,-2 0 13,4 2 10,0 8 9,3-2 15,1 7 15,-1 0 9,3 0 0,-1 2-3,3 0-1,0 6-3,6-1-10,-6-6-16,4 5-14,-3-8-10,2 0-12,-2 1-7,-3-5-12,1-5-11,-5 0-4,0-7 2,-4 2-7,0-1-10,-4-4-3,-4-2-12,-7 1-4,-2 0-11,-9-7-30,-1-2-48,-9-2-59,-1-2-85,-17-6-91,-3-3-123,-17-8-193,-2-6-63,1-6 65,1 0-465,12-6-523</inkml:trace>
  <inkml:trace contextRef="#ctx0" brushRef="#br0" timeOffset="105052.22">8348 11135 2575,'0'0'-174,"0"0"28,0 0 26,0 0 21,0 0 19,0 0 17,4-13 16,-3 6 4,2 3 13,-3 4 12,4-7 9,-1 3 6,-3 0 1,5 1 2,-5 3 0,4-6 0,-4 6 12,4-6 6,3 4 1,-1-1-5,-6 3 4,13-7-1,-2 5 0,1-4-1,4 5 2,0-5-2,5 3-3,-4-4 1,4 4-7,-1-1-5,-3-1-20,6 1-31,-6 0-31,1 1-41,-5-1-58,2 0-330,-3 0-13</inkml:trace>
  <inkml:trace contextRef="#ctx0" brushRef="#br0" timeOffset="105299.51">8910 10698 1429,'-2'-4'-9,"2"4"12,-4-5 11,0 1-1,4 4 5,-4-8-1,4 8-2,-7-5 2,3 1-4,4 4-3,-4-4-2,4 4-15,0 0-28,-3-6-11,3 6-29,0 0-36,0 0-100,0 0-151,0 0 125</inkml:trace>
  <inkml:trace contextRef="#ctx0" brushRef="#br0" timeOffset="105560.2">8912 10880 989,'2'14'-12,"-1"-2"18,2-1 16,1 2 18,2 0 1,-4-1 16,0 2 11,1 1 3,2-2 5,-1 1 1,-3 1 4,4-2 1,-1 0-4,-3-1 1,3 3 3,-2-4-3,0-1 2,0 0-4,-2-1 2,2 1-2,-2-3 3,0 1 0,-4-1-8,0 1-4,-5 1-9,-1-2-4,-5 0-6,-2-1-15,-2-1-37,0 2-50,-4-2-84,-1-3-89,3 2-207,0-4-205,2-2-135</inkml:trace>
  <inkml:trace contextRef="#ctx0" brushRef="#br0" timeOffset="108975.52">8599 4507 1530,'0'0'-143,"0"0"15,2-18 19,-2 18 20,0-5 17,0 5 8,2-9 10,-2 5 12,0 4 10,-2-10 9,2 10 5,0-10 6,-2 8 7,2 2 1,-2-11 2,2 7 6,0 4 7,-4-5 1,4 5 1,0-8-1,0 8 2,-3-4-3,3 4-2,0 0 5,-2-5-7,2 5 1,0 0 0,-2-6-1,2 6-1,0 0-4,0 0 2,0 0 3,0 0-3,0 0 0,0 0 2,0 0-1,17 11 7,-11-5-4,1 0-3,4 1 5,-1 3-1,0 0-4,6 1 3,-2 2 2,5 0 1,0 3 3,6 1 7,1 0-4,4 4 7,1-1-3,5 2-10,5 2 13,-3-4-14,0 3 13,3 0-5,-3-1-1,-1 1-6,1 0 6,-1 2-2,1-3-1,-1 3 6,0 1-3,-2-2-35,0 3 12,1 3 0,-2-2 2,0 4 8,-1-1-7,12 13-2,-9-8 7,8 8-4,1-2 6,-7-5-1,-6-5 3,15 12 0,-9-8 4,-5-6 3,3 3 0,-2-3 1,0 0-5,3-1 2,-4 0-5,3 1 4,-2-2 2,0 0 0,2 0-3,-3-1 3,1-1 2,-3 1-3,5-1-1,-3 2 1,1-2-1,0 3 4,0-3 0,-1 3 2,3-2-5,-1 2 3,-3 1 2,1 0-4,-1 1-1,0 0 4,0 0-5,-3 2 5,-1 1-2,0-1 1,-4-1-3,3 2-1,1-2 2,0 3 0,0-2 1,1 0 1,5-1 5,-2 3 0,-1 0 0,14 6 1,-1 3 0,4-3 1,-3 0-2,5 2 2,1-4-3,-3 0 0,3 0 0,1-1-2,-1-1 2,3-1-2,-10-7-4,-1-5 3,-3 0-2,-2 2 2,6-1-3,-4-3-1,1 1-1,-1 0-1,-2 0 2,0 0-3,1-1 1,-3-1 0,1 3 2,-1-4-3,0 5-1,1-4 2,1 2-1,-2 0 0,-1-1 3,3 2 1,-8-5 0,7 5 18,-4-1-3,1 0-2,0 2 0,0-1-4,0 2 2,-7-6-5,9 4 0,-2 4-3,3-2-1,-4 1 1,1 1-4,4-1 1,-2 0 2,3 0-3,-3-1-2,3 0 3,1 0-2,1-1 0,1-2-3,1 1 2,-1-1 1,-4-2-4,3-1 3,-3 0-2,-7-3-2,1-2-1,-2 1 0,-1-4-2,-5 0 1,-2 0 0,0-3 0,-1 2 1,0-1-2,0 0-3,1-1 2,-1 1 2,-2-1 1,2 1-2,-4-3 0,2 0 0,1 1-1,-4 1 0,1-4 1,0 2 0,4 1-3,-3 1 1,-2-4 2,-1 3-3,2-1 1,-4-1-1,3 0 1,-2 1 1,-2 0 1,2 1-2,0-1 2,-2 0-1,3 0-1,-4 3 2,6-3-1,-1 2 1,1 3-3,2-1 1,-2-2 2,3 6-3,-2-4 2,2 0-1,-4 1 0,1 2 2,1-3-1,-2 0 0,2 2 1,-4-2-2,1 0 0,-2 0-2,0-1 4,-1-1-2,0 3-1,0-3 2,-2 0 0,-2 3 0,3-3 1,0 1-2,0 1 0,1 0 2,-2 3-1,2-2 0,-5 0 0,6 0 1,-2 0-1,-1 1 2,1-1-3,0-1 3,-3 2 0,2-1 0,2-2-6,-4 1 3,0-2 0,-2 0 1,3 0 0,-6-2 1,5 3 0,-4-5-2,2 1 2,-2 0 6,1-3 3,-2 3 6,2-3 5,-3 1 4,0 0 2,2 0-1,-4-4 2,0 0 0,5 5 1,-5-5-1,4 5-1,-4-5-7,5 3-1,-5-3 3,2 4-3,-2-4-3,0 0-2,4 5-2,-4-5 0,0 0 0,4 3-3,-4-3-1,0 0 1,0 0-1,0 0-6,0 0 0,2 4-2,-2-4 7,0 0-1,0 0 2,0 0-5,0 0 2,0 0-2,0 0-2,0 0-12,0 0-13,0 0-21,0 0-23,-12-12-32,12 12-41,-14-4-47,4 4-103,-5-1-230,-3-1-85,0-3-103</inkml:trace>
  <inkml:trace contextRef="#ctx0" brushRef="#br0" timeOffset="110605.93">9482 6982 1506,'0'-6'-98,"0"6"16,0 0 14,0 0 21,2-4-3,-2 4 14,3-4 6,-3 4 11,0 0 2,0 0 11,5-5 5,-5 5 2,0 0-2,0 0 7,7-2 2,-7 2-3,0 0-2,0 0 10,13 2-2,-13-2 9,8 7-4,-1-3 3,1 4 2,3-1 9,-1 4-2,2 0 1,1 2 5,3 2-1,0 0 1,4 0-2,3 6 4,2 0-1,0 0 0,9 6 3,-2-3-3,1 2 1,1 0-24,1 1 3,0 1 4,4 3 0,14 9 2,-2-1 0,1 2-2,-1 3 1,3 3 4,-3-1-4,3 1 0,-3 2-2,2 2-1,0 2 4,-3 2 4,6 0 7,-3 2-1,-3 1 0,6-3 2,-5 2-1,2-4-2,-5-2-1,3 2 0,-5-5-1,5 0-3,0 0 2,-2 0-1,2-1-2,0-1 1,-1 5-4,1 1 2,4 1-4,1 1 1,-1-1 0,5 2-4,0 2 2,1-1-3,-1-1 0,6 1-2,-5-3-1,1 1 0,-3 1 0,0-5-1,-2-2 0,-2 0-1,-2-5 0,-4-3-2,1 1 1,-1-1-5,-9-10 3,-4-2 1,3-1-4,-1-1 1,0 3 1,2-4 2,1 4-4,10 5-2,-7-3 3,9 3-2,-7-5 4,-5-3-2,-1 1 1,15 7-3,-9-9 3,9 10-3,-8-7 0,-7-2 0,2-2-1,1 4-1,8 7 2,-5-8 0,-8-1-1,0-2 2,-1 0-1,1 2-2,0-4-1,-2 1 2,-1 2 0,1-2 0,1 2 1,-1-1 0,1 0 0,1 0-1,1 0 2,-1 0-2,0 0 2,3 3-1,-1-2 0,0-2 0,1 1 1,-3 0-2,2-2 3,-3 1-1,0-2 2,-5-4 1,-2 3 3,1-4 0,-3-1 1,4 1 0,-3 1 1,3-2-2,2-1 2,0 1 1,-1 0 2,1 1-3,2-3 1,-5 0-1,3 1 1,1 0-1,-1-4 0,-2 2-1,1-1 2,-3 0-1,-2-1-1,-2-1 0,0-1 0,-5 0 1,2 0-3,-5-3 2,-1 1-1,2 0 0,-3 1 1,2-2 0,-2 1-2,2 0-2,-2-1 3,3 4-4,1-1 1,0 1 0,0 0 0,1 2-2,0-3-1,0 4 2,-1-3-1,0 3-2,1-3 3,1 3 0,-4-3-2,4 0-2,-5 0 3,0 0 0,0-2-3,-5-1 4,2 0 1,-4 1 2,0-5 6,-1 5 0,2-4 4,-3 1-1,-1-2 3,0 0-4,0 1 1,-4 1-2,5-2-2,-1 0-1,-7-2-5,8 4 9,-8-4-2,6 2-2,-6-2 9,6 3 12,-6-3-3,4 3 5,-4-3-4,5 3-1,-5-3-11,4 2 4,-4-2-3,0 0-7,0 0 3,7 4 1,-7-4-7,0 0 0,0 0 3,0 0-13,0 0-24,0 0-38,0 0-53,0 0-65,0 0-90,-25-9-236,10 3-25,-5 0 75,-5-5-97,-5-5-53</inkml:trace>
  <inkml:trace contextRef="#ctx0" brushRef="#br0" timeOffset="114439.88">9751 9126 243,'10'0'57,"-10"0"-17,0 0-3,0 0 0,0 0-2,0 0-5,9-1 1,-9 1-3,0 0 1,0 0 1,0 0 2,4-4-3,-4 4 8,0 0-5,0 0 0,0 0 1,3-6 2,-3 6-1,0 0 1,0 0 7,0 0-10,0 0 3,0-5 3,0 5 0,0 0 2,0 0-2,0 0 0,0 0-3,-3-8-2,3 8-1,0 0-1,0 0 3,0 0-3,-2-5 0,2 5 3,0 0-4,0 0-2,0 0 0,0-7-3,0 7 1,0 0-5,0 0-1,0 0-2,-2-5 1,2 5 6,0 0-1,0 0 4,0 0-2,-2-3 2,2 3-1,0 0-4,0 0 0,0-7-3,0 7-4,0 0 2,-4-7-3,4 7-2,-5-6-1,5 6 2,-2-4-5,2 4 7,-2-7 0,2 7-2,-4-7 3,2 4-2,2 3-3,-5-10 1,1 6-3,2 1 3,2 3-4,-6-8 5,4 4 1,-2 0 4,2 1 2,2 3 4,-5-6 1,5 6 2,-5-7-1,5 7 3,-4-6-2,4 6-1,-2-5 2,2 5-2,-4-5-2,4 5-2,-2-6 1,2 6-2,0-6 1,0 6-3,-2-5-1,2 5-3,0-8 1,0 8-3,0-7 1,0 7-3,0-9 1,0 9 0,0-7 1,0 7 2,0-8 1,0 3-3,2 1 0,-2 4-1,2-11 3,0 5-1,-2 2-4,2-1 1,0-1-4,0 2 1,-2-2-1,0 6-1,5-7 3,-5 2-3,0 5 4,2-7-2,-2 7 0,3-6 1,-1 2-2,-2 4-1,0 0-1,2-5 0,-2 5 0,0 0-3,0-6 3,0 6-2,0 0-2,2-5 0,-2 5 2,0 0 1,0 0-3,2-4 2,-2 4-4,0 0 2,0 0-1,0 0-1,0 0 4,0 0-3,2-6 1,-2 6 1,0 0-2,0 0 1,0 0-1,0 0 1,0 0 2,0 0-2,0 0 0,0 0 0,0 0 3,0 0-2,0 0 1,0 0 1,0 0-4,0-5 1,0 5 0,0 0 1,0 0 0,0 0-1,0 0 0,0 0-1,0 0 0,0 0 0,0 0 0,0 0 1,0 0-1,0 0 0,2-7-2,-2 7 0,0 0 1,0 0-1,0 0 2,0 0 0,0 0 0,0 0-2,0 0 1,0 0 2,0 0-2,0 0-1,0 0 0,0 0 2,0 0-1,0 0-1,0 0 1,0 0-1,0 0 1,0 0 2,0 0-3,0 0 0,0 0 1,0 0 0,0 0 0,0 0 0,0-5 0,0 5 0,0 0-1,0 0 2,0 0 0,0 0-3,0 0 1,0 0 3,0 0 0,0 0-2,0 0 2,0 0-3,0 0 1,0 0 1,0 0-2,0 0 2,0 0-1,0 0 0,0 0 0,0 0-2,0 0 4,0 0-3,0 0 2,0 0-1,0 0 1,0 0 1,0 0-2,0 0 0,0 0 1,0 0 4,0 0-3,0 0-4,0 0 5,0 0-2,0 0 1,0 0 1,0 0 0,0 0 1,0 0-2,0 0 2,0 0-2,0 0 0,0 0-1,0 0-1,0 0 2,0 0-2,0 0 2,0 0-2,0 0 0,0 0 2,0 0-4,0 0 4,0 0-1,0 0 0,0 0-1,0 0 1,0 0 1,0 0-2,0 0 1,0 0 0,0 0 1,0 0 0,0 0-1,0 0 0,0 0 2,0 0-1,0 0-4,0 0 0,0 0 4,0 0-1,0 0 3,0 0-6,0 0 0,0 0 2,0 0 1,0 0-1,0 0-1,0 0 1,0 0 0,0 0-1,0 0 0,0 0 0,0 0 3,0 0-1,0 0 1,0 0-2,0 0 1,0 0 0,0 0 1,0 0-1,0 0 0,0 0-2,0 0 2,0 0-2,0 0 1,0 0 1,0 0 0,0 0 4,0 0-6,0 0 1,0 0-3,0 0 1,0 0 4,0 0-2,0 0 0,0 0 2,0 0-2,0 0 2,0 0-2,0 0 1,0 0-1,0 0 5,4-3-5,-4 3-1,0 0-1,0 0 1,0 0 2,0 0 0,0 0-3,0 0 3,0 0-3,0 0 1,0 0 0,0 0 0,0 0 1,0 0-1,0 0 2,0 0-1,0 0 3,0 0-3,0 0-2,0 0 1,0 0 1,0 0-2,0 0 2,0 0 0,0 0 0,0 0 2,0 0-3,0 0 2,0 0 1,0 0-1,0 0-2,0 0 2,0 0-1,0 0 0,0 0 0,0 0-1,0 0 1,0 0 1,0 0 0,0 0 2,0 0-3,0 0 1,0 0-2,0 0 0,0 0 3,0 0-1,0 0 0,0 0-2,0 0 0,0 0-1,0 0 7,0 0-5,0 0-2,0 0 2,-2-9-3,2 9 4,0 0 0,2-5-3,-2 5 2,0 0 1,0 0-1,0-6 0,0 6 0,0 0-2,0 0 1,0-6 1,0 6-1,0 0-1,2-5 4,-2 5-2,0 0 0,2-7 0,0 2 2,-2 5-3,3-10-3,1 1 3,0 1-2,2-3 3,3 0-3,2-2 0,3 0 1,2-5-1,0 1 2,5-2-4,0-2 2,2 0 1,3-2-2,0 2 1,1-1 2,3-6 3,-1 2-4,-3 2-3,4-4 0,-1 1 2,-1-3 0,2-1-1,-4 5 0,2-4 2,-5 5-1,5-7 1,0 1-4,-1-2 2,3 1 2,-2-4-2,1 1 2,-1-1 0,0-1-1,8-15-1,-1 2 0,-5 9 0,-5 2 0,3 3 1,-3 0 1,-2 0 0,3-1-3,-1 1 2,1 0-1,0 0 0,-5 2 0,6-3 1,0 1-2,-3 0 2,1 0 2,1-1-2,-2 2-1,0-3 1,0-1 1,1-1-2,1 0-1,-2 1 2,0-1 0,1-1 0,1 2 0,0-2 0,-4 4 0,1-5-1,3 0 3,-2 3-2,1 2-1,-2-4 2,2 3 0,-1 0-1,0 2 1,5-2-1,-3 0 0,3 1 1,9-13 0,-6 13-2,-2 2 1,-1 0-1,1 4 1,2-3 0,-1-1 0,3 2 0,-3 0-2,4 0 3,-6 1 0,3 1-2,-4 1 0,-1 1 0,-3 3 2,2-2 0,-4 1-1,-1-1-2,1 2 0,-1-2 1,0 1 2,0-1-2,1-1 2,-4 0-1,0 0 1,0 0-2,1 0 2,-1-3-1,-2 4-2,2 0 4,0-10-1,-1 6-2,0-1 1,0 3 1,-1-1 0,2 2-1,-1 1 1,-2 1 1,2 0 1,-3 3-3,2-3 0,-1 5 1,5-4-1,-5 7 0,4-3 1,1-2 0,-4 6 0,4-1 2,1-3-2,-3 5 2,4-1-1,-2 0 0,4 1 0,-5 0 0,3 2-2,-2-1 1,4-2 2,-3 2 0,5 1-2,-4 0 0,2-1 2,-1 5 0,5-5 0,-6 3-2,3-2 2,0 2-4,-2-1 4,3-1-1,-3 2-1,0 0 1,2-2 3,3 0-4,0-1 4,-1 1-2,1 0 1,0-3-2,-1 5 1,-1-4 0,-4 3 0,0-1 0,-3 2 0,2-2 3,0 1-3,0 0 1,-2-1-2,1 3 0,-1-2 2,-3 1-1,2-1-1,-6 3 1,3 0 2,-2 2-2,-1-1 2,1-2-2,-3 3 2,2-1-1,-2 1-2,0 1 2,1-1-3,-2 3 2,-1-1 1,2-1-1,-1 0-1,-4 2 0,4 1 4,-2-1 0,0 0-3,-1 2 1,0-1 0,-2 0-1,0 3 0,3-4-3,-7 6 4,7-7 1,-4 5-2,-3 2-1,5-5 3,-1 3-3,-4 2 2,6-4-1,-6 4 1,5-3-2,-5 3 2,4-5 1,-4 5-2,2-3 1,-2 3-1,0 0 0,6-4 1,-6 4-1,5-3 1,-5 3-1,0 0-1,0 0 0,3-2-2,-3 2 3,0 0-2,0 0-3,0 0-9,0 0-10,7-6-10,-7 6-9,0 0-9,0 0-5,0 0-11,0 0-14,7 11-10,-5-5-25,-2 1-13,2 3-17,-2 1-25,0 3-41,-2 1-309,-4 0-26</inkml:trace>
  <inkml:trace contextRef="#ctx0" brushRef="#br0" timeOffset="117060.88">10827 11292 1395,'0'4'-35,"0"-4"16,0 5 6,0-5 12,0 0 9,0 7 13,0-7 9,0 0 10,0 0 9,0 0 11,4 4 10,-4-4 6,0 0 7,0 0 5,0 0-4,0 0 0,0 0-3,12-11-1,-7 8-3,0-2-2,0-2-1,1 0-2,2 0 1,0-3-8,2 1 2,-2-4-4,3 3-3,0-6-2,2 2-2,-1-6-3,4-3-2,0-1-4,1-4 0,0-1-7,0-3 2,4-7-4,-2-1-5,3-2-3,2-19-2,2 2 3,-2-4-6,3-3-2,-4 1 4,3-2 2,-1 1 3,0 1-3,3 2 2,-5 2-7,3 1 7,-3 9-10,1-7 4,5-3-2,-2 3-5,1-2 1,1-3-1,-1 2-3,2-2 1,-3 1-8,-1 3 9,-3 9-2,7-6-6,-7 8 4,-2 6 0,3 1-4,-3 0-1,0 3 1,2-1 1,-1-4 0,0 1 1,11-13-4,-9 9-3,-2 7 4,1-2-3,1-1 3,1 1-7,-2 3 0,2-1 3,-1 3-8,0 2 4,-4-2 0,6 2 0,-3 0-1,-1-1 2,-2 6-3,0 3 4,-2-3-2,0 3-1,1-4-1,-2 2 7,2-2-12,-1-1 1,0 0 7,-2-1-4,3-4-2,1-3 7,-2 0-5,2 1 1,-1 0 0,-5 5-4,2 2 7,2-8-3,0 6 2,-4 1-1,1 2-2,2 0-5,-2 1 5,1 0-1,0-1-2,0 1-8,-1 0 7,5 1-3,-5-1 5,5 1-2,-3 2 0,2-3 1,1 4-4,-4-2 5,6 1 3,-3 0-5,0 2 3,2-1-1,1 0 2,-4 4-4,4-1 1,1 1 3,-2 0-1,0 0 1,0 0-1,3 2-1,-4 0 3,4-1-1,-1 2 2,3-1-3,-3 1 8,2 0-6,-3 1 1,1 0 2,0-1-1,0-2-2,1 3-2,-2-5-2,5 3 8,-5-3 2,2 4-6,2-3 0,-3 2 1,0-1 2,0-1-3,1 3 1,-3-3-1,2 2 3,-4 1-2,3-1 0,-2 1 2,-1 0-3,1 1 0,-2 0 0,2 3-5,-3-1 7,2 0 0,0 2-1,-3-2 3,2 2-1,1-1-6,-4 2 7,0 1-2,1 0-2,0-3 0,-4 4 4,0-1-3,-1 4-2,0-4 2,-1 3 0,-1-1 5,-1 0-2,0 0-4,-2 1 1,2 1 4,-2-1 4,-2 3-5,2-2-1,-2 2 2,1-1-2,1 0-3,-4 3 2,3-3-1,-1 2-2,-3-1 2,4 1-2,-5 4 7,6-8 1,-3 2-6,1 3-2,-2-2 2,0 0-2,2 1 4,-2 0-7,-2 4 8,4-6 0,1 3-2,-5-3-2,0 6 2,3-6 1,1 3 1,-4 3-1,4-6-1,-4 6-1,2-5 1,-2 5-1,2-4 3,-2 4-4,2-4-10,-2 4-8,0 0-8,0 0-13,0 0-18,0 0-19,0 0-22,0 0-27,0 0-33,0 0-32,0 0-35,0 0-106,-4 15-170,4-15-123,-11 4-123</inkml:trace>
  <inkml:trace contextRef="#ctx0" brushRef="#br0" timeOffset="118723.32">11846 5778 350,'0'6'73,"0"-6"-14,0 0-7,0 0-2,0 0-12,0 0 0,0 0-3,0 0-3,0 0-3,0 0 4,0 0 7,0 0-6,0 0 3,0 0-1,0 0 1,0 0-3,0 0 0,0 0-1,0 0 4,0 0-8,0 0-4,0 0 7,0 0-6,0 0 5,0 0 2,-8-17 0,8 17-2,0 0 9,0 0-3,0 0-1,0-4-2,0 4 1,0 0-3,0 0-3,0 0-3,0 0 0,0 0-2,0-6-2,0 6 0,0 0 1,0 0 0,0 0-2,0 0 2,0 0 1,0 0-3,0 0 0,0 0-1,0 0-6,6-4 7,-6 4 6,0 0 5,10-3 6,-10 3 3,14 0 7,-14 0 0,18 0 1,-8-3 1,5 3-1,-1-4 2,4 2-3,-2-1-5,4-1-3,-3 0-3,1 0-1,2-1-2,-4 3-1,0-2-4,0 0-3,-1 0-3,-5 1 2,4 1-4,-7-1-2,4 1 0,1 0 1,-6-1 0,2 3 0,-2-2-1,-6 2 0,13-4 0,-7 2-1,-6 2 2,8-2-1,-8 2-1,10-2-3,-10 2 3,6-2-4,-6 2-2,6-1 3,-6 1-4,0 0 0,0 0-2,8-2-1,-8 2 2,0 0-2,0 0 0,7-2-2,-7 2 0,0 0-3,0 0 4,0 0-3,0 0 1,0 0-3,0 0 2,7-2 1,-7 2-2,0 0 2,0 0-1,0 0 0,0 0-4,0 0 1,0 0-1,0 0 1,0 0 3,0 0-3,0 0-2,0 0 0,0 0-2,0 0 2,0 0-1,4 7-2,-4-7 3,-4 12-1,4-3 2,-2-1 0,0 4 1,-1-1 0,-2 2-1,1 2 1,0 2 0,2 3 1,-2 1-25,2 2-42,-2 3-40,4 0-45,2 0-64,2 1-178,0-1-126,2 1-64,0 0-83</inkml:trace>
  <inkml:trace contextRef="#ctx0" brushRef="#br0" timeOffset="120051.66">13046 7120 1450,'2'-3'-68,"-2"3"18,0 0 15,3-6 9,-3 6 18,4-4 5,-4 4 13,0 0 5,4-5 4,-4 5 7,2-4 10,-2 4 1,0 0 5,4-6 2,-4 6-2,0 0 0,2-4-6,-2 4 0,0 0-3,4-3-4,-4 3 0,0 0 3,0 0 2,0 0 6,9-4 1,-9 4 4,9 0-2,-9 0 3,12-2 0,-4 2-1,3-2-2,2 2 4,0 0-1,5 0 0,2 0 1,-2 0 0,4 0-2,-1 0-4,-2-3 1,-1 3-3,1 0-3,-5 0 0,1 0 2,-3 0-3,1 0 3,-2 0-4,-1 0-1,1-3 5,-2 3-2,-9 0-1,14 0 1,-14 0-3,13-2 3,-13 2-7,10 0 5,-10 0-6,9 0-4,-9 0-1,6-2-3,-6 2 2,0 0-5,11 0 2,-11 0-3,0 0-2,0 0-2,0 0-2,10 0 0,-10 0-1,0 0-1,0 0-1,0 0-4,0 0 1,0 0 1,12 2-3,-12-2 0,0 0 0,0 0 0,0 0 3,0 0-3,0 0-2,0 0 5,0 0-2,0 0-3,0 0 5,0 0 1,0 0 0,0 0 4,0 0-1,0 0 6,8-2-1,-8 2 1,0 0 3,0 0-7,0 0 1,0 0 1,0 0-1,0 0 1,0 0 0,0 0 2,0 0 2,0 0-5,0 0-3,0 0 5,0 0 0,0 0-2,0 0 1,0 0-1,0 0-3,0 0 1,0 0-5,0 0 7,0 0-7,0 0-2,0 0-1,0 0 0,0 0-1,0 0 1,0 0 3,0 0-8,0 0 4,0 0-5,0 0 3,-16 15 2,16-7-3,-2-2 2,0 4 0,0 1 0,-2 0 4,2 3 0,-2 1-18,0 2-41,-3-1-52,3 4-75,0 1-80,2-2-150,-1 4-126,2-2 77,-2-2-106,3 2-69</inkml:trace>
  <inkml:trace contextRef="#ctx0" brushRef="#br0" timeOffset="121122.3">13436 7972 1457,'-4'-3'-50,"4"3"14,-5-8 18,3 4 13,0 0 4,2 4 11,-2-10 11,0 7 11,2-3 1,0 0 1,0 6 12,0-12 6,0 7 6,0 0-1,0 5-3,0-10 3,0 10 1,2-8 0,-2 8-1,0-6 0,0 6-2,0-5-3,0 5 0,0-6-2,0 6 0,0 0-6,0 0 0,0-6-6,0 6-5,0 0-3,0 0-3,0 0-2,0 0 2,0 0 3,6 14 7,-1-7 5,1 6 2,0-4 0,3 8 7,1 0 0,3 3 1,0 1-3,3 4 1,2-1 0,1 2-1,-1-1-1,4-1 0,-3 1-9,0-1-2,0-2 0,-5-3-5,0-2-3,0-2-1,-3-1-5,0-3 1,-1 0 4,-2-2-5,1 2 2,-3-4 2,1 1 8,-1-2 3,-1-1 4,-1 2 4,2-5 3,-2 3-1,0 1 13,-4-6-5,4 5-5,-2-3-9,-2-2-4,0 0-5,0 0 0,0 6-6,0-6 0,0 0-3,-10 2-6,2-1-2,-1 1-1,-4 2 1,-1-2-5,-7 4 0,-5-1-15,-8 3-40,-6 1-55,-13 1-71,0 4-87,-25 1-120,-1 2-209,16-5 61,8-3-234,15-1-248</inkml:trace>
  <inkml:trace contextRef="#ctx0" brushRef="#br0" timeOffset="122687.46">13446 9948 2059,'5'-6'-39,"-5"6"14,2-8 14,-2 8 11,0-5 19,0 5 9,0-7 11,0 7 9,0-5 11,0 5 8,0 0 4,0-6 5,0 6 0,0 0-5,2-5-3,-2 5-1,0 0-4,0-6-5,0 6-3,0 0-5,0 0-5,0 0-5,0 0-3,0 0-4,0 0-4,0 0 4,0 0-2,0 0 4,0 0-3,6 13-1,-4-9-1,2 1-3,2 2 4,2 0-3,-2 3 2,2 0-8,2 1 1,1 0-2,0 5 1,1-1-3,1 2-3,0 0-1,2 2 1,-3-2-1,4 5-3,-4-5 2,2 3 0,1-1-4,-1 0 5,-3-2-5,2 0-1,-3-3 4,0-2-1,-4 1-5,2-2 0,1 0 2,-5-2-4,3-2 4,-4 0-1,2 1-5,0-2 3,-1 0 1,-2-1-6,0 1 5,2-3-3,-2 4 5,2-4 1,-4-3-3,4 5-2,-2 0-4,-2-5 0,2 5 3,-2-5 0,6 4-1,-6-4 2,2 6-3,-2-6-2,0 0 2,4 4-1,-4-4 2,0 0-1,2 5 1,-2-5-5,0 6 9,0-6-6,2 6-6,-2-1 8,2-1-4,-2-4-2,2 10 5,-2-5 2,0 2-3,2 0 0,0 1 3,-2-3 0,2 1 1,0 0-4,-2-1 2,2 2-5,-2-7 6,2 9-1,-2-5-4,3 0 6,-3-4-5,0 5 2,0-5 0,2 6-3,-2-6 8,2 3-2,-2-3-4,0 6 2,0-6 0,4 6 0,-4-6-1,0 5-1,0-5 0,5 7-3,-5-7 5,2 5 0,-2-5-2,2 3 0,-2-3-1,2 7 0,-2-7 0,2 3 3,-2-3-3,0 0 7,2 4-5,-2-4 3,0 0 1,2 6-2,-2-6-1,0 0 4,0 0-6,0 0 5,0 0-2,2 4 2,-2-4-3,0 0 0,0 0 7,0 0-7,0 0 4,0 0 0,0 0 1,0 0-1,0 0 1,0 0-8,0 0 5,0 0 0,0 0 1,0 0-5,0 0 6,0 0-8,0 0 6,0 0-2,0 0 2,0 0-2,0 0 3,0 0-1,-6-15-2,6 15-2,0 0 3,0 0-2,0 0 3,-4-4-2,4 4-2,0 0 0,0 0 1,-8-5-2,8 5 3,0 0 0,0 0-3,-9 0 0,9 0-1,-9 0 0,9 0 0,-16 0 3,2 0-4,0 0 3,-7 5-2,-3-3 6,-6 0 0,-13 2-5,-3 0 2,-13 1 2,-29 1-4,-6 1 4,-3 1 2,-1-1-10,7-1-6,9 1-16,14-2-37,15-3-68,11 2-94,6-4-174,4-2-178,7 0 88,5 0-199,6-3-184</inkml:trace>
  <inkml:trace contextRef="#ctx0" brushRef="#br0" timeOffset="126625.78">14024 4047 943,'0'0'111,"-6"-5"-7,2 1 13,0 1-3,4 3-9,-5-8-8,3 4-13,0-2-1,2 1 15,-2 1 9,2 4 2,-2-12 0,2 8 0,0-1-9,2-1-7,0 2-10,0-3-6,5 1-8,1-2-5,5 2-6,3-1-5,6-1-3,6 1-4,9 0-4,4-2-2,12 0-7,5-1-1,2 3-1,0 1-3,-3-1-3,-4 1 3,-9 2-4,-1 0-12,-5-2-20,-6 3-31,-7 1-41,-2-3-40,-2 5-49,-3-1-33,-6-1-49,-2 0-132,-1-2-99,-3 2-43,-1-3-30</inkml:trace>
  <inkml:trace contextRef="#ctx0" brushRef="#br0" timeOffset="127060.12">15113 3416 1471,'2'-8'1,"0"0"24,1 3 24,-3-1 16,0 1 15,2-2 10,-2 7 2,0-10-5,-2 7-8,2 3-7,0 0-6,-7-4-4,7 4 1,0 0-2,-17 14 3,8-4-3,1 2-1,-4 8 3,0 1 4,2 1-3,-2 11-1,-2 3-5,2 6 1,1 4-4,1-3-6,2 3-4,1-4 1,5-1-4,0-2-4,2 0-4,2-2-3,0-1-2,5-1-1,1-3-1,2-1-1,1-9 7,-1 1-2,6-5-4,0 0 1,6-6 1,-3-3-10,4-2-5,-4-4 6,3-6 0,-2 0 2,4-5 11,-5-3-6,-1-4 8,2-3-5,-8-5-5,1 5-2,-6-5-6,-4 4-1,-6 2 1,-6 0-4,-9 1 1,-5 5-4,-10 3-27,-7 4-27,-7 7-48,-8 2-58,0 8-75,-22 6-92,8 2-223,1 6 15,5 4-144,-1 3-163</inkml:trace>
  <inkml:trace contextRef="#ctx0" brushRef="#br0" timeOffset="132208.1">15689 3509 1670,'0'0'-92,"0"0"25,0 0 20,0 0 26,0 0 25,0 0 24,0 0 21,13-4 15,-13 4 12,0 0 8,0 0 12,0-7 9,0 7 3,0 0 1,0-9-1,0 9-3,-2-5-4,2 5-6,0 0-9,0 0-6,-2-6-9,2 6-7,0 0-9,0 0-12,0 0-3,0 0-3,0 0-3,0 0-7,4 22-1,0-9-3,0 4 1,2 3-1,-1 4-2,6 2 0,-3 5-3,2 1-1,-1 1 0,-1 1-5,3 0 3,-2 0-1,-1-1-1,-1-1-1,2-2 4,-1-2-3,-2-2 0,-2-2-11,-1 0-14,2-6-20,-3-1-17,0 0-23,-1 1-20,-1-7-23,0 1-24,0 0-36,0-3-27,-1-1-34,-3-5-109,-1 1-316,5-4-157</inkml:trace>
  <inkml:trace contextRef="#ctx0" brushRef="#br0" timeOffset="132429.98">15518 3958 1697,'-9'-5'-62,"1"1"25,3-2 26,0 2 24,2 0 23,1-1 14,0-1 3,2 0-6,2-3-9,10-1 2,4-1-4,4 1-3,10-2 1,4-1-2,4 2-8,2 3-3,5-3-8,8 4-22,-8-1-32,1 5-26,1-2-31,-3 3-27,-1 0-52,1 1-347,-11 1-28</inkml:trace>
  <inkml:trace contextRef="#ctx0" brushRef="#br0" timeOffset="133013.76">16430 3785 1397,'0'0'-32,"0"0"18,0 0 23,0 0 20,0 0 11,0 0 14,0 0 11,-17-8 2,9 6 7,2-2 3,-3 3-1,0-3-1,1 0 2,2 1 0,-3-1-2,3-2-6,0-1-7,-1 2-5,3-2-7,2-1-3,-1-1-7,3-1-6,3-1-4,-1-1-3,4-1-2,-1 1-4,3-1-3,-2 0 0,3 1-6,1 1 1,1 0-3,-2-1-3,1 3 2,2 1-1,2-2-2,-2 4 0,1 1-2,-1 1 1,4 2-1,-2 2 3,-2 4 0,4 1 4,-4 3 4,1 6 7,0 1 1,-4 6 1,-1 2 4,-4 3 0,-2 3 2,-4 3-6,0 5-2,-4-2 1,-3 2-2,-2-2-5,-1 0 2,1 0-1,-2-5 0,0-1 0,1-5-2,0-2 2,0-1 0,1-4-1,1-5-2,2 3 2,-2-6-1,-2-1-1,1-5 2,4 1-6,-3-2 2,0-2 0,0-4-5,2 0 3,1-3-3,1-1 1,0 0-5,4-3 0,0 1-1,2 1-2,0 0-2,2 0-1,0 0 0,4 1 1,0 1 1,3 0-2,1 3-1,4 0 6,0 0 0,2 4 2,2 0 2,1 0-1,0 4 2,0 0 0,2 0 1,-2-1-3,4 5 0,-1-3 8,-4 1-2,2 1-2,-1 0-12,-2-2-23,-2 1-45,-1-1-41,0 1-50,-2 0-30,3-1-26,-5-2-68,5 0-130,0-3-228,-1 1-140</inkml:trace>
  <inkml:trace contextRef="#ctx0" brushRef="#br0" timeOffset="133226.19">17084 3878 1746,'-4'-10'-7,"1"2"28,2-1 35,-1 1 32,-2-1 31,0 0 17,2 0 2,-3 1 2,3-2 0,0 0-7,0 3-10,-1 0-17,6-1-11,1 1-7,3-2-9,3 1-6,0 1-16,6 2-17,0-1-28,1 2-34,3 0-41,-4 2-44,3 2-48,2 2-49,-4 0-59,1 2-152,-6 1-87,-6 5-60,-1 0-64</inkml:trace>
  <inkml:trace contextRef="#ctx0" brushRef="#br0" timeOffset="133401.27">17076 4010 1480,'-9'6'-41,"1"-1"30,4 1 32,-1-3 28,1 2 22,0-3 15,4-2 10,-5 5 1,5-5-5,0 0-10,0 0-5,13 3-8,-13-3-7,30-6-6,-10 4-5,0 0-4,4-1-21,3-2-35,1 1-44,4 0-41,3-2-47,1-1-76,3-4-428,-3 0-142</inkml:trace>
  <inkml:trace contextRef="#ctx0" brushRef="#br0" timeOffset="133754.28">17832 3517 1683,'0'-12'-20,"2"2"34,-2 0 27,0 1 30,-2 0 27,2-1 18,0 3 18,-2-1-2,2 3-5,0-2-14,0 7-14,0-11-9,0 11-12,0 0-5,4-2-6,-4 2-3,8 13 6,-1-1-4,2 1 7,-1 3-9,0 5-4,1 0-7,-3 3 0,3 2-2,-1 2-7,-1-2-5,-1-1 3,0 0-10,-1-3 0,5 2-1,-5-7-2,3 3-5,-2-4 1,4-1 5,2 0 1,0-3-4,3 0 1,2-3-9,2-4 2,-1 1-4,4-3-2,-1 2-1,3-5 3,-2 0-5,0-2-12,-1 2-22,1-6-36,-6 0-34,2 1-43,-2-3-44,-3 3-41,2-6-37,-8 4-45,3-3-121,-6 1-77,0 0-116,-4 1-115</inkml:trace>
  <inkml:trace contextRef="#ctx0" brushRef="#br0" timeOffset="134021.33">18205 3598 1549,'-7'-3'-43,"5"-1"28,-2-2 32,2 2 30,2 4 24,-7-6 16,3 2 18,4 4 9,-4-3-1,4 3-1,-2-5-9,2 5-5,0 0-11,-6-3-12,6 3-2,0 0 6,0 0 9,4 20 5,-2-9 3,2 4-5,0 8-2,3 5-10,-1 4 0,3 4 1,1 10-6,3 3-6,-1-2-8,8 21 2,-1 1-7,-2-2 0,1 1-21,-3-11-58,-3-7-83,-2 0-99,-8-8-108,2-1-256,-4 1 73,-4-4 64,-2-1-120,-2-4-54</inkml:trace>
  <inkml:trace contextRef="#ctx0" brushRef="#br0" timeOffset="147807.62">17601 3866 46,'0'0'30,"0"0"9,0 0-9,0 0-5,0 0 1,0 0 0,0 0-8,0 0-3,0 0-1,0 0-3,-4-18 4,4 18 2,0-8-2,0 8-1,2-8 1,-2 5-1,0 3 4,2-8-2,-2 8-4,0-5 1,0 5 4,0 0-8,0-6 0,0 6 0,-2-5-3,2 5 3,-4-7-4,4 7-4,-6-2 4,6 2 0,0 0-1,-7-4 1,7 4 1,-7-1 3,7 1-3,-4-3 0,4 3 0,0 0 0,-6-5-1,6 5 3,0 0 1,-4-4 2,4 4 5,0 0-7,0 0-2,0 0-2,12-5 4,0 1-3,-2 2 0,7 0 0,0-2-1,2 2 1,-1-2-1,4 3-2,-1-4 3,-4 4-2,2-1-1,-1-3 5,-2 5-4,-1 0 4,-4-3 0,1 1-1,-3 0 1,-1 1-1,0-1-2,-8 2-2,10 0 3,-10 0-1,0 0-4,0 0 2,0 0-1,-26 5 2,10-3-2,0 1-4,-3 0 2,-1-3 2,-2 4 7,-1-3-9,1 2 2,-2 0 0,4-3-2,-5 3 4,5-2-6,0 1 3,2 2 0,3-4-2,-2 0 5,5 0 0,-1 2 2,2-2 0,2 0 1,-1 2 2,2-2-4,8 0 6,-11-2-3,11 2 0,0 0-3,0 0 0,0 0-1,0 0-3,19-12 3,-9 11 1,2-4 1,-2 4-5,3-3 6,-3 1-3,1 3 0,0-5 0,-3 3-2,0 1 1,0 1-1,-8 0-2,12-4-2,-12 4 1,0 0-1,0 0 3,0 0-2,0 0 1,-30 12-5,15-9 2,-2 2-4,-4 1-3,-1 2 4,-1-1 0,2 1-4,0 1 5,2-5-5,-1 2 1,6 1 2,-3-4 3,5 2-3,-1-1 2,2-1 0,2 0 1,1 1-2,2-2 2,6-2 2,0 0-2,0 0 3,0 0-1,0 0-3,0 0 5,38-8 1,-19 4 0,5-1 4,0 1 0,4-2 4,-3 0-2,3 1 3,-3 2 0,1-4-6,-5 3 6,0 1-5,-1-1 2,-6 2 2,3-2-4,-4 2 1,-2 0-3,-1 1 2,0-2-1,0 2 1,-10 1 1,10-2-2,-10 2 0,0 0 0,0 0 9,0 0-11,0 0 0,-34 7-2,19-3 1,0 0 0,-2-2 1,1 2 1,-2-3-1,2 1-1,-2 2 1,4-2 5,1 0-9,0 1 8,2-3-6,-2 0 1,3 0 8,2 3-2,8-3-1,-17 0 2,11 0 5,6 0-2,-11 0-1,11 0-5,0 0 3,0 0-4,0 0-1,21-10 2,-6 6-2,4 2-1,2-2 2,3 3-2,-4-3-1,4 2 2,-6-2-1,4 3 4,-4-2-4,0 2 1,-3-4-2,-3 5 4,2-1-1,-3-1 2,-1 2 5,-2 0-7,1-2 0,-9 2 1,0 0-3,0 0 0,0 0-3,0 0 2,0 0-1,-27 5-1,16-2 2,-8-1 1,2-1 2,-3 3-1,1-2-4,1 2-1,-2-2 10,1 1-9,0 0 1,2 0-1,3-1-1,0 0 3,1 0-1,3 0-1,-1-2 4,3 3 0,2-3 0,6 0 0,-8 3-2,8-3-1,0 0 7,0 0-8,42-3 0,-23 3 3,4-3 1,4-1-1,1 0 5,2 2 2,-3-2 3,-1 1-1,-2 1-2,-2 0-3,-3-2 7,-2 3 2,-2-2-4,0 2 4,-5 1-2,-3-2-2,-7 2 1,0 0-3,0 0-5,0 0 1,-28 7 3,9-5-6,-6 4 4,-2-3-3,-3 3 3,-2 0-2,1-1-3,-1-1 4,2 2-7,0 1-1,5-4 0,1 1 2,6 0 0,-1-3 6,3 3-5,2-2-3,4 0 4,5 0 4,5-2-5,0 0 3,0 0 0,29 0 2,-7-2 1,3-2-2,5-1-3,1 1 7,-1-3 1,2 4-1,-2-1 2,-2-2 3,-1 2-3,-7 4 0,2-5 1,-3 1 3,-2 2-3,-4 0 0,-1 1 4,2-2-5,-7 2 6,2 1-6,-9 0-2,0 0 2,0 0 3,0 0-7,0 0-1,0 0 0,-42 1-3,21 2 4,-1-2-5,-6 3 1,-1-2-1,2 2 0,-1-1 1,1 0 2,3-2 0,3 2-4,0-2 3,4 1-1,0 0 3,4-2-3,0 2-2,1-2 10,3 0-3,9 0-7,-10-2 1,10 2-4,0 0 3,20-5-1,-2 1 6,1 1-2,8-2-4,1 1 4,-1 0-4,1 0 4,0-1-1,-3 1 0,-1 1 3,-7-1-4,4 2 1,-5-1 0,-2 2-4,-2-1 2,-1 0 0,-4 2 2,-7 0-4,0 0 3,0 0 0,0 0-2,-22 10 0,4-5 1,0-1 1,-6 0-1,-1-1-1,2 3 1,-2-2 3,-1 3-1,7-4-3,0 2 4,0-3-1,4 2-1,2-1 0,1-3 3,1 5-4,2-3-2,1-2 2,8 0 1,0 0-5,0 0 3,0 0 1,0 0 0,38-4-4,-17 1 1,3 0 2,1-3 2,2 2-2,1 0 0,-1 1 1,-2-1-1,-2 0 2,-3 2 2,-2-2-4,0 3 6,-1-1 1,-5 0-4,0 0 3,-6 0-6,0 0-5,-6 2 8,0 0-2,0 0 7,-26 4-6,10-2-1,-4 2 0,1 0 0,-1-1 1,-1 1-6,4 0-3,-3-1 3,1 0-3,5 1 5,-4-3 0,6 1 1,2 0-4,-2 0 3,2 1 0,2-3 2,-1 0-1,9 0 4,-12 0-6,12 0 10,0 0-12,0 0 4,0 0-2,14-10 2,1 6-6,2 1 9,2-4-1,5 0 0,-1 1 0,0 0 0,2 0-1,-3 0-3,-3 3 5,-2-2 0,0 0-4,-3 3-1,-4-1 0,3-2 2,-4 3 0,-3 2 4,-6 0-4,0 0 0,0 0-1,0 0 1,0 0-4,-18 10-7,2-3-4,0-4-12,-1 2-9,-1 1-7,2 0-11,1-2-18,0 1-25,3-1-39,3 0-222,0 0 126</inkml:trace>
  <inkml:trace contextRef="#ctx0" brushRef="#br0" timeOffset="155913.68">15011 6385 660,'-4'-6'29,"0"1"-5,0-1 32,-3 3-10,1-5 4,-1 4-4,-1-2 6,-1 0 1,1 3 6,-2-1 3,-1 0 7,2 0 7,-1 0 6,1 1 4,1 1 7,2 0-3,-3-2-4,3 2-6,6 2-2,-11-5-4,7 5-2,4 0-2,-10-2-7,10 2-1,-10-5-3,10 5-4,-6-2-3,6 2-2,-12 2-6,12-2-3,-19 3-6,8-1-2,0 0-1,1 1-3,0-1-2,-4 0-3,6 2-2,-2 0 0,-1-1-2,2-1-1,-1 2 2,1-2 2,-1 2 0,2-2 1,-1 0 3,2-1 1,1 1 0,6-2 1,-13 2 3,8 0-3,5-2 1,-9 2-3,9-2-2,-7 3 0,7-3 0,0 0-4,0 0 0,0 0-5,0 0 2,36-5-4,-12 3 1,5-2-2,5 3-1,8-5-5,3 2 3,4 0-2,3-1 0,4 1 0,-3-2-1,-5 1 2,-3 3-3,-1-5 0,-3 4-1,-9 1 1,-1-1-1,-3 0 0,-8 1-1,2 0-2,-5 0-12,-4 2-21,-3-1-24,1 1-23,-11 0-23,8 0-22,-8 0-24,0 0-32,0 0-44,0 0-114,2-4-153,-2 4-65,0 0-56</inkml:trace>
  <inkml:trace contextRef="#ctx0" brushRef="#br0" timeOffset="156363.92">15615 5939 1435,'6'-10'-40,"-4"1"22,2 2 25,0 1 19,1-1 22,0 1 11,-4 0 7,2 1-1,-1 0-7,-2 5-6,4-7-4,-4 7-2,0 0 4,0 0 9,0 0 9,0 0 1,-13 20 7,8-4 7,-5-1 0,2 7 1,0 2 4,-6 5-9,2 3-5,-1 1-4,1 1-6,1 0 4,0 4-4,3-2-3,2 1-6,0-1-4,1-6-8,5 1 2,5-1-4,-1-2-6,6-3 5,4 4 2,5-5 0,5-4-2,6-3-1,0-2-4,5-2-7,1-3 0,2-4-8,-3-4 6,-2 0-7,-1-4 3,0-6 0,0-2-5,-7 0-3,1-6 0,-8 1-3,0-2 1,-8 2-1,-6-3 0,-4 3-9,-6 0 4,-8 1 0,-6 3-3,-7 0-4,-7 1-17,-6 4-27,-6 3-41,3-2-49,-6 5-63,2 5-61,-5 2-144,-2 1-154,1 1 79,3 3-64,-3 0-44</inkml:trace>
  <inkml:trace contextRef="#ctx0" brushRef="#br0" timeOffset="161167.65">16460 6053 1350,'0'0'-68,"4"-3"17,-4 3 12,1-6 12,-1 6 17,3-6 15,-3 6 9,2-5 9,-2 5 10,2-6 8,-2 6 8,2-6 5,-2 6 11,2-5 2,-2 5 3,3-4 3,-3 4 4,2-5 3,-2 5-3,0 0-3,2-7-2,-2 7-2,0 0-6,0 0-2,0-5-8,0 5-1,0 0-10,0 0-6,0 0-3,0 0-5,0 0-1,0 0-4,0 0 4,5 14 2,-3-3 2,-2 0-1,2 0 1,-2 7 5,2-1-2,-2 3 0,0 4-2,0-2 0,1 6-2,-1-4-1,0 2-4,3 2 0,-6-4-2,3-2-3,0 0 0,0-1-2,0-1-1,0 0-1,0-3-6,0-1 0,0-2 1,0 2-2,0-3 0,0-1-3,0-2 3,0 2-2,0-2 1,0-3-3,0 3 0,0-3 2,0 0-3,0 1 2,-1 0 0,1 0-2,0-2-3,-2-1-6,2 1-2,0-1-5,0 1-4,0-6-8,-2 9-6,2-4-4,0-5-7,-2 8-8,2-8-12,0 7-8,0-7-10,-3 8-18,3-8-20,0 6-20,0-6-16,0 0-31,0 0-45,0 0-416,0 0-142</inkml:trace>
  <inkml:trace contextRef="#ctx0" brushRef="#br0" timeOffset="161473.37">16318 6424 1697,'-6'-4'-56,"0"2"28,6 2 32,-14-7 27,10 7 22,0-3 17,4 3 13,-6-4 7,2 0-4,4 4-7,2-9-5,2 3 1,4 0 0,8-1-4,-2 0-3,7-1-3,5 1-6,1-4-7,6 4-3,2-1-4,-5-1-4,-1 3-6,1-1-1,-2 0-4,-6 4-10,0-1-26,-5-2-34,-1 2-44,2 3-51,-5-1-53,-4 0-67,1 0-184,-4 0-158,0 0-97</inkml:trace>
  <inkml:trace contextRef="#ctx0" brushRef="#br0" timeOffset="162120.95">17072 6012 1556,'0'0'-54,"-2"-8"13,2 3 21,0 5 16,0-7 14,0 7 16,0-7 12,0 7 7,-3-4 5,3 4 7,0 0 6,0-7 4,0 7 0,0 0 2,-1-6-2,1 6 1,0 0-4,0 0 1,0-5-6,0 5-6,0 0-4,0 0-4,0 0-5,0 0-5,0 0 3,0 0 2,-19 16 0,16-8 3,-1 4-1,-2 1 2,1 2-1,-1 2-2,2 6 1,0-2-3,-2 4-4,1 0-4,3 1 0,-4 1-1,6-1-3,-1 3-3,1-4 0,1 1-2,2 1-3,2-4 0,2 0 0,-3-4-3,2 3 0,2-5-1,-1-3-11,3 1-15,-1-1-28,2-2-32,-1-4-34,1 1-43,4-2-49,-5-3-45,5-2-131,-5-2-87,0 0-75,1-2-38</inkml:trace>
  <inkml:trace contextRef="#ctx0" brushRef="#br0" timeOffset="162406">17241 6236 1423,'-8'-4'-35,"-1"1"16,3 1 24,-1 0 18,1-2 15,0 3 7,6 1 6,-6-6 0,1 4-1,5 2-1,0 0 5,0 0 0,11-9-4,-3 5 3,1 2-1,1-2-6,3-1-8,-2 3 1,1 0-6,-2 2-9,2-5-29,0 4-47,-1-1-49,0 0-67,1-1-144,-4 3-194,-8 0-10</inkml:trace>
  <inkml:trace contextRef="#ctx0" brushRef="#br0" timeOffset="162975.99">17529 6118 1361,'-2'-5'-33,"2"5"18,-6-5 20,4 0 11,2 5 14,-9-6 3,5 3 6,0-1 5,0 0-3,-1 0-2,3-1 2,2 5-6,-4-10-3,1 5-3,3-2-1,0 2-3,3-1-3,-1 0-3,2-1-1,-1 1-3,3 1-2,0-1-1,3-1 1,-1 2-2,2 0 1,4 0 1,-4 0 4,0 1-3,3 2 1,-2-1 0,1 3 4,1 0 2,-2 3 5,0-1 7,-3 4 0,2 2 3,1 2 1,-4-1 6,-1 4-2,-4 0-3,2 0 1,-4 2-5,-2 1-2,0-1-3,-2 5 0,-2-3-5,-6 2 1,2 0-1,-5 2-3,0-4-1,-2 1-6,-1-1 5,0-3-4,0 0-3,0-1 3,2-3-3,-2-3 1,1 1-4,3-2 2,1-1 0,0-5-2,3 2 0,-1-2-2,11 0-1,-14-4-3,6 2-1,5-1-3,3 3 2,-3-7-3,3 7 2,0 0-1,9-8-2,-3 8 2,-6 0 0,18 0 1,-6 0 1,-2 0-1,4 3 3,-2 2-4,1 0 5,2-1-1,0-1-2,-3 1 2,1 2-2,2-1 2,-5 1 1,2-1-1,0-2 2,-2 2-8,-1 0-25,-1-2-28,-2 1-36,3 0-32,0-2-50,-9-2-73,12 0-131,-12 0-183,12-6-64</inkml:trace>
  <inkml:trace contextRef="#ctx0" brushRef="#br0" timeOffset="163155.51">17874 6024 1508,'2'-15'-33,"0"6"24,0 1 13,-2-1 21,3 4 7,-1-1 2,-2 2 1,0 4-8,0-9-3,0 9-8,2-5-7,-2 5-14,0 0-24,0 0-21,0 0-24,0 0-26,0 0-50,0 18-280,-4-12 60</inkml:trace>
  <inkml:trace contextRef="#ctx0" brushRef="#br0" timeOffset="163406.06">17858 6113 1158,'2'8'-14,"0"-4"22,0 4 19,0 1 27,0-2 8,0 1 15,0-1 3,0 3-3,2 2 8,1-3 6,-3 0 8,2 1-5,-3 1-6,5-2-2,-4 3 2,0 0 2,2-3-4,-2 2-7,0 1-5,-2-2-1,-2 1-8,2-1-3,-4-1-4,0 0-6,-5 2-6,-2-3-6,1 2 0,-2-2-10,-4 0-26,0-3-30,-1-1-40,2-1-44,-2 1-47,2-4-61,-2-4-113,4 3-136,2-5-72,2-1-42</inkml:trace>
  <inkml:trace contextRef="#ctx0" brushRef="#br0" timeOffset="163996.13">18118 5841 1465,'0'0'-9,"0"-6"15,0 6 17,2-5 18,-2 5 10,0 0 7,0 0 1,1-7 1,-1 7-4,0 0-4,4-3-1,-4 3 3,0 0 1,10 0 3,-10 0 1,12 5 0,0-2 1,-4 4 1,2 3 3,5-1 4,-2 2 3,0 7-1,-3-1 3,2 1-10,-2 6-2,-2-2 1,-2 6-5,-2-2-7,-2 0 2,-2 3-7,0 1-3,-4-1 4,-4 7-3,-2-1-4,-8 4-22,-3 1-44,-5-1-62,-8 16-86,-12-7-110,-3-5-246,-1 3 59,-7 0-94,-5-2-67</inkml:trace>
  <inkml:trace contextRef="#ctx0" brushRef="#br0" timeOffset="167202.73">18527 5883 1484,'0'0'-68,"2"-9"12,-2 6 11,0-3 14,0 6 7,4-9 15,-4 3 8,2 2 19,-2-1 1,0-1-1,0-1 7,0 2-4,0 5 4,-2-10 7,2 3 4,-2 1 1,2 6 0,0-7 0,0 7-10,-2-6-3,0 3-2,2 3 4,-2-6-8,2 6 1,0 0-5,0 0 4,0 0-1,-11 15 9,6-6 7,1 2 0,-2 4 11,2 2 3,-5 3 1,3 1 0,-2 4-4,1 1-2,1 1-1,-1 1-14,-1 4-2,4 1-2,0-2 0,0-1-2,4 1-2,0-1-3,0-1 0,1-1 0,4-1-2,-1-2 1,2-2 0,-2-2-4,0-3-4,3-2-15,0 2-14,-3-6-25,4 0-24,-1 0-30,-1-4-35,0-3-42,0-3-118,1 0-226,-7-2-27</inkml:trace>
  <inkml:trace contextRef="#ctx0" brushRef="#br0" timeOffset="167454.27">18525 6184 1345,'-6'-5'-48,"6"5"20,-10-5 14,6 2 14,4 3 12,-6-5 5,6 5 0,-6-4 10,6 4-2,0-5-4,0 5-2,8-4 3,0 0 6,4 0-8,2 1 1,3-1-1,2-1-3,0 2 0,3 1-11,-4-1-12,4 1-29,-3 0-27,0-1-35,0 1-60,-1 2-247,0-5 85</inkml:trace>
  <inkml:trace contextRef="#ctx0" brushRef="#br0" timeOffset="167643.42">18848 5974 1175,'0'-6'10,"0"-1"16,0 0 7,2 2-1,-2-2 15,3 1 6,-3-1-5,0 2-3,0 5-5,1-9-7,-1 5-3,0 4-9,3-6-23,-3 6-9,0 0-25,0 0-31,0 0-29,0 0-51,0 0-273,0 0 70</inkml:trace>
  <inkml:trace contextRef="#ctx0" brushRef="#br0" timeOffset="167903.88">18885 6038 1131,'2'8'-29,"2"-1"21,-1 2 17,2-1 8,-3 3 25,1 0 5,3 0 15,-1 2 10,-3-1 8,2 2 7,-2-2 3,2 5-6,-2-2 6,0-1-4,0 2-11,-1 0-6,2-2 1,-1-2-5,-2 1-4,0-4 1,0 3-3,0 0 0,-5-1-5,2-4-3,-4 3-6,2-3 1,-4 1-7,-2 0-4,1 0-2,-1-6-8,-1 1-16,-1-3-18,0 0-27,1-2-30,-2-1-39,2-2-37,2-3-40,-3-3-70,2 0-403,0-2-151</inkml:trace>
  <inkml:trace contextRef="#ctx0" brushRef="#br0" timeOffset="168289.77">19101 5671 1704,'-9'2'-44,"9"-2"18,0 0 8,-7 4 15,7-4 10,0 0 12,-6 1 13,6-1 11,0 0 8,0 0 6,22 2 4,-12-2 0,7 4 4,0 0-2,2 3 0,5 2-3,-2 2-6,6 2 1,-2 4 2,-1 5-1,1 0-3,1 7-1,1 1-3,-3 3 1,-6 3-5,0 0-1,-4-2-2,-5 3-10,-1-1-2,-3 0-2,-4-4-1,-4 0-3,-4 5 0,-3-5-2,-5 0-3,-2-1-2,0-2 0,-1-3-5,-2-3-16,2-4-17,0-2-22,1-2-22,3-3-28,-1-3-35,4-1-28,4-2-41,-2-6-62,8 0-130,0 0-172,-3-11-63</inkml:trace>
  <inkml:trace contextRef="#ctx0" brushRef="#br0" timeOffset="168503.63">20037 6062 1508,'6'-5'16,"-6"5"7,0 0 15,4-4 12,-4 4 11,0 0 9,2-5-3,-2 5-4,0 0-2,6-4-9,1 2-6,-7 2-4,19-1-4,-5 1-5,6-3-21,1 6-31,3-2-36,2 1-40,0 0-56,-2 2-107,-5-1-287,-1 1-48</inkml:trace>
  <inkml:trace contextRef="#ctx0" brushRef="#br0" timeOffset="168659.69">20091 6322 1498,'-14'12'-3,"1"-5"-11,2 2 11,3-4 14,2-2 14,1 4 15,1-4 14,4 1 10,0-4 1,11 7-4,-1-2-7,10-4-3,7 3-6,4-2-39,9 2-53,5-3-63,-6-1-152,3-1-260,-8 1-27</inkml:trace>
  <inkml:trace contextRef="#ctx0" brushRef="#br0" timeOffset="177412.54">17699 7033 1192,'0'0'5,"0"0"20,0 0-2,0 0-3,0 0 3,0 0 7,0 0 7,1 9 11,-1-9 3,5 8 8,-1-2 5,-3-1-2,2 1 2,0 1 7,-1 0 1,-1 0 0,-1 1-2,0-1 0,0 3 0,-3-3-1,-3 1-4,-1 0-4,-2 1-8,-1-1-1,0-2-3,-6-1-3,4 1-1,1-2-3,-2-4-2,3 1-7,-1-2-2,1-3-2,1 0-2,0-3-4,5-3-2,2 1-3,2-3-1,0 1-6,6-3 1,0 3-5,4 0 1,2-1-4,1 0 0,0 5 1,4-1 1,-3 1-2,4 3-2,0 2 5,-2 1 2,7 2 3,-5 3 2,6 3 2,-5 3 2,2 4 0,-2-1 3,-1 4 2,-4 0 3,-4 4 3,-1 0 0,-4 4 0,-5-3 2,-3 7-3,-8 2-4,-5 1 2,-10 4-2,-14 13 0,-7-4-6,-4-2 2,-1-5-3,1-1-4,4-9 2,7-5 0,0-3-1,6-3 3,1-2-9,3-1 5,4-7-5,1 0 1,1-4 3,8 0-6,-2-3-2,4-3-2,1-4 1,2 1-5,7-1 7,2-2 0,2-1-3,4 0-1,2 1-2,7-1 3,0-1-2,7 1 0,0 1-2,3 1 0,5 1-1,0-1 2,3 4 0,1 1 2,0 0-4,0 3 0,-1 3 2,1 1 1,2 3 1,0 1 1,-5-1 2,2 3 1,-2-3-6,-2 3 7,1-1-2,-5 1-1,3 0 1,-6-1 0,2-1 0,-6-1-2,2-2 2,-3 2 0,-1-2-14,-1 0-16,-2 2-25,-3-6-27,2 2-41,-1-3-51,0 0-35,1-3-47,-1-2-123,1-3-113,1 0-119,-2-3-105</inkml:trace>
  <inkml:trace contextRef="#ctx0" brushRef="#br0" timeOffset="177624.32">18312 7113 1665,'3'-15'-29,"-3"2"23,2-1 8,0 0 21,0 3 8,-1 2 1,-1 0 1,3-1-2,-1 3-3,0-1-5,-2 1-2,0 7-11,2-5-12,-2 5-10,0 0-36,0 0-24,0 0-20,6 22-28,-6-11-64,-3 0-270,0 4 38</inkml:trace>
  <inkml:trace contextRef="#ctx0" brushRef="#br0" timeOffset="177880.34">18325 7321 1259,'2'7'3,"0"1"12,0-1 5,1 1 24,2-1 10,-2 1 15,2 0 11,-3 1 4,1 3 7,2-1 8,-1 0 2,0 4-2,1-2 1,-3 0 2,0-2-3,0 2-5,1 0-4,-3-1-8,0 2 1,-3-3-1,1 3-4,-4-2-6,-3 2-5,-3-3-11,-1 1-1,-2-3-5,0 1-5,-2-2-4,-2-2-3,1-3-4,-2-1-10,3 0-12,-2-2-24,2-4-19,1-2-36,-2-3-53,8-1-47,-2-1-47,5-6-69,2-3-148,5 2-248,2-7-175</inkml:trace>
  <inkml:trace contextRef="#ctx0" brushRef="#br0" timeOffset="178201.33">18749 7039 1843,'4'-8'-15,"0"2"20,-2 1 16,1-2 19,-1 2 15,-2 0 9,2-2 7,-2 2 2,4-2-5,0 1-2,3 0-2,4 2-1,1 1-4,5-1-3,2 1-6,2 3-1,1 3-8,-2-1-2,0 3-4,2 3-1,-4-2 0,-3 3 0,-1 0 5,-1 2 3,-4 3 0,-8 1 0,-1-1-1,-3 1-2,-6 4 3,-6 0-3,1 2 0,-3-2-2,-6 0-6,10-2-2,-4-1-5,6-3 2,1-1-3,1-1-4,5-1 3,6-2-2,6-3-2,11 1-1,13 0-14,12-3-48,5-5-85,15 1-125,20-9-303,6-4 59,1-3-180,-4-5-174</inkml:trace>
  <inkml:trace contextRef="#ctx0" brushRef="#br0" timeOffset="186372.34">15730 7836 817,'0'0'104,"-9"0"-16,9 0 4,0 0-18,0 0 2,-5 3-11,5-3-1,0 0-4,0 0 2,0 0-2,0 0 7,-12-3 3,12 3 0,0 0 1,0 0-4,0 0-4,-8-3-8,8 3-4,0 0-7,0 0-6,0 0 0,0 0-5,0 0-1,0 0-3,14-9 4,-14 9-3,11-3-5,-2 0 4,-1 1-4,-2 0 0,-6 2-2,10-2-2,-5 0-2,-5 2-1,8-2 1,-8 2-3,9-1 0,-9 1-1,0 0-5,6-3 3,-6 3-3,0 0-1,0 0 1,0 0-3,10-1 1,-10 1-4,0 0-7,0 0-9,0 0-7,0 0-11,7-2-14,-7 2-8,0 0-14,0 0-19,3-4-21,-3 4-20,0 0-7,5-4-7,-5 4-14,0 0-76,0 0-272,-6-11-7</inkml:trace>
  <inkml:trace contextRef="#ctx0" brushRef="#br0" timeOffset="189343.84">20847 6121 1259,'-15'2'-50,"15"-2"18,-5 2 14,5-2 11,0 0 16,-11 0 10,11 0 10,-11 0 10,11 0 16,0 0 7,-11 0 10,11 0 3,0 0 10,-13-2 0,13 2 3,0 0-1,-5-2-2,5 2-3,0 0-7,0 0-2,0 0-8,-10-3-4,10 3-7,0 0-5,0 0-5,0 0-7,-10-2-2,10 2-2,0 0-6,0 0 0,0 0-2,0 0-4,0 0-2,0 0-3,0 0 0,0 0-4,0 0 0,0 0 1,0 0-3,0 0 1,24-5-1,-13 3-1,6 1-1,2-2-1,-1 1 1,2-2-2,0 2 1,2-1-5,-3 1 3,0-2-1,0 2-1,-2 0 1,-4 0-1,-1-1-1,1 3-3,-2-4-14,0 4-13,-3-2-16,-8 2-16,12 0-19,-12 0-30,6 2-31,-6-2-30,0 0-36,0 0-119,0 0-240,0 0-66</inkml:trace>
  <inkml:trace contextRef="#ctx0" brushRef="#br0" timeOffset="189834.39">21191 5842 1502,'2'-7'-40,"0"0"16,0 2 21,0 0 10,2 0 14,-4 0 23,0 5 10,3-9 6,-1 6 7,-2 3 1,2-7-5,-2 7-7,0 0-4,0 0-10,-2-7-2,2 7-2,0 0 1,0 0 5,0 0-3,-2 18 4,-1-8 2,-1 0 1,2 3 0,-2 0 2,-3 4-1,3 1-3,-5 3-1,2-1-2,-3 4-4,2-2-2,0-1-3,0 2-3,3 1-2,1-3 0,0 1-3,2-2 0,2-1 0,0-1-2,4-1 4,0 1-3,3-3 4,1-4-4,0 2-2,2-3 0,4-1-2,0-4 0,3 2-2,1-3 0,-2 0 1,1-4 0,0-3 0,2 2-4,-2-5 5,-2-1-2,2 0-5,-2-1 3,-3-1-5,1 0 5,-2-2 6,-3 2-7,-3 1 0,-4 1-6,-1 0 2,-4 1-3,-2-2-3,-4 5 3,-6-1-3,0 1-14,-6 2-13,1 1-29,-2 0-32,-2 4-38,-1 0-39,1-1-39,3 1-43,2 0-113,0-1-134,4 2-86,-3-2-76</inkml:trace>
  <inkml:trace contextRef="#ctx0" brushRef="#br0" timeOffset="191340.44">21644 6057 1441,'-3'5'-75,"3"-5"24,0 0 18,-6 1 10,6-1 19,0 0 8,0 0 20,-4 7 4,4-7 8,0 0 4,0 0 2,0 0 7,-4 3-3,4-3 1,0 0 3,0 0 0,0 0-2,0 0 1,0 0-4,0 0 2,0 0 2,-6 4-1,6-4-2,0 0 0,0 0-4,0 0 0,0 0-3,0 0-1,-9 0 0,9 0-4,0 0 3,-11 0-2,11 0 2,0 0 0,0 0 1,0 0 2,-10 0 2,10 0 1,0 0 1,0 0-2,0 0 2,0 0-2,-11 0 0,11 0-4,0 0 0,0 0-3,0 0-4,24-7-5,-7 4 1,3 2-3,8-3-2,2 2 0,1-3-3,1 3-1,0-3-1,-1 1-3,-1 1 1,-2-2-2,-1 4-3,-5-3 1,-3 2-3,0 0 2,-4 0-2,-1 1-1,0-2 1,-4 3-1,0-1-6,-1 1-4,0-2-9,-9 2-15,12 0-17,-12 0-25,9 0-24,-9 0-28,0 0-43,10-2-59,-10 2-106,4-7-172,-1 5-60,-1-3-62</inkml:trace>
  <inkml:trace contextRef="#ctx0" brushRef="#br0" timeOffset="192002.3">22267 5894 1530,'0'0'-15,"4"-3"16,-4 3 8,0 0 7,6-3 9,-6 3 7,0 0 3,7-2 5,-7 2-2,0 0 1,0 0 2,0 0-1,0 0-3,0 0 6,0 0 3,0 0-1,0 0-4,0 0-1,-13 14-2,9-12-4,4-2-1,-11 1 0,11-1-6,-9 2 1,9-2-2,0 0-2,-14-3-2,10-1-3,0 0-2,4 4-1,-8-10-4,8 2 1,0 1-3,0-1-2,0-1 0,6 2-1,-2-3-3,0 0 2,0 3-2,2-1-2,2 0 0,-1 1-2,1 1 4,1 2-1,2 1-1,-3-1-3,2 1 4,-1 2-1,2 1 2,-3 1 2,2 6 9,-3-2 6,2 1 3,-1 3 1,-2 2 3,1 1 3,-1 4 1,-4-1 0,0 0 1,-4 2-1,0 0-3,-3 2 0,-1 1-1,-4 0-3,-1 1-4,0-2 0,-3-2-2,-1 0-2,-2 0 0,0-2 0,-2 1-4,0-5 0,3 1 0,0-3 1,2-2-3,3 1 1,-2-1-3,2-4 0,3-1-4,0-2 2,8 0-1,-14-2 0,14 2-4,-4-7-2,6 1-2,-2 6 2,5-9-2,1 4 2,1-2-1,-1 3-3,4 0 4,-1 0-3,2 1 0,2 1 3,1 0-1,-2 2 6,6 0-1,-1 0 2,0 2 4,0 0 2,-1 0-2,4 1-5,-2 1-2,2 1 0,-4-4 2,4 3 1,-5-1-2,0 2 2,2-3-18,-5 0-29,1 3-38,-5-3-44,2 2-41,0-2-53,-2-2-107,-8 0-171,12-2-91,-6-1-87</inkml:trace>
  <inkml:trace contextRef="#ctx0" brushRef="#br0" timeOffset="192228.02">22749 5934 1640,'0'-5'17,"0"5"21,3-7 14,-3 7 5,2-4 1,-2 4 1,4-5 4,0 1 2,3 2-4,-1-2-2,2 3-5,2-3-8,2 2-4,0 0-5,3 2-3,0-3-3,-2 3-20,-1 0-30,3 0-27,-4 0-39,1 0-43,-3 3-80,2-1-187,-7 2-130,-2 1-29</inkml:trace>
  <inkml:trace contextRef="#ctx0" brushRef="#br0" timeOffset="192407.39">22714 6099 1438,'-6'4'-25,"-3"2"12,6-2 19,-1-1 10,4-3 19,-4 7 19,4-7 11,-4 2 15,4-2 8,0 0-1,10 7-9,-2-6-9,4-1-5,2 0-6,1 0-6,0 0-23,4 0-31,0-1-35,2-1-50,0 0-66,3-5-137,-4 2-259,4 0-50</inkml:trace>
  <inkml:trace contextRef="#ctx0" brushRef="#br0" timeOffset="192618.1">23261 6041 1559,'0'0'9,"9"0"17,-9 0 14,10-5 10,-4 4 14,-6 1 18,12-6 17,-6 2-3,5 0-5,0 1-3,3 1-6,3-5-8,3 5-6,-2-1-5,2-1-9,0 3-3,-1-1-8,3 0-25,-1-1-35,-2 3-34,0-3-40,-2 3-55,0-2-99,-4 0-195,4 0-127,-5-2-69</inkml:trace>
  <inkml:trace contextRef="#ctx0" brushRef="#br0" timeOffset="193225.25">23953 5891 1523,'10'-5'-24,"0"2"18,1-2 27,-1 1 16,3-5 10,-2 1 11,1-1 8,2 0 11,-6-2 3,2 1 2,0-2 6,0-1-3,-2 2-1,0-4 0,-1 2-2,-1 2-1,-2 0-3,0 0-4,-1 1-6,-3 1-9,-3 2-6,1-2-6,-4 3-3,0 1-7,-3 3-4,-1 2-3,-4 0-1,0 4-6,0 1-2,-4 3 0,3-3-5,1 4-1,1 4-2,2-2 2,-1-1-7,4 2 4,1 3-2,0-2-1,2 2 2,4 0-3,2 2 1,6 0-1,2 2-1,2 1 0,2 1 0,7 1-3,0 0 2,0 0 1,2 2-1,2-4-3,-4 1 6,4-1-2,-3 4-1,1-2 3,-6-5-1,-1 3 0,0-2 2,-4-1-1,-1-2 0,-4 2 1,-1-3 7,-2 3-8,-6-2 1,0 2 1,-5-3 1,-5 1-3,-4 1 1,-2-3 0,-3 1-2,2-5-1,-1 1 2,-1-2 0,4-3-4,-2-1 3,3-2-2,2-2-1,3-4-1,-2 0 12,4-6-3,5-1-6,0-2 1,2-4 0,3-3-2,8-6 1,2-4 1,11-8-4,4-1 0,20-12 1,10 4-10,5-1-36,10 2-68,10 0-92,-4 1-181,-2 1-182,0-6 85,-5-5-134,2 0-112</inkml:trace>
  <inkml:trace contextRef="#ctx0" brushRef="#br0" timeOffset="196627.45">16133 5837 569,'0'0'63,"0"0"-8,0 0-3,0 0-4,0 0 5,0 0-5,-5-14-5,5 14-13,0 0 12,-5-5-1,3 0 6,2 5 0,-3-5-2,3 5 7,-5-6-5,5 6 5,-3-6 3,3 6-4,-4-5 2,1 1-11,3 4 7,-3-5-10,1 1 0,2 4-1,-6-8 6,3 5-3,-1-4-3,0 4-5,-4-1-2,5 1 3,-1-2-3,0 1-2,4 4 1,-9-5-3,3 1-4,2 2-1,4 2-1,-16-4-5,8 2 2,0 0-5,8 2 0,-17-1-2,8 1 0,-1 0-5,1 1 3,-1-1-2,-1 2-2,0-2 0,1 2 2,-1 0-3,0 0 1,1 0 1,0 2 0,-3-2-2,2 1 1,1 1-4,-1 1 3,1-1-1,0 0-1,-2 3 2,2-5-3,-1 6 7,1-4-3,-2 4 2,0 0 0,2-1 1,0-1-4,-2 4 0,2 0 6,0-1-3,-1 2-1,0 0-2,-2 1 2,3 1-3,-2-1 5,0 1-6,2-2 3,0 3 0,-1-2 0,0 3 0,3-4 0,-1 2-2,0-1-5,4 0-37,-2-1-26,0 2-37,3-4-37,0-1-51,4-1-135,-3 2-194,2-2-23</inkml:trace>
  <inkml:trace contextRef="#ctx0" brushRef="#br0" timeOffset="200052.45">15183 8630 1445,'4'-2'-16,"-4"2"9,15-5 18,-7 5 10,2-3 16,0 1 14,3-1 13,-3 3 14,0-3 11,3 1 13,1 0 7,2 0 2,0-1-1,4-1-6,1 0-2,6 0-2,1 1-5,3-1-9,4 0-10,5 0-7,-3 0-4,-2 1-9,-2 1-5,1-3 1,-4 4-6,1 0-19,-9-2-26,-1 1-32,-1 0-44,-5 1-49,4-2-55,-8 1-61,2 0-144,-4 0-82,-2 1-91,-1-3-58</inkml:trace>
  <inkml:trace contextRef="#ctx0" brushRef="#br0" timeOffset="200491.7">16138 8233 1561,'5'-15'2,"-2"1"19,2 4 14,-3-1 18,-1 2 14,-1 3 11,0-1 11,3 2 1,-3-2 1,0 1-6,0 6-5,-3-4-9,3 4 1,0 0 2,0 0 3,-18 17 3,10-5-5,-2 3 4,2 6-1,-2 3-5,-1 0-1,3 7-1,-3-1-6,3 3-6,-1-3-2,3 4-11,4-3-1,0-2-6,2 5-3,4 0 4,2-2 5,4 1 0,5-3-1,3-2-1,-1-3 5,8-1-5,0-6 2,1 0-3,2-8 0,-3-3-3,4-2-5,0-3-3,1-2 7,0-2-7,-3-1 5,0-3 3,-2-4 3,-4 0 3,-5-3-3,0 0-1,-8 0-3,-8-1-9,-5 1-1,-7 1-3,-7 1-4,-13 2-5,-10 0-7,-9 2-29,-6 4-48,-2 1-66,-1 2-86,0 3-83,6 2-149,-4 2-134,8 3 66,1-1-208,9 1-219</inkml:trace>
  <inkml:trace contextRef="#ctx0" brushRef="#br0" timeOffset="205908.1">17011 8521 1905,'0'0'-68,"0"0"14,0 0 18,0 0 9,0 0 9,0 0-1,0 0 16,0 0 12,0 0 13,0 0 8,0 0 19,0 0 6,0 0 8,0 0 0,0 0 4,0 0-2,0 0-2,0 0-3,0 0 2,0 0 5,0 0-2,0 0 4,0 0 1,0 0 1,0 0-1,0 0-1,0 0 1,0 0-1,0 0-6,0 0 2,0 0 0,0 0-6,0 0 1,0 0-2,0 0-1,0 0-2,0 0 1,0 0 0,0 0 0,0 0-1,0 0-5,0 0 5,0 0-4,0 0-1,0 0-11,0 0 7,0 0 0,0 0-5,0 0 0,0 0-2,0 0-1,0 0 1,0 0-1,14-11 0,-2 8 2,10 0 3,5 0 0,14-1-3,11-5 2,6 3-3,5 1-1,20-2-1,-4-5 4,-14 7-4,-10-2 3,-6 2 2,-6 0 7,-7 0 2,-3 1 4,-3 1 8,-5 1 4,-1 0-2,-6-2 1,0 2 3,-2 0-8,-1 0-4,-2 2-2,0-2-4,-3 1-4,-2 1-2,4-2-5,-4 2 0,-1-2-5,-7 2-4,14-2-3,-14 2-6,13-3 1,-7 3-4,-6 0-15,11-1-20,-7-1-32,-4 2-32,0 0-50,6-2-44,-6 2-63,0 0-54,0 0-70,0 0-160,-15-10-139,9 5 103,0 0-353,0-4-390</inkml:trace>
  <inkml:trace contextRef="#ctx0" brushRef="#br0" timeOffset="206979.73">18190 8240 2285,'0'0'-146,"10"-5"23,-5 3 22,-5 2 21,11-2 13,-7 0 21,-4 2 16,6-3 18,-6 3 9,4-2 14,-4 2 2,0 0 8,0 0 5,0 0 3,8-2 10,-8 2 11,0 0 3,0 0 3,8 6 4,-8-6 1,2 3-3,-2-3 4,2 6-1,-2-6 0,-2 6 2,2-6-1,-7 7 2,4-5-4,3-2-2,-8 5-4,2-2-2,6-3-6,-11 2 0,11-2-2,-13-2-8,13 2-1,-10-6-3,3 2-3,1-1-3,4-3-7,-2 0 1,2-2-5,0 2 1,2-6-2,0 2-3,2-1-1,2 0-1,0 0 0,2-1-5,5 3 0,-2 0-1,4-1 0,-1 2 0,1 0-4,4 3 4,2 1-3,-2 1 4,0 1 0,3 2 0,0 2 3,1 2 3,-1 0 5,4 5 8,-2 1-4,1 4-3,-2 1 7,-2 2 5,-1 2 3,-2 2 5,-4 2-3,2 0 4,-6-1-7,-4 4 6,0-2-3,-6-2 0,0 3-1,-6-3-1,0 4 1,-8-2-7,0 2 0,-4 2 3,-1-6-5,0 4 0,0-3-8,-3-3 3,6-2-2,-1 0 0,-1-5 3,4 0-3,0-2-8,2 1 7,0-5-4,5 0 1,-2-1-8,0-2 5,3-2-3,0 0 1,8 0 0,-16-2-1,12-2 2,4 4-11,-6-6 6,4 2-2,2 4-2,0 0 0,4-10 2,0 8-1,0-3-5,6 2 5,0 0-2,0-1 6,7 2-2,2 1 2,2 1 1,5 0 11,4 0 4,3 1 2,3 1 5,9 2 0,-1-1 3,3 0 0,-1 2-1,3-3-7,-5 1 3,-1 1-3,-1-3-1,-8 3-5,-2-2 5,-5-1-5,-3 2 3,-3-1-2,0-2-3,-5 2-11,0-2-21,-2 0-40,-1 0-41,-4-4-56,-1 0-65,1 2-77,-5-3-160,0-2-124,-1 2 86,-1-3-201,-2-1-190</inkml:trace>
  <inkml:trace contextRef="#ctx0" brushRef="#br0" timeOffset="207547">20024 8187 1970,'-6'-4'27,"-1"0"17,7 4 9,-7-7 10,3 3 3,2 1 7,2 3 6,-2-9 6,4 2-3,-2 7-5,4-9-3,3 2-7,0 4-3,1-3-6,2 3-3,1-1-12,2-2 0,2 2-5,1 3-2,2-3-5,-2 2-14,0 0-23,3 2-35,-5 2-35,4 0-37,-2 0-57,-2 0-74,0 2-177,-4 1-62,-1 1-58,-3 1-45</inkml:trace>
  <inkml:trace contextRef="#ctx0" brushRef="#br0" timeOffset="207757.64">19976 8449 1520,'-10'4'72,"0"3"13,3-2 4,1-2 3,1 0 1,2-1 13,3-2 18,-8 2 15,6 2 1,2-4 14,0 0-17,0 0-9,0 0-9,0 0-16,21-6-7,-5 3-11,4 1-5,0-2-14,8 2-6,4-2-29,-1-1-33,10 3-44,-1-6-60,2 1-82,7-2-69,0-2-183,-3-2-65,-1 0-167,-1-1-167</inkml:trace>
  <inkml:trace contextRef="#ctx0" brushRef="#br0" timeOffset="207977.53">21027 8187 1911,'0'0'71,"0"0"21,0 0 4,0 0-2,0 0-5,0 0 1,-5-15 10,13 11 6,-2 1-4,5 1-8,1-2-8,6 1-13,0 0-4,4-1-8,1 3-3,0-1-11,5-1-30,2 1-43,-4 1-52,4 0-69,2-5-77,1 1-176,-5 1-118,2-1-116,0-1-131</inkml:trace>
  <inkml:trace contextRef="#ctx0" brushRef="#br0" timeOffset="208538.12">22131 8025 1720,'9'-2'-27,"-2"1"23,2-1 16,2-3 23,-3 2 24,1 1 23,-3-4 19,3 2 12,-3-1 5,2-2-4,-2 1 4,4 1-3,-2-5-7,-2 3 1,0-2-10,1 1 5,-3 1-9,0-1-6,1-1-2,-3 1-17,-2 1 5,0-1-8,-2 2-8,-3 1-3,1-1-15,-5 0-5,-1 4 4,0 1-8,-4 1-3,2 0-8,-6 1 6,4 3-5,-5 3-4,2-1 4,0 2-6,1 3 0,-2 1 0,4 1-6,-2 2-3,7-1-1,-2 2 0,6 0-6,3 1 4,-1 1 0,6 1-2,1 3 7,5 2-3,2-2 0,5 3-1,-1 2 4,3-3-7,0 3 1,4-2 3,-4-3-4,2 3 2,-1-2 0,-1 0 1,2-1 4,-6-2-4,2-3 2,-4 2-1,-3-2-1,-1 1 8,-2-3 7,-4 0-6,-2-2 8,-4 1 1,-2 1 1,-2-4-2,-5 0-2,-4 1 0,-2-2-1,-3-3-4,0 1 1,0-6 0,1 2-5,2-4 2,-2 0 8,2-4-5,4-2 8,2 0-12,3-4-1,8-3-5,2-2 2,10-6-1,6-4-3,17-5-6,17-12-27,9 1-24,10-4-45,5 2-79,12-2-113,6 2-298,1-3 21,-2 2 81,4-3-238,-2 5-217</inkml:trace>
  <inkml:trace contextRef="#ctx0" brushRef="#br0" timeOffset="214343.73">5421 7250 172,'0'0'22,"10"-2"-13,-10 2 1,11-2 1,-11 2 2,6-1 3,-6 1-4,8-5 3,-3 5 2,-5 0-2,10-4 1,-10 4 0,9-3 3,-9 3-2,6-4 7,-6 4-1,5-2 2,-5 2 5,8-3 3,-8 3 0,3-4 1,-3 4-7,0 0 7,5-4-11,-5 4 0,0 0 0,0 0-3,4-4-4,-4 4 0,0 0 0,0 0-7,6-2 2,-6 2-1,0 0-1,0 0-6,0 0 1,0 0 0,7-3 1,-7 3-1,0 0 0,0 0 1,11 0 6,-11 0-4,10 0 2,-4-3 0,-6 3 1,15 0 5,-6-1-5,1-2 5,1 3-2,4-1 4,2-1-1,4-3 4,0 3-2,6-1 0,-1-1 7,4 0-3,-1 0-4,2-1 1,4 1 0,0 1-4,5-3 5,-3 1-9,3 0 4,0 0-2,3 0-3,-2 0 3,5 1-1,-4-2-3,3 4 6,-3-3-12,0 1 0,1 0 13,-3 0-9,1 1-2,3-3-1,-4 2 0,1 0 0,-1 0 4,-4 1-3,4 1-3,4-1-1,-4 0 11,0-1-6,1 1 1,-1 0-2,3-1-1,1 1 1,-2-1 4,5 0-8,-3 0-2,3 2 9,-1-1-1,9-3-7,1 0-8,-2 2 14,2-1 2,-10 0-10,1 0 2,-3 2 2,1-4-3,-3 4-2,-2-3 5,-1 1-2,1 1 5,-4-2-7,-3 2 4,-1-1 2,0 0-6,-3 0-5,2 1 4,-1-2 2,3 1 5,-2 1-2,2-2-1,-1 0 3,6 1-4,-1-1 3,5 1 2,-1-1-6,1 1-3,-1-2 7,1 3 5,0 0-5,-1-1-4,1 1 1,-4 0-5,3 0 4,-7 1-3,-1-1 1,1 0 8,0 1 1,0-1-11,-1 0 4,2 0 3,3 1 0,-5 1 0,4-1-4,2-2 1,0 2 4,1-1 0,0 1-4,1 1 3,-7-2-1,0 2 2,-1 0-4,1 1-5,-3 1 5,2-3 4,-4 2-2,1 1-4,-4 0 6,-1-2-1,1 2 0,-5 0 5,6 0-7,-4 0 0,-2 0-2,2 0-6,1 2 18,-3-2-8,1 0-3,-4 1-3,2-1 3,-6 0-3,-1 3-1,0-3 6,-2 0-2,-1 0 1,0 1 2,-2-1-2,0 2 0,-8-2 3,8 4-2,-8-4-1,4 4 6,-4-4-7,2 3 5,-2-3-5,0 0 1,-2 7 2,2-7 0,0 0-4,-6 5-4,6-5 4,-4 3 3,4-3 1,-4 5-2,4-5-4,-10 4 0,10-4 9,-8 4-10,4-3 0,-2 3 0,0-2 0,1 2 3,-1-2-2,1 1-1,5-3-1,-8 6-2,8-6-3,-6 6 1,3-4 6,3-2-8,-4 5 10,4-5-6,-2 7 3,2-7-4,2 5-4,-2-5 20,0 5-12,0-5-1,4 6 4,-4-6-2,5 8-6,-3-6 9,-2-2 0,4 8 4,-2-5-3,2 1-9,-1 0 15,-1 2-11,0-1 5,0 0-6,2 3 7,1-3-2,-3-1 1,0 5 1,2-4 0,0 3-4,0 1 4,-1-1-1,2 1-7,3-1-2,-4 2 12,2-1 4,-2-1-5,2 1 1,-2 1-7,5 2 11,-4-3-11,3 1 6,-2 1 1,0 0-10,-1-2 6,0 2-3,2-2 4,-4 3 3,6-3-1,-3 3-2,-1-2 4,2 2 0,1-2-2,-1 1-2,1 0-2,1-1 5,-1 0-1,1-1-6,1 3-1,1-3 12,0 1-8,-1 0 3,-2-1-1,3 3 1,0-3-1,-1 0 1,-1 3 3,1 0-2,1-3 0,-2 2-7,1 0 5,-2 1-5,1 0 4,2-1 0,-3 3 4,-1-3-7,3 4 3,-2-4 6,1 3-12,0 1 18,-1-2-8,2 0-2,1 2 1,0-3 1,-1 2-4,-1 0 10,3 1-10,1-1-4,-2 0 2,1 1 6,2 2-8,-4-2 8,0 2 0,3 0 6,0-1-6,-2 3-6,1-2 4,0 1-1,4 0 5,-4 1-12,3 0 21,-2 0-15,2 1 3,1-1-6,0 0 2,0-2 2,0 0 1,2 0 4,-1 0-5,3-2 4,-6 1 0,5-1-3,-2 0 3,-2 0-6,2 1 6,-2-4-8,1 4 3,0-1 5,-2 0-2,-1 1-4,2-1 2,-2-2 7,-3-1-9,0 2 1,2-1-3,-3-2 3,1 2 5,0-1-1,0-2 1,0 1-1,0 0 1,-2-2 0,0 1-3,0-1-4,2 3 4,0-2 3,-2-1 2,3 1 2,0 2 1,-1-3-4,-1-1-1,3 3 3,-1 0-4,0-3 3,-1 1-3,0-2 1,2 3 0,-2 0 1,-2-2 7,1-1-5,-1-1-1,-2 2 2,6-1 3,-6 0-4,2 1 4,-3-1 1,5-2 2,-3 1-3,-1 0-5,0-1 1,0 2 3,0-1-1,1 2-1,1-3 0,1 3 3,0-1-2,1 4-25,-3-4 5,5 2 1,1 2 1,-1-3 2,1 2-2,2 0 7,-2-3 1,3 3 6,0-1-2,-2 0 4,3-1-4,0 2 6,0-2-2,3 1-1,-2 2 3,-3-3-2,2 0-3,-2 0-2,-1 0 2,2 1 1,-2-2 3,1 1-1,0 1 2,0 1-1,1 2-1,4-1 3,-4 0 3,4 0 1,-1 2-3,2-5 3,2 6-2,1-3-1,-1 2 5,7 2-4,-2-2 0,1 2-1,-1 0-3,-2 0 2,2 2-6,0-2 3,1 3-2,-3-1-1,2 0 3,-3 0-4,3 0 1,-3 0 1,-1 0-2,0 2 2,2-1-3,-2 1 3,1 0 2,-3 0-4,4 0 5,-2 1-2,1 0 2,-1 1-2,0 1 2,2-2 0,0 1-4,-3-1 4,0 2 1,2-3-6,-3 2 6,1-3-6,1 2 1,-6-2 0,2-3-2,-1 2-1,-5-3 3,4 1-1,-2-1 0,-1 0-2,-2 1 4,-1-6-2,5 4 0,1 1-6,-2-1 12,4 0-4,0 0-1,1 2 2,7 2 1,0-3-3,1 1 2,3 2-2,-2-3-1,0 3-2,-3 0 1,0-2 0,-1 1 0,-3-3 1,0 1-2,-1-2 0,-1 3 2,-2-4-2,0 0 4,-2 0-7,4 2 3,-1-2 2,0 0-2,-1 2 1,5-2-2,-4 3 1,4-1-1,2 3-1,1-1 0,-1-1 1,1 3-1,-1-1 0,-1 2 0,-6-3 0,2 0 2,-2-2 0,-1 2-2,3 0 1,-5-1 0,2-1-3,-4 3 4,1-4 1,0 5-3,-3-6 2,3 2-1,3 0 2,-2 1-3,1-1 1,2 0 1,0 0-3,1 4 3,-2-5 1,4 3-3,-3 1 1,-2-4 0,6 5-2,-2-2 0,0 2 0,-2-2 3,5 4 0,-2 0 0,-1 0-2,1 0 4,2 0-3,-2 3-1,2-4 0,-1 1-2,3 3 6,0-3-2,-3 1-4,6 0 5,3 2 1,4 1 1,0 0-5,-2 0 2,2-1 2,-1 2-4,-3-6 2,5 3 0,-5-3 1,-3 0 2,1-1-4,0 1-1,-2-3-2,0 2 6,-2-1-2,-3-3 1,-1-2-1,-4 3 1,4-1-2,-3-1 0,-1-1 1,2 0 1,-6-3-3,1 1 6,0-3-4,-2 2 2,-3 0 1,1-5 1,-2 3 8,-1-2 6,-2 0 5,3-1 4,-3 1 0,-1 0 1,-1-2-1,2 3-3,-2-5-2,0 4-3,-4-4-5,9 4-1,-9-4-2,6 4-1,-4-2-2,-2-2 1,6 3-1,-6-3 0,10 3-5,-10-3 3,6 4-2,-2-3-1,-4-1 0,6 3-1,-6-3 0,6 4-1,-6-4-1,0 0 2,7 3-3,-7-3 3,0 0 0,6 2 1,-6-2 4,0 0 4,0 0 7,7 2-1,-7-2 5,0 0 2,0 0-2,0 0-5,0 0 0,0 0-3,0 0-1,0 0-4,0 0-4,0 0-12,0 0-15,0 0-21,0 0-24,0 0-33,0 0-48,-4-14-54,-1 9-142,-2-1-121,-1 2-84,-4-3-49</inkml:trace>
  <inkml:trace contextRef="#ctx0" brushRef="#br0" timeOffset="-214316.43">16316 11100 1413,'-6'-2'-43,"6"2"9,-14-4 15,6 3 3,2-2 6,-2 2 8,-1-1 14,0 0 5,9 2 12,-14-2 11,5 0 3,9 2 3,-12-2 4,12 2 1,-14-1-1,14 1-2,-8-2-1,8 2-1,0 0-1,-10 0-3,10 0-3,0 0-4,-6-3 1,6 3 3,0 0 10,0 0 5,0 0 1,31 3 2,-16-1-5,4-4 2,2 2-1,8 0-3,3 0-3,3-3-4,1 3-2,0-1-6,-1 1-3,3-3-3,-1 2-2,-3 1-2,0-1 0,-5-2-3,1 0-7,-9 3-12,4 0-14,-6-1-25,-3 0-31,0 1-63,-2-5-85,0 3-175,-7-1-264,0-2-151</inkml:trace>
  <inkml:trace contextRef="#ctx0" brushRef="#br0" timeOffset="-213827">17120 10718 1753,'0'-8'-52,"0"-1"22,0 4 13,3-1 10,-3-1 15,0 7 8,2-9 12,-2 4 4,0 5 5,0-5-3,0 5-3,0 0 5,0 0 3,0 0 5,-15 10 4,11-3 6,-5 5 10,2 3 0,-3 2 12,2 4 4,-2 2 0,-5 4-1,5 1-4,-2 2-2,4 1-4,-3 1-2,4 1-5,1-1-6,0-3-6,4-1-1,0 0-7,4-1-3,0 1-3,2-6-1,4 2 0,2-7 0,2 1 1,4-7-3,4-2-2,0-1-7,9-4 0,-6-4-3,6 0-2,4-4-1,2-4 0,-1 2-3,0-4-4,-2-1 0,-7 0 3,-1 1 3,-6-2 8,-3 2 4,-6-1-8,-5 2 2,-7-2-6,-4 3-1,-6-1-4,-8 2-2,-5 2 2,-5-1-30,-1 2-47,-10 2-67,-1 2-95,-2 0-142,-3-2-173,4 2 72,-1 0-161,3-1-128</inkml:trace>
  <inkml:trace contextRef="#ctx0" brushRef="#br0" timeOffset="-206769.28">17745 10946 331,'0'0'120,"0"0"-47,0 0-14,0 0-12,0 0-9,0 0-4,0 0 1,0 0-5,0 0-1,0 0 2,0 0 2,0 0 8,0 0-6,0 0 4,0 0-3,0 0 8,0 0-8,0 0 10,0 0-1,0 0-2,0 0-3,0 0 1,0 0 0,0 0-3,0 0 8,0 0-9,0 0 2,0 0-2,0 0 0,0 0 0,0 0-3,0 0 2,0 0-1,0 0-7,0 0 2,0 0-3,0 0 2,0 0-1,0 0 0,0 0 2,-10 8-5,10-8 5,0 0-1,0 0 4,0 0-1,0 0-1,0 0 1,0 0 2,0 0-1,0 0 0,0 0-1,0 0 1,0 0-3,0 0-3,0 0 1,0 0-2,0 0-2,0 0-2,0 0 3,0 0-3,0 0-1,0 0-1,0 0 2,0 0-1,0 0-2,0 6-1,0-6 2,0 0 1,0 0-3,0 0-2,0 0 1,0 0 3,0 0-2,0 0 1,0 0 0,0 0-1,0 0 1,0 0 0,0 0 0,0 0 5,0 0-1,0 0 1,0 0 2,0 0 1,0 0 1,0 0 0,0 0 1,0 0-1,0 0 0,0 0 1,0 0 2,0 0-1,0 0-1,0 0 0,0 0-2,0 0 2,0 0-1,0 0 1,0 0 4,0 0-3,0 0 2,0 0 4,0 0-3,0 0-1,0 0 5,0 0-2,0 0-4,0 0 9,0 0-4,0 0 1,0 0 0,0 0-1,0 0-5,0 0 2,0 0-4,0 0-4,0 0-1,0 0 2,0 0-9,0 0 1,0 0-1,0 0 0,0 0 1,0 0-2,0 0-3,0 0 1,0 0-1,0 0-2,0 0 5,0 0 0,0 0-3,0 0-2,0 0 4,10 3 6,-10-3 5,18 0 2,-6-2-3,3 2 1,0-1-1,4 1 3,1-3 2,2 1-7,-1 1-6,2-3 2,-3 0 1,3 1-3,0 0 1,-4 1-1,0-1 0,-3 0-1,2-1-5,-6 2 6,2 1 5,-2-1 0,-3 0 9,-1 0 0,0 2-3,1-2 4,0 0-2,-9 2-5,10-1-1,-10 1-2,10-3-3,-3 3-2,-7 0 2,0 0-4,13 0 1,-13 0-9,4-3-20,-4 3-32,0 0-59,2-4-54,-2 4-74,-2-5-97,2 5-187,-4-9-98,4 9 89,-2-10-324,4 2-335</inkml:trace>
  <inkml:trace contextRef="#ctx0" brushRef="#br0" timeOffset="-205689.24">18569 10574 2136,'0'-6'-103,"0"6"27,0 0 28,0 0 5,0 0 18,0 0 13,0 0 15,0 0 14,0 0 7,0 0 12,0 0 5,0 0 2,0 0 4,0 0 0,0 0 1,0 0 1,0 0 5,0 0-2,0 0-2,0 0-3,0 0 2,0 0 12,0 0 6,-8 17 5,6-8-1,0 2 2,-3 2 5,0 4-3,0 1 3,0 4 2,-1 4-3,2-2-4,-4 8-8,1-3 7,2-1-18,1 1 0,2 0-3,2-1-10,-2 0 0,4-1-4,0 0 3,2-3-10,1 0-10,2-2-11,1-1-22,0-1-25,2-8-33,4 0-54,0-2-40,5-1-64,-1-5-145,0 0-140,0-4 56,-1 2-144,5-4-100</inkml:trace>
  <inkml:trace contextRef="#ctx0" brushRef="#br0" timeOffset="-204279.22">18826 10735 1590,'-2'3'-19,"2"-3"26,0 0 13,-6 4 12,6-4 6,0 0 10,0 0 4,-4 5 7,4-5 8,0 0-2,0 0 0,0 0-4,0 6-2,0-6-1,0 0 0,14 4-6,-8-4-4,-6 0-3,14 4-5,-3-4-2,0 3-5,-1-3-4,1 0-18,-1 0-24,1 0-27,0 0-36,0-3-47,3 1-66,1 0-141,-3-2-277,1 0-107</inkml:trace>
  <inkml:trace contextRef="#ctx0" brushRef="#br0" timeOffset="-204025.17">19305 10587 1611,'-8'-5'7,"8"5"19,-6-5 12,1 2 9,2-1 10,3 4 9,-8-3 3,5-1 2,3 4-8,0 0-6,-7-4-9,7 4-1,-3-4-8,3 4-8,0 0-15,-6-5-17,6 5-24,0 0-22,0 0-28,0 0-30,0 0-55,0 0-114,0 0-273,0 0-48</inkml:trace>
  <inkml:trace contextRef="#ctx0" brushRef="#br0" timeOffset="-203722.4">19245 10708 1487,'0'7'-25,"4"1"30,-4 1 5,0 1 18,0-1 11,2 1 12,-2 2 10,2-1 8,0 2 7,2-2 3,-1 5 5,-1-3 3,2 3 1,-2-1 0,0-3-3,0 2-2,-1 0-4,3-3 5,-4 0-3,2 2 1,-4-4-1,2 0 2,0-1-4,-4 1-5,3-1-7,-3-1-5,-1-1 0,-1 0-14,-2 0 0,-1-3-2,1 1-17,-2-1-24,-2-2-24,0-1-32,2-1-40,-3-3-44,4 0-48,1-4-43,-3-1-83,5-1-121,2-1-237,4-1-163</inkml:trace>
  <inkml:trace contextRef="#ctx0" brushRef="#br0" timeOffset="-203348.89">19465 10718 1867,'6'-3'14,"-6"3"27,5-4 9,0 1 5,2 1 8,-7 2 5,11-5 6,-5 2 3,0 1 0,5 2-1,-2-2-5,-9 2-6,15 2-2,-5 0-7,-2 1-3,1-1-2,0 5 4,-4-2-5,2 3 4,-5-1-4,-1 3 5,-1-1-6,0 3 5,-5 2 2,0-1 0,-3 0-3,2 3 7,-3-3 1,1 0-15,-2 0-1,3-1-5,-3 0-8,3-2 0,-2 0-1,5-2-3,0-1-4,0 1-5,0-3 1,4 3 4,0-1-3,0-2 2,4-1-5,1-1-2,2 2-3,2-4 5,2 1-1,-3-2-9,3 2-14,1-4-23,0 0-26,-1 1-32,4-5-44,-1 2-59,2-3-63,-5-1-134,1-1-134,-1 0 51,-2 0-149,1 0-118</inkml:trace>
  <inkml:trace contextRef="#ctx0" brushRef="#br0" timeOffset="-202971.87">19778 10553 1695,'-2'-5'-9,"-2"1"18,2-1 16,-2 2 11,4 3 10,-5-5 7,5 5 7,-2-7 8,2 7 0,-4-2 1,4 2-2,0 0 6,0 0 7,0 0 6,0 0 6,23 7-2,-15-1 1,4 1-8,0 2 1,3 3-6,0 2-6,2 3 2,-3-2-3,3 4-8,-2 0 7,0 0-1,-2 0-10,-3-1-1,-2 4-6,-3 0-2,-1 2-6,-6-3-1,0-3-4,-6 6-5,-1-2-2,-1-1-8,-6 1-9,2-4-21,-1 1-20,-2-1-26,2-3-27,1-2-38,0-6-47,4 3-37,0-4-46,2 0-97,-2-4-109,4-2 4,6 0-121,0 0-71</inkml:trace>
  <inkml:trace contextRef="#ctx0" brushRef="#br0" timeOffset="-202473">20348 10529 1566,'-2'-7'3,"-2"0"24,-1 2 19,3 0 18,0 0 12,-2 1 11,4 4 7,-4-7 4,2 3-1,2 4-11,-5-4-1,5 4 10,0 0 12,-6 12 2,4-3 3,-3 3 1,3 3-1,0 2-3,0 4-6,0 4-1,-2 1-2,4 1-10,-3 0-10,2 2-8,2-1-4,-1 0-7,5 1-5,1-5-4,0 3-6,3-4-4,2-3-19,4 2-20,-1-5-51,2-1-49,0-8-69,5 4-71,-2-6-91,0-2-192,3-2 22,-4 0 69,2-2-136,-1-4-67</inkml:trace>
  <inkml:trace contextRef="#ctx0" brushRef="#br0" timeOffset="-200364.42">20556 10689 1579,'0'0'29,"-6"1"26,6-1 19,0 0 5,-3 4 4,3-4 6,0 0 4,0 0 3,0 0-7,0 0-6,0 0-6,0 0-9,0 0-6,23 2-9,-15-2-3,-8 0-6,22-2-4,-12 2-5,-1-1-15,1-2-22,3 2-31,-4-2-30,3 2-49,2-1-51,-4-2-100,2-1-150,3-1-182,-2 0-95</inkml:trace>
  <inkml:trace contextRef="#ctx0" brushRef="#br0" timeOffset="-200163.73">20966 10441 1774,'-2'-9'43,"0"1"25,-2-2 18,2 2 14,0 3 8,0-3 1,0 2 4,0 1-10,-1-1-7,0 1-12,2 1-8,1 4-11,-3-7-18,3 7-26,0-7-19,0 7-21,0 0-30,0 0-35,0 0-37,0 0-39,10 18-38,-10-13-101,2 5-370,0-3-163</inkml:trace>
  <inkml:trace contextRef="#ctx0" brushRef="#br0" timeOffset="-199922.41">20970 10519 1793,'0'12'-25,"0"-4"42,2 4 21,0-2 18,-2 1 20,2 2 12,-2-1 9,3 0 6,-1 1 8,0-2 2,1 3 1,-3-1-7,2 1 3,0 1-8,0-3-3,0 1-11,-2 0-3,0-2-2,-2 2-6,2 0-5,0-1 4,-2 2-8,0-3-14,-3-2 6,1 3-8,-3 0-8,3-4-1,-4-1-12,0 0-10,1-1-27,-4-3-28,3 1-24,-3-4-40,11 0-44,-16-4-51,7-1-57,0-1-136,3-5-130,0 0 57,2-4-123,1-1-83</inkml:trace>
  <inkml:trace contextRef="#ctx0" brushRef="#br0" timeOffset="-199561.52">21133 10178 1615,'-6'-12'29,"0"5"28,4 1 14,-4 0 20,5 3 14,-1-1 12,2 4 8,-2-5 3,2 5-2,0 0 2,-2-8-5,2 8 5,6-6-15,1 3-2,-7 3 0,17 5 2,-7-1 5,6 1 5,-2 3 1,3 8-8,2-1-1,2 4-4,0 3-7,0 5-3,-1-1-10,-1 3-4,-5 2-7,2 1 5,-4 2-1,0-1-8,-3 3-4,-2-2-7,-7-1-1,0-1-9,-5 3-3,-4-1-4,-1 0-4,-6-2-8,-2-1-30,-5 1-41,4-5-47,-2-3-38,1 0-52,1-7-55,3-2-69,3-6-60,0 0-135,4-1-78,2-4 34,-1-1-236,8-3-259</inkml:trace>
  <inkml:trace contextRef="#ctx0" brushRef="#br0" timeOffset="-199275.12">22055 10561 2139,'-4'-6'33,"4"6"35,-2-5 13,2 5-3,0 0 0,2-8 3,-2 8 8,4-6 4,-3 2-3,6 1 2,-4 1-10,7-3-8,0 5-5,0-5-7,4 3-7,-2 1-21,2-2-28,-3 3-37,2-1-51,0 1-50,0 1-67,-2-1-67,-1 3-146,-2 0-54,0 2-118,-4 2-84</inkml:trace>
  <inkml:trace contextRef="#ctx0" brushRef="#br0" timeOffset="-199118.75">22117 10718 1719,'-10'12'95,"2"-2"31,2-3 8,2-1 5,-1 0 14,3-1 18,0 2 11,2-2 8,0-5 10,6 10 1,1-6-18,4-2-16,2-1-20,6 2-30,1-2-61,4-1-66,3-1-86,3-2-109,-3 0-179,3-1-198,0-2 85,-1 1-254,1-6-240</inkml:trace>
  <inkml:trace contextRef="#ctx0" brushRef="#br0" timeOffset="-194570.86">16684 12126 2079,'0'0'24,"-6"3"14,2-1 2,4-2-2,-4 5 2,4-5 6,0 0 14,-5 5 10,5-5 4,-2 2 3,2-2-2,0 0-4,-2 7 4,2-7 1,0 0 1,4 8-5,-1-5-1,1 1-2,2 0-4,0-1-8,4 1-6,0 0 0,4-2-7,3 3-5,2-3 1,0-2-12,3 0-17,0 0-30,0 0-33,1 0-41,-1-5-54,2 3-47,4-4-37,-5 1-70,3-1-110,-2-1-34,-1 1-122,0-3-67</inkml:trace>
  <inkml:trace contextRef="#ctx0" brushRef="#br0" timeOffset="-194114.68">17369 11944 1614,'0'-9'15,"0"1"26,2 0 18,-2 1 13,0-4 18,0 4 16,0 0 12,0-3 13,-2 2 8,2 3 7,0-1-3,0 6-3,-2-9-7,2 6-18,0 3-11,0-7-10,0 7-2,0 0-2,0 0 7,-12 16-2,8-5-4,-2 2-5,-1 6 2,-1 2 5,0 2-3,-1 2-4,3 1-3,-3 0-7,3 3-3,-2 3-8,4-4-4,0 0-1,-2-1-8,3-1-5,3 1-3,0-6-4,5 4-5,1-2-1,0-3 0,0-3-4,4-2-2,1-2-1,4-4-2,-3 0-2,5-2-2,1-4-1,0-1-7,-1-2 3,3-2 0,-4-1-4,2-4 2,-2 0-2,-1-3-3,-2 3 0,0-2 0,-7-1-4,0 3 0,-4-3-3,-2 2-3,-6 2-2,-4 1-12,-8-1-5,-3 4-7,-2 2-7,-6 0-18,-1 2-19,1 0-16,0 2-20,-1 0-18,6 1-21,0-3-31,3 3-34,2-2-24,4 1-35,5-3-40,2-1-93,0 2-95,8-2 28,0 0-179,0 0-144</inkml:trace>
  <inkml:trace contextRef="#ctx0" brushRef="#br0" timeOffset="-193795.7">17930 12158 1782,'0'0'34,"0"0"35,0 0 21,0 0 15,0 0 8,0 0 7,0 0 10,0 0 2,0 0 6,-28 0 0,28 0 1,0 0 1,0 5-6,0-5 15,0 0 21,0 0 10,23 4 1,-5-4-6,2 0-24,10-2-9,2-2-12,10 1-10,0-3-10,2 2-13,-1-1-9,-3 3-8,-8-3-7,-2 2-10,-6-1-14,-1 1-31,-6-2-47,3 5-80,-4-6-67,-8 3-86,0-3-103,-4 2-182,0-1-75,2-4 88,-4 1-349,1 0-366</inkml:trace>
  <inkml:trace contextRef="#ctx0" brushRef="#br0" timeOffset="-192865.4">19069 11668 2344,'0'0'-67,"-4"-7"29,4 7 13,-3-4 8,3 4 7,0 0 12,-4-6 13,4 6 11,0 0 9,0 0 14,0 0 24,0 0 10,-14 13 11,9-1 1,-4 1 9,3 3 7,-3 8 1,2 1-1,-7 6 4,5 2-7,-1 2-3,-1 1-4,4-2-14,-2 3-8,2-1-5,3-6-8,1 0-4,2 1-8,2-3-3,2 0-2,4 0-12,-1-3-5,3-3-13,1-3-15,1 3-18,3-8-35,2 0-35,-2-5-39,4-3-49,-2-3-52,3 0-66,3-1-149,-4-4-80,2-1 64,-2-2-148,2 1-101</inkml:trace>
  <inkml:trace contextRef="#ctx0" brushRef="#br0" timeOffset="-192286.73">19505 11776 1744,'4'-5'48,"-4"-1"24,4 0 8,-2 1 7,-1-1 6,-1 6 7,3-9 9,0 3-3,-1 2-6,1 0-9,-3 4-10,2-6-10,-2 6-8,2-7-8,-2 7-14,4-4-20,-4 4-12,0 0-22,0 0-22,0 0-32,0 0-26,0 0-29,0 0-10,10 9-8,-9-4 2,-1-5 7,0 0 3,6 3-3,-6-3-5,0 0-27,0 0-49,0 0-241,0 0 40</inkml:trace>
  <inkml:trace contextRef="#ctx0" brushRef="#br0" timeOffset="-191213.03">19554 11921 1228,'0'0'-9,"0"0"16,0 0 8,8-3 5,-8 3 13,2-4 4,-2 4 10,0 0 8,3-5 5,-3 5 3,0 0-2,0 0-2,0 0-5,0 0 1,8-3-7,-8 3-2,0 0-5,0 0-4,0 0-8,0 0 3,0 0 0,0 0 0,0 0 0,0 0 3,0 0 1,0 0 1,0 0-1,7-2 1,-7 2-1,0 0-2,0 0 0,0 0-1,0 0-5,0 0 0,0 0-4,0 0-1,0 0-3,0 0-1,0 0 9,2 10 5,-2-10 5,2 7 4,-2 1 2,0-1 6,1 4-2,-1-1 5,3 2 3,-3 1 1,0-2 0,0 4-7,2-4 0,-2 4-4,-2-2 5,2 0-1,0 0 3,0-1 3,0 1 2,0-1 0,-3-3 2,2 3-4,-1-2 2,-3-1 6,2-1-11,-2-1-1,0 0-6,-4-1-5,4 0-2,-4-1-7,1-3-2,0 3-2,-4-4-3,2-1-6,10 0-5,-21-3-20,8-2-8,3 3-14,-1-3-14,1-1-21,-2-1-20,2-1-31,2 1-36,0-1-38,2 1-35,5-3-46,-2 0-93,3 1-113,3-1 23,4-3-126,-3 2-80</inkml:trace>
  <inkml:trace contextRef="#ctx0" brushRef="#br0" timeOffset="-190751.44">19922 11626 1489,'-4'-4'3,"-3"0"22,1 3 21,6 1 19,-7-6 9,4 4 11,3 2 10,-7-4 6,7 4 8,-3-4 1,3 4-3,-3-5-3,3 5-7,0-7-7,0 7-8,11-5-4,-7 3-8,4 0-8,-2 0-4,-6 2-8,16 2-3,-8 0 8,-2 2-8,1 2-5,-1 0 5,-2 2-2,0 4-5,-4-2 1,0 3-5,-4 0 4,-2 3-2,0-1-5,-5 2-1,3-2-8,-3 3 0,2-3 2,-1 0-3,1-2-3,1 1-3,-1-3-4,3-2 5,2 1-5,0-2-5,-1 0 1,1-3 0,6 1 5,-2-6-6,7 9 2,-3-7-2,3 2-2,5-4-11,-1 2-18,1-2-25,1 0-26,-1 0-36,6-2-39,0 0-49,2 0-48,-4-1-86,6-1-120,-3 2-5,4-2-121,-2 0-79</inkml:trace>
  <inkml:trace contextRef="#ctx0" brushRef="#br0" timeOffset="-190124.69">20463 11830 1684,'0'0'53,"0"0"16,0 0 6,0 0 1,0 0 1,0 0 10,0 0 9,0 0 8,0 0 5,-18 16-3,10-13-4,2 1-8,-3 0-8,1-1-8,-1 1-5,0 0-8,1 0-9,2-1 1,-2-1-7,1 2-4,2-1 0,5-3 5,-12 1-8,12-1-5,-13-4-4,13 4-3,-10-8-3,3 3 4,3-1-6,2-3-6,0-1-6,2 0-1,2-1-5,0 0 5,2 0-4,3-1-5,-1 2 7,1 0-4,1 1-3,0 0-4,3 3 3,0 1 1,-1 1-2,0 2 14,1 2-5,2 0 7,-2 4-5,1 3 8,-1 0 7,0 3 3,-1 4 1,-4 3 9,0 0-4,1 3 6,-4 0 2,-3 0-3,-5 5 3,-2 0-3,-1 0-4,-6 4 1,-4-5-3,-3 4-3,0-5-3,-2 0-1,-1-3-4,1 1 7,-2-4-11,5-3-4,1-2-4,-2-2 0,5-3-2,-2 1 1,4-4 0,2-1-2,0-1 2,0-4-6,4-1-2,1-1-2,1 2 2,3-4-5,3 6 3,-3-9-4,3 9 1,8-8 2,-2 5-4,5-1 2,-1 2-2,6-1 10,2 1-5,3 0-1,3 2 2,-2 0-1,4 2-3,2 0 2,-1-2 3,1 3 1,0 1-6,-1 0 1,-3 0 3,-4-2-1,2 1-19,-3-1-29,0 2-24,-2-2-40,-1-2-54,-1-2-60,4 0-67,-4-2-126,0-1-147,-2-3 58,1-1-229,0-3-225</inkml:trace>
  <inkml:trace contextRef="#ctx0" brushRef="#br0" timeOffset="-189851.28">20839 11584 1949,'-4'-8'32,"0"3"36,0-1 22,1 2 4,0 1 2,3 3 0,-1-7 3,1 7 25,0 0 25,0 0 8,0 0 16,21 12 6,-8-3 5,2 1 1,4 4-9,4 7-4,0-1-11,9 7-16,-4 3-9,-1 3-14,-1 1-8,-3 5-12,-6-3-2,-4 0-14,-10-2-7,-4-2-7,-9 6-35,-10 3-49,-20 10-62,-9-2-56,-10-5-70,-6-1-92,-14-4-135,5-3-210,-3-3 72,6-5 67,3-5-299,17-6-284</inkml:trace>
  <inkml:trace contextRef="#ctx0" brushRef="#br0" timeOffset="-187254.73">16872 13333 2114,'-10'1'-10,"2"4"37,0-3 19,8-2 8,-11 3 2,6 1 2,-1-2 9,6-2 6,-9 2 6,9-2-3,-6 3-1,6-3 6,0 0 0,0 0 8,11 6-5,-11-6-2,23 2-10,-6-2-8,3 2 0,2-2-10,2 0-3,-1 0-4,1 0-7,-1 0-24,2 0-26,-2 0-35,-1-2-51,-2 2-54,1 0-55,-1-2-64,-3-4-129,2 3-71,-3-3-177,2 1-142</inkml:trace>
  <inkml:trace contextRef="#ctx0" brushRef="#br0" timeOffset="-186834.8">17605 12948 1816,'0'-6'33,"0"-2"24,0 3 17,0 5 8,-2-7 7,2 1 6,0 6-2,0-6-4,0 6 2,0 0 10,0 0 5,0 0 5,-12 15 13,10-6-2,-5 8 3,3 0-2,-3 5 5,1 2-2,0 3-9,0 5-2,-1 1-8,-2 1-6,3 1-9,0 0-8,0 0-7,-1 0-4,3-6-12,0 3-5,2-1 8,2-3-16,0-2-6,2 1-4,-2-6-2,4 1-2,0-6-2,5-1 0,-1-2-3,5-2-2,0-3-1,3-1-5,4-5-1,-1-2-1,0-2-4,0 0 0,5-4-2,-8-1 0,1-4-2,-4 2-6,-1-4-5,-2 0-6,-3 1-5,-5 0-10,-2 3-12,-2-1-10,-6 3-4,-5-1-12,-4 4-19,-3 1-8,0 0-21,-3 3-12,-1 0-21,1 0-24,2 0-35,2 3-44,4-1-34,0-1-74,7-1-123,1 0-20,7 0-206,0 0-192</inkml:trace>
  <inkml:trace contextRef="#ctx0" brushRef="#br0" timeOffset="-186557.26">18406 13103 1965,'2'-11'53,"0"3"31,-2 1 18,0 3 13,0-1 9,0 5 14,0-8 5,0 8 6,0-5 0,0 5-12,2-4-13,-2 4 7,0 0 1,0 0-7,0 19-2,0-10-8,0 4-10,2 3-8,-4 3-9,2 1-9,2 0-5,-2 3-7,0-3-6,0 4-4,0-2-8,0 2-26,-2-4-31,0 6-46,-2-6-31,0-1-53,-3 0-58,1-2-66,-1-3-76,4 1-165,-4-5-44,3 0 65,-3-3-197,3-2-174</inkml:trace>
  <inkml:trace contextRef="#ctx0" brushRef="#br0" timeOffset="-186381.8">18188 13367 2051,'-7'-6'85,"1"0"8,0 1 7,4 1 2,0-1-6,2 5-6,4-15-5,2 8-6,5-3-4,3 3-5,6-4-11,1 3-4,6-1-19,-1 1-36,7-4-47,2 3-47,3 0-32,4 1-52,-2-1-75,5 0-154,-3 4-264,1 1-165</inkml:trace>
  <inkml:trace contextRef="#ctx0" brushRef="#br0" timeOffset="-185859.11">19099 13152 2047,'0'0'90,"0"0"11,0 0 1,0 0 0,0 0-4,0 0 1,-22-5-4,14 5 8,-3 0 2,-2 0 2,0 0-1,1 0-12,2 0 1,-3 0-10,1-2-3,2-1-8,2 1-13,0-4-6,2 2-6,1-3-8,2 2-5,3-3-6,3-1-5,2-1-9,3 3-3,2-4 2,3 2-4,0 2 1,4-1-3,-1 2-4,2 1-2,-1 1-3,1 1 6,2 3 6,-2 3 6,0 1 3,-2 4 4,1 3 0,-1 2 6,-2 4 6,-6 2 8,2 2 2,-4 2 7,-4 2 2,-4 1 1,-4 1-3,-4 1-5,-4 3-1,-7-2-1,-3 3-10,-4-1-2,-3-3-3,4-2-2,1-6-2,1-1-3,3-3-1,4-4 0,-1 1 0,3-4-3,1-2-3,3-3-3,3-4 2,3 0-7,6 0-2,-4-8-1,4 8-1,6-9 0,3 3 0,2 1 6,1-2 2,2 2 6,4 1 1,1 0 3,2 2 0,0 0-1,0 2 5,3 2 4,-1 3-6,-2-2 2,3 2-5,-3 4 0,-2-4-3,-2 3-1,1-1-1,0 1-22,-4-1-36,1-1-35,0 3-47,2-3-38,-3-1-52,2 0-65,0 1-69,0-4-126,1-1-115,1-1 50,0 0-311,2-1-334</inkml:trace>
  <inkml:trace contextRef="#ctx0" brushRef="#br0" timeOffset="-185642.78">19996 13309 2298,'-6'0'40,"2"-5"38,4 5 16,-7-6 6,7 6-5,-6-3 0,6 3-2,-2-6-1,2 6 1,7-6-10,-1 3-6,2 1-13,2-2 0,4 1-5,2 0-10,1-1-22,1 4-37,0-1-52,0-1-61,-2 2-80,-3-3-78,0 3-157,-5 3-40,-1 0-171,-3 4-144</inkml:trace>
  <inkml:trace contextRef="#ctx0" brushRef="#br0" timeOffset="-185473.27">19905 13522 1978,'-12'7'103,"4"1"14,0-3-4,4-1-4,-1 1-5,2-5 0,3 0 0,-2 7 11,2-7 9,8 6-3,1-6-14,4 0-12,2 0-4,8-3-21,2 0-38,3-1-53,2-2-72,5-2-91,-3-1-129,6 0-208,1-3 53,1 0-174,4-3-139</inkml:trace>
  <inkml:trace contextRef="#ctx0" brushRef="#br0" timeOffset="-185234.11">21004 13358 1843,'0'0'145,"-12"0"24,12 0 10,-9 1 1,9-1-20,-7 2-2,7-2-2,0 0 5,0 0-1,0 0 0,0 0-9,0 0-12,28-6-14,-15 5-13,6-1-9,0-2-12,1 0-24,0 1-39,2 1-50,3-3-43,1 0-66,-6-3-84,4 1-113,-3 2-238,0-6 37,-4 4 68,4-2-209,-1-2-166</inkml:trace>
  <inkml:trace contextRef="#ctx0" brushRef="#br0" timeOffset="-184837.06">21758 12925 1872,'4'-7'72,"-2"1"41,-1-1 21,5 5 3,-4-5 4,2 4 6,-4 3 5,5-6 1,-5 6 2,3-2 15,-3 2 22,0 0 6,10 11 2,-4-2-9,-4-1-10,0 6-9,-2 1-12,0 4-7,0 0-9,-2 6-11,-2-1-13,-1 4-9,-4-3-12,-3 5-10,3-5-5,-1 2-13,-2-5-2,0 0-7,2 2-7,0-5-6,1-2-5,1-3-5,0-1-1,3 1-3,1-6-4,-1 1 0,1 2-7,0-4-6,4-1 5,2 2-4,6-3 1,3-1-2,4 1-1,6-1-7,4-1 4,7 0-4,0-1 0,0-2 4,3 0-9,4 0 3,1-2-1,-4-1-17,-2 0-23,0-1-30,-2-1-45,-3-3-51,1 3-41,-3-5-58,-7-1-63,2 2-60,-6-6-97,-4 4-144,-3 0 28,-3-2-422,-1 2-491</inkml:trace>
  <inkml:trace contextRef="#ctx0" brushRef="#br0" timeOffset="-184624.87">22084 13038 2770,'-7'-4'10,"2"1"32,5 3 10,0 0 1,-11 0-1,11 0 32,-2 10 37,-1 0 34,3 1 29,0 6 16,-1 5 12,-3 4 1,4 5-7,-4 7-30,4 3-17,-2 4-11,2-1-13,0 14-16,2 3-18,2 19-61,-2 0-101,1 4-104,0-4-131,-7-12-164,2-7-205,-4 20 90,-6-3 70,0-2-347,0 0-337</inkml:trace>
  <inkml:trace contextRef="#ctx0" brushRef="#br0" timeOffset="-178240.09">12853 16019 2271,'-2'6'-48,"2"-6"31,-2 4 15,2-4 10,0 0 12,0 5 8,0-5 12,0 0 11,0 0 9,0 0 7,0 0 9,0 0-3,0 0-7,0 0-8,0 0-4,0 0 1,0 0 5,4-19 3,-2 12 2,-2-3-2,0 2-4,0-3-3,0-2-9,-2-3-6,0 0 0,-2 0-6,-3-1-2,1-3 11,2 5-14,-2-3 11,0 3 2,-2 1-4,0 0 0,-2-1 0,2 3-5,-6 4-7,2 3-4,-1 1 0,1 1-1,-4 6 4,2-1-7,-1 5 3,0 1 7,-2 6 4,3 5 4,-2-1-3,2 3 10,-1 6 4,2 1 0,3 1 3,-1 6 2,5-1 5,0 8 0,-1 0-2,5 7 1,0 6 0,-3-6-5,1 6-3,0 4-2,0-2-4,0-2-2,-6 21-4,-4-1-3,4-18-3,1-5-3,-1-9-2,-1-6-2,0 1-1,3-8 0,1-6-3,2 0 1,-1-3-1,0-3 0,0-2 4,-1-3-4,2-1-1,-1-5-1,-1 0-3,1-7-3,-3 3-1,9-3-3,0 0-1,-18-10-2,15 3-1,1 1-3,-2-2 1,4 1-1,-2-4-2,4 2-1,-2-4 2,0 6-2,4-5 1,-2 3 0,1 1-4,4 1-1,0-3 2,-1 2 0,3 1 0,-1 1 0,1 4-1,-1-4 1,2 5-2,0 1-2,0 0 3,0 5 1,1-1 3,-2 8 0,-2 0 2,3 2 4,-4 7 9,0 7 3,-4-6 4,0 11 9,-4-5 9,-2 12 2,-2-4 3,-5 10 0,-2-2 2,-2 4-1,0-2-1,-2 2 2,1 0 0,-2-4-9,2 3-3,1-1-1,1-8-4,2 1-1,2-9 1,2 3-6,-1-5-2,3 0 1,2-1-2,-3-1 0,3-2-3,2-4-4,4 4 1,-2-8-1,2 4 3,1 1-2,5-8-2,0 2-5,3-2-17,-1 0-16,4-1-19,0-4-27,2-1-35,2-1-30,4-2-50,1 2-49,-6-6-82,6-8-93,2 2-213,-2-1 6,0-6 75,5-3-384,-1-3-408</inkml:trace>
  <inkml:trace contextRef="#ctx0" brushRef="#br0" timeOffset="-175071.53">13786 16327 2390,'0'0'-119,"2"-5"23,0-1 21,-2 6 20,0-5 4,0 5 9,0 0 15,0-9 8,0 9 11,0 0 9,2-2 3,-2 2 1,0 0 8,0-7 0,0 7 5,0 0 2,0 0 2,0 0 3,2-6 6,-2 6 1,0 0 6,0 0 2,4-1 5,-4 1-3,0 0 2,0 0-1,0 0-1,4-6-1,-4 6-5,0 0 0,0 0-2,0 0-4,0 0 4,0 0-5,0 0-1,0 0-3,0 0 3,0 0-1,0 0 2,0 0 0,0 0 3,0 0-3,0 0-2,0 0 3,0 0-3,-26 6 2,16-2 2,2-1 0,-3-3 2,0 2 0,-1 3 2,1-5 0,1 7 2,-4-7 2,4 4-8,-2 0 3,3-4 1,-2 5 4,1-3-3,-1-2 5,3 2-3,0 1-4,8-3-5,-14 0 2,8 0-2,-1 2 1,7-2-4,-9 6 0,9-6-1,-9 0-8,9 0 0,-7 6 2,7-6 0,-5 0-9,5 0 11,0 0 21,10 9 20,-1-3 14,5-1 6,8-3 2,3 5 7,6-7 2,6 0-4,6 0-3,5 0-5,-2 0-7,1 0-5,-3-4-7,-1 1-5,-7 1-4,-3 2-6,1-3-4,-4 1-4,-7 2-5,1 0-2,-6-2-3,2 2-2,-5-4-3,1 4-3,-3-2 2,-1 2-3,-2 0-2,0 0-3,0 0-21,-10 0-24,15-3-26,-10 3-31,-5 0-28,12 0-37,-12 0-38,7-4-40,-7 4-45,6 0-38,-6 0-79,4-6-129,-4 6-26,9-6-261,-5 4-296</inkml:trace>
  <inkml:trace contextRef="#ctx0" brushRef="#br0" timeOffset="-174675.4">14633 16166 2185,'5'-4'-9,"0"-2"31,-1 6 23,0-6 6,-4 6 0,6-2-1,-2-3-1,-4 5 12,0 0 25,0 0 21,0 13 7,-2-6 7,0 7-8,0 0 6,-4 1 2,2 4-1,-4 1-2,1 1-8,-4 0-6,3 7-7,-3-8-6,-2 1-7,3 2-4,-3-2-4,1 0-5,-1 2-7,1-6-4,1 1-4,-2-2-8,5-3-2,-3 3-5,4-5-3,-3 3-5,4-5-2,0 2-4,-1-5-3,2 2-2,1-3-3,0 2-1,4 1 4,4-1 4,5-4 2,4 1-1,3 2-2,4-5-2,9-1-4,1 3-3,4-3 2,3 0-5,7-3 1,-2 3-1,-7-1-12,5-5-23,-5 6-26,-3-4-36,-3 3-34,1-1-35,-5-3-46,-4 3-59,1 1-60,-8-6-92,1 2-131,0-2 6,-6 3-255,-1 0-279</inkml:trace>
  <inkml:trace contextRef="#ctx0" brushRef="#br0" timeOffset="-174418.8">14982 16445 2354,'-4'-5'70,"-1"3"20,5 2 13,-4-5 7,-1 3 8,5 2 4,0 0 3,-4-5-9,4 5-5,0 0 33,-2 12 18,2-5-10,0 7-9,0-1-9,0 2-13,-2 4-9,2 2-12,0 1-8,-2 4-6,0 1-7,-2-5-9,2 5-18,0 0-35,0-1-38,-1-2-48,2-4-49,1 1-49,-5-1-59,5 0-63,-3-6-70,6 0-129,-1-2-53,5-4 55,-1 1-201,2-3-181</inkml:trace>
  <inkml:trace contextRef="#ctx0" brushRef="#br0" timeOffset="-174186.93">15413 16669 2094,'0'-8'114,"0"5"25,0-4 3,0 7 15,0-11 4,0 9-3,0 2-11,0 0-9,0 0 4,0 0-4,0 0-3,0 0-8,-10 20-13,8-9-10,-2 6-9,0-4-10,1 2-7,1 4-9,0-4-18,0 0-34,0 4-37,0-3-47,0 1-59,-3-2-62,1 0-81,0-1-92,2-1-161,-1 1-7,1-7 72,0 5-178,4-5-132</inkml:trace>
  <inkml:trace contextRef="#ctx0" brushRef="#br0" timeOffset="-173685.64">16005 16451 1855,'-11'-3'84,"0"0"37,5 3 15,0 0 3,6 0-2,0 0 2,-13-1 6,13 1 11,0 0 3,11-11 1,1 4 6,6 0-5,6 2-11,4-4-11,2 2-13,2-1-14,1 3-12,-1-3-9,4 6-11,2-3-24,2-4-38,3 9-54,-11-5-73,0 5-70,-1-6-70,1 4-83,0 2-182,-1-3-24,5 1 55,-2 2-194,0 2-172</inkml:trace>
  <inkml:trace contextRef="#ctx0" brushRef="#br0" timeOffset="-173080.9">17381 16322 1909,'-4'-6'22,"4"6"26,-6-8 11,4 2 4,0-1 2,2 2 3,-3-4 8,1 0 3,2 0 1,0 0-1,-4-3 4,4 2 1,-1-3 2,-1 2-10,0 1 1,-3-4 5,2 1-2,-1 0-14,-2 3 1,-3-2-2,-2 4-3,-2-4-8,-1 4-3,-2 1 2,-2 1-14,-1 4-1,0-1-6,-2 6 0,-1-3 7,2 4 2,-4 1 2,2 4-5,1-1 4,5 2-6,-1 4 2,4-5 0,7 5 3,-2 2 3,7 0-6,1-3 4,4 4-2,3 2-3,3 0 1,3 2-3,0-1-3,5 2-3,2-1-5,-1 4-1,-4-10-1,2 6-4,-3-6 0,2 4-1,-4 1 1,-1-6-2,-3 6 0,-2-8 1,-1 1 3,-3 3 2,-4-2 1,-3-4 1,-1 3-5,-5-2 2,1-1-1,-3-3-2,0 1-2,-4-2 0,3-1 2,-3-5-2,2 0 2,-2-1-1,2-5-2,1-1 2,3-5-7,0-2-2,3-1 2,4 0-5,1-4-1,6 4-2,1-4-1,2 0-1,5 2-1,3-3-2,1-1 2,7 6 3,1-4-4,5 4 0,-4-2 0,6 4-2,-6 3-17,1-1-30,-1 3-35,-1 0-35,0 0-40,-4 6-46,1-3-65,-2 2-53,-1 3-156,-2 3-75,-3-3 51,3 7-208,3 0-206</inkml:trace>
  <inkml:trace contextRef="#ctx0" brushRef="#br0" timeOffset="-172828.63">18074 16658 2084,'-3'0'93,"3"0"36,-4 7 14,4-7 8,-7 1-11,7-1 5,-2 7 1,2-7-18,0 0-8,-4 7 18,0-1 7,2 1-13,-5 4-4,2-1-10,-2 4-12,0-1-14,1 2-6,-2 3-6,-1-1-14,-1 1-38,2 3-43,-3-2-46,4-7-62,-3 5-75,4-4-95,-3-4-203,1 3-74,5-4 79,1-1-241,4-1-223</inkml:trace>
  <inkml:trace contextRef="#ctx0" brushRef="#br0" timeOffset="-171545.8">18582 16453 2204,'-7'-8'90,"7"8"23,-6-1 4,6 1 7,-4-6-7,4 6-1,0-7-2,0 7 1,8-7 2,1 2-6,1 0-9,5-4-6,6 4-12,3 1-7,3-5-5,1 5-7,2-4-7,-1 3-11,3-2-32,0 5-26,-1-1-37,-1 1-44,0-4-55,-1 4-58,5-1-47,-4-1-83,4 0-122,-1 2-40,1-2-153,0 0-146</inkml:trace>
  <inkml:trace contextRef="#ctx0" brushRef="#br0" timeOffset="-171066.06">19643 16208 1794,'12'-8'22,"-1"-1"44,-4 2 23,1 0 12,0-1 8,-2 1 12,-2-3 9,4 1 4,-4-3 1,-2 2-3,0 2 10,0-4-4,-4 4-5,0-3-10,-3 4-4,-4-5-10,-3 7-13,0 0-7,-3-1-10,-2 4-3,-2 2-10,-1 2-4,2 4-11,-2-1-2,0 0-6,5 5-1,-3-3-8,4 3-2,1 1 1,3-1-4,3 0-3,3 5-1,4-6-4,0 2-2,4 2 3,2 0-4,3 3-1,0-1 0,1 4-1,3 1-1,0-3-3,-1 1 0,1 2-1,-3-3-1,1 0 1,-2 0 0,-3 0-1,-2-2 1,-2-1-1,-2 1-2,-2-1 2,-5-2-1,2 4 0,-6-3-4,0-1 2,-3-3 1,1 2 1,-1-6-2,0 0 1,2-1-1,-2-4-3,4-6 2,-1 3-2,3-7-2,0-1 2,3 0-3,3-7 0,2 5-1,2-4 0,5-3 0,1 1 0,3 2-2,-1-2-2,8-2 2,-3 6-2,6-3 1,-3 3-2,3 2 2,0 0-24,2 4-29,1-3-40,-1 4-35,-1 1-49,4-1-62,-4 4-63,0 2-132,-1 2-129,3 0 45,-4 6-226,6-3-239</inkml:trace>
  <inkml:trace contextRef="#ctx0" brushRef="#br0" timeOffset="-170831.66">20440 16479 2132,'0'0'51,"0"0"29,-14 7 13,14-7 8,-6 0 6,6 0 11,-6 8 18,-1-3-8,1-1 18,-1 1 11,1 3-4,0 0-10,0 3-9,-1-4-7,0 5-14,-1-2-13,2 1-7,0-2-10,-3 2-14,3 4-46,-1-8-58,1 3-75,-3-1-91,3-5-107,2 4-185,-4-3-58,1 0 51,2 2-211,1 1-203</inkml:trace>
  <inkml:trace contextRef="#ctx0" brushRef="#br0" timeOffset="-169249.34">21049 16198 2141,'-8'-2'81,"1"-3"11,7 5 6,-13 0 2,9-4-2,4 4 7,-11-5 2,7 2-1,4 3 11,0 0 20,-8-2 6,8 2-1,0 0 9,0 0 1,8-8-9,3 5-6,1 0-9,6 2-12,1-5-9,4 2-10,4 2-9,3 0-10,1-3-10,2 1-2,0 1-7,1 3-7,-4-7-5,-3 6-10,-3-4-27,-4 3-33,2 2-44,-5 0-55,0-2-67,-4-1-94,-3 0-87,1 1-198,-2-1-28,-1 3 92,-2-4-272,2 2-265</inkml:trace>
  <inkml:trace contextRef="#ctx0" brushRef="#br0" timeOffset="-168870.97">21836 15905 2163,'0'-10'58,"-1"3"43,-1 0 27,2 3 4,0 4 5,0-9 4,-2 7-17,2-3-3,0 5-2,0 0 12,0 0 25,0 0 7,0 0 9,2 16-4,0-6-6,-2 4-5,1 1-9,-1 1-11,0 1-16,-1 3-9,-1-5-6,-2 4-12,-4 5-8,2-2-5,-3 2-6,-2-4-8,0 3 8,0-3-6,-4 0-8,2 1-4,0-7-5,3 6-4,0-6-5,1-4-6,3 2-5,-3 0-1,3-5-8,2 1-2,2-1 4,4 2-3,4-4-4,5 0 1,2 2 0,3-6-5,4 6-3,1-7-5,4 1-10,2 3-4,5-4-15,2 0-22,-2-4-32,-1 3-49,1 1-51,-2-4-47,-5 0-46,-3-3-55,-1 5-47,-6-3-77,1 2-141,-6-1-1,1 4-349,-2-6-418</inkml:trace>
  <inkml:trace contextRef="#ctx0" brushRef="#br0" timeOffset="-168611.4">22049 16191 2570,'-7'0'9,"0"-7"53,3 5 28,4 2 17,-8-3 14,8 3-17,-6-2 4,6 2-3,0 0 7,-9 5 35,7 4 19,-2-4 1,-2 3-6,1 5-6,-1 2-10,-1 12 1,3-5-6,-2 5-11,2 2-14,0 4-10,2-5-11,-3 5-7,1 1-8,-1 0-13,1-4-26,0 3-34,0-7-62,0 3-59,0-6-51,0-5-74,1 2-72,-1-5-96,-1-4-180,5-3 1,0-1 73,2 0-285,3-5-288</inkml:trace>
  <inkml:trace contextRef="#ctx0" brushRef="#br0" timeOffset="-167931.07">22367 15663 2168,'-1'-16'-25,"-1"3"29,4 2 17,-2-1 4,1 3 8,2-2-1,-1 2 3,3-2 4,3-1 8,0 3 2,4 0 10,0 1-1,2 1 6,2 1-4,3 2 3,-3 0-3,6 4-2,-4 4-7,2-2 2,1 9 4,-2 1 1,-2 5-3,-1 9 10,-2 3 6,-4 5 11,-1 0-14,-8 7 2,2-2 7,-6 0 0,-3 1 2,-2 7 0,-4 0 3,-3-4-4,6 1-7,-3 1-5,-2-10-5,4 0-8,1 0-3,1-2 0,2-5 0,2-1 0,0-5 0,1-1 2,3 1 4,5-5-1,1 0-3,4-5-7,5 3-4,2-2-3,2-2-2,3-4-4,-2-2 0,2-2-5,-1-3-1,1-3-5,-4 1-1,3-3-3,-4 0-3,0-4 1,-2 1-3,0 3-3,-5 1-2,-1-4-1,-3 3-2,-2-4-3,-1 6 1,-3 3-2,-3-4-3,3 4 3,0 0 0,0 0-1,0 0 0,-27 7 3,21-2 2,-2-1 2,-2 3 6,4 6 7,-2-3 6,2 6 10,-1 1 9,3 1 6,0 3 1,-1 6 3,3-4-4,0 4 1,2 1-7,0 0 1,2 3 6,-2-2-2,0-3-4,2-1 1,-4 0 3,2-4-3,-2-1 11,0 0 0,-2-3-1,-6 4-6,0-4-6,-5-2 3,-3-1-8,-3-2-9,-9-2-21,0 0-46,-6-6-68,-4 0-87,-7-4-96,3 0-141,-16 0-236,-24-8-37,-3-3 96,-4-5-486,1-3-563</inkml:trace>
  <inkml:trace contextRef="#ctx0" brushRef="#br0" timeOffset="-49034.35">4852 4709 62,'0'0'41,"0"0"-3,0 0-6,0 0-7,0 0-5,0 0 0,0 0-3,0 0 1,0 0-2,0 0 3,0 0 1,0 0-2,0 0-1,0 0-3,0 0-2,0 0-2,0 0 2,0 0-3,0 0-4,0 0 3,0 0-2,0 0 1,0 0 1,0 0-2,0 0 8,0 0-2,0 0 1,0 0 3,0 0 4,0 0 1,0 0 4,0 0-3,0 0 1,0 0 3,0 0-4,0 0-1,0 0-3,0 0 2,0 0-2,0 0 0,0 0-5,0 0 1,0 0 1,0 0 1,0 0-5,-6 2 8,6-2 1,0 0-4,0 0-2,0 0 9,0 0-6,0 0 11,0 0-4,0 0 9,0 0-9,0 0-3,0 0 2,0 0 6,0 0 1,0 0-4,0 0-5,0 0 1,0 0-4,0 0 2,0 0 0,0 0-3,0 0 0,0 0-1,0 0-2,0 0 4,0 0-1,0 0 0,0 0 5,0 0-7,0 0-1,0 0-2,0 0-3,0 0-4,0 0 9,0 0-8,0 0 5,0 0-2,0 0 1,0 0-1,0 0-5,0 0 8,0 0-9,0 0 6,0 0 0,0 0-5,0 0 5,0 0-5,0 0 8,0 0-5,0 0-3,26 0 6,-26 0-3,10-2 1,-3 0 0,-7 2 1,12-2-8,-4 2 6,1-2-2,0-1 2,-9 3-4,16 0 2,-6 0-3,-3-2-1,4 2 1,0-2-4,-3 2 5,5-3-1,-2 3 1,-1-2-1,0 2 3,2 0 1,-2-3-1,2 1 1,2 0 1,-2 2 0,1-1-1,-1-2 3,2 3-6,0-2 4,-4 0-2,6 2-1,-4-1 1,1-1 1,-1 0 0,2 2-1,0-3 0,-2 2-1,2-1 1,0 0 7,-1 2-3,0-4-7,2 2 2,-3 2 2,0-1-2,2-1 2,-2 0-2,1 0 3,0 0-3,-2 2 4,1-2-7,-2 1 3,4 1-2,-4-3 0,2 2 0,1-2 0,0 3 0,-1-1 3,-2-1-6,7-1 3,-5 3 3,-1-2-5,3 2 6,-1-2-4,0 2-2,1-3 5,4 1-4,-6 0 0,3 2-1,-2-2 2,2 0-9,-3 2 9,3-1 0,-2 1 3,0-3-4,6 1 3,-3 1 1,-1-1-3,0 0 4,0 2-5,-1-2 0,0 0 2,-1 2-1,3-2 4,-3 1 3,2-2-14,-1 2 8,-1 1 1,2-2 3,0 0-4,-2 0 2,2 2 3,-1-2-6,2 0 2,-4 1 1,4-1 0,2 0-1,-2-1 3,3 1-4,-1 1 2,0-1 1,0 0 1,3-1-3,-2 3 0,2-3-4,1 1 3,-2 2 1,-1-2-2,3 0 0,-2 2 2,2-2-2,-1 2 2,0-1-1,-2 1-6,3-2 6,-4-1-2,6 2 2,-3 1 1,1-2-2,-2 0 0,2 0-5,-1 0 6,0 0 1,0-1-2,-2 1 2,2 2-4,-1-2-1,1-2 1,-3 2 3,2 0-3,1-1-2,-4 3 3,2-4-2,2 1 2,-2 1 0,2 1-1,1-3 3,0 2-1,0 1-4,-1-2 4,3-1 1,-2 3 0,4-2 0,-5-1 0,3 3-1,4-3 0,-5 2 0,2-2 5,-2 3-5,5-1 4,-3-2-3,-2 2 0,-2-1-3,3 0 5,-3 1-1,0 0 0,-1 1 2,0-1 4,-1-1 1,-1 1 2,-2 1-3,1 0-1,-2-2 3,2 0-1,-3 2-1,1-3-3,0 2-2,0 0 2,-2 0-1,4-1 0,-2 1 0,0 0 1,1-2-3,0 3-1,0-3 1,-1 2-2,2-2 2,-2 2 0,0-1 0,2 1-2,0-3 1,-3 3-1,2-1 0,-2-2 0,3 5 1,-2-5-3,2 1 2,0 0-1,-2 0 1,1 1 0,2-1 0,-2 0 0,4 3-1,-3-5 1,3 3 1,-2 0-2,-1-2 1,4 1-1,-4-1 0,1 2 3,0-2-3,0 0 0,0-1-2,-4 3 1,3-1 1,-1-2 0,-2 3-1,0-2 3,-2 2-3,0 1 1,-1-2-1,0 0 1,1 3 0,-1-1 0,-3-3-2,0 4 0,1 0 1,0-2 2,-3 0 0,1 2 3,1-1 5,-8 2 3,12-4 4,-7 2 5,-5 2-1,10-2 2,-4 1 1,-6 1-2,9-2-2,-9 2-1,6-4-3,-6 4-2,10-4 0,-10 4-2,10-1 0,-6-2-3,-4 3-3,10-3 1,-6 1 0,-4 2 0,9-4-1,-9 4 1,8-4-1,-8 4 1,7-1-1,-7 1 1,6-3 0,-6 3 2,0 0-2,7-4 1,-7 4-2,0 0 1,8-1-2,-8 1 0,0 0-1,4-2 2,-4 2-2,0 0 3,0 0-3,0 0 1,6-5 0,-6 5 0,0 0-1,0 0-5,0 0 4,0 0-2,13 0 1,-13 0-1,7 0 3,-7 0-2,0 0-1,10 0 2,-10 0-1,0 0 0,11 0-1,-11 0 1,0 0-1,0 0 0,8 0-1,-8 0 2,0 0 0,0 0-1,0 0 1,0 0-1,0 0-1,0 0 2,0 0-3,0 0 1,0 0 1,0 0-1,11 0 0,-11 0-4,0 0-7,0 0-5,0 0-7,0 5-12,0-5-12,0 0-14,0 0-25,2 4-27,-2 3-37,0-7-42,0 0-107,-2 8-310,0-5-107</inkml:trace>
  <inkml:trace contextRef="#ctx0" brushRef="#br0" timeOffset="-46530.51">8618 4545 1482,'0'0'-110,"0"0"16,-7-4 13,7 4 14,0 0 10,0 0 12,-7-3 6,7 3 3,0 0 5,0 0 6,0 0 3,-5-2 4,5 2 0,0 0 5,0 0 3,0 0 7,0 0 0,0 0 6,0 0 0,0 0 4,0 0 6,5 13-3,0-9 3,2-1 0,-3 3 1,5-1 0,-1 2 1,4-1-3,2 1 1,0 1-2,1 1 1,0-2 3,2 3-7,-1-1 9,2 3-4,-4-4-1,3 1 1,-1 3-3,-2-3 3,4-1 5,-4 2-8,-2-1 4,6 1 1,-6-1 1,3 0 6,2-1-8,-2 3 0,4-1 1,-3 1 1,5 1-4,-2 0-2,3-2-3,0 2 3,1 0 13,0 1-1,2 0-1,3 0 3,-3-1-3,-1 0 0,1 1-3,-4-2-3,2 2-2,1-1 1,-6 2-1,1-3-2,1 0 0,-3 1 3,-2-2-6,-3 1 3,2-4-3,-2 3 0,-2 0 2,1-2-4,0 1 3,1-1 2,-3 1 2,1 0-1,1 0-1,-2 2-1,1-3 6,0 4-3,1 0 1,0-1 6,-1 2 5,1-1-4,1 1-2,0 1-1,-2 0 0,0 1 2,3-1-3,-2 1 7,1 2-9,-1 0 1,2-1 3,0 1-6,-3-4 1,0 1 0,2 1-4,-4-2 4,2 0-2,1 2 5,-1-5 0,-1 4-6,2-3 2,-1 0-4,0 1 4,0 0-1,-2 1 0,0-2-1,3 1 0,-3 0 1,3-1-2,0 0-1,-1 2 10,-2 1 7,5 0-2,0-2-1,-3 2-4,5-1 0,0 2-2,0-1 0,1-3-2,2 4-1,-4-2 1,6-1-3,-3 2-1,-1-3 1,4 2-2,-4-1 0,2-2-3,-1 1 2,-3-2-5,1 0 3,0-1-1,-3 1-1,0-1 0,0 1-3,-2 0 2,1 0 1,-1-1-3,-1-3 1,0 5 0,1-5 0,0 5 0,2 0 0,0-3 1,1 3-1,2-1 2,2 3-3,1-2 0,4-1 1,-3 1-1,-2-1-1,1 2 0,2-2 1,-5 1-1,4 0 0,-4-1-1,0-1 3,-3 1-2,2-1-1,-3-1 4,2 2-5,0-1 0,0 1 3,-1 0 0,3 0 1,0-1-1,0 3-1,4-2 0,-4-1-2,2 2 4,-4 0-1,4-1-4,-1 0 4,2 4 2,-4-4-4,1 2 2,-2-1-1,-1 1 0,-1-2-2,1 3 0,0 2 0,-1-3 2,0 0 1,0 2-2,0-4 1,-1 4 0,3 2-2,1 3 4,2-5-3,0 3 3,4 0-1,-1 0 0,-3 1 4,6-3-4,-6 3 2,4-2-3,-1-1 1,0 1 1,-1-1-2,-1-2 1,3 4 1,-5-2-1,-1-3-1,0 0 1,-2 0 0,-2 1-2,2 0 1,-2-1 0,0-2-2,1 5 0,0-2 4,1 1 0,1 0-2,-1 1 2,6 0-1,-4 0-1,1 1 3,0-1 0,1 1-4,-1-3 1,0 2 1,0 0 0,0-3 0,-2-2-1,0 3 1,-1 0-1,0 1 2,4-4 0,-2 6 0,2-3 4,1 0-4,-1 1 0,2 0-1,2 0 2,2-1 0,-1 2-3,3-2 3,2 3 1,-5-2-2,3 2 1,0-4-1,-2 3 1,0-4-3,-3 2 1,-2-2 1,-2 0-1,-3-1-1,4 0 1,-6-1-1,2 2 2,-4-5-2,4 3 0,0 0-1,-1-1 4,1 1-1,2 1-1,-2-1 1,1 1-1,1-1-2,1 1 2,0 1-1,0-1 0,0 1 0,-1 0 0,0 0-1,-2-3-1,3 2 3,-5 1-2,4 0 2,-2-1-3,-2 0 5,4-1-4,-4 2-1,2-1 5,-1 1-6,2-1 4,0 3-3,-3-3 1,6 0 3,-2 3-1,3 1 2,-2-1-1,1 1 1,3-2 0,-1 3-1,-5-3-1,3 3-1,-2-3 3,2 0 0,-4 0 0,0-1-1,0 3 0,-2-4 1,1 0-4,2 2 5,-3-3-1,1 3-2,-1-1-1,4 1 2,-2-1-3,2 3 1,4-1 1,-2 2-1,1-2-1,3 2 1,-2 1-1,2-2 0,-1 1 1,0-1-1,2 0 1,-1 1-1,-2-1 1,-1 0 1,2 0-3,-2 2 2,-5-7 1,6 6-1,-4-2-2,2-1 3,-2 0-2,1 1 0,2 0 0,0 0 3,2 2-4,2-2 3,0 3-1,5-4 0,1 6 1,1 1-2,0-1 2,1 0-5,-4-1 4,3 2 0,-3-1-2,-1 0 3,-3-4-3,-2 0 2,0 3-2,-3-3 0,2-2 3,-1 1-2,-4 0 1,1-3 1,-1 1-1,1-1-2,4 2 2,1 0 2,-2 4-5,4-4 2,0 0 1,0 1-1,1-3 1,-1 3 1,-1-3 0,0 2-2,1-1 2,-4-3-1,-2-1-1,0 2 1,-2-3 0,1 2 0,-4 0 0,0-3-2,0 2 3,0-3-4,1 3 4,-2-2-2,3 1 0,1 3 0,1-2 0,4 1 2,-2 0-2,6 2 1,-1 0 0,-2-1-1,2 1 2,-2 2-2,-2-4 0,0 1 2,1 1 4,2 0-7,2 1 0,-4 0 4,1-1-4,3-1 1,-4 3 0,2-3 1,1 1 1,0 0 4,-1 3 2,7-2 4,-4 1 2,7 0 0,1 3-1,1-2-3,-2 1-2,2-2 3,0 2-4,-5-2 1,-1-3 1,-5 1-2,4-1 0,-9-1-1,2 0 2,-3-2 2,-1 3 3,-1-4 7,-3-2 4,1 1 4,-2-1 7,-1 2-1,1-1 8,-3-3 1,1 0 3,-1 3-1,-6-3 3,12 2 6,-8 0-7,-4-2-8,12 1 4,-12-1-10,6 2-3,-6-2 1,8 3-10,-8-3 1,0 0-2,6 2-4,-6-2-9,0 0 5,0 0-1,9 2-3,-9-2 2,0 0-1,0 0 0,9 0-1,-9 0 6,0 0-6,0 0-1,0 0 0,0 0-6,0 0 3,0 0 7,8 2-6,-8-2-2,0 0-1,0 0-2,0 0-2,0 0-5,0 0-13,0 0-12,0 0-30,0 0-33,0 0-40,0 0-40,-32-4-55,18 2-83,-2 2-183,2 0 1,-1 0-110,2-3-104</inkml:trace>
  <inkml:trace contextRef="#ctx0" brushRef="#br0" timeOffset="-45460.59">15490 8660 1483,'-10'-2'-113,"5"0"13,-3-2 17,1 2 10,7 2 13,-13-3 7,7 1 3,6 2 10,-10-2 11,10 2 8,-8-4 12,3 2 5,5 2 8,-8-2 8,8 2-7,-9-3 4,9 3 7,-8-2-3,8 2-2,-11-2 3,11 2 2,-11-3 3,11 3-2,-11 0 3,11 0 0,-12-2 1,12 2-1,-8 0-2,8 0 0,-12 0-2,12 0 2,0 0-3,-12 0 0,12 0-1,0 0-1,-8 2 6,8-2-3,0 0 1,0 0 0,0 0 7,-11 0-2,11 0 5,0 0 4,0 0-6,0 0 3,0 0 3,0 0-2,-8 3 1,8-3-3,0 0 0,0 0 1,0 0-5,0 0 0,0 0 3,0 0 5,0 0 0,-5 4-1,5-4 9,0 0 6,0 0 13,0 0 1,24 5-1,-14-5-3,0 2 1,4-2-1,4 0-3,6 0 2,-1 0-2,9-2-1,0 2 2,1-2-3,8 0 0,1 1-4,0-1 0,3-3-1,-1 3-6,-8 1-4,1-1-1,-6 2-1,-1-2 4,-4-1 4,-4 3 2,-2-3 0,-1 1 1,-2 0-5,-4 0-6,-1 2-2,1-2-6,-4 2-4,1-1-1,-10 1-2,14 0-6,-8 1-3,-6-1-7,10 2-10,-10-2-11,8 4-8,-8-4-11,4 5-11,-2-2-13,-2-3-15,5 4-16,-4-1-18,-1-3-19,0 0-17,5 7-22,-5-7-31,0 0-94,0 0-323,0 0-115</inkml:trace>
  <inkml:trace contextRef="#ctx0" brushRef="#br0" timeOffset="-44660.66">16292 8243 1569,'0'-6'-73,"0"6"8,0-8 21,0 3 10,0 5 11,0-10 17,2 4 18,-4 1 0,2 5 5,0-14 12,0 8 5,0-1 4,0 1 4,0-1 4,0 1 3,-2-2 1,2 2 0,0-1 8,0 1 1,-2 0 4,2 1-2,-2-1-1,2 6-7,-2-9-3,2 9-4,-2-6-7,2 6-4,-8-3-4,8 3-4,-15 0 0,15 0-1,-17 5-1,4 1 0,-2 1-1,0 2 1,-1 1 5,-2 4 4,-1-1 0,1 2 4,-4 2-4,5 0 1,-4 3-1,2-2-1,0 3 4,2 2 0,-2 0-1,4-4-5,-2 2 0,5 0-1,-4 2 2,6-2-3,-2 2 0,0 0-3,4-2-9,4 1 3,-2 2 0,4-3 0,2-3 0,2 3-1,2-4-1,2 3-1,2-1 2,4-2 4,0 0 0,3 0-2,2-4 0,4 0-6,3-1 2,-2 0-3,2-4 3,1-3-4,-1-1 3,-2-1-4,2-3-1,-1 0 2,-1-3 1,3-1 2,-2-4-5,1-1 0,-3-1 0,-3 0-3,2-4 1,-3 0-2,-2-1 0,-3-1 0,-1 3-3,-3 0 3,1 2 3,-4-2-4,-3 1-2,-4 2-7,-3 1 6,-4-1-3,-1 1-4,-5 1 5,-2 0 2,-2 2 1,-5 3-1,2 1-2,-2 2-1,-5 0-3,-1 2-15,0 1-21,2 1-31,-2 2-35,3 1-41,4 0-46,2 0-37,0 1-66,4-1-150,4-1-33,3 0-44,-1-1-25</inkml:trace>
  <inkml:trace contextRef="#ctx0" brushRef="#br0" timeOffset="-38407.47">6924 9218 1723,'0'0'-77,"-5"8"21,5-8 10,-2 4 6,2-4 4,0 0 18,0 0 7,0 0 7,0 0 15,0 0 20,0 0 11,0 0 16,0 0 7,0 0 10,0 0 5,0 0 4,0 0 5,0 0 3,4-15 2,-4 15 2,0 0-2,0 0 1,0 0-5,0 0-4,0 0-4,0 0-8,0 0-8,0 0-5,0 0-4,0 0-4,0 0-2,0 0 5,0 0 8,0 0 7,0 0 4,22 8 2,-14-3 4,3-3-4,4 1 4,6 1-1,2 0 4,4-1-2,3 2 4,4-4-7,4 5-4,-4-1-5,6-2-7,-1 1-5,-1 1-7,0 0-3,-3 2-4,-3-2 1,-2-1-9,-3 2 0,-1 0-4,-5-2-1,-1-1-7,-2 1 1,0-2-2,-6 0 0,-1 1-2,2-1 0,-3 0-1,1 1 3,-4-2-2,2 1 1,-9-2 0,14 2 0,-7 1-3,-7-3 0,10 0-1,-3 0-2,-7 0-1,0 0-5,12 2 0,-12-2 3,8 3-6,-8-3 1,3 2 0,-3-2-1,0 0-1,-5 10 1,-4-5 0,0 2-2,-3 3 1,0-1-1,-6 5-3,1-1 2,1 1-1,-2-2 0,0 5 3,0-2-2,4-2-1,-1 0 1,2-1-2,0-4 0,3 3 1,2-2-8,-2-3-16,2 1-17,2-1-16,0 1-21,0-3-16,1 2-23,0-2-15,0-1-23,0 2-27,5-5-22,-6 6-28,3-6-53,3 0-103,-11-2-192,11 2 57,-3-9-188,1 4-200</inkml:trace>
  <inkml:trace contextRef="#ctx0" brushRef="#br0" timeOffset="-36213.95">9670 8412 1817,'0'0'-97,"7"-7"11,-6 3 16,2 0 10,-1 0 15,-2 4 6,7-7 7,-5 3 18,0 0 5,-2 4 7,2-5 6,-2 5 10,2-5 2,-2 5 6,0 0-2,4-4 1,-4 4 0,0 0 0,0 0-2,0 0 12,0 0 1,0 0 1,0 0 5,0 0 3,-10 14 3,6-10-1,-3 0-1,3 0 2,-1-1-2,-1 1-2,0-3-2,6-1-3,-12 5 0,7-3-3,5-2-1,-13 0-2,13 0-4,-13-4-3,7 0-1,0 0-5,2-1 1,0-5-6,-1 0 3,3 0-3,-1-2-2,-1-2 1,4 2-5,-2-1 2,2 0-5,0 2 5,2 0-3,-2 1-2,4-2 0,-1 2 0,4-1 0,-1 1-2,-1 2 0,2 1 1,1 2 0,4 0-1,-4 0 0,2 3 0,1 2 0,-1 0 3,2 2 0,-2 3 4,-2 0-1,2 3 5,2 1 1,-2 3 3,-2 0 8,-1 2 2,-3 2 3,-2 0 2,0 1 2,-2 0 1,-4 3-1,-2-3 0,-3 4-1,-1-1-1,-3 2-5,-2-3 0,1 2-2,-2-4-1,0 0-2,-3-1-2,1-1-1,0-2-1,0 1-1,2-4-1,-1-2 1,2-1-4,0 0 2,1-2-3,-2-1-1,2-2 2,3-2-3,-2 0 0,2-2-2,3-2-2,0 1 1,2-1-1,0-1-4,0 0 2,2 0-1,2-1-2,2-2 1,0 2 1,4 1-2,1-3-1,0 2 0,3 1 0,0-1-2,0 3 1,3-1 3,2 0 0,0 2 2,-2 2 2,6 0 4,-1 2 1,2-1 4,0 3 0,1 2 3,3 0-1,-2-1 0,6 5-2,-3-3-1,3 3 1,-1 0-2,2-1 2,-1 3-19,-1-3-38,1 0-57,2 2-79,-1-1-126,1 0-188,-3-4 42,2 0-78,3-3-33</inkml:trace>
  <inkml:trace contextRef="#ctx0" brushRef="#br0" timeOffset="-33140.82">12256 9734 1414,'-8'2'-14,"8"-2"9,0 0 16,-8 0 1,8 0 5,0 0 0,0 0 9,-10 2 6,10-2-5,0 0 5,0 0 3,0 0 3,0 0 13,0 0 8,0 0 3,0 0 5,0 0-2,28 2-2,-17-2-1,2 0-4,4-2 0,1 0-1,4 0 0,-2 0 3,6-2-1,-1 1-3,3-1-3,-2-2-4,-1 2-2,-1 1-1,-6-1-2,2-1 4,-4 3 4,-1-1 1,-2 1 0,-2-1-5,-3 1-5,-4-3-8,-4 5-5,0-5 0,0 5-6,0 0-1,-21-2-2,8 2 1,-4 0-5,-3 2-2,-4 0-3,-2 1 1,-3 0-3,-1-1 1,0 1 1,3 1-5,-1-1-1,6-1 2,-1 3-4,3-3 1,3 0 0,0 0 5,3-1-5,2-1 0,0 3-1,4-3-4,1 1 1,7-1 1,0 0 1,0 0-2,0 0 0,0 0 1,0 0-1,39-5 0,-27 3-5,0 2-10,6-2-16,-1 0-19,-1-3-25,2 3-31,-3-1-38,3 1-43,1-3-39,-2 0-126,0-4-121,-2 1-108,0-1-81</inkml:trace>
  <inkml:trace contextRef="#ctx0" brushRef="#br0" timeOffset="-32573.06">12730 9317 1575,'0'0'-22,"-1"-7"17,1 7 21,1-6 10,-1 6 14,0-6 12,0 6 9,0 0 8,0-8 4,0 8 7,0-5 0,0 5 5,0-7-3,0 7-6,3-7-3,-3 7-8,0-6 1,2 2-3,-2 4 2,0 0 1,0-7 0,0 7 0,0 0-1,2-5-4,-2 5-5,0 0-4,0 0-4,0-6-5,0 6-6,0 0-3,0 0-8,0 0 2,0 0-2,0 0-6,0 0 4,0 0-3,2 21 3,-1-12 0,2 1 7,1 5 5,-2 0 4,3 4 2,-3 0 2,2 6 13,-2 1-6,2 1 2,0 1-7,1 1 4,-1 0-10,1 0 4,1 0-2,-2-1-4,2-2 0,-2 1-5,0 1-2,2-4-8,-2-2 8,-2-3-9,0 1-2,0-3-3,0 0 2,0-3-3,0-1 0,-2-2 0,0-1 1,2-1 3,0 1 0,-2-2 2,2-3 13,-2 1 7,2-3-3,-2-3-5,0 0-5,0 0-1,0 0-1,0 0-5,0 0-7,-6-16-9,2 6-23,2 0-26,0-3-32,-2-2-39,0-3-36,-2-1-54,2 2-54,-2-5-66,-4-2-182,0-3-67,0 5 95,-2-8-174,-6-1-149</inkml:trace>
  <inkml:trace contextRef="#ctx0" brushRef="#br0" timeOffset="-28819.26">17125 8540 1630,'0'0'-96,"-11"0"21,11 0 19,0 0 21,0 0 7,-7-4 14,7 4 14,0 0 11,-3-4 4,3 4 7,-4-4 7,4 4 7,0 0 2,-3-7 4,3 7 6,-4-4 3,4 4 3,-6-6-1,6 6 5,-1-4 0,1 4 1,0 0-4,-4-6 3,4 6-1,0 0-3,-2-2-1,2 2-4,0 0 0,0 0-5,-3-7-4,3 7-3,0 0-3,0 0-4,0 0-2,0 0 0,0 0-1,13-4 3,-13 4-1,20 0 0,-7 0 3,8-2-1,2 2 1,7-1 2,4-2 1,11 0 5,1 1-1,13-4 4,0 3-3,3-1 1,1-2 1,-4 1-2,3-2 3,-3 2-3,-4 0-2,1 0 2,-12-1-3,1 3-3,-5-1-2,-9 2 10,-1-2 1,-5 2 6,-1 0 6,-5 1 0,0-1 0,-3 0-8,-2 0-2,0-1-13,-3 3-3,1-1-1,-1-1 0,-2 2-11,-9 0 1,14 0-2,-14 0-12,14 2-7,-10-1-14,-4-1-15,6 3-18,-4 1-19,-2-4-30,0 0-41,-2 7-59,2-7-46,0 0-110,-4 8-167,0-4 49,4-4-107,-10 1-79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09:39:09.8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8315 1189 261,'2'5'24,"-2"-5"3,0 0-13,0 0 1,0 0-7,3 4 3,-3-4-6,0 0 1,0 6-3,0-6 4,0 5-1,0-5 2,0 8 1,0-8 0,2 7 4,-2-3 4,0 3 3,0-7 0,4 5 3,-4-5 3,2 5 5,-2-5 11,5 5 1,-5-5 2,13 0 1,1-5-4,9-2 2,11-3-3,14-3 0,25-8-1,9-1-2,12-2-6,1-3-2,1 3-1,0-2-4,-1-1-2,-6 2-12,-2 2-22,-6 0-26,-5 5-33,-15 1-44,-10 2-194,-5 2 177</inkml:trace>
  <inkml:trace contextRef="#ctx0" brushRef="#br0" timeOffset="655.98">11625 1409 892,'-4'5'4,"-3"-5"8,3 5-2,4-5 4,-10 5 13,5-2 8,5-3 15,-6 4-5,6-4 1,-6 2 0,6-2-4,0 0-6,-4 3 8,4-3 2,0 0 0,0 0-1,29-14 3,-7 6 2,7-6 4,13-5-6,22-6 0,3-1-6,4-3-1,5 0-3,-2 0-1,-2 5-8,1-3-30,-2 7-46,1-4-59,-15 6-86,-6 2-328,-5-1-25</inkml:trace>
  <inkml:trace contextRef="#ctx0" brushRef="#br0" timeOffset="6139.55">18957 2396 367,'0'0'140,"12"-5"-59,-12 5-15,0 0-25,6-4 1,-1 2 3,-5 2-4,5-5 0,0 2-3,-5 3-1,11-4 6,-7 3 2,-4 1-4,9-5 5,-5 1-2,-4 4-4,8 0 3,-8 0-4,9-5-3,-9 5-1,7-3-4,-7 3 2,6-3-3,-6 3 2,6-1-4,-6 1 1,0 0 2,0 0 2,0 0-2,0 0-2,0 0-2,-24-3 1,6 6-6,-10 1 2,-1-3-3,-5 3-4,-7-1 2,1 4-1,0 0 0,-3 1-4,3 1-1,0 1 2,1 1-6,4 0 3,-1-2-3,8 0 3,1-1-6,1-1 0,3 1-1,4-3 1,5 4 0,-4-6 0,6 1-4,-1-1 0,2 2 5,3 0-3,-1-3 1,5 2 5,4-1 0,0-3 6,7 6-3,7-4 2,2 2 1,6-2 1,4 1-1,6 1 1,8 2-2,5-1 3,1 2-3,7-1 1,2-2-5,0 3 1,-11-2-1,0 1-2,-4 2 0,0-3 0,-7 2-4,-6 1 2,-1-6-3,-2 5-1,-6-4 1,-3 1 0,-2 2-2,-6-1 2,-3 1 4,-6 0-5,-7 3 2,-4 1-1,-6 2 1,-11 1 1,-1 2-5,-9 3 3,-5-1 0,-1 3-4,-2-1 2,-17 6 0,10-2 0,7-4 3,1 2-4,3-2 2,1-1-3,3 0 2,2 1 0,4-2-3,4-3 4,3 1 0,5-2-2,1-4-2,2 3 1,2-3-1,5 0-3,-4 0 4,6-2-2,0 1 2,1-2 0,3 1 0,1-1-1,3 1 1,4-2 3,5-1-2,4 1 1,5-1 2,10 0 0,6 0 4,10-1 8,9-1 4,12 0 0,26 0 1,4-2 2,0 2 3,-2-2-1,-12 0 1,-15-2-3,-6 2-1,-6 0-3,-6-2-1,-1 2-3,-9-2 2,-4 2 0,-3-2 1,-5 2 4,-4-2 0,2 1 0,-8-2-3,-1 2-7,-2-3-1,0 2-9,-5 0-10,-6 2-25,12-2-31,-12 2-24,4-3-36,-4 3-27,0 0-25,0 0-74,0 0-396,0 0-143</inkml:trace>
  <inkml:trace contextRef="#ctx0" brushRef="#br0" timeOffset="7092.65">19662 2583 1727,'-9'-2'-51,"3"0"9,-1-1 18,1 0 13,-1 1 29,2-1 26,5 3 15,-12-4 0,8 2 0,0-1 0,4 3-7,-6-4-2,6 4-7,-2-6-4,2 6-4,0 0-4,10-5-6,-10 5 1,18 2-3,-18-2-4,15 3-3,-5 0-1,0 4 0,-1-2-4,0 4-1,-1 1-3,-2 4 2,0 1-2,-2 0 1,-2 2-2,-2 2 2,0 0-3,-2 0 1,-2 1 1,0 4-1,-2-5-2,2-2 1,0 0-1,-3-2 1,3-1-2,0-2 1,-1 1-1,1-3 0,2-3-1,-2-2 0,4-3-10,0-2-4,0 0-1,0 0-4,0 0-6,10-21-1,-3 10-2,4-5-6,-1-4-1,0-2-1,3 0 2,2-4 2,2 2 6,-2-2 4,-2 5 2,-1 2-1,-2 0 11,0 4 9,-2 1 3,-2 1 2,0 2-4,-1 3-2,-2 2 2,2 0-4,-5 6 2,0 0 4,0 0-2,0 0 5,3 17 2,-6-9 2,1 3 0,-1 2 2,2 3-1,-4 1 1,3 0-1,-2 1-1,2 1 1,0-2 0,0 2-3,2-2-2,0 2 3,0-4-4,2 2-14,2-1-21,2-3-18,0 1-36,6-4-32,0 0-37,1-2-86,-1-4-286,4-4-28</inkml:trace>
  <inkml:trace contextRef="#ctx0" brushRef="#br0" timeOffset="7324.66">20174 2551 1381,'0'-12'-16,"-2"4"17,-2-1 1,2 1 14,-2 3-3,2-3 10,-5 3 4,1 3-1,6 2 4,-13 0 1,13 0 6,-17 9-2,9 1-16,-2 1 8,4 2 4,-2 1 1,4 1 0,0 4-5,0-2-4,2 2-2,2 0 0,0 1 2,2 0-7,2-1-18,0 0-24,4 1-20,1-2-38,4-1-31,-5-4-52,5-3-322,0 0 4</inkml:trace>
  <inkml:trace contextRef="#ctx0" brushRef="#br0" timeOffset="7767.55">20350 2632 1421,'0'-11'19,"2"4"5,-2-2 4,0 2 6,2-1 3,-2 5 3,0-3-9,0 6-2,0 0 4,0 0 8,0 0 4,0 0 5,6 21 2,-6-9 4,2 1-1,0 0 0,-2 4-4,3 1-3,-3-1-4,0 0-8,0-1 0,-3 0-3,3-1-1,0-2-3,0-1-5,0 0 2,0-3-1,0 1-2,0-3 0,-2-3-2,2-4-1,0 0-2,-2 4-3,2-4-1,0 0-3,-2-19-7,2 7-5,0 0-5,4-5-5,1 0-2,2 1-2,-1-2 1,4-1 0,-2 2-8,3-3-1,0 6 2,2 0 3,-1 3-1,3 0 0,0 1-1,-3 2 6,6 3-1,-4 1 3,1 4 7,0 0 7,-3 2 1,3 5 4,0-1 4,-2 1 0,-2 5-1,-1-2 1,1 1-2,-2 0 1,-1 3-5,-2-2 4,-2 1 0,0 0-1,-4-1 2,2-4-21,-2 2-23,0 0-28,-2-1-40,-2-1-32,2-2-43,-2-4-123,4-2-250,-10 1-52</inkml:trace>
  <inkml:trace contextRef="#ctx0" brushRef="#br0" timeOffset="8039.77">20683 2467 1456,'2'-8'6,"2"1"16,-2 1 4,0-2 9,2 5 0,2-1 7,3-1 10,0 5 7,3 2 3,1 1 3,1 1 0,4 5-14,-2 4 2,4 0 0,-3 5 0,-1-1-1,2 2-2,-6 1-7,1 2-4,-2-1 2,-1 2-5,-3-2 0,-1-1-2,-2-1 0,-4 0-5,0-2 0,-4 0-2,-5 1-3,-1-1-4,-1 1-3,0-5-23,-1 0-30,0-2-35,-2-1-47,4-1-38,-4-2-58,7-7-149,-2 5-209,9-5-74</inkml:trace>
  <inkml:trace contextRef="#ctx0" brushRef="#br0" timeOffset="8526.4">21119 2648 1668,'0'-6'33,"0"6"12,0 0 15,2-6 26,-2 6 20,0 0 3,2-5-2,-2 5-10,0 0-12,7-4-6,-7 4-8,6-2-7,-6 2-6,16 0-7,-5-2-3,2 0-5,2 0-2,2-3-5,-1 5-5,1-4-3,1-1-5,-2-2-4,1 1-15,0-1-8,-2-2-5,0-3-3,0 3-8,-5-4 4,0 2-3,0 2 3,-2 0-3,-4-1 4,-2 1 1,0 1 1,-4 0 0,0 0 0,-4 2 1,0 3 3,-4-1 1,2 2 0,-2 2 1,0 4 5,-4 1 8,0 1 7,-1 5 4,0-1 2,-2 4 4,3 3 4,-2-2 2,2 4 3,-1 1-3,4 1 1,1-1 2,2 3 7,5-3-2,1-2 4,0 1-2,6 0 10,-1 0 9,9-2-1,3 2 0,-1-1 3,7-5-3,3 0-5,-1-1-6,1-2 4,2-1-2,-2-1-9,0-5-9,0 3 8,-3-2-4,-3-2-10,0 0 0,-5 0-30,1-2-45,-8-2-65,0 0-83,-2-2-84,-6-2-219,2 6-32,-8-13 72,4 6-132,-1-4-94</inkml:trace>
  <inkml:trace contextRef="#ctx0" brushRef="#br0" timeOffset="8915.9">21625 2156 1584,'-10'-1'-9,"3"-2"21,0 2 16,-1-1 23,2-2 25,-1 2 15,7 2 5,-8-5 2,4 2-8,4 3-6,-3-5-10,3 5-9,9-9-6,-1 6-7,5 1-2,4-2-8,2 2-4,3-2-3,3 3-2,0-1-21,4 2-27,-3-2-29,1 2-30,3 0-44,-2 0-49,-7 0-95,5-2-412,-6-2-169</inkml:trace>
  <inkml:trace contextRef="#ctx0" brushRef="#br0" timeOffset="9133.54">22264 1874 1793,'0'-11'-43,"3"1"22,-1 0 20,0 0 30,0-2 13,0 0 3,0 3 0,0 0-7,0-2 0,-2 3-2,3-2-5,-1 2-2,-2 2-6,0-1-23,2 3-14,-2 4-25,-2-7-19,2 7-23,0 0-43,0 0-65,-15 9-348,8-3-41</inkml:trace>
  <inkml:trace contextRef="#ctx0" brushRef="#br0" timeOffset="9494.51">22229 1990 1341,'0'0'-72,"0"6"10,0-6 12,0 6 15,0-6 8,-2 5 7,2-5 6,-2 7 4,2-7 12,0 8 2,0-1 6,-2-4 3,2 5 15,0-2 0,-4 1 5,4 0 4,-2 1 0,2 1 5,-2-1 4,2 4-2,-2 1 8,2-2 5,-2 3-3,2 0 0,0-1-2,-2 0-1,2 0-3,0 0 0,-2-1-2,0 0 1,2-1 2,-2 0 0,-2 1-1,2-4 2,-2-1-4,-2 1-6,1-2-2,-2-1 0,1 1-7,-3-4-2,1-1-3,-2 2-18,-4-3-28,3-3-34,0 2-43,-2-3-69,0-4-124,-2 1-292,3-1-81</inkml:trace>
  <inkml:trace contextRef="#ctx0" brushRef="#br0" timeOffset="10438.38">22461 2040 1467,'7'4'-72,"-7"-4"17,0 0 14,0 0 11,0 0 13,0 0 11,0 0 4,0 0 0,-11 7 6,11-7 5,-6 4-1,6-4-2,-8 2 6,8-2 8,-7 3-6,7-3 10,0 0 14,-11 0 6,11 0 3,0 0 2,0 0 6,0 0-9,-8-7-5,8 7 1,1-7-9,-1 7-6,9-10-1,-5 6-1,5-1-2,-2-1-6,1 2 1,3 1-5,-1-4-1,1 5-1,-2-1 0,1 1-4,-2 2-1,2 0 2,-10 0-4,16 5 0,-10-3 0,0 5 6,-4 0 1,1 3 2,-1-1-1,-4 2 3,-3 2 0,1 3-6,-2-2 5,-2 1 1,-6-1-7,6 1 4,-2-1-5,1-2 2,-2 1-2,1-2 4,-1 2-5,3-6 3,2 2 0,-5 1-4,3-5 4,3 2 3,-1 0 11,4-4 0,-2 2-3,0-3 0,4-2-6,0 0-4,0 0-2,0 0 3,0 0-2,0 0-2,11 5-1,-11-5 0,15 0 0,-3 0-4,0 0-11,-1 2-19,-1-2-28,3 1-39,2 2-28,-3-1-32,2 0-74,-2 0-328,1-2-60</inkml:trace>
  <inkml:trace contextRef="#ctx0" brushRef="#br0" timeOffset="10684.72">22759 2057 1488,'0'0'-34,"0"-6"2,0 6 11,0 0 9,0-5 16,0 5 9,0 0 5,0 0 13,0 0 0,5 14 8,-3-6 1,-2 1-2,3-1-6,-3 4-2,1 0-3,-1-1-1,0 2-3,0-1-1,0 1-4,-1 0-10,1 0-20,-3 1-28,3 0-32,-2-3-39,0 0-70,2-3-286,0-1 25</inkml:trace>
  <inkml:trace contextRef="#ctx0" brushRef="#br0" timeOffset="10921.93">22934 2082 1226,'4'-7'3,"-2"2"21,2 2 9,-2-1 9,-2 4-2,5-8-4,-5 8-1,4-4-9,-4 4 3,0 0-3,0 0 2,8 12 1,-6-5 1,0 3-4,-2-1 0,0 3-3,2-1-2,-4 3-3,0 1 1,0 0-2,-1 2-20,0-2-28,-1 3-33,-3-3-44,1-2-69,0-1-291,-1-2 26</inkml:trace>
  <inkml:trace contextRef="#ctx0" brushRef="#br0" timeOffset="11127.59">22635 2019 1297,'0'-7'-7,"0"-3"9,4 2 21,2 1-2,3-1 9,4 0 2,2-1 1,5 3-2,4-1-5,4-1 0,3 4-4,7 0-5,3 2 2,1 1-21,0 2-25,-7 1-33,-1 0-45,-7 0-72,-6 0-232,-2 1 81</inkml:trace>
  <inkml:trace contextRef="#ctx0" brushRef="#br0" timeOffset="11394.57">22337 2496 1202,'-5'3'45,"-1"-1"19,2 0 25,4-2 11,0 0 1,0 0-6,0 0-10,0 0-3,0 0-9,36-12-4,-16 9-2,7-1-6,4 1-2,9 0-3,2-1-4,5 0-6,-1 1-6,1 0-2,-3 2-5,-1-1-7,-5 0-21,-6 2-25,0 0-30,-5 0-34,-1 0-27,-7 0-36,2 0-27,-8 0-89,-3 0-295,-4 0-59</inkml:trace>
  <inkml:trace contextRef="#ctx0" brushRef="#br0" timeOffset="11898.74">22607 2644 1493,'-4'4'1,"0"-1"16,2 1 10,2-4 6,-4 5 14,2 0 15,0 0 9,0 0 13,2 6 6,-5-2-2,3 1 0,-2 3-5,1-1-3,1 1-10,0 2-9,0 0-5,0 1-5,0-3-3,0 2-3,0-4-7,0 0-2,-1 2-2,1-3-3,0-3-1,0 0-1,2-1 0,-2-3-4,0 1-1,2-4-3,0 0-4,0 0 1,0 0-3,4-20-1,0 10-3,1-3-4,3-3 2,3-1-3,0-2 0,-1 1-1,0-2-3,4 2 0,-6 3-2,2 2-1,-1 0-2,-1 4 1,3 1-2,0 1 0,-1 2 1,1 5 1,2 2-2,1 3 2,1 4 0,0-1 2,2 1 0,-3 4 1,4 1 0,-4-1-1,3 1 3,-4-3-3,0-1 0,-3-2 3,0 1 6,0-2 18,-2-1 11,0-4 5,0 0-4,-1-2-6,-7 0-4,13-8-1,-7 2-1,0-1-6,-1-5-3,1-1 1,0-1-10,-1-1-22,1-2-17,-1-2-26,1 2-29,-3 0-41,4 0-46,-4 1-53,0 1-110,-1 3-149,0-1-128,-2 2-111</inkml:trace>
  <inkml:trace contextRef="#ctx0" brushRef="#br0" timeOffset="12424.27">23381 2326 1609,'0'-9'-12,"1"2"13,-1 2 18,3-1 17,-3 2-3,2-2 3,-2 6-3,4-4-3,-4 4 0,0 0 4,0 0-1,10 12 0,-8-4-3,1 1 0,-6 3 0,6-1-2,-3 3-1,-3-2-3,1 5-17,0-3-1,0-1 6,0 1-2,-2-2 5,2-1-2,-2-2 9,1 1 7,0-3 1,1-1 2,-1-1 2,3-5-1,-7 3-4,7-3-4,0 0-3,-8-12-3,6 7-1,0-3-1,2-3-2,-3 1-2,3-5-2,3-1-3,1 1-3,0-1 2,3 0-2,0-1-4,1 2 1,-2 1-2,4 1 0,1 0 0,2 1-3,0 0 2,1 4-1,2 4 0,-2-2 2,1 2-2,2 1-1,-2 3 1,-2 3 0,4-1-1,-5 3 7,2 2 2,-2 0 0,0 4 1,-4 0 3,1 3 1,0-1-1,-5 1 1,-1-1 1,2 3-1,0-1 1,-5-2 0,0 0 1,0 0-4,0 1 1,0-2 1,-2 1-3,2-2-16,-3 0-29,3 0-25,-2-3-30,2 2-30,2-4-51,-2-1-108,0-5-363,0 0-140</inkml:trace>
  <inkml:trace contextRef="#ctx0" brushRef="#br0" timeOffset="12666.26">23848 2130 1673,'0'0'-32,"2"-9"7,-2 9 15,3-3 6,-3 3 21,9-2 21,-9 2 14,12 5 8,-4 0 2,-2 2 0,3 5-4,0-1 0,-1 2-7,-2 4-6,1 1-2,-1-1-3,0 4-4,-1 0-2,-3-2-2,0 1-32,-2 0-34,-2-1-33,2 0-36,-2 1-36,-1-6-44,1 1-73,0-5-257,-1 2-18</inkml:trace>
  <inkml:trace contextRef="#ctx0" brushRef="#br0" timeOffset="12950.47">24119 2206 1446,'5'-10'14,"-3"2"20,0 1 20,0-1 8,0 2 7,-2 1 0,0 5-11,0-7-5,0 7-1,-8-3-4,8 3 0,0 0 1,-22 10-2,12-3 1,-2 1 0,-2 1-5,4 3-1,-2 0-3,2 1-4,0-2-3,2 4-2,1-1-2,1-1-13,2 0 2,2 0 2,2-1 0,0 0 0,2-1-2,3 0 0,5-1-1,0 2-18,5-5-34,0 5-47,3-3-49,6-3-46,-1 1-112,3-3-345,-2 0-132</inkml:trace>
  <inkml:trace contextRef="#ctx0" brushRef="#br0" timeOffset="13404.72">21794 3395 1690,'-12'0'-14,"1"0"-1,2 0 7,9 0 23,-17-3 13,12 3 17,5 0 3,0 0-4,0 0-5,0 0-4,0 0-4,25-8-4,4 5 0,6-1-5,11 1 3,13-1 1,28-2-2,6 0 3,6-2-2,8 1-6,6-2-1,6-4 1,2 2 0,6 0-4,-2 1-6,-6 1 0,-12 0 2,-7 4-4,-15-3-3,-22 1-10,-14 4-9,-11-1-11,-10 2-21,-9-2-27,-10 4-23,-3-1-39,-6 1-46,0 0-123,-36-3-166,6 7 23</inkml:trace>
  <inkml:trace contextRef="#ctx0" brushRef="#br0" timeOffset="13688.68">21599 3587 1330,'-44'4'15,"10"0"10,7-3 17,6-1 25,2 0 29,8 0 8,-2 0-3,6-1-12,7 1-8,0 0-4,0 0-3,28-8-1,5 4-4,25 1 9,31-3 1,15 2-1,4 2-2,9-3-5,0 5-3,11-3-1,1 3-4,3-4-5,-1 1-5,-4-2-2,-6 2-4,-7-1-7,-6-2-3,-8 1-3,-11-1-5,-24 2 0,-12 1-1,-12-1-6,-8 0-27,-3 0-34,-9-1-61,-4 5-72,-7-5-94,-1 2-256,-5-1 42,-2-2-87,-2 6-69</inkml:trace>
  <inkml:trace contextRef="#ctx0" brushRef="#br0" timeOffset="15113.91">23706 2897 1011,'-14'-2'103,"14"2"-42,-9 0-2,2-2 2,7 2 3,0 0 2,-10 0-17,10 0-13,0 0 0,-8 7-5,8-2 3,0 4 5,4 1 7,-3 7 5,6 0 4,-3 6 1,5 3 1,0 1-5,1 3-2,-1 2-4,1 2-1,-1-4-8,2 1-1,-5-6-5,0-1-1,0 2-4,-2-8-4,1-1 3,0-2-2,-3 0 2,2-3 9,-2-3 4,2-1-5,0-4-2,0-2-3,-4-2-7,0 0 1,15-11-4,-10 3-1,1-4-4,2-2 1,1-2-2,-3 0-2,2-2-1,1-2-2,0 3-1,-3 2-3,0 1 2,0 1 4,1 2-5,-3 1 1,1 1-4,1 3-1,0 2-2,0 4 2,-6 0 3,14 10-2,-4-1 2,3 3 2,1 3 1,-1 4-1,2 1 0,0-2 0,-1 2 0,-1 0 1,2-1-1,-1-2 1,0 1-2,-6-5 2,2-1 4,-1-2 18,-1 1 17,-1-6 4,-1 3-1,1-6-4,-3-2-7,-4 0-1,0 0-2,14-12-8,-12 3-5,2-3-1,0-3-2,-2-2 1,2-5 0,-2-2-5,2 0 1,-2-3-7,0 0 0,0 3 1,0 2-3,0 3 1,0 2-9,0 2-31,-1 1-37,-1 5-28,-1 2-22,-1 2-21,2 5-26,0 0-27,0 0-40,-8 12-131,4-4-269,2 1-131</inkml:trace>
  <inkml:trace contextRef="#ctx0" brushRef="#br0" timeOffset="15661.71">24291 3419 1792,'0'0'-1,"-2"6"2,-3-1-1,5-5 3,-2 7 24,0-2 18,0 0-1,-1 3 12,2 2 12,-1 1 3,-2 2 4,1 0-4,2 5 2,-3-1-3,2 2-2,0 0-4,-2 1-16,2-2-5,0 2-3,-2-3-3,4-3-4,-4 2-2,2-3-4,-1-1 7,2-3 11,1 1 13,-2-2 4,2-5-3,0-3-4,0 0-8,0 0-4,0 0-3,0 0-5,6-22-7,-4 8 1,2 2-3,2-7-10,2 3 4,-1-5-1,0 6-3,1-3-1,1 3-7,-3 0 4,1 3-3,-1-1-1,-2 4-4,-1-1-2,3 3-3,0 0-1,-2 2-2,0 2 0,-4 3 4,9 0-1,-9 0 0,11 11 1,-5-4 1,0 4-1,0 1 1,3 1 5,-2 2-1,-1 1-4,0 1-3,3-3 1,-3 2 0,-2-2 3,2-3-1,-1-2 1,-1 2 4,1-2 9,-3-1 11,2-5 2,0-1-4,-4-2-7,0 0 5,10-9-7,-6-2 4,1 2-6,-1-4-1,1-2 1,-3-3-3,2 1-20,-2-3-5,0-1-11,0-1-14,-2 4-11,0-1-17,0-1-24,-4 5-46,2 0-45,-2 3-36,-3-1-69,-2 2-172,3 0-28,0 1-63,0-1-54</inkml:trace>
  <inkml:trace contextRef="#ctx0" brushRef="#br0" timeOffset="16166.54">24586 2963 1577,'-5'-13'3,"0"2"11,2 3 18,1 3 24,-2-4 15,2 6 5,-1-2-8,1 1-10,2 4-6,0 0-6,0 0-6,0 0-5,0 0-1,0 0-2,0 21-1,2-10-3,3 2-1,-3 2 1,0 1-2,0 1-2,-2 1-1,2-3 1,-1-2-6,-1-2 0,3 1-1,-3 0 3,0-4 4,2 1 14,-2-4 13,2 1-3,-2-6-3,0 0-6,0 0-1,0 0-5,0 0-2,0 0-9,-7-23 1,6 10-1,1-3-2,-2-1-3,4-2-2,-2 0-2,1 0-2,2 1 0,-1-2-4,0 3 0,1 0-2,3 1-1,-2 3-4,2 2 1,3-1-2,-1 2-1,0 5 1,3 2-1,3 1 0,-4-1 1,2 6-1,-1-1 2,1 5-2,1 1-1,-2 1 2,1 2 2,-2 0 0,0 4-1,-2-1 2,-2 0-2,3 1 4,-3-2-8,-1 3 8,-1-1 0,-2-2-2,0-1-21,0 1-22,-2-1-26,0-1-38,2-2-34,-2 1-51,-2-5-121,2-1-167,0-4-83,0 0-64</inkml:trace>
  <inkml:trace contextRef="#ctx0" brushRef="#br0" timeOffset="16415.04">24920 2804 1476,'0'-8'-10,"0"1"14,2 2 16,-2-2 15,3 1 17,-3 6 11,0-9-5,2 5-6,-2 4-11,0 0-3,0 0-2,0 0-3,0 0 0,11 13 1,-8-3-9,1 2 0,0 3-4,1 0 4,-1 1-4,-1 4-6,1-1 2,-1 0-6,0 1-6,1-2-15,-2-1-32,2 3-25,1-5-29,-3 0-36,2-4-47,2-3-367,-2-3-48</inkml:trace>
  <inkml:trace contextRef="#ctx0" brushRef="#br0" timeOffset="16649.95">25172 2798 1514,'0'-7'-10,"-3"0"9,2 2 10,-4-1 14,3 2 14,-2 1 4,-2 1 6,6 2 0,0 0 2,-23 5 5,16 2-2,-1-2 6,-3 5-3,3-1 0,-1 3-9,3 1 5,1 1-3,-1-1-2,4 0-4,0 0-1,4 2-6,0-1 0,4 1-3,3 0-3,2 0-15,2 1-34,3-1-33,4 0-48,0-1-76,2-5-159,1 1-264,1-3-98</inkml:trace>
  <inkml:trace contextRef="#ctx0" brushRef="#br0" timeOffset="17656.15">23056 3216 1577,'4'-4'-47,"-4"4"0,7-7 20,-5 7 19,-2 0 12,5-8 17,-5 8 0,2-6 9,-2 6-4,0-8 6,0 8-4,0 0 3,-7-6-1,3 4-6,4 2-8,0 0 5,-19 4 5,10-2-1,-1 2-4,2 2 6,-4 1 0,2 0-2,0 1 2,-1 0-4,0 3 0,3-1-1,2-1-1,-1 3-4,3-4 1,0 1-1,2-1-1,2 1-2,2-1 2,0-3-1,2 1-1,0-1 2,5-3-3,-1 1-2,-1-3-2,6 0-2,-1-3 1,0-1 1,1-5-1,0 2-1,0-1-1,-1-3-1,4-2-2,-4 1 0,0 3-3,1-3 0,-2 5 2,2-3 0,-3 2 0,1 0 0,0 5-1,-1 1 1,4 2 1,0 2 0,0 1 7,1 2 1,0 2 2,2 3 1,-5 0-2,2 1-3,-2 1-1,-5 3 0,3-1 2,-3 2-1,-4-2 0,-3-2 3,0 0-3,-3 0 0,-3-3 2,3-2-4,-5 1 0,1-3 0,-1 0 0,0-5 0,-2 2 1,10-2-4,-12-7 3,6 2-1,2-3 1,1-1-4,1-3-1,4 1 0,1-2 2,2-3-6,4 1-7,1-2-9,6-1-9,-2 4-21,2-1-15,2 5-34,1-1-35,-1-1-52,-4 5-128,-1-1-228,0 0-44</inkml:trace>
  <inkml:trace contextRef="#ctx0" brushRef="#br0" timeOffset="17982.55">23000 2991 1469,'-10'-4'-31,"3"0"9,-6 2 14,6 1 12,7 1 16,-17 3 7,9-1 14,0 4 3,-6 1 7,6 4 7,-2 1 0,2 1 2,-2 3-4,4 1-6,2 0-2,2 4-2,0-2-5,4-1-3,0 4-2,2 1-4,4 0-2,4-2-18,2-1-26,5 4-36,5-4-38,3-2-59,2-3-119,1-4-277,2 0-45</inkml:trace>
  <inkml:trace contextRef="#ctx0" brushRef="#br0" timeOffset="18228.29">23626 3094 1593,'6'-6'33,"-1"-1"2,5 2 8,-1 0 15,3 1 21,2 1 11,0 3 9,1 5-4,4 0-4,0 2-6,0 8-2,0-2-4,0 3 2,-2 8-7,-2-2-6,-5 2-8,1 0-1,-6 3-7,-5 0-6,-5-1-5,-8 5 0,-8 3-14,-9 0-41,-16 6-57,-7 0-74,-11-8-122,-3 1-237,-4-10 47,-4-2-72,-4-6-32</inkml:trace>
  <inkml:trace contextRef="#ctx0" brushRef="#br0" timeOffset="34183.85">18362 2051 496,'3'-5'79,"2"1"-19,-3-2-4,2 1-10,-1-1 8,0-2-1,0 0-17,1 1-1,-1-3 8,0 1 6,2 2-3,-1-1 0,-2-1 5,0 1-11,0 1-9,0 2 0,0-1-4,0 0-3,-2 1-12,2 1-1,-2 4-3,2-5-5,-2 5 2,0 0-13,2-7 10,-2 7-13,0 0 8,3-3 6,-3 3-4,0 0 4,0 0-6,5-5-2,-5 5 4,0 0-8,0 0 7,0 0 1,0 0 3,2-4-4,-2 4 0,0 0 4,0 0-1,0 0 4,0 0-5,1-5-5,-1 5-11,0 0-28,0 0-25,0 0-26,0 0-64,0 0-156,0 0 170</inkml:trace>
  <inkml:trace contextRef="#ctx0" brushRef="#br0" timeOffset="34880.06">17561 2680 820,'8'-7'-25,"-4"-3"15,2 2 17,0 1 1,-2-1 7,2-1 5,-2 1 7,-2 2 6,2-1 8,-1 2-3,-1-2 1,0-1-1,0 5 5,0-3-5,0 1-9,-2 5-2,0 0-3,0 0 0,0 0 1,0 0-2,-17 12 2,9 0 4,-6 5-1,2 0 3,-4 4-4,-2 2 1,-1 2-3,1 3-5,-2-1 4,2-1-5,0 0 0,1-2-5,1 1 3,2-6-2,-1 0-15,4 1-17,-3-3-21,4-3-18,2 1-20,-1-5-28,-2-3-58,7-2-230,-5-3 96</inkml:trace>
  <inkml:trace contextRef="#ctx0" brushRef="#br0" timeOffset="35122.54">17220 2714 1053,'2'-8'7,"-2"3"5,0-1 8,2 3 3,-2 3 1,2-8 4,0 4-5,-2 4 10,11 0 3,-11 0 6,15 8 3,-5-2-4,2 1-4,0 5-6,2-4 2,2 9-4,3-3 3,-3 3-9,6 3 1,-6-1-7,6 0 1,-3 1-21,0-2-16,-1-3-26,0 0-34,-1 0-32,-2-3-69,1 0-226,-2-7 82</inkml:trace>
  <inkml:trace contextRef="#ctx0" brushRef="#br0" timeOffset="35420.31">17805 2638 1135,'0'-13'-14,"-3"2"18,3 2 4,-2-2 14,2 4 1,0-3 16,-2 3-6,0 1-1,0 1-9,2 5-2,-4-4 0,4 4-3,0 0 0,-17 9 8,11-2-5,-1 5-1,0 2-5,1-1 7,-1 2-1,4 2-5,-1 1 1,1-3-4,1 4 1,0 0-2,2-1 5,2 0-7,-2-1 1,5-2 0,-1 0-3,-1-1-5,4-1-8,1-2-12,2 1-24,0-3-22,0-1-27,1-2-42,0-4-97,-1 0-133,1-2 125</inkml:trace>
  <inkml:trace contextRef="#ctx0" brushRef="#br0" timeOffset="35658.57">17945 2623 951,'2'-9'8,"0"0"9,0 2-7,-2 1 7,2 1-1,-2-1 2,0 6-8,2-5 10,-2 5-1,0 0 13,0 0-11,0 0 13,4 22 6,-3-13-8,2 5 5,-3-1-10,2 2 7,-2 3-5,2-1-6,-2 2 5,2-1-12,-1-1 5,-1 1-8,4 2-9,-2-5-23,0 0-31,-2-2-20,3-2-27,-3-2-59,2-2-213,0-1 117</inkml:trace>
  <inkml:trace contextRef="#ctx0" brushRef="#br0" timeOffset="35905.61">18090 2705 1014,'2'-8'12,"1"3"11,-1-3 5,0 4 11,-2-1 3,0 5 0,2-8-4,-2 8-2,-2-7-3,2 7-5,0 0 6,0 0-4,0 0 0,-15 13-1,9-8 1,2 3 1,-3 0-10,2 1 3,-1 2-2,1 0-2,2-1-5,-1 2 4,0-3-3,4 2-2,0-1-2,0-1 1,4 1-1,2 0-3,0-3-18,5 1-24,0-1-22,1 2-25,1-4-30,2-1-55,0-3-265,-3 1 60</inkml:trace>
  <inkml:trace contextRef="#ctx0" brushRef="#br0" timeOffset="36178.51">18156 2527 1110,'-3'-9'-28,"3"4"5,-2-3 7,2 2 8,0 1 5,0 5 7,8-8-3,-4 3 8,-4 5 3,14 0-1,-5 5 5,1-2-1,3 4 5,-2 4-2,-1 0 5,0 2 0,0 2-3,0 5-5,-2-1 7,-2 1-9,-1 2 4,-2-1-2,-3-2 1,0 2-3,-1 0 1,-3-2-4,-2 3-15,-1 1-26,-1-3-25,2-3-45,-4-2-108,2-1-110,0-1 165</inkml:trace>
  <inkml:trace contextRef="#ctx0" brushRef="#br0" timeOffset="36366.33">18432 2697 908,'0'-5'15,"0"5"4,4-8 0,-4 8-1,2-6-2,2 3 1,-4 3-5,10-7 4,-1 7-7,0-1-10,-1 1-20,3 0-29,-1 1-37,0-1-94,0 2-61,-2 3 239</inkml:trace>
  <inkml:trace contextRef="#ctx0" brushRef="#br0" timeOffset="36521.45">18461 2849 741,'-5'3'61,"1"0"7,0-1 4,4-2 12,0 0 4,0 0-5,0 0-9,0 0-8,28 2-5,-7-2-41,3 3-61,0-3-119,8 1-254,3-1 75</inkml:trace>
  <inkml:trace contextRef="#ctx0" brushRef="#br0" timeOffset="40465.6">17751 3105 1055,'0'0'-45,"4"-4"10,-4 4 9,0 0 12,0 0 5,0 0 4,5-5 8,-5 5 3,3-4 2,-3 4 0,0 0 2,2-5 4,-2 5 4,0 0-1,4-7 5,-4 7-4,1-4 8,-1 4-8,0 0 8,5-5-2,-5 5-3,0 0-11,2-4 8,-2 4-6,0 0 3,0 0-9,0 0 5,0 0-3,2-6-4,-2 6 8,0 0-6,0 0-4,0 0-3,0 0 0,0 0 4,0 0 1,0 0-2,0 0 1,0 0 5,0 0-1,-10 15-8,10-15 4,-4 5-4,2 1 8,-1-1-3,3-5 0,-3 9 7,1-5 3,0 1-6,-2 1 1,2 2 3,0-1-1,0 1 3,-2 0 5,0 0-6,2-1 2,-5 2 0,5 1 9,-4 0-2,1-1-5,-1 3-3,-1-1 5,1 0 0,0 1-5,-2 0-1,0-2-9,-2 2 7,2 0-1,-2-1-2,-1 0 0,0 1-2,1-3 7,-3 3-9,3-1 3,-4 1 1,0-1-1,2-1-2,-2 1 0,2 0-5,-3 1 2,3-3 2,-2 2 3,0-2-2,1 0-2,0 1-3,0-1 4,1-2-1,-1 2-4,-3-2 2,3 1 3,-4-1-6,4 1 4,-2-1-4,-2 1 5,0-3-2,-1 3-10,2-1-1,-2 0-3,0-2 3,-1 1-3,0 0 4,2-2-9,-1 1-22,-4 1 4,3 1 4,-3-3 4,-1 1 2,2 1 1,1-4 2,0 3 6,-1-2 0,-3 1 5,4-1-3,-4 0 2,3 1 4,-3 0 1,-2-3 2,0 3-3,-1 0 0,-1-2 2,2-1 3,1 2 1,1-2 0,2 2 1,-2-2-3,-1-1-1,1 2 5,1 1-4,-2-3 0,-1 2 4,3-2-3,-7 1 2,3-1-6,0 1 10,-4-1-7,2 3 3,-3-3 2,-2 3-4,2-3 4,-1 1 3,-1 0-4,-1 2 2,-1 1-4,3-2 3,-7 1-1,0 1 0,4-2 1,-5 1 4,1 0-4,-6 0-2,5 1 2,-1-2-2,-3 1 5,3 2-6,-1-1 3,3-3-3,-2 1 5,2 3-1,0-2-1,-2-1-2,1 0 2,-1 2-1,-1-2 0,-1-1-1,2 2 6,-5-2-3,1 1-2,-3 2 0,-9-2 0,3 1 1,5-3-3,-1 0 6,2-1-1,1 1-1,-2-2-1,4 0-1,-1 2-1,0-2 5,1 0-6,-3 0 0,1 1-1,3-2 3,-1 2-1,-4-1 4,5 2-2,-2-3 0,-4 3 2,0 0-5,2-1 7,-2 1-5,1 0 3,2 0-3,-1 0-2,0 1 1,0-1-1,-1 3 5,-3-1 5,-3-1-8,5 2 0,-5-2 1,-6 3-4,3 0 2,2-2 4,-5 2-5,3-1 1,-3 1 3,3 0-4,-1-1 0,0 1 1,4 2 0,-1-4 4,2 3 3,7-2-3,-8 1-5,6 0 0,1-3 0,0 2 0,0-2 1,-5 5 2,-2-2 0,1 2-2,-2-1 2,4-1-3,-5 1 4,4 2-3,-1-2 3,-2 3-1,1-4 2,3 3-5,1-1 4,5-2 1,-6 3-1,7-3-6,-1 2 6,0-1 2,0 2-1,1-4 0,-1 3-1,0-2-3,-5 1 2,-3 1 1,0-2-2,-4 2 5,1-1-5,-3 2 0,-3-4 0,-23 4 1,13 0-2,-10-2 2,10-2 1,8 4-2,0-4 5,2 1 1,1 0-1,2-1-1,-1 1 0,2 2 0,4-2 5,-2-1-5,4 4-1,1-5 2,-2 5-2,0-3 4,1 2-6,0 0 1,-3-3 4,-1 3-4,-1-1 0,0 1-1,-2 0-1,1-1 0,-2 2 4,1-2-6,-2 1 1,1 0 4,1-1-3,2-1 2,1 0 2,2 0-4,7-3-1,2 1 7,3-2 1,1 0-4,7 0 4,2 0 4,0-2-7,5 2-1,-1-1-2,5 1 3,1-2 4,1 0-3,2 2 1,0 0-8,1-2 5,-1 2 2,2 0 1,2-2-2,-2 2 2,0 0-1,1-2-1,-2 2-4,0 0-2,0-2 6,-1 2-5,-3 0 3,3-2-3,0 0 5,-2 1-3,1-3 0,2 2 2,-4 0-5,-3 0 2,0 0-1,-3 0 2,2 2 4,-2-3-7,0 3 3,1-2-2,-3 2-1,2-3 3,-2 3-2,1 0 6,-1 0-2,-5 0-4,5 3 2,-2-3-3,-3 2 4,1-2-1,0 0 2,-6 3 4,-1-1-9,-1 2 2,-1 0-1,1-3 3,-1 3-4,1 0-1,2-2 4,-3 2-4,3-2 8,-1 0-6,2 0 2,3-1 2,1-1-2,1 0 1,0 0-4,2 0 1,-1 0-2,-1 2 1,-2-2 4,3 0-4,-3 0 0,3 2 0,-3-2 1,-6 2 1,3 3 0,-2-5 0,-3 3-5,3 1 4,-1-3 1,-1 4-1,1-4 1,-1-1 0,1 3 4,2-6-4,3 3-1,3 0 6,-4-4 0,4 2-3,2 1-5,1-3 0,0 1 6,1-2 0,1-1-2,1 3 5,0-3-9,1 2 3,-1-1-4,0-1 2,-1 0 4,1 1-4,0 0 2,2 1-2,-5-3 2,0 1-2,0 1-4,-4-3 5,1 0 1,-2 3 0,-3-1-4,1-2 2,2 2-2,-5-1 0,1-1 4,-3 1 1,-3-1-5,-5-2 4,0 2-1,-2-2-4,2 0-1,-4 1 3,0-1 2,-3 0 1,3 1-3,-4-1-3,3-1 6,3 1-4,3 1 2,0-2-3,4 2 2,6-1 2,2 2-1,1-2-2,3 3 8,0-1-3,6 1-2,0 1-1,3 1 3,-2-4-4,1 5 1,0-3 5,-3 3-8,-7-2 0,-2 2 1,2 1 0,-5-1 1,-1 2 5,-2 2-2,5 0-2,-6-2-1,3 2 5,-3 0-1,-1 0 0,3-1-4,1 1 4,1 0 0,5-3-2,2 3 2,3-1-4,1 1 2,-1-2 1,2 2-4,1 0 2,-1-3 8,-3 3-10,1-1 7,-2 1-6,3-2 2,-4 2 0,2-2-2,-6-1 1,-3 3 2,2-7-3,-2 4 2,3-2 3,-2 2-5,-1-3 0,3 1 1,0-3-1,-1 2 1,1-1-1,2-1 3,2-2-2,0 3 0,0-1 2,6 1-4,-2 1 1,4-2 2,1 3 0,-3-3-3,4 1 1,-4 2 2,1-2 1,-1-1-4,-2 2 2,2-1 0,-4-1-1,4 1 1,0 0 2,2 0-2,0 1 3,0 1-1,3-3-1,-3 2-1,3-1 7,1 1-5,0-2 0,0 3 1,-2-2-3,2 1 2,1-2-1,3 2 2,-4 1-5,1-3 3,-1 2 2,6 1-3,-4-3-1,3 1 1,-1 0 1,0 0-3,2-1 3,0 3 2,1-3-3,2 0 5,-2 1-4,3-1 9,-4 1-7,4-1-1,-4-2 1,-1 1 0,1 0-1,-2-1-1,2-2 1,-3 1-2,-1-2 0,2-1 2,-4 2-3,3-4 0,-3 3 4,-1-5-3,2 4 4,-3-4-4,5 1 1,2 2 2,-2-1 1,4-1 3,-2 2 2,4-3 0,-3 1-3,6-2 6,0 3-3,1-3-1,0 1 1,3-1-2,2 1-3,-3 1 4,5-1-3,0 0 0,1 0 2,2-1-4,1-2 0,0-3-1,1 4 2,4-4 1,-1 0-2,3-1 4,1 3-2,-2-2-2,5 2 5,-2-3-5,1 2 1,2 2-3,4-4 1,0 1 0,3-1 1,1 2-1,0 0 4,0 2-1,1-1 0,0 0-2,0 1 0,1 2-2,1-2 2,-3 3 3,2-2-2,0 1 0,0-2-4,2 3 2,-3 1-2,3-3 1,0 5 2,0-3-2,1 1 3,-3 4-3,5-2 2,3 0-1,-2-1 1,3 3 0,-1 1 4,-2 4-2,-4-2-2,2 3 0,-3 0-1,1 2 3,-4-1 0,-2 2-5,-1 0 4,-1 1-3,-2 1-1,-2 0 0,0 0-1,0-1 4,-2 2-4,-2-1-2,-1 2 1,1-2-3,-8 2 2,13 0-2,-13 0 1,11 0 2,-11 0 0,6 2-2,-6-2-8,6 3-8,-6-3-6,0 9-7,0-9-9,-4 11-15,0-4-18,-2 1-154,-5 3 79</inkml:trace>
  <inkml:trace contextRef="#ctx0" brushRef="#br0" timeOffset="40887.98">1329 2130 564,'-2'-4'-47,"2"4"7,-3-8 7,3 4 3,0 4 5,0-5 3,0 5 2,0 0 4,5-6 1,-5 6 3,0 0 3,4-4 3,-4 4 1,0 0 3,0 0-3,11-2 3,-11 2 3,0 0 4,16 2 9,-7-2 2,2 0 0,-1 0-1,9-2 2,1 0-1,-3 1 2,6-1-1,0-2-3,0 1 1,0 2-2,3-3 0,-3 1 4,-2 1-3,0 0 1,-1-1-6,-4 1 1,0 1 2,-4 1 3,1-3-5,-3 2 3,-1 1-1,2 0 0,-11 0-3,14 0 3,-8 1 1,1 3 0,-5 1 3,-2-5-1,2 11-2,-4-3 1,0 1-5,-4 4 0,3 1 2,-5 1 1,-1 6-17,-1-1-21,-1 4-30,1-2-72,1 2-54,1-4 61</inkml:trace>
  <inkml:trace contextRef="#ctx0" brushRef="#br0" timeOffset="46397.79">5327 5634 592,'4'-5'34,"-4"5"14,2-6 0,-2 6-1,4-3 1,-4 3-5,0 0 1,2-4 1,-2 4 6,4-4-15,-4 4-2,0 0-11,0 0 7,0 0-8,8-2-1,-8 2 3,0 0-5,0 0-4,0 0-4,0 0 7,0 0-3,0 0 9,0 0 10,0 0-4,0 0 1,0 0-5,0 0-1,0 0-3,0 0-5,0 0 2,0 0-2,0 0-4,0 0 2,0 0-1,0 0-3,0 0 0,10 0 12,-10 0 5,12 2 7,-3 0-8,2-2 3,4 0-2,5 0-2,12 2 2,2-4-1,13 2-2,10-2-4,9-2 2,25-1-4,15-2 0,6-1-2,8-1 5,3-4-1,9-2 5,3 4-18,3-4 0,4 6-1,4 0-2,-2 1-1,-7 1 0,-3 1 0,-9 2-5,-8 1-9,-10-1-5,-7 1-1,-24 1-4,-14 2 0,-13-3 3,-3 1 4,-5 2 5,-10-2 6,1 1 11,-4-1-4,-8-3 1,0 3 3,-2-1-7,-3-1 1,0 2 1,-2-4 0,-1 3-14,0 1-11,-4-2-15,-2 0-15,2 3-34,0-3-28,-1 0-91,2 0-294,-3-1-2</inkml:trace>
  <inkml:trace contextRef="#ctx0" brushRef="#br0" timeOffset="47501.46">10391 5265 1282,'0'0'-59,"0"0"6,-2 4 11,2-4 7,0 0 4,0 0 10,-2 5 6,2-5-1,0 0 5,0 0 1,0 0 3,0 0 7,-2 7 4,2-7 0,0 0 3,0 0 3,0 0-1,0 0 5,0 0 3,0 5 6,0-5 14,4 5-2,-4-5 0,4 2 7,-4-2 10,10 7 5,-2-5 5,5 1 0,4 1 0,3 0 3,9 0-5,2-1-4,15-1 0,4 0-4,11 0-1,5-2-4,32-4 2,5 0 3,10-1-3,5-3-3,9 3 4,2-2-3,-2 2-6,-2 0-2,-6 0-3,-9 1-5,-9 3-2,-9-1 0,-18 0-3,-14 0-1,-12 0-5,-3 0-1,-3 0-4,-11 2 3,1-2 8,-6 2 3,-5-2 9,0 2-2,-2 0 5,0-1-5,-4 1-3,-2 0-1,-1-2-6,-1 2-1,2 0-1,-5 0-5,-8 0-13,17 0-21,-8-2-26,-3 2-31,-6 0-39,15 0-44,-9-2-66,-2-2-143,-4 4-287,2-8-148</inkml:trace>
  <inkml:trace contextRef="#ctx0" brushRef="#br0" timeOffset="49975.04">13303 6650 1686,'4'-2'-67,"-4"2"8,0 0 9,0 0 16,0 0 5,0 0 14,5-2 16,-5 2 16,0 0 3,0 0 6,10-1 2,-10 1 2,11-3 4,-4 1 3,0 0 9,-7 2 1,15-3 7,-9 1-3,2 0 4,0 2 5,1-2 0,0 0 3,-3 0-6,2 1 2,1-2-5,-1 2-2,3-1-2,0 0-1,1 2-4,6-2-1,0 0-5,4 2-3,6 0-1,7-2 1,7 2-1,5 0-5,6 0 3,13 2 1,31 0 0,11 0-1,15 0 1,8 0 4,9-1-3,7 3-2,5-2 1,7 2-1,7-2-4,10 0-3,0-1-1,38 1-4,3 0-2,-4 0-1,-37 1-1,2-2-5,2 1 1,-4 0 1,-3 1 0,-7-1-6,-10 3 3,-7-2-3,-19-1-2,-5 0 7,-16 1-8,-10-3-2,-23 0 1,-17 0 2,-12 0-2,-5 0 1,-8 0 0,-4 0-1,-5 0 1,-1 0-6,-3 0 1,-4-3-23,-4 3-20,-3 0-26,-6-2-42,-4 2-64,6-3-85,-6 3-204,0 0 12,-14-12-133,4 4-86</inkml:trace>
  <inkml:trace contextRef="#ctx0" brushRef="#br0" timeOffset="57681.43">2496 10110 515,'0'0'77,"0"0"-28,0 0-14,16 0 3,-16 0-5,0 0-1,0 0 2,0 0-3,0 0-1,0 0-1,0 0-2,0 0 2,0 0-4,0 0-7,0 0 11,0 0 4,0 0 5,0 0-2,0 0 7,0 0 1,0 0-2,0 0 6,9 0 3,-9 0-1,0 0 1,0 0-5,0 0 4,0 0 0,0 0-1,0 0 0,0 0-5,0 0-1,0 0-4,0 0 0,0 0-5,0 0-2,0 0 1,0 0-2,0 0-3,0 0 4,0 0-1,0 0 0,0 0-3,0 0 5,0 0 1,11 0 1,-11 0 3,8-2-1,0 0-3,-1-1-2,4 1-2,1-1 1,5-1 0,1 0 1,6-1-2,8-1-2,7-4-3,14-2-1,29-5 0,11-5 2,9-2-1,8-2 2,8-3 0,5 0 0,13-5-1,33-9 1,3 1 2,6-2-3,4-1 3,-4 1-2,-5 2-3,-33 7 1,-8 3-3,-4 3 1,-11 5-5,-10 0 0,-9 2-1,-9 1-4,-8 1 4,-11 3-8,-15 1 2,-11 5 1,-10-1-5,-4 5 5,-5 0 0,1-1 1,-7 1 4,-2 2-2,-3 1-2,1 0-1,-2 0 0,-2 1-6,-1 1-11,-1 0-25,-3-2-22,-6 4-28,6-2-32,-6 2-38,0 0-38,0 0-56,0 0-140,0 0-61,0 0-95,0 0-44</inkml:trace>
  <inkml:trace contextRef="#ctx0" brushRef="#br0" timeOffset="60492.47">1273 11135 1350,'-6'-4'-76,"6"4"12,0 0 13,0 0 8,0 0 10,0 0 1,0 0 5,0 0 10,0 0 1,0 0 6,0 0 5,0 0 1,0 0 2,-4-4 6,4 4 5,0 0-1,0 0 6,0 0 5,0 0 8,0 0 5,0 0 12,0 0 6,0 0 13,0 0 7,0 0 7,0 0-2,0 0 4,0 0-2,0 0-4,0 0 1,0 0-1,0 0-3,0 0-5,0 0-4,0 0-5,0 0-6,0 0-7,0 0-3,0 0-3,0 0-7,0 0-1,0 0-4,0 0-4,0 0-4,0 0-3,0 0-3,0 0-1,0 0 1,6 17 6,-2-6 2,1 5 2,2 6 2,1 3-4,2 5 4,1 5-2,-3-3-1,3 3-1,0 1-2,-1 0 0,-2 0 1,4-1-5,-2-2 2,-4 2-1,5-3-1,-1 1-15,-1-7-26,0 0-22,-2-2-10,2-1-36,1-4-33,4-2-21,-4-7-29,1-5-74,2-3-349,-5-4-102</inkml:trace>
  <inkml:trace contextRef="#ctx0" brushRef="#br0" timeOffset="60906.41">1736 11318 1665,'0'-12'-15,"-4"0"18,1 3 16,1-1 18,-3 1 22,3 0 16,-2 0 8,2 0 2,-2 3-3,1-1-11,2 1-5,-1 3-10,2-3-6,0 6-6,-5-6-8,5 6-1,0 0-4,0 0 0,-8 13-5,8-3 1,-2 2-2,4 5-2,0-1 1,0 5 4,5-1 0,-2 1-1,4 1-1,2 1-4,-2-2 0,2 0-1,2-1 0,1-4 2,2 1 2,-1-3 4,0-5 7,2-3 0,3-2 3,-2-6-3,1-2 0,5-4-2,-4-3-1,2-4 0,-5-2-6,2 0-4,-6-3 2,-4-1-1,-2-1-4,-4 2-1,-3 1-3,-3 1-1,-5 0-6,0 1-2,-7 2 3,-1 2-6,-2 1 2,-2 3-1,2 2 0,-1 4-8,0 1-13,-2 1-17,-1 1-17,4 0-20,0 1-25,3 1-21,1 0-29,3 2-22,3 0-34,3-3-30,0 1-92,5-2-343,0 0-162</inkml:trace>
  <inkml:trace contextRef="#ctx0" brushRef="#br0" timeOffset="61425.96">2292 10960 1940,'4'-6'17,"-4"0"5,3 1-1,-3 5 10,-3-11 13,3 7 8,0-1 9,0 5-1,-2-8-8,2 8-4,0-7-7,0 1-1,2 1-7,3-2-5,-1 2 0,5 0-3,-3-3-6,3 1-3,1 2 0,1 1-3,1-1-1,-1 3-6,1 2 9,3 0 2,0 4 5,3 3 4,-2 2 1,3 4 1,-2 5-1,0-1 5,2 6-2,-6 0 1,1 3 3,-5-1-1,0 2-5,-5 0 0,-2 3-2,-4-1 0,0 1 1,-2-2 0,-1-1 0,-1 1-2,-3-2-2,3-3 1,-2-2-1,4-4 6,-3-4 4,0 1-5,1-7-2,0-1-2,-2-4-3,8-2-2,-12-8-7,9 1 1,1-3-1,-1-2-2,3 1-3,3-2 1,-1-2-3,1-1 1,2 3-4,2 0 2,-1 0-1,0 1-3,2 3 0,4-1 2,-4 3 0,2 0-4,1 6 4,0-1 0,1 2-1,1 2 3,1-1-4,2 6 3,-2-2 2,1 4-14,2-1-12,-1 3-19,2 2-25,-3-2-31,1 0-28,2 2-31,-5-1-38,3-1-30,-5-5-70,2-1-108,-5-1-243,2-2-140</inkml:trace>
  <inkml:trace contextRef="#ctx0" brushRef="#br0" timeOffset="61741.71">2932 10873 1831,'-4'-11'30,"2"3"24,0-1 6,0 3 9,0-1 9,0 1 9,-2-1 4,1 2-10,3 5-10,0-7-8,0 7-8,0 0 0,0 0 4,0 0 2,13 15 1,-9-3-6,4-1-1,-3 4-4,5 0 1,1 4-2,-1 1-3,0-2-1,3 2-2,1-3-1,-2 3-2,5-4 0,-3 1 1,4-2-6,0-1 5,2-1-4,-2-1-2,6-5-1,1-1-4,3-2 0,2-3-6,0-2-8,3-2-21,4-2-27,3-2-31,-6-4-48,-1-5-47,-1 2-53,-2-2-47,-3-4-109,-6 1-104,-7 2-203,-1-2-170</inkml:trace>
  <inkml:trace contextRef="#ctx0" brushRef="#br0" timeOffset="61950.56">3476 10749 1942,'-12'-3'56,"3"1"13,3 0-4,-1 0-6,7 2-4,0 0-3,0 0 28,-8 7 13,8 2 1,4 2-5,2 4-5,5 8-4,0-1-11,5 9-5,2 8-5,-2 0-8,12 22 1,-3 2-8,3 2-23,-3 0-33,1 3-37,-1 1-17,0 0-33,1 3-50,-7-5-84,0 2-206,-8-13-6,-7-6-129,-2-9-74</inkml:trace>
  <inkml:trace contextRef="#ctx0" brushRef="#br0" timeOffset="63419.7">2039 13001 1523,'0'0'19,"0"0"5,0 0-2,6 2 0,-6-2-5,0 0 0,0 0-5,0 0 3,2 4-1,-2-4 2,0 7 6,0-7-5,0 12-1,0-7 4,0 4 6,0-2 3,-2-1 8,2-6 2,-2 9 9,2-3 1,0-6 4,-2 7 2,2-7 8,-4 7 2,4-7 1,0 5 3,0-5 1,0 0-11,-9 2-5,9-2-4,0 0-6,0 0-4,-15-7-6,11 0-3,-3 2-1,3-1-3,0-1-4,-3-1-4,3-1-1,2-2-4,-2 3 0,4-2-4,-2-4-4,4 3 5,-1 0-3,4-3-1,2 1-1,-1-1 0,3 2-4,1 0 0,0 0 0,2 3 1,-1 1-4,2 3 2,2 1 1,0 2-1,0 6 6,0 1 3,0 7 8,1 2 2,0 6-1,-4 3 3,1 8 3,-5 4 2,-4 2-2,-2 3 8,-2 2-3,-6-2 0,0 0 1,-5 5 2,-4-1-8,0-2 1,0-2-1,1-8-1,1-1 3,0-4-6,2-5 7,2-2 5,-2-3 7,1-6-10,3-1-5,-1-6 0,-1-4-11,9 0 0,-11-12-9,6 3-9,4-5-2,1-1 3,0 0-4,0-4 2,4 2 1,0 2 0,-1-3 0,6 3-2,-3 0 2,2 3 1,-2-1-3,5 3-1,0 3 7,1 1-1,3 3 4,0 1-3,2 4 6,2-1-4,2 3 1,-2 0-2,5 2-1,-2 1 2,2 0-21,1 1-22,1-1-30,-4 2-46,4-4-42,-3 1-47,1-2-47,0-4-116,-4-4-88,0 1-197,3-5-149</inkml:trace>
  <inkml:trace contextRef="#ctx0" brushRef="#br0" timeOffset="63786.41">2694 12920 1987,'-6'-8'68,"-1"1"-2,2 5 2,-2-3 8,3 3 7,4 2-1,0 0-4,-12 7 1,5-2-5,5 7-3,-3-1-1,3 2-4,2 4-3,0 2-3,0 1-1,3 1 2,1-1-8,2 5 2,1-2-7,1 0 1,3-2-8,-1-2 0,3 0-3,2-4-7,-1-1 1,2-6-1,0-3-6,3-1-5,1-4 4,-2-2-3,0-5 0,0-1-6,2-6 4,-5-1-8,-5-4 1,-2 0-2,-4-2-8,-6 0 7,0-4-1,-6-1-1,-4 2 1,-4-2 1,-3 4 1,3 2-4,-4 5-2,0 2 0,-2 3 1,3 5-3,0 0 0,-2 5-15,4 0-17,-2 5-24,2-2-21,2 2-28,-1 2-32,9 0-31,1 0-42,4-2-45,0 0-117,2-5-104,0 0-174,0 0-143</inkml:trace>
  <inkml:trace contextRef="#ctx0" brushRef="#br0" timeOffset="65973.34">3411 12673 1534,'-7'-2'22,"2"-3"13,1-1 10,4 6 13,-6-5 14,2 3 14,4 2 7,-4-6 7,4 6 2,-4-4-9,4 4-6,0 0-11,-4-6-7,4 6-7,0 0-5,0 0 17,0 16 8,1-5 3,2 8-4,-1 2 0,0 6 1,2 1-3,-2 2 5,-2 3-6,2 0-9,-2 1 2,-2-1-6,2 0-6,-2 0-1,0 0-2,0-5-11,0 0-1,0-2 0,-1-6-7,2 2-5,-1-5 4,-1-3-3,3 0 6,-2-3 6,-1-2 1,3 0-5,-1-3-3,-1-3-6,-1 1 0,3-4 2,0 5-7,0-5-6,0 0 0,0 0-2,0 0-5,0 0 3,0 0-6,24-11-3,-10 6 1,2-3-2,7-5 2,0 3-1,4-4 0,5 2-4,0-5 0,0 4-8,2-2-9,0 2-11,-2 2-16,-3 0-19,-1 0-15,-7 2-17,0 2-25,-4-1-27,-2 2-34,-1 1-45,-4-4-72,2 4-154,-8-1-64,-4-1 65,0-1-164,-4 2-110</inkml:trace>
  <inkml:trace contextRef="#ctx0" brushRef="#br0" timeOffset="66226.2">3664 12862 1750,'-6'-3'117,"2"-1"16,0-1-11,4 5-13,-9-3-10,9 3-7,-7-2-5,7 2 14,0 0 9,3 16 0,-1-3-15,2 2-5,5 8-7,-1 2-7,1 6-2,0 2-8,3 4-4,-2-2-6,4 10-2,0-1-3,-1-3-8,-1 1-5,-1-5-11,0-2-20,-1 0-14,-2-5-20,2-1-19,-2-7-23,0 2-25,-4-7-30,3 0-27,-2-5-40,2-3-47,-2-3-104,3-4-102,-8-2-209,0 0-149</inkml:trace>
  <inkml:trace contextRef="#ctx0" brushRef="#br0" timeOffset="66731.47">4294 12628 1876,'10'-23'80,"-4"2"3,-1 4-6,-1 0-4,-2 0 7,0 0 9,0 0 7,-2-3 0,0 1-4,2-2-10,-2 3-9,-2-3-4,0-1-8,2 3-3,-4 0 1,0 1-4,-1 1-3,-1 3 2,-1 1-10,-3 1-1,-1 3-7,-1 4-7,-3 3 3,-2 2-3,0 5-6,1 0-1,-6 5 1,6 3-8,-2 2 0,3 5 8,1-1-9,3 3-1,2-1-3,3 0-1,4 0 3,4 0-2,4 2-2,5 0-1,4-2 3,4 2-1,7-2-2,3 0 3,7 1-2,1-1-1,2 0 2,-2 0 2,1 2-4,-9-4 1,-1 3-2,-2-2-6,-4 1 6,0 3 6,-5-2-2,-7 1 11,-2-2 2,-4 0-7,-4-1 3,-4 2 7,-1-1 6,-2-2 7,-6-2-1,-2-4-5,0-1 2,-1-5 2,-4-5 0,2-6-6,-4-5-2,3-8-2,-5-8-4,4-13-6,3-4 1,2-4-11,5-3-8,5-1-12,5 4-18,5-5-16,7-2-18,9-14-20,4 1-24,-1 6-40,6-1-74,5 0-220,-1 4-87,0 4 39,-8 7-211,-1 6-195</inkml:trace>
  <inkml:trace contextRef="#ctx0" brushRef="#br0" timeOffset="67580.16">4137 10818 1898,'-9'0'-7,"9"0"2,0 0-2,-10-6 6,10 6-1,-6-5 13,4 1 4,2-2-3,0 1-3,4-1-1,0-2-1,4 1 1,3-3 0,1 2-2,6-1-1,0 1 1,4 1 5,1-1 3,3 2-1,-6 2 4,1 1 1,3 3 0,-2 2 7,2 3 6,0 3 7,-1 1 5,3 8 5,-2 3 2,-4 4 8,1 5 6,-6 3 2,2 11-1,-6 3 4,2 4-4,-6 6 0,0 22-2,-4-2-5,2-7 1,-5-11-4,3 2-5,-1 1-2,-2-2-5,4 0 0,1-6-6,3 1-3,0-8-2,3 0-3,1-9 0,6-4-1,0-5-3,4-5 0,3-4 0,3-4-2,0-5 0,-1-3-6,3-3 0,2-4-3,-3-2-3,-2-4-3,3 0 3,-5-1 0,3-2-2,-5-4 0,-1 5-6,-2-1 4,-4-2 12,0 4 8,-3-1 9,0 1 6,-4 3-2,1-3-5,-2 5-3,-1-3-6,-1 5-4,-6 0-5,0 0 3,7 10-6,-9-2 4,-1 7-2,-1 3-5,-1 4-2,3 5 5,-2 0-6,1 3 3,2 5 4,2 3 4,6 3 10,7 7 5,0 1-3,11 20 0,3 1 2,5-1-7,4-5 2,2 1-10,-2-2 4,5-4 2,-1 2-5,-3-6-3,-2-3 2,-8-10-3,-3-7-5,-8-7 5,-2-2-5,-3-5 9,-1 2 9,-2-2 13,-5-4 7,-4 0-3,-2 0-1,-7-1-5,-4 3-4,-3-2-19,-10 3-41,-1 4-55,-10 1-74,-5-2-60,-4-3-129,-1 2-256,-1-7 33,-4-4 86,7-3-295,1-5-265</inkml:trace>
  <inkml:trace contextRef="#ctx0" brushRef="#br0" timeOffset="68566.41">3862 15294 2105,'-4'-6'-25,"1"-3"6,-1-2 2,2 0 1,2-2 7,0-3 9,0 1 11,2-6 7,0-1 6,-2-4 3,2-1 0,-2 1 1,-2-3 2,0 1 1,-4 2 6,-4-7 5,0 3 6,-2 3-1,-8 0 1,0 3 2,-8 2-8,-3 6 7,-3-1 3,-7 6 0,-4 4-4,1 1 4,0 6-1,-3 2-7,1 2 0,4 3-3,1 4-5,3 6-1,4-5-2,3 9-2,5 0 0,4-2-3,10 2-5,8 1-2,2 0-1,10 2 0,5 5 0,6-3-5,11 4 0,5-4 1,7 4-2,13 0 0,3 2-2,-7-6 1,-9-2-5,1 0-1,-3-4 0,-3 8 0,0-6-3,-6 6 1,-5-2 3,-3-3 2,-5 6-1,-4 2 3,-6-2 1,-3 4-5,-8-7 3,-1 9-1,-2-7 8,-6 3-2,-4-5 6,-2-1 8,-1-4 4,-3-7 0,-3-4 11,-1-5-12,-1-7 3,-4-4-9,-6-9-2,-3-4-5,-11-19-4,1 0 7,4-11-2,6 3-4,9 3-5,7 3 1,3 4-4,7-6 3,3 8-6,6 0 4,5 4 2,6-5-12,8 4-6,2 3-16,11-6-20,-1 3-32,6 4-51,3 3-56,3 2-70,0 4-125,-7 2-148,1-2 45,0 2-164,-3 1-139</inkml:trace>
  <inkml:trace contextRef="#ctx0" brushRef="#br0" timeOffset="69084.63">4547 15135 1960,'-19'-2'82,"5"1"-3,-2 1 2,6-7 11,0 7 16,0-1 0,2 1-1,8 0-15,-12-4-12,12 4-3,-2-4-9,2 4-6,18-7-5,-2 0-8,7 0-17,7 1-21,5-7-32,8-2-34,4 0-33,2-3-39,-1 1-41,5 2-42,11-12-91,-1 3-136,-14-1-154,-9 2-92</inkml:trace>
  <inkml:trace contextRef="#ctx0" brushRef="#br0" timeOffset="69361.57">5317 14562 1802,'-6'-8'75,"1"4"9,0-2 14,-1 1 19,0 1 9,2 2 0,-1-2-6,5 4-11,-9-2-9,9 2 1,-10 12 4,6-1-7,-3 4-6,1 3 3,0 4 3,-1 3-6,4 0-6,-5 3-8,7 1 1,1 0-10,1-1-6,3-2-2,-2 2-5,2-2-4,0 0-5,3-4-4,2-6 0,2 1-5,4-2-2,4-2-5,3-6-4,0-1-10,6-4-22,4-2-32,0-4-41,6 0-48,-2-5-66,4-2-70,-6-4-121,-2 3-160,-3-9 30,-5-1-210,-7 5-215</inkml:trace>
  <inkml:trace contextRef="#ctx0" brushRef="#br0" timeOffset="69560.79">5545 14633 2233,'-13'0'106,"2"3"-14,2-1-7,4 3 5,-1 3 12,2 3 6,-2 3 7,3 6-1,3 6-8,3 3-10,3 10-10,-1 1-4,8 8-10,3 2-18,2 18-25,5-3-33,-1-1-39,-4-8-52,-4-9-57,2 1-67,-5-1-113,-2-12-162,-3-7 25,-2-2-131,0-4-98</inkml:trace>
  <inkml:trace contextRef="#ctx0" brushRef="#br0" timeOffset="70761.42">5924 14401 1610,'-17'-21'-6,"1"3"18,0 1 12,4 1 15,1 3 10,1-2 14,1 1 8,-2 2 9,5-3 4,0 0-3,-2 4-7,6-1-6,-1-3-8,1 3-5,4 5-1,3-8-3,1 3-4,2 5 1,-1-5-2,6 4 3,-1 1-3,1 3-2,-1 3 1,1 2-2,2 5 0,-1 4 0,2 5 1,-2 6-6,-1 5 0,0 7 0,-2 3-4,-3 6-4,-2-2-1,-2 9-4,-2-3 0,-2-2-2,0 0-3,-2-2 2,-2-1-7,2-2 0,-2-9 4,2 1-7,2-7-1,-2-2-2,0-3 2,2-2 0,0-5-1,0 1 1,4-8 2,2 1-5,0-4 0,-6-2 1,20-6-3,-10 3 0,3-7-4,0 3 0,-3-4 0,3 4 1,-3-1-3,-1 2 5,0 1-6,-2-1 1,0 3-1,-1-1-3,1 0-4,-7 4 5,0 0 4,13 8 0,-9-1-2,-2 0-1,2 7 1,-2-1-2,3 3 5,-4 2 2,4 6 2,-1 1-1,0 5 5,5 2 0,-5 2-1,3 0-6,-1 3 7,0 1-1,0 0-4,0-1 3,2 0-1,-3-3-1,0 1 1,-1-6 2,0-1 7,-2-1 0,0-1 9,-2-3 3,0 2 8,0-6 12,-4 3-7,-2-2-4,-1-5-2,-3 4 3,-1-1-8,-5-6-3,-2 3-17,-1-5-34,-4-3-33,-4 0-43,-3-7-56,0 0-50,1-7-49,-7 0-115,2-6-127,-3-8 38,4-6-163,1-5-120</inkml:trace>
  <inkml:trace contextRef="#ctx0" brushRef="#br0" timeOffset="71921.47">6089 13919 1652,'-5'-5'-26,"0"0"13,0-2 8,-3 3 8,2-1 14,0-1 18,-1 1 15,0 1 14,1-3-2,0 0-6,0 1-2,2-1 0,-2-1-4,-2 1-2,4-3 0,0 1-1,-2 0 2,0-1 1,-1-4 1,3 3-6,-5-3 2,3 1 7,-3-3-3,3 2 0,-4-3-5,-2-3-7,0-1 0,2 3-2,-3-8-3,-2 0 0,0-3-3,1-1-4,0-3-4,-1-8 0,4-1-3,0-2-2,2 1-1,7 2 1,2-1 0,3-1-3,5-5 0,1 0 1,1 2-2,2-3-1,2 1 3,2 0-1,7-15 2,-4 10 1,-2 6-1,3 1-4,-4 0 1,4 1-1,-5-1 6,1-2-8,-2 1-1,-2-1-1,-4-3-2,-2-2 0,-1-1-2,-5 1-3,-7-5-1,-1 3-2,-6-15-3,-12-3-8,-4 3 0,-4 1 1,-7 2 1,0 1 0,-4 3 1,-1 2-3,-1 2 1,1 2 0,0 0 0,-2 1-1,1 1 1,2 0-3,-3 1-2,2 1-1,1-1-3,1 2-2,-1 3-1,2-1-2,10 9-1,4 6 4,-1 0-4,3 3 1,-3 0 2,2-2-4,1 2 4,1 2-2,-2 0 2,3-2 4,-3-1-4,4 0 5,0-2 0,3 2-1,-2 1 2,0-1-2,1-5 1,-1 4-1,4 3-2,2 1-2,-5-7-4,4 7 5,0-1 0,0 2 2,1 0 2,-1-3 3,3 6 1,6 2-3,-2 2 2,4-2 3,1 2-1,-1 2 5,6 1-2,-4 2 1,5 0 1,-2 0 1,2 3 0,-2 1-1,2-1 4,0 1-1,0 0 0,0 2 1,-2-3 0,2 2 1,-2 1-3,0 0 4,0-1 0,-3 0-2,3 2 2,-3 0-1,4 2-1,-1-1 4,-1 1-2,-1 1 2,2 1-4,-2 1-1,2-2 2,-2 4-4,4-4 5,0 7-2,-4-9-1,4 9 0,-2-5-1,2 5 0,-2-6-3,2 6 0,-4-4 4,4 4 0,0 0 0,0 0-2,0 0 3,-18 10-1,12-5 3,-5 4 0,-2 1-1,-2 4 4,-1 1 0,-2 0 0,2 2 1,-3-1-2,-6 3 0,3-1 0,-1-1 2,-2 3-1,3-1-1,1-5-1,2 1 3,2-2-1,-2 0-8,4 1-14,3-6-18,-2 1-19,4 0-21,2-1-22,2-3-15,-2 3-13,2-1-11,4-7-29,2 2-281,0-2 41</inkml:trace>
  <inkml:trace contextRef="#ctx0" brushRef="#br0" timeOffset="72219.72">4323 9664 1183,'0'0'-32,"-4"4"7,4-4 6,0 0 7,-4 3 1,4-3 4,0 0 9,0 0-3,0 0 8,0 0 4,12 6 8,-3-4-1,2 1 16,1-3 5,7 5 10,0-3-2,3 1 2,5 2 3,1 4 0,3-4-2,7 3-1,0 1-9,0 1-4,-1-1-2,1 1-3,-2 2-2,-1-1-3,2-2-1,-3 3-9,-2 0-26,-1-2-44,-3-1-62,0-2-119,-6-2-233,-2 0 24</inkml:trace>
  <inkml:trace contextRef="#ctx0" brushRef="#br0" timeOffset="77224.45">8205 7868 674,'6'-3'63,"-6"3"-19,13-1-15,-13 1 1,11 0-3,-11 0 11,6-3-5,-6 3-1,8-1 2,-8 1-2,6-2-4,-1-3 3,-5 5 1,7-3 10,-7 3 3,4-7 10,-2 4 9,-2 3 3,4-4-4,-4 4 1,2-5-9,-2 5-7,0 0-2,0 0-10,-16-2-3,16 2-2,-28 7-3,4 3-5,-1 0 0,-9 4-6,-10 1-1,-2 2 0,3 0-2,-5-2 0,5 0-1,4-2-3,3-1 0,0 0-3,9-3 1,3-1 0,2-1-1,2-2-1,3 2-3,3-1 7,0-2-4,2 1-3,0-2 5,3 0-3,0 1-3,-1-2-3,1 1 3,1 1-1,2-2 0,-1 0 1,-1-1 2,8-1-6,-9 4 1,5-2 3,4-2-2,-8 2-1,8-2 2,-9 2-2,9-2 1,-4 2-2,4-2 2,-7 5-1,7-5-2,0 0 3,-6 0-1,6 0-2,-2 7 1,0-2 2,0 3-2,-2 1 2,-1 3 1,3 2 0,-2 9 6,2 0 7,-2 6 7,4 3 4,-2 9 6,2 3 7,2 12 2,2-1 4,2 26 0,3-1-4,-3-4 0,0 4-4,0-2-2,1 1 0,0-15-3,-1-9-4,-4-2 1,4-1-7,-4-8-1,2-2-1,-2-6 0,-1-6-3,3-1-2,-2-5 1,0-2 1,1-3 3,-3-2 5,2-1 11,-2-3 1,2-4-5,-2-1-1,0 1-3,0-4-4,0-5-2,-2 7 0,2-7-5,-5 4 1,5-4-4,0 0 0,0 0-1,-9 0-3,9 0-1,0 0-2,0 0 1,0 0 1,0 0-9,0 0 1,0 0-3,0 0 0,0 0 1,0 0-4,0 0-2,0 0 4,-10-6-5,10 6 1,0 0 2,2-7 1,-2 7-3,0 0 1,6-11 0,-3 10 3,5-2-3,-1-2 1,-1-1 0,5 3-1,-2-1 1,5-2-1,1 1 1,1-1 2,4 0 0,3 1-1,-1-2 1,4 2 0,2-3 1,2 2 1,3-1 0,6 2 0,1-3 0,2 1 2,9 0-3,4-3-1,3 3 4,22-3-1,7-1 0,2 0 2,4 2-3,4-2 2,0 2-1,3 2 0,-2 1 3,-1-2-3,-4 3 0,-2 1-1,-2-2 2,-5 1 1,-8 3-2,-13-3 4,2 3-2,1-1 3,-3-1-4,3 0 0,-1 2 0,-1 0 0,0-1 1,0 1-3,-3 0 1,-2-2 1,-1 0 2,-9 2-4,-1-1 3,-2 1-2,-3 0 1,-3 0 1,-6-3-1,-1 5 0,-3-3 1,-3 1-1,-3 0 2,-2 2-2,-4-1 2,2 1-1,-6-3 2,1 1 0,-2 2 6,-2-2 5,-1 2 5,0 0-1,-1-1 3,0 1 2,-9 0-1,14-2-1,-8 2 5,-6 0 3,11 0-1,-11 0 3,11-4-4,-7 0-2,-4 4-6,9-6 0,-7 3-1,-2 3-3,8-6 5,-7 2-6,2 0-3,-3 4 2,4-7-2,-2 2-1,-1 0-5,-1 5 0,3-9 1,0 1 0,0 0 0,-1 1 2,-2-2-2,4-1-4,-2-2 4,1-1-4,2-2 1,-1-2 0,0-1 2,1-3-3,-2-1 2,2-5-2,-3 1 4,3-6-8,-3 3 0,0-4 0,-2-5 1,0-2-1,-4-4 0,1-8 1,-3 0-6,0-6 2,-3-16 1,-1-2-3,-6 6 0,3-3 0,-3 4 2,1-2 1,-2 5-2,3-2 1,-2 12-3,4 9 3,-2 1-2,0 0 0,2 3 1,-3-1-3,5 7-3,-4 1-2,4 0 1,2 3 0,-3 1-1,0 2 3,3 4 0,2 4-1,-3 0 2,3 4 3,2 3-2,-4 0 3,5 0-4,-1 3 2,-1 2 1,3 1 0,-2-1-3,0 3 0,2 0-4,0 0 1,0-1-4,0 3-3,-2 1-2,4-1-1,-5 1 4,5 4-2,-5-6 1,5 6 0,-2-4 2,2 4 2,-5-6-2,5 6 2,-5-1 3,5 1 3,0 0-1,0 0 0,-19 4 3,11-2 1,-1-1 0,0 3 0,-3 0 1,0-2 1,-4 2 0,0-1 0,-4 3 2,1-3 0,-7 1 3,0 2-4,-4 1 3,-9-2-1,1 1-1,-4 1-1,-9 3-1,-4-1-2,-21 4-3,-4 3-1,-7-3 3,-7 2-3,-3-1 3,-7-1 1,-6 4-2,-2-4 1,2 3 5,2-1-1,5 0 1,-2 0-1,8 2 0,2 1 0,4-3 1,6 0-1,3 1 1,16-6 1,8-1 1,5 0 0,3 0-2,-1 1-1,11-4 4,-1-1-3,3 2 2,6 0-1,3 0 2,3-3-3,6 0 0,0 0-3,3-1-4,0 2-4,5-4 0,0 1 1,5-2 1,7 0 1,-11 0 0,11 0 1,0 0 0,0 0-5,-7-3-2,7 3 3,0 0-3,0 0 2,0 0 0,0 0-6,4-10-2,-4 10-3,0 0-8,5-6-3,-5 6-8,0 0 1,5-5-6,-5 5-6,0 0-7,6-2-6,-6 2 5,4-4-2,-4 4 4,6-2 4,-6 2 2,0 0-1,9-2 2,-9 2 5,0 0-2,10-3 5,-10 3-11,0 0-7,0 0-12,13 3-21,-13-3-36,0 0-202,7-3 148</inkml:trace>
  <inkml:trace contextRef="#ctx0" brushRef="#br0" timeOffset="78025.4">8385 7532 938,'0'0'-8,"0"0"2,-9-8 6,9 8 8,-8-3 2,2 1 4,6 2 9,-20 0-2,8 2-4,-1-2 3,-6 1-7,0 4 2,-8 0 4,1 3-8,-4 0-6,-4 1 3,-2 2 2,1 0-3,-5 1-2,0 1 5,5 1-2,-1-1-2,5 1-4,-1-2 2,6-2-4,3 0 2,4-1-4,-2 1 0,6-3 3,0 1 0,3-2 1,1 2 3,-3-5-5,7 1 6,-2 0 0,1 0 0,0 0-3,-1-1 2,4-1 5,-1 2 1,6-4 7,-10 4-9,6-3 2,4-1-4,-7 5 6,7-5-3,-8 3-6,8-3 4,-3 2 0,3-2-1,-7 4-1,7-4-3,0 0-3,-5 2 6,1 2-3,4-4 2,-9 5-3,1 2-1,-1-2 5,-4 1-5,1 0 0,-1 1 1,-2 3-7,0-3 6,1 2 3,1 0-6,-2 0 4,3 1-4,0-1 8,0-1-7,2-1 0,0 0 5,5 0 0,-4-2-4,4 0 2,1 0 5,0-1-3,1-1 10,3-3 3,-1 8-4,1-8 4,-4 4-2,4-4-1,-2 5-6,2-5 1,-3 4-5,3-4 4,0 0-1,0 5-5,0-5-1,0 0 2,0 8-2,3-3 5,-1-2-3,-2-3-1,4 10 0,0-2 4,3 1-3,-1 2 3,0 4-3,2 5-5,3 1 10,0 1-1,1 7 0,2 2 4,0 2-15,1-1-27,4 9-30,0-4-47,-4-6-120,2 0-157,0-1 103</inkml:trace>
  <inkml:trace contextRef="#ctx0" brushRef="#br0" timeOffset="81424.17">9556 9060 1056,'0'0'-5,"0"0"7,0 0 5,0 0 5,4 4 8,-4-4 2,0 0 2,8 0-8,-8 0 3,13-8 0,-4 5-5,6-6 1,-1 1-1,5-2 6,3-4 8,6-3 2,1 0 10,3 0-4,2 2-5,-2-3-2,-1 5-3,-3 1-2,-3-1-12,-5 4-17,-2 2-24,-3-2-23,-4 6-23,-3-2-35,-6 5-71,-2 0-180,0 0 127</inkml:trace>
  <inkml:trace contextRef="#ctx0" brushRef="#br0" timeOffset="81626.59">9630 9069 950,'-22'16'-10,"4"-2"10,1-3 10,4-2 8,1-2 9,2 1 15,4-2 5,0-2-1,0 1-3,2-1 3,4-4 9,0 4-1,0-4-1,0 0-1,25-10-5,-10 5-2,6-5-2,5 1-6,4-4-14,-1 0-18,3 1-27,0 0-28,-7 4-20,1 1-15,-5 0-13,0 0-1,-7 4 0,-3 1-1,-2-1-14,-9 3-191,0 0 178</inkml:trace>
  <inkml:trace contextRef="#ctx0" brushRef="#br0" timeOffset="81729.93">9831 9060 836,'-10'5'9,"2"-1"17,-4 2 8,2-2 14,0-1 19,1 1 17,1-1 10,1-2-10,7-1-3,0 0-12,0 0-7,0 0-10,26-19-37,-4 12-55,8-6-92,3-4-241,7-1 27,-2-1 140</inkml:trace>
  <inkml:trace contextRef="#ctx0" brushRef="#br0" timeOffset="86784.28">12820 7530 494,'4'-11'153,"-4"11"-78,2-4-10,-2 4-5,0 0-4,0-8 1,0 8-3,2-5-10,-2 5 0,0 0 8,-4-7-8,4 7-8,-4-7-3,4 7-1,-10-3-7,4 3-2,-2-3 3,-2 3-3,-3 3 1,-2-2 1,-4 1-8,-5 5 4,-2 0 6,0 1-4,-7 3-6,0 0 4,-3 5-4,-6 1 1,-3 3 0,-14 9-2,-5 2 3,3 3 4,-1 2-2,1 6 4,0 0-1,2 5 3,3 6 0,4 1 4,3 3 1,1 4 0,2-2 3,7 5-5,3-1 3,4 0 1,7 7 3,5 0-6,6 4 3,9-9-1,8-6-1,3 22-2,10-7 0,8 2 1,5-2-4,11-8-2,4-1 0,7-7-6,3-4 3,1-11-5,2-6 2,1-6-1,-5-12-1,-7-5-1,1-8 2,-1-6-1,11-5 6,24-7 2,-4-10 3,5-5 3,-3-5-4,4-6-2,2-8 0,0-5-6,-2-4 4,-3-5-4,-1 1 0,-8-4-2,-3 1-3,-7-6-1,-8 1-2,-4-4-1,-11-5-4,-6-2-1,-6-3 1,-12-1 0,-7-1-6,-9 1 3,-7 0-7,-5 2 5,-6 5-5,-8 3 3,-3 6 2,-7 5-5,-7 7-1,-5 7 2,-6 6-2,-5 7-4,-2 8-6,7 9-7,3 7-3,-4 4-6,9 5-10,-10 6-14,1 4-17,-14 13-19,2 5-21,8 7-32,4 1-23,6 4-52,13-3-414,6-5-129</inkml:trace>
  <inkml:trace contextRef="#ctx0" brushRef="#br0" timeOffset="87710.18">15024 7640 1630,'-5'-12'-89,"-1"0"17,-2-1 17,-3 1 9,1 0 13,-10 0 9,2-2 9,-9 2 13,1 1 0,-9 2 4,2-1 4,-7 5 7,1-1 4,-1 1 2,-5 5 2,1 0-4,0 3 6,-5 6 4,-4 3-2,3 5 13,-17 10 3,-1 3 1,5 6-4,0 4 2,0 6-3,-1 3 0,3 7 2,1 3 1,5 4 1,2 3-2,5 1 0,5 4 0,3 1-2,6 2-2,5 0-3,2 4-3,9 1 1,5-1-1,5 2-4,6-12 2,4-8-1,10 20-3,6-5-4,4-3 3,8-9-3,2-2 0,7-6 0,0-9 3,7-3-1,-4-11 1,3-11-1,3-2 4,5-8-4,3-4 5,8-4 3,25-6 7,5-6 5,-3-8 4,-2-1 0,0-8 3,-5-2 4,-4-7-3,-1-4 1,-6-7-7,-3-4-3,-4-1-5,-5-6-2,1-2-6,-5-2 1,-2-2-3,-4-5-5,-5-3-2,-5-5-1,-3-8-6,-6-1-2,-4-3-2,-9-1-8,-5 2 4,-3-2 1,-10 3-1,-2 5-3,-10 3 1,-7 7-2,-4 4-1,-7 9-1,-7 4 0,-5 8 2,-7 4-3,-9 9-6,-7 5-1,-13 6-6,-3 4-9,-7 7-9,1 5-6,9 2-8,11 6-6,3 2-13,2 1-11,-1 5-19,9 1-15,7 5-23,1 3-26,7 2-28,4 1-81,9-1-363,5 3-132</inkml:trace>
  <inkml:trace contextRef="#ctx0" brushRef="#br0" timeOffset="88533.73">16371 7761 1643,'-2'-9'-87,"2"1"17,-2-1 12,-3-1 9,1 2 14,-2 0 11,0 2 11,-5-1 3,-4 3 5,1 1 2,-6-1 7,-1 4 6,-2 0 11,-7 4 4,1 3 4,-6 6 9,-7 5 1,2 4 0,-15 14 1,0 4 6,1 6 0,4 8 2,3 4 4,-1 4 1,5 0 1,1 3-1,6 0-1,1 4-1,9-2-2,5 1-4,1 2 3,7 5-4,1-1-6,4-10 0,7-8-1,8 1-2,-4 2-5,11 13 1,4-4-3,4-2-4,3-8 3,-1-10-3,1-7 3,5-7 3,2-2-1,6-3 1,4-6-2,5-5 6,4-4 6,3-4-1,5-6 3,1-4 2,27-4 7,4-6 3,2-4-1,2-6 3,0-6-4,-4-3-7,-2-5-2,-5-7-1,2-3-2,-3-3-4,-5-7-5,3-2 2,-1-2-9,-2-3 1,-5-4-8,-6-2 0,-7-3-4,-10-6 0,-5-6-2,-9-5-2,-11 1-2,-8-2-4,-6-2-5,-11 1 2,-9 2 3,-6 1-5,-4 5-1,-9 8 0,-5 2 2,-3 8 1,-2 5-2,-7 5 0,-1 5-3,-7 9-1,-4 7 3,-5 5-3,4 9-2,-2 8-4,-2 5-11,-6 5-9,-21 7-15,-4 10-21,0 3-16,0 11-22,6 8-17,4 5-28,10 6-20,3 7-28,8 0-57,9 3-153,8-3-198,10 0-106</inkml:trace>
  <inkml:trace contextRef="#ctx0" brushRef="#br0" timeOffset="88930.9">18048 8981 1651,'0'0'-22,"0"-11"14,0 7-8,0 4 3,0-7 0,0 7-1,2-8 1,2 4-3,-4 4-22,6-3-27,-6 3-38,11-2-71,-4 0-220,1 0 96</inkml:trace>
  <inkml:trace contextRef="#ctx0" brushRef="#br0" timeOffset="89113.72">18715 8907 1170,'6'-4'46,"2"1"-3,0-1-4,0 0-7,-2-2-4,2 3-4,1-3-8,2 4-25,-1 1-35,3-1-46,-3 2-91,6 0-185,0-3 122</inkml:trace>
  <inkml:trace contextRef="#ctx0" brushRef="#br0" timeOffset="89288.4">19794 8874 1082,'10'-5'58,"0"4"-8,-4-3-2,2 2-13,2-3-9,-2 5-2,-2-2-25,3-1-47,-5-1-70,2 4-163,-6 0-17,14-4 185</inkml:trace>
  <inkml:trace contextRef="#ctx0" brushRef="#br0" timeOffset="91996.14">8542 12934 761,'11'-3'166,"-4"1"-74,-3 0-41,4-2-10,-4 1-1,2-1 4,-2 0 7,3-3 2,1 0-1,-5 2 5,9-5 0,-5 1 3,1-1 7,0-2 3,-3-1 7,5 0 1,-3-2 5,-4-2 0,4 2-5,-7-3-2,0 1-3,-2-1-4,-3 4-2,-1-1-8,-5 1-4,-3-1-6,-6 3-6,1 3-1,-3 1-3,-2 6 0,-1 1-5,-1 2-2,-2 5 2,0 0-3,-2 5-4,4 0-5,3 1 1,-1 2-4,6-2 1,0 3-3,6 0 0,1 0 0,5-2-2,2 2 0,4 0 1,4 1 1,2 1 1,7 0 1,6 0 0,3 2 0,5 1-3,0 0 0,7 3-2,0-1 0,0 2-4,-5-2 2,-3-2-3,-1 3-3,0-3 6,-6 4-1,1-2 1,-9 0-2,-1-2 5,-6-1 2,-1 0 1,-8 0-3,-2-2 7,-3 2-2,-2-1-1,-4-3-2,-2-2 0,-1 0 1,1-4-1,0-2 2,-2-1-2,1-4 6,3 0-6,-4-6 0,4-2-6,-2-1 1,4-7-1,1-5-2,2 0-6,5-4 4,2-3-2,6-2-3,2 2-5,9-7 2,4 1-5,7-2-3,4-2-16,5 3-21,3 3-36,0-1-58,3 7-74,-3-1-98,5 0-190,-3 2 42,0 2-150,1 1-109</inkml:trace>
  <inkml:trace contextRef="#ctx0" brushRef="#br0" timeOffset="92640.58">9512 13051 1691,'-6'-2'29,"6"2"10,-16 0-5,10-2 5,6 2 21,0 0 23,-15-1 20,15 1 2,-8-3-4,8 3-11,0 0-11,-9 0-5,9 0-4,0 0-7,0 0-5,0 0-5,0 0 11,0 0 8,0 0-2,0 0-5,28 6 6,-9-4-1,2-2-4,13-2 2,7 0 4,5-2-2,13-1 0,2-4 2,22 1-4,2-4-3,-3 3-3,-1-1-13,-16 0-1,-7 3 0,-5 2-8,-9-2-5,-1 1 0,-5 2-4,-7 1-5,-1-1-8,-4 0-8,-6 3-21,0-1-17,-3-2-11,-3 4-19,-1-4-24,-2 4-37,-3-4-47,-2 2-46,-2 2-52,-4 0-112,3-7-140,-3 7 50,0 0-146,-9-11-111</inkml:trace>
  <inkml:trace contextRef="#ctx0" brushRef="#br0" timeOffset="93001.56">10344 12796 1768,'-19'-2'42,"2"0"3,5 2 0,-2-3 18,6 3 28,-2 0 22,1-2 13,9 2 1,-13 0-4,7-3-10,6 3-6,-11 0-7,11 0-10,-6-2-7,6 2-2,0 0 7,0 0 5,0 0 6,17 12-4,-7-9 2,8 4 4,-2-2-4,5 2 5,5 1 2,2 0-3,-1-3-5,0 5-6,1-2-10,-1 1-7,-1-1-6,-4 1-7,3 1-6,-5-1-6,0 1 0,-6 0-5,4-1-1,-6 1-3,-3-1 1,-1 2 0,-6 1-1,-2 0-3,-6 1-4,-5 0-1,-5 4-4,-8 0-2,-2 2-20,-3-2-35,-5 1-37,4-1-55,-3-1-64,-1-4-95,2 1-142,7-4-203,-1-4 66,5-1 69,6-4-299,3-2-279</inkml:trace>
  <inkml:trace contextRef="#ctx0" brushRef="#br0" timeOffset="95906.67">11462 12721 2115,'10'-2'-38,"-10"2"4,0 0 5,0 0 0,11 0 1,-11 0 6,0 0 3,0 0 5,7 5 7,-7-5 10,4 5 10,-3 0 7,-2 2 4,2-2 8,-2 1 9,-1 0 5,0 1 2,-3-1 5,-1-1 1,1 1 3,1 1 2,-4-4 1,1 1 2,0-3 2,-3 2-1,0-3-5,2 0-5,8 0-5,-21-6-1,10 1-4,0-2-3,3-3-3,0 1-7,2-4-1,-2 2-6,4-4-2,2-1 0,0 1-5,4 0 0,1 1-6,4-1 1,5 2-3,-2-1-1,2 0-1,6 2 0,-3 2 0,-1 3-4,2-1 4,0 4-2,1 2 1,-3 1 1,4 4 2,-2 5 5,2 1 6,-2 7 4,0 5 3,-2 3-1,-1 4 6,-5 5-2,1 0 5,-4 3-2,-3 2 7,-4-1-10,-5 6 0,-2 1-3,-3 2 1,-5-5-2,-1-1-2,-2 0 0,-4-4-4,1-3-2,-1-5 6,4-3-6,-4 0 0,1-5 0,-3 0-3,6-5 6,0-4-3,-1 1 0,4-4 0,0-4-5,3-1 1,-2-1-9,2-4 4,1 1 3,0-3-5,3-1-1,-2 0 2,5-3 0,1 3-3,-1-2-1,2-2-3,3 0-1,2 1-1,0-1 2,2-1-1,3 0-2,2 1 1,1 0 1,2-1 0,1 1-2,-1 0 10,4 2-9,0-1 3,-2 5-3,4-1 3,-4 2 0,1 2-2,2 0-1,0 4 9,1 1-1,2 3 1,-4-1 1,2 2-3,2 2 5,-1 2-5,3-3 2,-5 2 1,3-1-1,1 0 3,-2 1-5,3 0 4,-4-4-9,3 4 3,2-4 4,0-1-10,1 1-13,4-2-13,-6-5-21,6 1-26,-1-2-36,3-2-39,-1-3-47,3-1-55,-4-3-108,1-4-159,1-7 56,-8 1-131,0-5-95</inkml:trace>
  <inkml:trace contextRef="#ctx0" brushRef="#br0" timeOffset="96525.83">11877 11997 1668,'-6'-9'-5,"-3"3"18,3-1 14,-3-1 12,4 1 16,-3-1 4,0 0 6,4 0-4,2 2-6,-1-1-10,6 0 1,1-3-6,6 2 0,3 1-6,2 0 5,4 0-2,3-1-4,0 5-2,0-1 0,1 4-1,-2 0-4,-2 0 1,3 4-3,-4 2-1,-1-1 2,1 3-1,-4 3-1,-1 1 1,-2-1 1,-6 3-2,0 0-1,-3 3-1,-4-2-2,-3 2-3,0-3 0,-1 2 0,-5-3-2,2 2-1,-1-3 0,0 2-3,3-6 0,-1 2 0,1-2 0,-1 0-2,3-3 0,0 2-1,4 0 0,-3-4-2,2 4-1,2-7 0,4 5-1,-4-5 0,10 6 0,-4-5 0,2 2-2,4-1 1,0 1 0,1 1 2,2 0-2,0 1 3,1 1 3,1 1 5,1 1 0,-2 0 7,2 2 0,-4-3 3,2 3 1,-4 0 4,0-2 1,1 2 6,-6 0 4,-1-2 2,-4 1 2,-2-2 2,-4 4 3,-2-3-5,-5 1-6,-2-2-3,-3 1-3,-6 1-2,-1-4-12,-5 3-32,-2-4-43,1 1-64,1-5-107,-4 0-202,3 0-91,2-2 79,3-7-152,1-2-94</inkml:trace>
  <inkml:trace contextRef="#ctx0" brushRef="#br0" timeOffset="97864.1">11312 13740 1572,'-7'3'-17,"1"0"13,-3-2 8,9-1 14,-8 3 14,2 1 21,6-4 9,-11 2 6,11-2-3,-7 2-6,7-2-2,-6 4-4,6-4-2,0 0-4,0 0 3,-4 3 7,4-3 8,0 0 3,0 0 1,30-7-3,-13 3 0,6-3-8,6-2-2,9 1-3,2-3-1,9-2-3,4 2 1,3 0-9,-5-1-5,-1 0-4,-9 5-1,-5 1-8,-5 0-6,-6 3-7,2-3-6,-9 3-4,-7 3-3,-3 0-10,-8 0-16,-2 7-7,2-7-6,-25 11 2,3-1 2,-5-3 5,-12 6 1,-2 1 6,-6 1 2,-1-2 0,-1 1 7,2 0 3,-2 1 9,4-4 4,8 0 9,-1 1 1,8-7 5,2 2 5,5 2-2,4-5 0,2 1-1,7-1 3,1-2 3,9-2 1,0 0 2,0 0-1,31-7-1,-5 1 3,10-5 1,11 1 3,8-2 0,21-3-5,0 2 2,-10 1-5,-9 3-3,-3 2-4,-11 0-2,-3 2-12,-5 1-12,-5 0-10,-6 0-12,-2 0-12,-7 3-20,-4 1-18,-7 0-12,-4 0-1,0 0 7,-22 5 3,6-1 13,-10 0 4,-1 1 6,-9 6 9,-4-6 4,-1 5 5,-7-1 9,5 1 8,1-3 7,-1 2 11,5-1 5,8-3 0,3 3 3,1-1-2,8-2 2,2-1 10,3 0 6,8-3 3,5-1 3,0 0-5,0 0 0,35-1-3,-7-3 1,12-5-3,11-1-8,5 0-39,0 1-58,1-3-89,-1 1-189,-1-2-142,-4 0-19</inkml:trace>
  <inkml:trace contextRef="#ctx0" brushRef="#br0" timeOffset="102013.72">8704 14773 1390,'7'-7'1,"-3"5"3,-4 2 13,9-6 8,-5 5 8,0-5 14,-4 6 5,4-5 3,-4 5 3,4-5-1,1 3-1,-5 2 4,0 0 2,5-5-4,-5 5-1,0 0-6,0 0-1,0 0 2,0 0 12,-5 20 5,-4-8 1,3 5 0,-6 4 1,-2 5 2,0 1-6,-3 2-3,2 3-5,-2-2-7,3 2-5,-4-1-2,2 2-3,-1-1-3,1-8-6,2 8 3,2-12-8,0-2-5,4 4 1,0-9-5,-1 2 2,3-2-3,0-2 0,-1 0-3,3-5 1,-1 1-2,1-1 2,0 2 0,2-2 0,0 0-2,0-1-2,0-1-3,2-4 2,-2 5 0,2-5-5,0 0 3,0 0-1,0 0-1,0 0-3,23-3 2,-10 1-1,2-5-1,1 2 0,8 0 2,1-2 3,5-2-6,6 1 0,2 1 0,2-1-6,3-1 5,1-1-1,-1 2-14,-1 1-10,-3 1-17,-2-1-18,-1-1-21,-8 0-29,-3 3-26,0 1-24,-2-3-40,-7-2-57,0 2-105,-5 1-71,0-3-116,-5 4-49</inkml:trace>
  <inkml:trace contextRef="#ctx0" brushRef="#br0" timeOffset="102260.13">9054 14910 1632,'-9'0'49,"3"-3"-2,6 3-4,-13-3 2,13 3 17,-15 6 8,7-3 4,1 5 8,2 1 1,-2 6-1,1 5 0,0 1 0,1 2-3,-1 5-6,0 4-6,3 3-6,-1 5-5,1-3-7,2 2-3,-1 2-5,4 1-4,-2-1-25,0 1-47,1 1-14,-1-4-22,3-3-48,-1-3-51,0-7-78,0-7-146,-1-3-242,5-5-132</inkml:trace>
  <inkml:trace contextRef="#ctx0" brushRef="#br0" timeOffset="102598.56">9641 15017 1747,'0'0'42,"0"-6"14,0 6-3,0 0 2,0 0 15,-6-3 17,6 3 0,0 0-7,0 0-9,0 0-8,0 0-2,0 0-5,0 0 0,12 9 2,-3-6 4,3-1 7,10-2 1,0 3 10,13-8 3,11 2 1,10-5 0,30-1 2,3-8 6,5-1-17,-5 5-7,0-3-2,-6 0-13,-6 3-5,-13 3-4,-13 0-18,-10 3-15,0 2-10,-2-2-22,-8 1-24,-3 1-29,-4-1-25,-4 2-25,-3-2-54,0 3-44,-9-3-73,1 3-124,-5-1-41,-2-2-155,-2 6-113</inkml:trace>
  <inkml:trace contextRef="#ctx0" brushRef="#br0" timeOffset="102954.66">10621 14704 1741,'-19'-8'58,"2"5"5,4-1 2,1 1 9,-1 0 24,5-1 18,-1 2 5,0 1-1,4-3-12,-2 2-9,7 2-13,-13 0-9,8-4-10,5 4-7,0 0-3,0 0 2,0 0 4,0 0-8,10 11 10,1-2 2,3-2 13,2 4-11,2-1 4,3 1-6,3 5-2,1-3 1,3 2-4,-2 2-6,2-3-8,0 1-4,-6-1-7,1-2 2,-6 0-5,3 2 0,-2-1 0,-8 0-1,0-2-1,-4 3-1,-2-2-3,-4 3 1,-8 2-7,-1 0-21,-4 4-27,-2-4-35,-8 2-37,-1-1-45,-3 0-46,1-1-66,1-6-78,1-2-156,1-2-14,6-6 62,2-1-160,3 0-99</inkml:trace>
  <inkml:trace contextRef="#ctx0" brushRef="#br0" timeOffset="103902.27">11799 14712 1756,'0'0'52,"0"0"9,-13-1-6,13 1 4,0 0 13,-6-3 8,6 3 2,0 0-6,0 0-5,-7-1-13,7 1-5,0 0-3,0 0-4,0 0-5,0 0 1,-10 5 9,10-5-1,-6 6 2,2-2 3,4-4 1,-10 5-1,6-3 2,4-2 3,-6 4-2,6-4 2,-8 6-8,8-6-8,0 0 0,-15-8-8,10 4-1,3-3 0,-2 1-13,1-4 1,2-1 2,1-3-10,0-1 0,4 1 0,0-3-4,1-1-4,3-3 0,2 4 3,3-1-10,1-2 4,-1 3-1,5 2 2,1-1-4,2 1 1,1 2 0,-2 1-2,4 4 2,-3 1 2,1 3-1,-2 2-4,0 4 4,-2 2 6,3 6 3,-1 1-4,-5 4 10,4 4 7,-5-2 5,-1 4-1,-3 4 6,-1 1 3,-3-1 2,-3 3-4,-3 1-5,-3 2 1,-8 3-3,-1 1-6,-3-3 2,-8 4-4,-2-4 0,-3 3-5,-1-7-9,-3 1 10,2-8-4,3 0-2,-3-4 5,0-2-6,5-2 7,0-7-5,4 1-3,-1-4-7,3-3 6,1-3-1,4-2-13,0 0 2,1-3 3,6 0-7,1 0 7,4-1-4,-2 0-3,4-2 3,2 3-2,0 0 4,4-2 2,0 3-11,3-3 10,4 7-2,-1-6 3,1 3-7,4 4 13,2-1 1,1 3-2,0 0 11,8 5 0,-1-2-3,3 2 7,0 2-4,1 4-7,3-2 11,0 1-8,1 1-2,-2-1 4,-2 2-5,2-3-14,-1 0-22,-3-1-25,-1-1-23,-3-1-48,-2-2-59,3-1-67,-5-3-119,1-3-185,-2-1 54,-1-2-241,-2-1-233</inkml:trace>
  <inkml:trace contextRef="#ctx0" brushRef="#br0" timeOffset="108751.64">12504 14129 760,'0'0'4,"0"0"15,0 0-5,0 0 9,0 0 6,0 0 4,0 0 15,0 0-4,0 0 12,0 0-3,0 0 7,5 10 0,-5-10 3,0 0 1,0 0-3,0 0 3,0 0 2,0 0-3,0 0-7,0 0 2,0 0-2,0 7 3,0-7 6,-3 10 1,1-2-2,-1-1-2,1 1 5,-2 1 0,0 0 2,0 1-4,0-3 2,-3 4 1,3-2 2,-2 0 0,2-3 0,-3 2-2,1-3-3,-1 1-2,1-2-1,-1-1-5,2-1-5,5-2-8,-14 0-1,14 0 2,-11-9-16,6 5 1,0-3-4,1-3-4,2 1-3,0 0-1,-1-1-2,3 0-3,3-2-1,-3 3-4,4 0-1,-1-1-2,-2 2 1,4 1 0,-1-1-1,2 1-2,-2 1-2,3 0 2,-3 2-3,1 3 1,-5 1 0,8-4 4,-8 4 0,0 0 4,12 4-3,-7-1 3,-5 3 4,0-6 3,-3 11-2,1-4-1,-4 0 0,0-2-1,-2 3-2,-1-2-2,-2 2 1,-1-3-1,1-1 5,1-2-5,-3-1 0,2 1-5,1-4 4,0-1-3,0-1 0,4-5-3,0-4 3,2 3-1,4-2-7,2 1 5,2-4 1,2 0-4,2 1 2,6-1 1,-2 5-3,0-4 0,4 6 2,1-1 2,-1 1-6,2 4 1,-2 1 4,-3 3 4,6 4 2,-4 0 5,0 3 2,2 6 4,-3 2-1,2 1 2,-4 5-2,-3 3 5,-3 0-5,0 1 0,-6 4 9,-2 0 4,-4 0-6,-3 4-1,-3-1-2,-1-1-4,-4-1 3,1 1-3,-2-7 0,1 1-2,-2-2-4,2-6 1,3-1 0,0-1 1,2-4 5,-1-3-10,3 0 2,1-7 2,1 1-12,8-2 7,-11-6-2,9-1-1,0-2-1,2-1-6,0 2 2,5-8 1,0 5 0,1 0 2,-1 0-3,4-1 2,-4 2-2,5-1 0,0 4-3,2-1 2,2 0 2,-2 3-5,3 3 5,2-3 3,4 5-5,-1 0 6,2 0 0,8 5 0,0-3-5,9 3-36,0 0-40,1-4-70,5 3-102,-1-2-143,3-4-155,-3 2 48,1-4-231,-3 0-223</inkml:trace>
  <inkml:trace contextRef="#ctx0" brushRef="#br0" timeOffset="121380.11">14182 12527 1916,'0'0'-41,"-12"2"21,12-2-3,0 0 17,-10 0 7,10 0 20,0 0 14,-10 1 10,10-1 5,0 0-2,-7 3 4,7-3 3,0 0 7,0 0-5,0 0 0,-15-4-4,11 2-3,4 2-2,-9-4-5,9 4 1,-6-5-6,2-1-3,0 0-3,0 1-5,-1-4-3,3 2-1,2-5-5,-2 3-1,2-2-6,2-1-3,0 2 4,3 0-3,1-2 0,-2 0-1,4 3-2,1-1-1,-3 3 0,1 2-5,1-4-4,1 7 1,-1 1 5,0 1-1,-8 0 6,16 7 4,-10 0 2,2 5 5,-4 4 1,1-1 2,-1 4-2,-2 2 2,-2 4-2,-2 0 3,-2 4-1,-5 5-2,-3-2 0,-2 0 0,-2 0-3,-5 3 1,-3-4-1,-1 2 1,2-8-3,-3-2 0,1 0-3,1-3 0,2-2 0,-1-5-2,5 0 2,1-2-2,0-3 2,3 1-2,-1-6-5,4 1 2,0-2-3,3-4 1,8 2-9,-13-6 2,9 3 0,2-5 1,2 1 0,0 7-2,8-12 1,-3 6 1,5-2 1,-1 3 0,1-1 1,2 0-5,2 1 4,-3 0-3,5 3 2,-1 2 2,0 0-1,0 0 3,4 2-3,-3 5 1,2-4 0,-2 3 0,1 2 1,1-1-5,-2 1 4,-1 1 1,0 1-1,-2 0 2,1-1 0,-3 1-15,2-3-18,-3 2-19,-1-1-25,4 0-29,-7 0-32,2-3-34,1 1-28,-4-2-58,5-2-131,-4-2-231,-6 0-115</inkml:trace>
  <inkml:trace contextRef="#ctx0" brushRef="#br0" timeOffset="121725.89">14342 12601 1678,'-8'-10'-25,"-1"1"10,3 3 19,2 1 20,-1 1 23,3 1 10,0-1 0,-2-1-1,4 5-5,0-8-8,0 8-6,4-7-2,0 3-2,5 1-1,2-1 0,3-2 1,2 2-4,0 3 4,-1-3-1,4 0-2,-2 2-3,-1 0 0,0 0-3,0 2-2,0 0 0,-4 4-1,5-2 5,-5 4-1,2 3 4,-4 1 3,-4 5-1,-1 0 4,3 2-5,-6 2-1,1 2-3,-3 2-3,-3-2 1,3 2-4,-2 2-3,-3 0 0,1-1 0,0 0-1,-1-2-7,2-3-22,-1 0-20,0-2-27,0 0-34,1 0-36,-1-3-31,1-1-37,1-4-79,2-1-365,0-2-138</inkml:trace>
  <inkml:trace contextRef="#ctx0" brushRef="#br0" timeOffset="121993.68">14962 12671 1769,'2'-3'-7,"-2"3"15,3-5 11,-3 5 20,0 0 16,2-8 11,-2 8 0,2-4-3,-2 4-8,0 0-9,8-4-2,-8 4 0,15-2 0,-2 0-5,-1 0 6,8 0-5,-1-1-1,2 1-1,6-2-1,1-1-1,2 2-5,4-1-1,-5 1-2,4-2-3,-3 3-3,2-1-17,-6-1-26,-5 3-42,0-2-37,-2 3-38,-3-1-33,-8-2-85,0 1-417,-2-1-167</inkml:trace>
  <inkml:trace contextRef="#ctx0" brushRef="#br0" timeOffset="122295.99">15326 12438 1818,'-6'-2'-21,"0"0"17,2-2 19,4 4 20,-6-4 12,6 4 6,-7-4 6,7 4-2,0 0 2,0 0 5,13-6 4,-13 6 3,16 2 4,-4 1 4,2-2 0,1 3 0,2 1-7,-2 2-3,-1-2 2,2 5-2,0-1-5,-3 2 1,2 3-2,-2 0 0,-5 3 3,-2-2-6,-2 4-6,-1 0-3,-9 0-7,1 1-1,-5 4-4,-3-3-7,-2 4-15,-4-1-31,0-2-31,-2 0-43,4-3-47,-2-4-49,4 3-61,-3-5-138,4-4-116,0-1-175,2-1-170</inkml:trace>
  <inkml:trace contextRef="#ctx0" brushRef="#br0" timeOffset="127767.83">16055 12390 1583,'0'0'-44,"0"0"13,0 0 18,0 0 19,0 0 17,0 0 13,0 0 12,0 0 7,-10 0 1,10 0 4,0 0 5,0 0-1,0 0 2,0 0 0,0 0 2,0 0-1,0 0 5,0 0 3,0 0 0,0 0-2,0 0-2,0 0 0,0 0-6,0 0-5,0 0-1,0 0-6,23-4 1,-15 3-5,3-4 4,0 3-1,-1-1-2,3 1-2,-1 0 1,3-1 0,0 3-2,0-2-9,-2 2 3,1 0 3,0 0-10,-2 2 8,3 3-4,-2 0-7,-1 2-2,-1 0 5,-1 2-4,2 4-2,-6-1 4,-2 3 5,0-1-5,-4 1-3,0-1 1,-4 3-4,-2 0-4,-4-2 4,0 2-6,-4 2-6,-1-4 4,-2 1-7,-2-1 5,-1-5 4,1 2-4,0 0-6,0-1 1,3-3 6,-2 0-8,6-4 1,-3 3 1,0-1-4,5-2 8,-1-1-9,3 1 5,-1-2-1,0 1 2,3 0 4,0-1-11,6-2 8,0 0-5,0 0-6,0 0 2,0 0-1,0 0 1,19-10-4,-8 8 0,1 0 2,1 0-1,2 1 0,0 1 6,-1 0-10,2 0 8,-2 1 3,3 3-4,-2 0 7,2-1-1,-3 3 5,2 0-4,-2 2 2,-1 0 0,-3-1 7,3 3-1,-2-1 4,-3 0 4,-2 3 4,0-2 4,0 0 5,-4 1 2,-2 0 5,-2 0-4,-6 2-2,-2-2 1,-2-2-6,-5 0-2,-3 3-2,-2-3-6,-4-1-1,0 0-1,-1-2-5,-3-3 2,3-1-5,-1 0-16,0-2-25,2-2-43,2 0-31,-1-1-36,-1-3-47,2-2-69,7 0-63,-1-3-124,3-2-136,4 1 33,1-2-254,3-2-282</inkml:trace>
  <inkml:trace contextRef="#ctx0" brushRef="#br0" timeOffset="130427.64">16465 11884 2040,'0'0'-77,"0"0"4,-1-7 23,1 7 24,0 0 16,1-8 20,-1 8 7,0-5 15,-1-1 9,1 6 5,0-7 10,0 7 6,0-8 3,-2 4 7,2 4 3,0-8 0,0 8 0,0-5 0,0 5-3,0-6-2,0 6-8,0-8-4,3 3-7,2-1-3,1 1-4,1-1-6,5 1-5,1-2-1,0 0-9,1 1 4,0 0 0,0 1-4,2-1 1,-4 2-1,0 2-7,0-1-2,-2 1 1,0 2-3,3 0-1,-4 3 2,-1 1 2,1 2-2,-3 1 1,-2 4-1,0-3-3,0 1 0,-4 6 1,-2-4-3,0 4 3,-1-2-3,0 1-4,-5-1 4,2 0 0,-3 1-3,0-1 4,1-1-3,1-1 3,-1-4-3,2 1 0,2 0 1,-3 0 1,2-4-1,-1 3 0,4-2 2,-2 1 2,0-2-1,2 0 3,0-1-5,2-3 2,-4 4-4,4-4 0,0 0-1,0 0-2,0 0 0,0 0-2,14 2 0,-14-2 1,13 0-1,-6 2 0,1-2 1,2 2-4,-1-2 2,-1 5 1,3-3-1,-2 0 3,-1 4-2,2-2 1,2 0 2,-2 2 4,0 1 0,-5-1-1,3 0 8,-2-1 4,-1 3 4,-1-1 1,0 0 6,-4 0 4,-2 1 0,-2-1 9,-3 3-3,-1-1 0,-3-2-5,-3 1-4,-4 1 2,2-4-8,-4 1 1,-1 0-36,0-3-38,-6-1-54,3 0-83,0-2-93,-3-2-206,0-3-55,-1-3 77,-4-3-189,6-4-146</inkml:trace>
  <inkml:trace contextRef="#ctx0" brushRef="#br0" timeOffset="134069.84">13948 13413 1677,'-3'3'-4,"3"-3"12,-5 5 15,5-5 16,-7 3 20,7-3 24,-6 2 13,6-2 7,0 0 3,-8 2 0,8-2-4,-7 2-5,7-2-3,0 0-2,0 0-6,0 0-4,-7 3-2,7-3 0,0 0-3,0 0 4,0 0-4,0 0 5,0 0-5,0 0 2,0 0-9,18-9 4,-6 6-12,7-5-5,5 2-2,3-1-6,7-4-4,2 2-6,0 1-8,3 1-1,1 0-5,0 1-27,-4 0-22,4 3-37,-8-1-43,0-1-46,-5 2-54,-1 1-31,-6 2-65,0 0-124,-8 0-63,-3 2 33,-7 0-82,-1 2-38</inkml:trace>
  <inkml:trace contextRef="#ctx0" brushRef="#br0" timeOffset="134242.37">14154 13539 1598,'-15'9'47,"2"-3"1,2-1 4,3 2 14,2-5 25,2 1 14,-1-1 4,5-2-6,0 0-3,0 0-8,17 4-8,2-8-8,11-1-4,14 1-10,13-6-3,30 0-39,2-3-68,0 2-106,-6-4-188,-5 1-117,-15 0-147,-9 1-105</inkml:trace>
  <inkml:trace contextRef="#ctx0" brushRef="#br0" timeOffset="136020.59">14253 7722 1483,'3'-2'-112,"2"-3"9,-3-1 15,0 3 14,-2 3 19,6-10 13,-2 4 8,-3 1 6,2-1 5,-1 1 10,0-2 9,0 1 4,-1 2 3,-1-3 2,3 2 12,-3-3 3,2 2 0,-2 6 6,2-9-8,0 5 1,-2 4-6,1-7-1,-1 7 1,0-7-3,0 7 0,0 0-2,0 0-1,0 0 1,0 0 5,0 0 6,14 12 0,-9-6 4,-1 1 5,2 3-6,1-3 2,1 4 2,-2-3 5,4 1-2,0 2-3,-2-2-3,4-1 4,-3 1-3,4-3 3,-3-1 4,3 1 0,-3-2 4,2 0 1,-2-3 0,0 2 2,3-3-2,0-3-3,-3 2-5,3-3 0,0 0-4,2-4-1,-3-1-2,3 0-2,2-4-4,0-2 1,-1 1-3,4-3-2,1-1-2,5-3-1,-1 0 0,2 1-1,7-10 1,3 4-3,-1-3-1,2 1-4,13-8 2,-4-1 1,-1 3-4,-8 6 2,0-1 1,-1 1-2,0 1-1,-3 0 2,-3 5-2,-3 1 0,0 2 2,-8 4 2,0-1-2,-3 1 3,-2 4-3,-3 0 1,1 1 1,-3 0 0,2 1-10,-2 1-4,-2 2-5,-1 0-11,1 1-6,-3-2-2,-1 5-3,2-1-4,-2-1 2,-4 4-1,7-1-20,-7 1-9,0 0-15,6 8-27,-6-8-36,1 7-280,-2-1 63</inkml:trace>
  <inkml:trace contextRef="#ctx0" brushRef="#br0" timeOffset="138919.99">12606 7515 1086,'0'0'-64,"0"0"12,0 0 11,0 0 7,0 0 3,0 0 7,0 0 3,0 0 7,0 0 5,0 0 7,0 0 4,16-4 2,-16 4 6,14-1 3,-8 2 0,0 1 5,0 2 3,3 3 10,1 1-2,-1 1 5,-2 6-5,4-3 3,2 5-2,-1 1-4,0 1-3,-2-2 2,1 1 1,1 2-5,-2-3-2,4 0 4,-2 0-4,4-1 2,-6-3 4,3-2 1,0 2 1,-1-4 6,-1 0 1,1-1 3,4-3-2,-4-1-1,3-2 1,-2-4-4,4 2 1,-3-4-6,2-1-3,-1-3 0,3-6-2,1 3 0,0-6-6,5-3-3,-2-4-1,4 0 1,4-8-5,-1 0-1,15-10-1,1-1 0,4-2 4,-1-1-7,6-3 0,1 3-4,0-1 4,-2 2 0,2-3 0,-7 4 0,-1 3 0,-10 8 2,-8 6-3,-6 6 1,0 2 2,-5 1-4,-5 6-6,1 0-4,-1 1-16,-3 0-11,-1 7 0,-1-1-6,-2 2-2,1 0-13,-7 3-7,0 0-13,9 8-16,-7-1-14,-2-2-21,0 1-244,0 2 115</inkml:trace>
  <inkml:trace contextRef="#ctx0" brushRef="#br0" timeOffset="140073.73">17123 7536 980,'4'-6'-38,"-4"3"13,2-2 15,-2 5 12,2-9 7,0 6 11,-2 3 12,2-7-1,-2 7-2,2-5-6,-2 5-4,2-6-4,-2 6 2,0 0-6,3-6 3,-3 6-5,0 0 0,0 0 2,0 0 2,16 9-1,-9-6 5,-1 2 7,2 3-5,1 2 10,2-1-4,-1 2-2,3 1 2,0 3-2,0 0 0,1 1-4,0 1 4,-2-2-4,2 0 8,2 0-4,-2 1-4,-1-4-3,0 1 0,4-2 2,-1 1 5,1-5 6,1 1-1,0-4-3,4-1 6,-1-1-4,2-4-1,4 1 1,1-5-2,6-5 2,0 2-3,2-8-3,4-1-4,2-3-1,1-3 3,17-5-4,-12 1-3,-5 3-1,1 3 0,13-8-3,-13 6 0,-3 2-2,-3 1 0,-4 4-2,-1 1 1,-1 1-3,-2 1 0,-7 1 0,1 3 0,-1-1 1,-4 4-3,-2-1 1,-3 1-1,1 1 1,0-1-4,0 5 3,0-2 2,-2 1-5,-3 0 2,3 1 5,-2 0-5,1 2 0,-2-2 0,2 0 0,-4 2-3,0-2 0,-8 2-11,13-1-8,-13 1 0,13-3-13,-13 3-8,11 0-10,-11 0-17,0 0-16,0 0-26,0 0-43,0 0-320,-7 8 16</inkml:trace>
  <inkml:trace contextRef="#ctx0" brushRef="#br0" timeOffset="140800.6">18060 8966 1186,'10'2'-80,"-10"-2"10,0 0 12,0 0 5,8 0 5,-8 0 3,0 0 5,0 0 4,0 0-16,0 0-21,0 0-142,2-9 73</inkml:trace>
  <inkml:trace contextRef="#ctx0" brushRef="#br0" timeOffset="140990.88">18525 8919 634,'4'-4'1,"0"0"0,0-1 2,-2 2 1,1-2-3,-3 5-16,8-4-36,-8 4-59,7-4-50,-7 4 55</inkml:trace>
  <inkml:trace contextRef="#ctx0" brushRef="#br0" timeOffset="145553.33">7485 9950 338,'4'-4'18,"-4"4"0,2-7-5,2 0-2,-2 4 14,1-4 1,1 0 7,-2 2 0,2-1 3,1-2 6,-1 2 4,2-1 5,-1 0-2,-3 0 4,2 2 8,0-1 5,-2 0-2,0 1 2,-2 5-28,-2-10 10,-2 6-7,-2 1 0,-3 1-12,-6 2 1,-4 0-5,-5 4-2,-1-1 0,-6 1-6,-4 1 7,0 3-11,3-2 4,-4 2-2,8-3 0,-1 0-7,3 0 1,6 1 1,0-3-6,3 1 2,1 0-1,-1-2-1,6 2-5,2-2 6,-2-1-1,5 3 1,0-2 0,-1 0-6,4 2 7,3-4-4,-9 5 2,5-3-4,4-2 5,-4 5-5,-1-2-4,3 2 1,-2-2 6,4-3-1,-7 9 4,3-3-5,2 0-5,-2 1 8,0 3-5,2 0 4,-2 2-3,0 8 2,-1 5 4,0 3 4,-1 8 6,0 4 3,-2 10 4,1 0-2,-1 1-1,1 2 0,-3 3-1,3-3-2,-3-2 4,2 2 1,-2-1 3,2-3-6,2 0 3,0-10 2,2 1-2,-4-2-2,5-1-1,1-7 1,0-2 0,-1 2 3,1-1-3,2-5 0,0-2 0,0-1-1,2 1 0,-2-6-4,0 1-1,0-3 2,0 0-5,0-2 0,3-2 2,-3 1-2,0-1 2,0-2 1,-3-1-2,6 1 2,-3-1 1,0-1 2,0-1-2,0 2-2,2-4-2,-2 3 2,0-6 0,0 7-1,0-7-1,2 7-1,-2-7-4,0 5-1,0-5 2,0 0-3,0 6 0,0-6 0,0 0-1,0 5-1,0-5-2,0 0-1,0 0 5,0 6-3,0-6 2,0 0-4,0 0 3,9 0-2,-9 0 0,0 0 0,0 0-4,14-2 7,-14 2-4,8-1 4,0-2-4,-8 3 2,10-1-4,-10 1 3,10 0 2,-10 0-3,15 0 2,-6-2-4,-9 2 4,17 0-14,-7 0 1,2-2 4,4 2 0,-2 0 4,8-2-6,-2 4 3,4-2 1,1 0-2,6 2 4,2 1-1,3 0 2,6-2 2,4 3 0,1 0-2,10 0-2,1 3 4,1-5-1,1 5 1,-1-2 2,2-1 0,1 0 0,-1 0 2,3 1-2,-1-1 2,3-1-8,23 2 7,0-2 2,2-1-1,-14 0 1,18 0 0,-2 1-1,2-6-4,0 6 3,-4-3-1,-12 3-2,-14 1 5,-1-3-3,-3 3 2,1 1 2,-5-5-5,-2 5 0,-9-2 0,-2 1 2,-1 2-2,-1-4 1,-1 0 0,-7 0 1,2 2-2,-4-4 5,3 1 4,-3-1 3,0 0 0,-3-1 5,1 1-1,0-4-1,-3 2 1,-1 2 0,-6-4-2,2 4-5,-1-2 3,-1 1-6,-3-2 1,-1 2-1,-2 1 1,0 0-3,-4 0-1,0 0 0,0 0 0,-2-3 0,-8 3 0,14 0-2,-7-1 1,-7 1 0,11 1 1,-11-1-1,8-1-3,-8 1 4,11 0-3,-11 0 1,0 0 1,10 0-2,-10 0 0,0 0-1,11 0 3,-11 0-1,0 0 0,7-2 0,-7 2-1,0 0-1,0 0-1,0 0 3,0 0-1,0 0 1,0 0-1,0 0 2,10 2-2,-10-2 1,0 0 0,0 0-1,0 0 2,0 0 0,0 0-2,0 0 0,0 0 2,0 0-1,0 0 1,0 0-4,0 0 4,0 0 0,0 0-9,0 0-11,0 0-17,0 0-20,0 0-30,0 0-35,0 0-42,0 0-90,-22 8-367,22-8-116</inkml:trace>
  <inkml:trace contextRef="#ctx0" brushRef="#br0" timeOffset="148064">7275 9813 1516,'8'2'-126,"-8"-2"18,0 0 18,10 0 14,-10 0 14,6 3 13,-2-1 7,-4-2 11,10 2 4,-4-1 8,-6-1 5,13 3 8,-4-1 5,-1 0 6,2 0 1,0-2 4,3 1 7,-3 1 3,2 0 6,1 0 0,2-2 7,0 2-9,1-2 6,1 2-3,0-2 0,5 1-10,-1-1 9,3 0-4,0 0-3,6 0 1,2 3-2,2-3-1,2 0 4,2 0-2,4 0 0,3-3-1,-1 3-1,3-1 6,1-1-1,-1-2 0,11 2-12,-1-1 18,4-1-3,5-1-3,-1 2-2,22-2 5,-13 5-4,-9-4-4,2 1 1,0 1-4,22-1 1,-15 1 1,-7 0 2,-4 1 3,2 1-6,-3-3-2,1 3 5,-1-2-1,1 0 6,-2 2 2,5-2-2,0 2-2,22-2-2,3 1 2,3-3-4,-1 2 1,1 2 1,1-2-5,-4 2 3,-11 0-10,-12-2 7,0 2-2,-2 0-1,-2-2-4,5 0 6,-4 1 2,-1-1 5,0 0-4,-4 0 1,3 0-2,-4-1 0,4 3 17,23-5 5,6 0-7,2-2 2,5 4-3,0-1-4,3 0-1,0 3-2,-5-4-3,-2 4-1,-2-1-1,-4-2-3,-14 2-7,-8 0 7,-1 1-7,23-3 3,-14 2 1,-10 0-2,1 0-1,-1 0-2,1-1 4,-1 1-4,4 2 0,17-5-3,-10 3 3,-8 1-1,19-3-5,-14 1 1,-10 3 2,-2-3 1,-5 3-4,-7-2 0,-1 0 2,-6 2 2,-7-2-3,-5 2 2,0 0 1,-5-2-1,-1 2-3,-4-2 3,0 2 2,-1-1 0,-2 1 1,0-3-1,-3 3 3,4-1-4,-4-1 0,1 0 1,-2 2 0,2-2-3,-1 0 1,0 2-1,-2 0 2,0-2 0,1 2-4,-2 0 3,2 0-2,-1 0 3,-1 0-1,2 0-1,-2 0-1,7 0 1,-3 0 0,6 0-3,1-1 1,5-1 3,3 0-2,4 2-1,2-5 1,4 4-1,5-1 0,1-3 0,1 5 1,-1-5 1,1 3 0,-1 0-2,-4 1-1,-7-1 0,-4 0 0,-3 2 1,-5-3 2,0 3-3,-4 0-3,-2-3 4,-2 3 1,-1 0 0,0 0-2,-2-2 0,-2 2 1,2 0-3,-2 0 2,-1 2-1,0-2 1,0 0-1,1 3 2,-2-3-1,0 3 0,0-1-1,-1 1 5,-1-1-3,1 3-1,-1-3 2,-6-2-1,11 5 2,-7-3-7,2 2 6,-2 0-3,0-1 2,0 3 0,1-2 0,-1 3 1,1-1-1,-1 4 3,0 0-1,-2 1-2,2 2 0,-4 0 3,2 6-2,0 0-1,-2 2 2,0 1 2,0 7 0,0 3-2,-2-1-9,4 10 1,-4 1 1,4-3 3,-4 6-1,4-4 2,-2 1 0,2-2 0,-2-1 0,5 0 2,-3-3-2,2 1 1,-1-5 1,-2 1 1,2-3 0,-3 1-1,2-3 1,0 1-1,0-3 3,-1 2-2,2-2 2,-1-2-4,0 1 2,3 0 0,-5-4 0,2 0 0,0-2 0,2-1 2,0 0-4,-2 1 2,2-3 0,-1 1 1,-1-2-3,0 0 4,1-2-4,-1 3-3,0-5 4,0 2 0,-2 0 0,2 0-1,0-1 0,0 0 2,-2 1-3,2 0 0,-2 0 2,0-1 2,2 2-4,-2-3 7,2 2-6,-2-1 0,0-1 2,0 0 0,0 1-1,2 0-2,-2 1 1,2-4 2,-2 3-2,2-1 0,-2 1 4,0-1-1,2-1-2,-2 1 7,0-2-6,3 1 2,-3 1-3,0-1 1,0 0 2,0-1 0,2 2-1,-2-1-1,0 0 0,0-2 0,0 1 1,0-1-1,0-1 0,0 0 2,0-1-1,0 0 0,0 0 1,0-6-1,0 9 1,0-9 1,-7 5-3,3 0 0,-2-3 3,-2 2-5,-1-3 2,-2 3 2,-1 0-4,-7-2 2,-1 2-2,-5 3 2,-5-3-1,0 2 0,0-3-1,-7 4-3,-3 1 2,0-3-3,-1 2 1,-1 3 0,0-3 0,1 1 0,-3 1 2,-5 0-1,1 2 0,-1-2 2,-1 1-2,0-1 1,-3 1 1,0 1 3,-4-1-4,-2-2-2,-1 1 2,-20 0-2,-2 4 1,12-6 0,7-2-2,-20 5 3,-2-4-1,0 1 0,-1 1-2,13-5 3,8 1-1,1 0 1,1 0 1,-1 1-2,3 0 0,0-1-3,-3 3 7,3-2-3,2 1-2,-3 0 1,5 2 0,-2-3 1,1 2-2,-2-2 1,4 0 2,0 2-4,1-2-2,-1 3-3,1-4-10,-1 1-3,1 1-2,2-1-1,-1-1-1,-2 2 5,-1 0-4,2-1 6,0 2-3,-1-5 1,10 3 0,-3 1 2,1-2 2,1-1 2,-8 3 0,3-1 1,-4 1-2,3 0 1,6-2 0,-1 2 2,-5-2 0,7 2-2,-10-1-1,-1-1-1,-1-1-4,2 1 1,0-2 7,6 0-3,-1-2 4,-2 2 2,-4-2-2,4 0 1,2 0 3,4-2 3,-3 0-4,3 0 3,1-2-2,0 1-4,3-3 4,2 3-5,-1-4 2,2 4-2,1-3 0,-1 2 2,9 0 1,-4 0-2,4 3-5,1-4-3,1 4 3,-1-1-2,5 2-4,-1 0-2,0 0-2,4 0 2,0 0-2,1 0-3,0 0 0,2 0-4,4 0-4,-2 0-8,2 2-2,3-4-11,-4 2-14,6-2-17,-2 0-29,-4-3-81,4 1-148,-3-2 138</inkml:trace>
  <inkml:trace contextRef="#ctx0" brushRef="#br0" timeOffset="149320.44">9548 11748 974,'0'0'-6,"0"0"-1,9-6 10,-9 6 0,5-3 10,-5 3-11,5-6 7,-1 3 0,0 0 2,-4 3-7,8-5 11,-4 0 8,1 2 11,-5 3-9,9-6 7,-7 3 6,2-2 1,-4 5 0,4-6 0,-2 2 5,-2 4-6,2-7-5,-2 3 2,0 4-3,2-7-1,-2 7-5,2-5-4,-2 5-19,0 0 5,0 0-2,0 0-8,0 0-15,0 0-10,0 0-4,11 11-5,-8-4-10,-3-2-4,4 1-5,-3 3-5,2-2-1,-3-2 3,2 3-1,0 0 9,-2 1 1,0-1 3,0 1 6,-2 0 5,2-1 3,-2 1 3,-1 0 1,2-2 7,-1 1 6,0 0 7,-3-3 4,3 2 14,-3-5 5,3 5 7,2-7 2,-6 5 8,1-2 1,5-3 18,-5 1 7,5-1-2,0 0 3,0 0 5,-13-1-6,13 1 3,0 0 1,0 0-1,-13-6-6,13 6 0,-6-4-1,3 1-4,0 0-4,-2-4 5,1 2 7,0-1-1,2 1-3,-2-5-3,-1 3-2,1-5-2,-1 2-1,3-3-3,-2-2-2,2 2-3,-2-2-3,2 1-4,0-1-1,0 4-2,2-2 0,-2 1-4,2 0-5,-2 3 0,2-2-1,0 0-3,0 0-1,0 4-3,0-3-1,0 3-1,0-1-1,0 1 1,0 1-2,2-2-2,-2 3 2,0-1 0,0 0-4,2 0 3,-2 6-3,0-9 2,0 5-3,0 4 0,2-6 1,-2 6-1,2-7 1,-2 3-1,0 4 0,0 0-3,0-7 1,0 7 0,2-5 0,-2 5 1,4-7-2,-4 3 2,3 0 1,2 0-2,0 1 0,-5 3-1,9-8-1,-3 2 3,-1 1 0,3-2-1,-2-1 1,1 6-2,5-5 0,-4 2 1,2 1 2,-1 0-5,2-1 3,-1 1-12,3 0-1,-2 0 3,4 0-1,2 3 3,1-3-1,0 2 3,1 0-1,2-1 2,0 6 1,3-3 1,-1-3-1,2 6-2,-2-1 5,5 0-1,0-1-1,-5 2 2,1-2 0,-2 3 0,0-2-1,-1 2 2,-2-4-2,0 2 0,-5 0 4,2-2 2,-2 0-1,-1 0 1,0-2 1,2 2 2,-5 0 6,2-2 7,-1 0 6,-2 0-4,-1 0 0,1 1-3,-1-3 1,-8 4 0,13-3 0,-6 2 2,-7 1-5,7-7-2,-4 7-3,1-5 0,-4 5-3,0 0-1,0 0 0,-2-9-2,2 9-1,-10-3-2,1 0 2,-4 1-2,-4 4 1,-3-2-8,-8 3-13,-4 0-12,-7 1-20,-3 1-32,0 3-37,-7 1-37,-2-1-53,1 1-142,3-3-248,1 0-97</inkml:trace>
  <inkml:trace contextRef="#ctx0" brushRef="#br0" timeOffset="163416.21">12923 7810 108,'-4'-3'11,"4"3"-5,-6-8 9,4 4 6,-2-1 2,2-2-10,0 5 7,-4-5-2,4 3-1,2 4 7,-4-9-7,2 5-4,2-1 2,0 5-2,-4-10-1,2 5 2,0 0-2,2 5-3,-2-10 0,0 8 0,-2-5-2,1 3 1,1-2 2,0 1-5,-2 1-2,2-1 3,-3-2-1,1 4-1,2-2-3,-2-2 0,-1 1 4,-1 2-2,0-3-2,2 2 0,-4-1 1,-2 2 2,2 0-4,0 1 0,-3 0 2,1 0-4,-1-1 2,-2 2 0,1 0-1,-2-1 1,2 3-1,-2 3-3,-2-3 1,-1 2-1,-1 2 2,-2 1 0,4 3-4,-8-1 5,3 1-1,-3 4 0,2-1-1,-4 0 2,3 3-3,-5 1 3,2 1 0,-1 1 5,1 2-6,-2 1 0,-4 5 0,0 0 2,-3 3-1,1 1 1,1 2 1,-4-1 0,4 1 0,2 2-1,-1-1 3,2-1-3,1 1 1,1-3 1,6-3 0,2-2 0,-2 3 5,5-3 0,-1 1 0,2 2 4,2-1-1,-1 0 5,0 0 1,2 2 0,1 3 0,-4 0-3,6 1-3,-2 1 2,1 2-1,2-2 0,2 2 2,2 1-2,0 0 0,3 0 0,0-4 0,4 1 3,0-1-5,3 4-1,0-2-4,4-2 4,0-3 1,2-3-3,-1 0 1,0-3-1,2 0-2,0-3 3,1 2-1,-1-3 0,0 0 0,4 1-2,-4 0-2,6-1 5,-4 0-4,6 0 2,-3-2-3,1 0 1,6 3 1,-2-3-1,2-1 1,2-1 1,-1 0-3,0-4 2,1-2-1,-1 2 3,3-1-7,-1 0 4,1-3-1,-1 1 1,-1-2-2,2-1 4,-2 2-1,3-3-2,-4 0 3,2-2 4,2 0 5,-1 1 3,5-6 0,-2 1 2,1 0 0,6-3-2,0-3 2,0-1 2,1-3-5,1-1 3,2-3-4,1-1 1,-3-1-3,-3-4 6,0 0-5,-1-3-5,-5 0-4,4-3 4,-4-3 1,-1-1 2,-2-1-8,1 0 3,-3-2-4,-2 0 3,4 1-5,-4 2 3,1-3 0,-3 7-4,-3 0 5,4 0-2,-5 0 4,1 1-7,1 1 5,-3-1-4,2 2 6,-4 0-6,1 0 7,0 1-4,-6 2 6,2-2-8,2-2-1,0-1 1,-5 0 3,3-2-5,-1 0 0,-2 0 2,-2-5 0,2 1 2,-5 3-6,1-5 0,-2 0 1,-3 2 0,0 0-1,-1 1 1,-1-3-4,-3-1 2,-1 2 3,-1 0 2,0 0-6,-2-1 2,0 3-2,1-2 3,0 2 0,1 0 1,-1 4 3,2 1-4,-3 3 2,2-3-4,1 1 4,0 1-2,0 0-3,-3 2-5,2 0 4,-1 2 4,2-2-2,-3 2 2,1 0 1,-3 2 4,3 0-8,-3 0 4,1 1-1,0 3-2,-2 1 4,-3 0-4,4 2 1,-1-1-3,0 2 2,-1 1 1,1 1-2,-4-1 6,1 2-3,-1 3-4,-3 0 4,0 1-4,-7 1 1,-2 3 0,3 0 2,-5 0 1,-1 3 1,-1-2 1,-3 3-1,4 2-4,-2 0 7,1-1-2,-2 3-2,2-2 1,3 1-1,1 1 1,0-3 1,-1 6 6,1-3-7,1-2 0,1 4 2,-2 0 0,-1 1-1,-3 2-2,2 1 2,1 1-2,-1 0 1,0 2 3,2 2-6,-2 1 1,1 1 4,5 1 1,-4 1-3,5 0-2,1-2 4,2-1-5,2-3-1,6-1 0,-3 0 2,4-2 0,1-2 1,1 0-4,3-1-2,-2-2-1,3-1 0,1 2-2,1-2-8,1-3-10,2 3-10,2-3-17,1 1-29,1 0-59,1-2-111,0-3 227</inkml:trace>
  <inkml:trace contextRef="#ctx0" brushRef="#br0" timeOffset="171630.58">14984 10135 752,'2'-8'4,"0"2"6,-1 0 4,-1-1 10,3 0 12,-1 4 12,-2-3 2,2 0 4,-2 6 7,0-7-5,3 3 2,-3 4 0,0-7-3,0 7 3,2-6-3,-2 6-4,0-6-4,0 6-2,2-3-6,-2 3-2,0 0-5,0 0-4,0 0-3,0 0 0,0 0-1,0 0-3,0 0 4,0 0-4,0 0-3,2 15 1,0-8 2,-2 1-2,2 1 1,2 0-3,-2 0 1,0-1 1,0 1-1,3-4-1,-3 3 1,3-1-4,-3 2 2,0-4-3,0 0-3,0 2 0,0-4 1,0 2-1,2-2 9,-2 3 12,-2-6 13,6 2-2,-6-2 2,0 0-1,24-14 0,-11 5-1,6-3-1,4-1 0,9-4-3,8-4-3,3 0 1,22-8-1,5 1-6,2-3-1,6 2-5,-1 5-2,-3 2 1,-5 0-25,-12 7-43,-10 4-41,-9 3-46,-2 3-35,-8 0-39,-7 1-130,-3 2-268,-8-1-103</inkml:trace>
  <inkml:trace contextRef="#ctx0" brushRef="#br0" timeOffset="174544.62">18056 11100 865,'4'2'87,"-4"-2"-21,0 0-10,7 2-16,-7-2 11,0 0 5,0 0 5,0 0-8,0 0-6,0 0-3,0 0-4,11 0-4,-11 0 0,0 0-7,0 0 0,0 0-4,0 0 5,6 1 1,-6-1 5,0 0-1,8 2 8,-8-2 3,9 3-1,-3-2 1,-6-1-1,20 0 2,-8 3-2,2-3 1,8 0-2,6 0 0,5-3-1,12 2-2,13-4-2,5 0-1,34-5 6,7-1 5,10 0-8,7-3-1,2-3 0,8 1-1,5 0-3,10-3-2,9 2-5,33-4-2,-32 3-7,-3 2 0,-7 2-2,-8 1-4,-9 1 3,-10 2-1,-8 1-4,-6 0-1,-10 1-5,-8 1 3,-21 1-3,-11-1 2,-11 5-1,-3-3 5,-10 1 6,-1 1 6,-2 1 4,-8 0 7,1 0 1,-4 0-6,0 1 2,-1-2-2,-4 2-5,0-1 2,-1 2-9,0-2 2,-3 2-8,0-2-8,1 2-18,-1-2-16,-8 2-31,9-2-36,-9 2-39,0 0-40,0 0-48,0 0-127,0 0-122,0 0-104,-19-7-79</inkml:trace>
  <inkml:trace contextRef="#ctx0" brushRef="#br0" timeOffset="176725.26">18376 14118 1517,'0'0'-57,"0"0"19,3 4 1,-3-4 7,0 0 6,0 0 4,2 3 7,-2-3 6,0 0 0,0 0 7,0 0-1,0 0 0,1 6 6,-1-6 0,0 0-1,0 0-3,0 0 11,0 0-3,3 3 9,-3-3-8,0 0 7,0 0-7,0 0 0,0 0 4,0 0 3,0 0 6,2 5 3,-2-5 0,0 0-3,0 0 5,5 1 1,-5-1 2,0 0 5,0 0-2,0 0-1,14 2 5,-8-2 0,-6 0 1,13-2-2,-13 2-2,21 0 2,-6-1-3,2-1 0,4-2 2,7 0 1,4 0-1,10-3 5,13-3 10,28-5 5,8-2 6,2 0 2,4-4 2,4-1 3,2 0-1,2 0 1,3 4 1,1-3 8,5 2 3,0 0 0,3 0-14,-4 4-4,-4 0-5,-8 1-9,-8 1-5,-6 2 1,-6 1-9,-18 0-1,-11 4-4,-8 0-5,-4 3-1,-6-1-3,-4 0-11,-2 3-7,-6-4-4,0 4-11,-5-1-9,-2 0-10,2 0-13,-7 2-8,2 0-17,-5-2-32,-7 2-34,13 2-49,-13-2-47,8 0-123,-8 0-96,0 0-165,0 0-112</inkml:trace>
  <inkml:trace contextRef="#ctx0" brushRef="#br0" timeOffset="177758.07">19592 16075 1567,'0'0'-8,"-6"1"20,6-1 5,0 0 4,-4 4 0,4-4 6,0 0 4,0 0 11,-7 2-2,7-2 0,0 0-4,0 0-1,0 0 3,0 0-1,-2 5 3,2-5 9,0 0-1,0 0 4,0 0 3,0 0 1,0 0 2,0 0 2,0 0-1,0 0 4,0 0 3,0 0 1,0 0-2,13 3-2,-13-3-2,16-3-4,-2 0-3,4-1-4,10 0-1,1 1 3,14-9 1,10 0-1,27-5 2,9 0 3,4 0-1,3 0-4,1-1-7,1 4 1,-7 2 0,-3 0-8,-3 1-1,-4 2-6,-16-1-3,-7 3 0,-7 0-4,-8 5-4,-3-3-4,-1-1 3,-7 4-2,-4-2-7,-4 3-2,-2 1 1,-3-4-9,0 2-6,-4 2-10,-3-2-16,2 2-13,-4 0-21,-3 0-23,1-3-32,-8 3-40,10 3-45,-10-3-44,0 0-102,7 0-104,-7 0 18,0 0-102,0 0-44</inkml:trace>
  <inkml:trace contextRef="#ctx0" brushRef="#br0" timeOffset="178561.63">18789 17374 1447,'0'0'-6,"0"0"16,5 0 14,-5 0 4,0 0 11,0 0 2,0 0 7,6-5 5,-6 5-2,0 0 2,0 0-2,0 0-2,0 0 1,0 0-2,0 0 4,0 0 1,0 0 1,0 0 0,0 0 6,0 0-1,0 0 1,6-2 2,-6 2 2,0 0-1,0 0 3,0 0 1,0 0 1,0 0-4,0 0 4,0 0 1,0 0 0,0 0 1,8 0 12,-8 0-8,10-2 5,-10 2 6,14-3-6,-4 1-4,8-4-4,7-1-5,7-7-9,14 0-5,20-14-7,8 2-6,9-9-5,4 0-7,8 2-40,0-4-69,0 3-102,1-6-123,1 8-230,-2-2 29,-1 3 74,-6-1-215,-7 1-146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24T09:51:03.9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1833 2562 207,'4'-3'84,"-4"3"-27,0 0-21,0 0-3,0 0-3,0 0-4,0 0-2,6-3 0,-6 3-1,0 0 0,0 0-2,0 0 6,0 0 0,0 0-2,0 0-1,0 0 1,0 0 3,0 0-2,0 0 3,4-4-6,-4 4 3,0 0 6,0 0 3,0 0 1,0 0 2,0 0 8,0 0-2,0 0 2,0 0 0,0 0 3,0 0-2,0 0 4,0 0-1,0 0 1,0 0 2,0 0-1,0 0 5,0 0 2,0 0-5,0 0 2,0 0-2,0 0-3,0 0 3,0 0-5,4-3-2,-4 3-5,0 0 2,0 0-3,0 0-8,0 0 0,0 0-8,0 0 0,0 0 4,6 15 4,-5-8 0,2 1 0,1 1 5,-2 1 0,2 4-5,2-1-2,1 0-2,-1 0 1,0 3-3,3-1-3,0-2-1,1 1-1,0-2-3,2 1 5,0-2-8,0 0 1,-1-1-3,2 0 1,0-2-4,-2-1-12,2-2-16,-1 1-24,-2-2-26,0-2-36,-1 2-33,2-4-33,-3 0-58,3-2-113,-4 0-234,2-2-74</inkml:trace>
  <inkml:trace contextRef="#ctx0" brushRef="#br0" timeOffset="345.64">2263 2542 1530,'0'0'-18,"-2"-7"14,2 7 21,-4-5 21,4 5 4,-2-4 2,2 4 0,0 0-4,0 0-1,0 0 5,0 0 11,-10 16 6,8-6 5,0 8 7,-2 4 4,-2 3 3,2 4-2,-2 7-2,-1 0 0,-2 2-6,1 8-7,-3-1-5,-1 1-6,1 0-6,-2-2 0,2-2-8,0-6-1,-1-3-2,2 0-4,2-5-3,1-4-9,-1-3-17,1 0-18,3-5-17,-2-2-27,-2-2-35,5-2-34,1-3-45,-3-5-70,5-2-117,0 0-276,0 0-133</inkml:trace>
  <inkml:trace contextRef="#ctx0" brushRef="#br0" timeOffset="676.16">2433 2423 1751,'6'-12'16,"0"3"36,-4-1 17,1 5 10,0 1 11,-1-2 2,0 2-1,-2 4-1,2-6-8,-2 6-6,5-4-7,-5 4-7,0 0-4,0 0-7,0 0 1,0 0-4,4 17 1,-4-8-2,0 2-4,0 4-1,-2 1-5,2 3-5,0 0-5,0 0 2,0 2-2,0 0-2,0 0-3,-2-2-1,2 1-4,0-3-14,-2 1-23,2-3-31,-3-2-36,1-1-41,0-2-52,0-3-47,-1-3-103,2-1-106,1-3-173,0 0-108</inkml:trace>
  <inkml:trace contextRef="#ctx0" brushRef="#br0" timeOffset="909.29">2324 2419 1627,'-4'-4'-1,"2"0"16,-2 0 22,4 4 12,-2-5 5,2 5-2,-2-6 0,2 6 13,0 0 9,0 0 3,0 0 4,0 0 2,16 11-6,-10-5-3,2 0-4,2 1-8,-1 2-6,5 0-4,-4 0-5,1-1-3,2 0-5,-1 4-11,-1-5-24,2 1-27,-3 1-32,-1-4-37,-1 3-39,-1-2-44,1-3-74,-1 1-126,-1-1-210,-2 0-84</inkml:trace>
  <inkml:trace contextRef="#ctx0" brushRef="#br0" timeOffset="1086.94">2380 2539 1535,'-10'-2'-2,"2"0"30,0 2 20,0-1 25,8 1 14,-14-4 9,10 1 1,4 3-4,-8-1-8,6-3-5,2 4-7,10-6-7,1-1-6,4 1-5,6-3-20,2-4-49,2 4-59,7-4-80,0 0-168,0 2-342,-1-1-158</inkml:trace>
  <inkml:trace contextRef="#ctx0" brushRef="#br0" timeOffset="2382.64">2966 2513 1700,'-2'-6'-60,"2"6"21,0 0 21,-2-6 21,2 6 13,0 0 8,-5-5 6,5 5 5,0 0-2,-6-2 2,6 2 7,0 0 3,0 0 3,-13 9 7,9-3 6,0 1 7,-2 4 3,0 1 6,-2 4 6,0 5 1,0 0 1,0 3-3,-1 1 3,2 4-8,1 2-4,0 1-6,1-1-6,1 0-7,2 1-4,2-1-7,4-1-1,1-1-3,3 1-3,3-1-3,4-3-12,-1-2-21,2-7-15,2-1-24,3 0-30,1-4-43,-1-5-38,4 1-44,-3-5-60,1-3-119,-3 0-64,2-1-107,-3-3-46</inkml:trace>
  <inkml:trace contextRef="#ctx0" brushRef="#br0" timeOffset="2954.13">3320 2777 1444,'-2'-4'21,"-3"0"31,5 4 29,-5-7 22,5 7 9,-5-6 2,5 6-8,-3-4-7,3 4-11,0 0-4,0 0 0,0 0 3,-10 14 2,8-4 0,0-2 0,0 4-8,2 2-4,0-1-6,-2 3-4,2 0-6,2 2-7,-2-2-8,2 0-2,0-1-2,-2-1-2,2-3-7,-2 0-1,2-2-2,-2 1-3,1-2 2,-1 0 13,0-1 4,0-1 7,0-6-8,0 3-1,0-3-6,0 0-2,0 0-12,0 0 2,-5-18-2,5 9 0,-2-6-12,2 0 6,0-1-5,2-1-1,0 0 0,0-3 7,-1 3-11,6 1 1,-4-1-2,5 2-3,-1 0-3,1-1-3,2 5 2,1-2 0,-1 2 2,4 0-2,0 3-1,0-1 0,1 2 3,3 2-4,-3 1 3,2 0 3,-3 4-1,4 0-9,-6 2 3,5 4 4,-2-2 3,0 4 1,-1 1-10,-1-1 10,-2 3 1,-1 0-6,1 2 4,-3-2 7,1 3-8,-6 1 6,4-1-3,-3-2-23,1 1-19,-3-3-22,-2 1-41,0-4-39,0 1-55,0-1-62,0-2-105,-2-3-129,2-2 12,0 0-175,0 0-149</inkml:trace>
  <inkml:trace contextRef="#ctx0" brushRef="#br0" timeOffset="3260.48">3798 2355 1748,'3'-4'-18,"-3"4"24,2-6 26,-2 6 17,2-6 5,-2 6 11,0 0 16,0 0 12,0 0 11,23 7 4,-13-2 0,1 2 6,0 5-3,3-2-5,2 4-3,-1-1-2,5 6-3,-5-1-10,1 1-4,3 4-2,-1 1-7,-1 3-4,-1-2 2,-2 1-10,-4 3-3,-4-2-11,-2 2-1,-2-1-5,-4-1-8,-4 7-26,-4-2-45,-3 1-55,-4-3-79,2-2-78,-9 0-155,4-6-133,-4 1 74,1-4-183,0-4-143</inkml:trace>
  <inkml:trace contextRef="#ctx0" brushRef="#br0" timeOffset="7311.87">2394 2418 1720,'6'-5'-26,"-1"1"20,-1 1 21,0 1 11,0-2 3,-4 4 5,0 0 1,4-6 2,-4 6 15,0 0 1,0 0 2,0 0 0,-25 10-3,9 4 3,-2 1 9,-8 7-4,-7 9 1,-13 13 0,-6 5 0,-1 1-4,0 1-6,2 0-3,-1 2-4,6-3-4,5-2-5,7-10-3,4-3-4,2-7-1,8-2 0,3-2-5,2-5-14,2-2-31,1-2-39,4-3-30,1 1-35,4-6-38,6-5-63,-3-2-130,17 0-274,-5-5-129</inkml:trace>
  <inkml:trace contextRef="#ctx0" brushRef="#br0" timeOffset="7640.08">3385 2264 1747,'12'-3'-12,"0"-2"23,-7 5 17,-5 0 11,0 0 5,0 13 10,-3-8 8,-5 5 12,-6 3 7,-1 2 5,-6 7-2,-2 0 2,-9 7-10,-3 1-2,-13 16-1,-6 2-3,1 2-4,-6 3-7,-3 2-4,-1 1-6,-1 2-5,-1 0-5,-2 0-3,0-3-2,-1-1-3,3-5-4,1-3-2,5-5-6,4-4 3,12-6-6,9-10-11,6-2-4,8-6-17,-2-1-23,8-3-31,1-4-31,5 0-27,6-5-29,2 0-19,0 0-24,18-19-65,-1 3-126,9-5-175,8-5-66</inkml:trace>
  <inkml:trace contextRef="#ctx0" brushRef="#br0" timeOffset="7912.98">4118 2400 1529,'0'0'-20,"0"0"30,0 0 21,-6 11 23,6-11 11,-14 10 7,4-3 6,-2 0 2,-4 8 1,0-2 5,-3 5 6,-5 4-4,2 1-1,-8 7-4,-4 1-2,3 1-8,-15 12-7,-1-1-5,-1 3-5,-1-2-8,3-1-1,-1-4-6,9-7-8,4-3-19,9-8-19,-1 0-26,1-2-24,6-3-27,2-1-27,4-4-35,2-3-39,1-3-57,1-3-96,6 0-260,3-2-95</inkml:trace>
  <inkml:trace contextRef="#ctx0" brushRef="#br0" timeOffset="9710.71">6996 2085 1650,'0'0'-2,"0"0"13,8-3 13,-8 3 13,0 0 1,0-7 2,0 7 3,-4-8 12,2 1 4,2 7 2,-4-11 4,0 6 5,0-1 4,-1 0-3,0 1-3,1-1-3,-2-1-5,2 2-4,-2 1-5,1 1-1,-1-1-4,2 0-3,4 4-4,-11-4-8,11 4 0,0 0-3,-19 8 1,11 1 4,0 5 5,-4 3 13,2 5 0,2 6-5,-3 2 7,0 16 2,1 0-5,1 3-1,1 4-10,-1 0 1,0 3-7,3 1 1,0-1-5,2-3-3,-2-2-1,2 0 1,-2-9-4,5-4-3,-1 1-2,0-10 2,-3-1-1,3-5-4,2-2 6,-2-4-4,0 0 9,-1-2 12,2-3 7,1-2 0,-2-5-13,0-1 2,2-4-6,0 0-5,0 0 3,0 0-10,0 0 2,0 0-5,2-24-2,0 19-5,2 0-3,0-4 4,-1 4 0,5 1-4,-4-2 0,3 3 0,-1 1-4,-1 0 6,-5 2-4,19 0-2,-11 2 0,0 2 0,5 3-1,-3 1-1,-1 3 0,4 3 3,-3 5 6,-2-1 3,4 6 2,-4 0-3,0 2 13,-4 2-5,3 0-1,-5 3 9,0 1 1,-2-1 2,-2 5 0,0 2-1,-5-4-2,1 3 0,0-1-1,-4-2-5,0-2 3,2 0-3,0 1-3,-1-6-1,1-2-1,1-2 0,1 1-5,-3-5 1,3-1 0,2-1-3,0-3 1,0 0 2,-1-3-3,4 1-2,-5-3 1,4 1-1,0-1 2,2-1-3,0 0-4,2-1-21,3 0-26,-1-4-28,5 1-39,-1-4-32,-8 0-41,26-4-45,-9-2-49,1-4-103,6-1-134,1-6 28,3 0-184,2-5-172</inkml:trace>
  <inkml:trace contextRef="#ctx0" brushRef="#br0" timeOffset="10166.65">7648 2642 1812,'-8'2'-2,"8"-2"30,-11 2 30,5 0 28,-1-1 10,1 1 5,6-2 0,-10 2 2,5 2 3,5-4-1,-7 3-1,7-3-1,0 0-7,0 0-10,0 0 0,0 0 1,0 0 4,22 0-16,-5 0-2,2-3-8,0 1-5,2-2-12,3 2-8,1 1-29,-4-1-32,3 0-45,-1-2-53,2 2-57,2-4-77,1 3-163,-2-3-89,-3 0 63,1-1-110,0-1-53</inkml:trace>
  <inkml:trace contextRef="#ctx0" brushRef="#br0" timeOffset="10503.05">8353 2351 1520,'0'-6'44,"0"6"25,-5-8 28,3 5 25,2 3 6,-2-6-3,2 6-8,-4-4-8,4 4-14,0 0 5,0 0 7,0 0 7,-8 19 6,6-6-3,-2 3-7,1 4-1,0-1 1,0 5-7,-2 4-6,2-2 0,-3 1-7,3-1-8,-1 3-6,-2-2-4,1 0-7,-1-3-4,2 2-9,0-4-8,2-3 1,-2 0-6,2-2-3,-1 0-3,3-2-4,3-3-1,-1 2-4,4-1 0,2-4-1,3 1 1,1-3-8,3-1-11,4 1-24,1-4-25,0 1-31,2-4-32,-1 2-44,1-4-47,2 0-62,-4-2-60,-1-2-150,-1 1-43,0-3 40,-5 3-156,3-4-126</inkml:trace>
  <inkml:trace contextRef="#ctx0" brushRef="#br0" timeOffset="10715.24">8576 2735 1784,'-9'-1'18,"9"1"20,0 0 18,-11 4 15,7-1 19,0 1 16,2 3 4,0 3 8,0 1 4,2 2 2,-2 5-12,2 1-5,0 2-7,0 2-10,0 2-13,0 3 1,0-2-14,2 3-8,0 0-1,-2-2-20,4 1-27,-2-3-48,-2-4-54,3-1-66,0-3-76,-1 1-170,3-3-84,-1-3-188,3-2-173</inkml:trace>
  <inkml:trace contextRef="#ctx0" brushRef="#br0" timeOffset="10951.65">8978 3026 1978,'0'0'62,"2"-7"35,-2 7 33,0-3 10,0 3-13,0 0-15,2-7-8,-2 7-16,0 0-5,0 0-9,0 0-6,0 24-5,0-15-6,0 2-6,-2 3-22,2-2-41,-2 1-56,-1 2-71,3-2-75,-1-2-136,1 0-125,0-1 45,0 0-106,1-4-39</inkml:trace>
  <inkml:trace contextRef="#ctx0" brushRef="#br0" timeOffset="11454.94">9755 2642 1521,'9'4'35,"-9"-4"20,0 0 32,4 3 26,-4-3 12,0 0 1,2 4-5,-2-4 3,9 2 0,-3 0-5,4-2-13,4-2-15,2 2 3,3-2-11,2 2-15,2-2-16,1 0-31,3 1-46,1-3-59,0 0-65,-1-2-82,1 3-189,-1-3-46,0 0-109,3-1-76</inkml:trace>
  <inkml:trace contextRef="#ctx0" brushRef="#br0" timeOffset="11900.46">10753 2348 1609,'0'-5'29,"0"-1"13,0 6 33,-4-11 31,-3 5 16,3 0 6,-3 1-1,-1 1-4,-1-2-1,-1 4-3,0-2-8,-4 4-8,0 0-8,-1 2-2,-2 0-13,0 3-7,2 2-8,0 1-6,-1 3-11,2-2 0,4 2-6,0 4 1,3-1-6,3 1-4,2 2-1,4 0-3,2 1 6,5 1-9,3 2-2,1 0-2,4 1-2,2 2 0,0-4-3,0 3-7,-2 0 5,2-2 0,-4 1-4,-2-4-1,-3 1 1,-1 0-3,-3-1 0,-6-2 3,0 1-8,-4-3 2,0-1 0,-5 1-6,-1-5 3,-1-1 2,-2-1-6,-1-2 6,1-5 2,0-3-4,-2 1 4,3-5-6,-1-3 2,0-5 1,2-1-5,3-6-1,4 3 2,4-3-2,1-2 6,7 0-6,0 0-7,2 0-5,3 4-19,4-6-18,2 6-28,-2 0-37,4 5-44,1 4-49,1-3-62,-2 3-144,1 1-81,1 4 63,-3 3-106,2-2-44</inkml:trace>
  <inkml:trace contextRef="#ctx0" brushRef="#br0" timeOffset="12098.96">11224 2534 1529,'5'8'44,"-3"1"30,1-4 38,-2 3 21,2 1 12,-3 1 9,2 4-3,-4-1-2,2 0 2,0 4-13,-3 3 11,2-2-13,-2 1-7,1 2-15,0-1-1,2 0-14,0 1-13,-3-2-9,2-2-22,1 0-41,-3-2-53,3 0-49,0-4-63,0 0-59,3-3-63,-6-5-150,6 2-63,-3-5 40,0 0-111,0 0-58</inkml:trace>
  <inkml:trace contextRef="#ctx0" brushRef="#br0" timeOffset="12340.09">11866 2391 1602,'-10'-4'99,"6"2"21,4 2 32,-10-2 33,10 2 16,-8-3-17,8 3-4,0 0-20,-4-3-6,4 3-11,0 0-18,0 0-15,14-7-11,-4 2-5,7 3-3,-1-3-15,2 2-3,2-1-31,4-1-31,0 2-38,1-1-49,1-1-58,-4-3-67,4 2-74,-1-2-177,-1 1-70,-4-1 74,4 0-153,-3-1-100</inkml:trace>
  <inkml:trace contextRef="#ctx0" brushRef="#br0" timeOffset="12808.18">12710 2138 1703,'0'0'52,"7"-3"30,-7 3 29,0 0 25,0-7 9,0 7 0,-4-7 2,4 7 7,-6-5-7,6 5-9,-8-6-10,2 5-9,-1-2-12,-2 2-11,9 1-11,-19 0-4,11 1-12,-4 2-8,0 0-6,0 3-1,0-1-12,1 2-2,0 1-9,-2 1-1,5 0-3,0 2-2,-1 1-4,4 2-4,1-1 6,2 0-8,4 2 3,0 3 1,3-1-5,2-1-4,1 1-2,2 5 6,1-1-3,4-3-2,-2 4-8,1-1 1,-2-1-2,0 0-1,0-2-3,-3 4-1,1-3 2,-3-4 2,-3 2 3,-4-2-2,0-1 2,-2-1-6,-5 0 2,1-3 0,0 0 4,-3-5-1,1 1 0,0-2 5,-2-2-12,0-2 6,10 0-2,-16-8-3,7 1 5,0-5-5,5 0 0,0-2-1,2-3-5,2-5-6,2 3-6,2 0-4,4-4-5,4 0-4,2 3-7,0 0-15,8-1-16,-5 2-28,4 4-35,0 0-45,0 3-50,0 1-61,3 0-133,-5 3-68,1 2-176,0 2-164</inkml:trace>
  <inkml:trace contextRef="#ctx0" brushRef="#br0" timeOffset="13042.7">13393 2564 1742,'0'7'12,"3"-1"23,-3 0 26,0 1 28,-3 0 17,3-2 9,-1 3 6,-1 1 3,2 1-3,-3 1 1,0 2 0,1-1-5,0 3-9,0 2-12,0-1-4,2 2-12,-2-2-9,-2 1-3,2 0-17,-3-2-37,4 1-39,-4-3-54,-1 1-59,4-6-66,-5 0-96,3 0-149,2-2-9,-2-1-159,2-3-116</inkml:trace>
  <inkml:trace contextRef="#ctx0" brushRef="#br0" timeOffset="13744.89">13834 2337 1721,'-6'4'18,"-1"0"22,3-1 31,-3 0 29,3 1 11,4-4 2,-4 3-2,4-3-5,0 0 2,0 0-11,0 0 0,30-3-8,-15 0-13,1 3-7,4-1-4,0-2-6,0 1-20,1 1-29,-1-3-45,6 0-62,-2-2-72,1-1-79,-1 0-172,-4-3-27,2 0-126,-1-3-74</inkml:trace>
  <inkml:trace contextRef="#ctx0" brushRef="#br0" timeOffset="14050.85">14435 1956 1620,'0'0'37,"2"-4"15,-2 4 18,0 0 15,0 0 7,0 0 3,0 0 27,0 0 15,-4 16 5,2-5 7,-2 4 7,2 5-9,0-2-7,0 3-10,-1 1-6,3 2-13,-2 0-6,0 4-10,2-2-9,-2-2 2,2-2-10,0 1-4,0-2-9,0 0-5,2-2-5,0 0-5,0-4-4,5 2 1,-3-2-7,4 1-2,1-5-3,4 0 0,1-1-5,4-3-2,3 0-12,-3-2-30,4-1-34,-1-2-36,0-2-40,-2-2-51,1-2-56,-2-1-45,-1-4-65,2 1-114,-4-4-45,-4 0 28,-3-2-127,-1 4-98</inkml:trace>
  <inkml:trace contextRef="#ctx0" brushRef="#br0" timeOffset="14253.93">14700 2223 1695,'-4'-4'20,"4"4"20,-7-4 19,3 2 12,4 2 8,0 0 11,0 0 10,-12 10 10,10-3 7,-3 5 8,0 2 4,3 4-3,0 3-4,0 6-9,0-1-10,-2 6-4,4-3-22,-2 2-4,0-1-2,2 3-12,-2-2-7,2 1-22,-2-4-32,2-1-45,-3 0-49,3-7-53,0 0-52,0-5-73,3-2-151,-1-4-51,0-3-167,2 1-140</inkml:trace>
  <inkml:trace contextRef="#ctx0" brushRef="#br0" timeOffset="14888.36">15132 1937 1747,'2'-7'0,"2"-3"25,0 3 22,0-3 22,4-2 12,0 2 5,-2-2 0,6 0 2,-2 1-3,4 0 4,-1 2 0,0 0-2,4 1-2,-4 1-7,5 3-4,-3 2-8,-2 4-8,3 0-1,0 6-4,-4-1-1,-2 4-4,1 3-4,0 5 3,-7 0-6,3 4 0,-5 2 4,0 3-7,-4 1-2,0 2-2,-3 3-1,1 2-2,-2 0 2,-1 0-2,3-4-8,-5 3-1,3-2 0,2-5-5,0 0-1,0-1-3,0-3-2,4-2 1,-2-1 0,4-1-3,0-4 2,2-1-1,4 0 0,2-3 2,-1 0-4,4-3 0,2-4-1,-2-1 4,4 0-4,-5-4 5,-1-2-5,4 0 0,-3-3 2,1-1-1,-5-1-1,3 2 5,-2 0 4,-6 0 8,6-2 1,-5 3-2,0 1-2,0-1 2,-4 4-8,0 0-3,7-2 1,-7 2-2,0 0-1,-4 15 17,1-5-1,-1 3 5,0 2 6,0 2 6,2 4 7,0 4 4,0 3 1,-1-1-5,2 1 5,1 4 0,0-3 1,-2 5 0,2-3-1,0 2 5,0-3 9,-2 3 0,2-5 2,-6 1 1,3 0 0,-4-3-3,-3-1-6,-7 0-3,-6-2-4,0-1-6,-5-2-17,-6-4-34,-9 1-54,-3 0-58,-5-6-75,-30-2-100,12-3-103,-28-4-184,-2-2-42,-2-6 65,-2-4-371,-10-2-404</inkml:trace>
  <inkml:trace contextRef="#ctx0" brushRef="#br0" timeOffset="15658.86">11194 3558 2512,'0'0'-40,"10"-2"15,-10 2 28,0 0 30,8-1 16,-8 1 9,0 0-6,8-2 6,-8 2 7,0 0 7,0 0 5,9-3-3,-9 3-1,0 0-1,0 0-4,0 0-11,9 0-5,-9 0-6,0 0-2,0 0-3,4 6-4,-4 1-2,0-2 10,0 7-1,0 4 2,0 4 12,-2 5 14,2 5 9,0 4-1,-2 8 4,2 3-1,0 11-3,2 2-5,-2 3-4,2 24-6,0-3-3,-2-12-2,2 12-1,2-2-5,-2 3 0,2-4 9,0 4 5,8 2-4,-8-1-4,0-2-3,4-4-1,1-1-6,-5-12-6,2-9-2,-1-3-3,-1-3-4,0-8-4,1-5 0,-1 0-4,-2-7-1,0-3-4,2-3-4,-2 0 1,0-5-1,0-2-3,-1 1 3,2-9-2,-6 6 1,6-6-2,-1 2-2,-2-3 0,0 2-1,0-4-3,0 1 1,2-2-3,-4 2 1,2-7 0,2 7-5,-2-3-6,0-4-2,0 0-11,-2 6-3,2-6-12,0 0-9,0 0-14,0 0-14,0 0-20,0 0-27,-10-16-30,8 12-24,0-3-38,0-2-51,2 0-52,-4-4-88,2 2-150,-5-2 15,3 0 65,-2-1-262,-1-1-221</inkml:trace>
  <inkml:trace contextRef="#ctx0" brushRef="#br0" timeOffset="16168.32">10903 5167 2110,'-7'-7'37,"3"1"17,-2-1 26,2 3 24,0-1 11,2-3 11,-2 4 0,2-1 1,-2-2 0,4 7 7,-4-7 1,4 4 3,0 3-6,-2-7-5,2 7-14,0 0 0,0 0 12,0 0 4,0 0 2,13 0-4,-13 0-1,15 10-2,-5-5-8,3 6 2,2 0 0,2 2-7,3 2-4,0 7-12,4-2-4,-1 5-5,1 0-7,2 4-7,2 1 5,0-2-7,-1 3-5,-6-3-4,5 3-5,-5-5-11,-2 1-5,1-2 3,-4-1-6,1 2-1,-2-7-9,-2-1 4,-1 0-5,0-3-7,-4-2 4,0 1-6,0-3 5,-2-1-5,1-3-1,-4 1 4,3-3 1,-2 2-6,0-4 3,0 1-3,-3 0-2,-1-4-1,8 2 1,-8-2-9,0 0 5,0 0-3,10-8 0,-8 3-6,-2 5 2,6-9 6,0 2-5,0-1-6,0-1-1,1-4 4,7-4 1,-1-3-8,6-2-15,2-6-27,2-10-50,11-13-77,7-7-89,-3-5-138,2-5-196,-2-4-121,3-2 105,-2-4-604,1 2-683</inkml:trace>
  <inkml:trace contextRef="#ctx0" brushRef="#br0" timeOffset="18327.22">7461 4820 1403,'-6'4'91,"0"-3"-1,6-1 4,-10 4 10,5-2-8,5-2-13,-6 2-12,6-2-5,-7 3 4,7-3 5,0 0 1,0 0 0,0 0-3,0 0-2,0 0-1,0 0-1,0 0 0,34-3-6,-14 1-7,2 0 3,8 0-3,11-1-3,3-1-7,3 0 1,10-3-2,5 2-6,25-3 1,-4 1-2,6-2 2,3 1 6,3-1 0,3-1-4,3 0-1,3 1 4,6-3-1,1 1 0,0 0 0,4-1 7,-3-1-5,3-1-7,-6 1 6,4-3-2,-6 3 6,0-2-5,0 2 3,-3-3-4,-3 3-2,-3-2-3,-6 4 0,-4-4-1,-9 6-9,-18 2-1,-10-1 0,-8 3-4,-3-1-1,-2 2-1,-5-1-5,-3 1-5,0 2 1,-4-2 1,-2 0-1,-2 2-1,-1-1-4,0-2 3,-5 3-5,5 1 1,-7 0-3,1-2 3,-2 0 1,2 3-3,-3-1 0,-2 1 1,1-2-3,-1 2 2,1-2-4,0 2 3,-3-2 0,1 2 0,2-2-2,-11 2 0,14-2 1,-8 2-1,-6 0-1,18-1 4,-10-1-3,0 2-1,3-2 5,-2 2-5,3-2 2,-1 0 1,4 0 4,-2 1 0,-1 1 4,1-3-1,2 0-1,1 1 4,1 0-2,-4 0-5,0 0 5,-1 2-2,0-1 4,-4-1 6,2-1 5,-1 3 2,-9 0 1,12-4-5,-5 4 1,-7 0-7,11-1 0,-7-1-3,-4 2-1,8-2-1,-8 2 0,0 0-3,12 0-2,-12 0-6,8-3-5,-8 3-10,0 0-6,0 0-5,8 0-10,-8 0-9,0 0-8,0 0-4,0 0-7,4-5-3,-4 5-13,0 0-5,0 0-9,0 0-11,0-6-13,0 6-22,0 0-29,-6-7-37,6 7-45,-8-8-71,2 5-139,2-3-39,-4 2-173,0-3-168</inkml:trace>
  <inkml:trace contextRef="#ctx0" brushRef="#br0" timeOffset="19223.08">3779 5216 1762,'4'-10'-37,"-2"-1"9,0 0 24,-2 1 15,0 1 10,2-3 5,0 0-1,-2 1 7,0 2 18,0-1 8,0 1 4,-2 0 3,2 2-1,-2-1-1,0 3 0,0-1-3,-2 0-8,-2 4-5,6 2-3,-18 2-2,10 4 0,-2 5 8,-3 4 1,-2 3 1,4 5 3,-2 5-5,1 3 2,3 1-5,0 0-4,4 2-1,0-5-3,5 2-4,0-1-2,5-2-1,0-1-5,4 0-2,5 2-1,0-8-2,6-1 1,2 0-2,2-7-8,1-4-11,5 0-17,-1-5-21,3-4-29,-2 0-29,2-2-29,1-3-28,5-2-29,-3-3-16,-1-3-38,-3-5-99,-3 1-290,0-3-121</inkml:trace>
  <inkml:trace contextRef="#ctx0" brushRef="#br0" timeOffset="19882.74">4315 5189 1670,'-2'-11'-28,"2"0"28,-7 1 32,3 2 23,-1 0 11,2 3 12,-4-1-3,0 2 5,1 2-5,6 2 1,-18 4 4,7 2 1,0 3-1,1 2-2,-1 2-3,-1 7-1,3-1-4,-2 3-8,5 0-4,0 1-7,2 0-1,2-2-5,0-1-5,2 2-2,0-6-5,4 1-3,-2 0 2,2-5-3,0-2-4,0 0 1,2-5-1,1-1-3,0-4-1,-7 0-2,14-4-2,-8-4-3,1 1 1,-1-7-2,-2 1-5,0-4 4,1-4-5,-1-1-2,-1 0 3,1-2 7,-3 0 0,2 2-3,1 3-1,-2 2-2,-1 0-3,6 2-3,-1 1 1,1 2-3,3 3 3,6 1-1,1 5-1,2 3 3,3 1 0,4 3 0,2 3 5,-1 3 3,3 2-3,0 0 7,-1 3 0,-2-1 2,-3 1-5,0-2 5,-6 0 0,0 2-3,-2-1 4,-3-4-6,-2 4 5,-3-3 2,-4 0-6,1-1-1,-5 0 4,0-2-2,-5-1-6,1-1 3,-2-4 0,-2 0 4,-1-2-11,-2-4-3,1-2 6,-3-4 0,2-5-7,-2-2 2,2-3-2,4-4 0,-2 2 0,5-1-1,2 3-1,2-2 5,2 1-5,4 0 1,1-2 0,3 1 2,3 6-5,-1-1 2,6 0-4,-2 4 4,2-1-3,1 3 7,2 3-3,-2 3 3,2-2 0,-2 6 9,2 1-2,1 4-1,-4 1 1,3 3-1,0 3 0,-2 0 5,-1 4-7,-2-1-1,-2 0 9,0 2-10,-3-2 1,-3 2 5,-1-1-4,-1-3-10,0 3-16,1-2-28,-5-4-25,2 0-40,-4-3-50,2 0-56,-2-1-55,0-5-113,0 0-104,0 0 24,0 0-157,0-24-119</inkml:trace>
  <inkml:trace contextRef="#ctx0" brushRef="#br0" timeOffset="20053.91">5107 4756 1686,'2'-10'7,"-2"-1"20,0 2 32,0 0 16,0-1 4,0 3-3,0-2-5,0 2-6,0 1-10,0 1-5,0-1-7,0 0-23,0 6-27,0-5-20,0 5-21,0 0-25,0 0-24,0 0-32,0 0-52,0 0-131,11 19-178,-11-11 5</inkml:trace>
  <inkml:trace contextRef="#ctx0" brushRef="#br0" timeOffset="20300.34">5204 4894 1359,'8'9'0,"-1"-1"32,0-1 21,1 3 22,2 0 4,-2-1 14,4 4 6,-5-2 10,2 4 3,2-2-1,-3 0 0,3 0 1,-2 3 1,-3 1-5,0-2-1,0 0-1,-2 1-1,2 1-8,-4-2-2,0 2 2,-4-3-8,0-2-13,-4 4-9,2-3-3,-2-1-7,-2-2-9,0 1-2,-1-4-19,0-1-12,-1-1-13,-1-1-29,1-4-37,-1-2-33,0-2-37,1-3-34,2-5-43,1-1-37,3-4-85,1 0-113,6-2-213,-1-3-154</inkml:trace>
  <inkml:trace contextRef="#ctx0" brushRef="#br0" timeOffset="20828.03">5420 4877 1688,'6'-5'-40,"-2"4"27,-4 1 25,10-4 28,-10 4 13,6-2 1,-6 2 10,0 0 16,0 0 16,10 10 6,-8-3 5,0 1 5,2 3-5,1 1 0,1 0 0,1 1-10,-1 0-4,3 2-10,1-2-13,-2 1-4,4-3-4,-2 1-6,0-1-1,1-2-10,0-1-2,-1-1 3,1-2-11,-1-2 1,2-3-4,0 0-6,-2-1-2,2-3 0,-2 0-3,0-4-7,0 0 2,-1-3-4,-3 0-1,0-1 3,-3-2-5,1-1 1,-2 3-4,1 0 1,-3 0-4,2 2 9,-2-1-1,0 2 1,0 2 1,0-1 4,0 0-5,0 3 1,2-1-2,-2 0-3,0 6 0,0-6-2,0 6 1,0 0 4,0 0-2,0 0-6,0 0 5,0 0-3,14 13 5,-10-5 1,0 0-6,1 0 0,0 1-3,-1 0 2,0 2 0,0-1 0,2 0 4,-2 0-3,1-1-2,1 1 0,-4-3 2,4 3 2,-1-2-2,-1-3-2,3 3-4,-3-3-8,-2 1-5,2-2 5,0 3-3,-2-5 2,0 3-4,-2-5-5,3 8-3,0-7-7,-3-1-10,5 4-8,-5-4-14,2 5-19,-2-5-17,0 0-14,0 0-19,0 0-16,0 0-20,0 0-24,0 0-16,0 0-36,0 0-83,-5-15-343,5 9-163</inkml:trace>
  <inkml:trace contextRef="#ctx0" brushRef="#br0" timeOffset="21588.75">6282 4836 1694,'0'0'-38,"0"0"19,-2-5 24,2 5 23,-5-6 13,5 6 11,-1-5 7,-2 1 3,3 4 10,-4-7 5,4 7 2,-2-7 5,0 4 1,-2-4-2,2 4 0,0-3-1,2 6 2,-7-9 0,3 5-5,-2-2 0,0 3 2,-1-2-9,-2 2-2,-2 1-2,1 2-4,-5 0-10,3 2-2,-3 1-4,-3 2-3,4 0-6,-2 3-1,0 1-7,4 0-2,1 3-2,1 1 1,1-1-6,2 1 2,3 0-5,2-3 1,2 0-4,2-1 5,2 1-8,3-3 2,2-1 4,1-2-8,3-2 2,-1-1-2,2-1-5,0 0-1,2-3-1,0-1 0,-2-2-2,1 1 3,0-1 0,-5-2-2,1-2 0,0 3 0,-3-3 10,1 3-3,-3 1 3,1-1-3,-1 1 4,-2 2-5,3 0 3,-3 0-9,-4 4 5,0 0-2,0 0 2,19 12-8,-15-5 4,2 5-1,0 2 9,2 3-16,0 3 14,0 6 0,3 8-9,-1 2 1,3 0 11,-2 8-11,2 0 6,0 2-1,-5-7-3,-4 2-1,0-2 6,-4 1-5,-4 0 5,-2-5-2,-6-1-8,2-2 7,-7-3 6,-3-3-8,0-4 2,-2-5-1,0-5 0,-2-2 1,1-3-5,-1-7 4,2 0 2,-2-7-10,1-3 4,-4-8 0,6-5 5,-1-2-6,3-5-6,1-9 4,6 5-8,2-2-3,4-1-14,4 8-1,2-2-8,2 3-19,6-5-16,2 0-24,3 5-25,4 0-30,3 2-32,10 0-28,5 0-22,0 2-18,1 2-39,5-2-65,-1 4-322,0-1-170</inkml:trace>
  <inkml:trace contextRef="#ctx0" brushRef="#br0" timeOffset="22444.37">6612 4802 1796,'22'-11'-28,"-8"1"32,-3 3 39,-4 1 27,1 1 16,-6-2 15,-2 2 7,0 5 4,-2-5 6,2 5 6,-9-5-6,9 5 6,-17 5-7,9-2-4,-2 1-8,-4 6-4,4-3-12,0 4-11,-1 0-6,2 4-16,1-2 5,2-2-11,-1 2-5,3 0-2,2-3 4,-1 2-8,2-1-7,1-2 1,4 1-1,-2-5-5,2 1-1,3-1-4,-1-5 2,-6 0-5,17-5-3,-8-1-4,1 1-6,0-5 1,1 1 1,-2-4 3,-1-1-5,1 1-2,-3-2 2,0 1-1,-3 2-3,3-1 6,-2 4 1,1 2 2,-3-1-2,-2 4-5,0 4 1,0 0-3,0 0 3,0 0-3,0 0 2,-11 15 4,11-6-2,0 1 8,2 2-7,2-1 1,1 2 4,1 1-3,1-1 0,2-1 3,3 1-1,-4-4 2,2 1 0,1-3 2,-1 2-4,3-4 0,-2-2 7,-1-1-6,0-2 2,2-2-4,-2-1 1,3-2-3,-3-2 3,1-2-3,-2-4 1,-1-1-3,-4-1-9,2-4-3,-4-2-7,0-4-2,0-2-3,-2-2 0,-2-2 0,-2-6-5,0-3 9,-2 2-3,-2 0 4,-1 2-3,0 2 5,1 1 2,2 6-1,-3 5 8,2 0 5,4 5-4,-4 5-4,3 0 1,-1 7 1,3 5-4,2 0 0,-6 11 4,6 2-3,2 4 6,2 3-4,0 2 12,6 4-8,-4 1 1,6 4 7,1-1-9,0 1-1,0 1 11,1-2 1,4 1-6,-4-3 4,3-2-3,0-2-1,0-4 2,-4-1 3,4-4-2,-1-1 2,2-6 3,-4-1 2,2-2-2,3-3-5,-5-2 4,3-4-2,0 1-1,-2-5 2,-3 1 0,2-6-2,-2 2-2,-4-4 1,0 1-4,2-3 5,-6 2-5,0 0 0,0-1 7,-2 1 7,-2 4-2,0-2 1,-2 4-2,2-1-3,-2 3 1,-2 0-2,2 3-4,2 4 0,-9-1 0,9 1-1,0 0 0,-13 14 1,11-9-3,2 5 1,0-3 1,0 4 0,2 1-2,0-3 4,4 5-2,-1-3 2,2 0-3,-1 1 1,2-3 0,-1 1 3,1 0 1,3-3-2,-3-1 1,3-2-21,-3-2-39,4-1-49,0-2-52,-4-1-74,0-2-78,-2 0-128,-1-2-123,-3-2 30,0 1-238,-2-3-254</inkml:trace>
  <inkml:trace contextRef="#ctx0" brushRef="#br0" timeOffset="22622.66">6826 4543 2325,'-10'2'114,"1"0"32,9-2 10,-9 0-12,9 0-17,0 0-11,0 0-18,19-19 2,-6 9-19,9-1-9,1 0-10,9-3-39,-2 1-59,3-5-74,-1 3-86,0 0-101,9-1-239,-10-1 67,1 0-184,-2 1-150</inkml:trace>
  <inkml:trace contextRef="#ctx0" brushRef="#br0" timeOffset="30451.08">7655 6747 1720,'2'-4'-53,"1"-1"14,-3 5 15,3-8 19,-3 2 13,0 6 11,-3-11 13,0 3 8,1 2 9,-3-1 5,1-3 10,-3 3 8,1-3 6,0 3 8,-3-3 4,3 0 3,-4-1 2,1 2-5,-2-2-1,1 1-3,0-2 0,-2 2-5,2 1-2,-3 0 8,3-1-8,-3 0-7,0 2-1,1 1-9,-2 2-4,4 1 0,-2 0-15,-2 4 0,2 4-1,1 1-2,-3 6-8,2-1 12,-2 10-4,2 0 1,-1 11-9,4 1-4,-1 5 11,3 2-4,1 4 5,4 2 0,-2 7-7,4-7 0,0 2-1,2 7-2,0-1-3,-2 1 0,0-1 1,2-1-4,0 2-1,0-9 1,-2-2-5,0 2 3,-2-5-5,2-2 2,-2-6 0,0-4-2,0-1-3,2-6-1,-2-2 4,2 1 13,0-3 15,-2-5 1,0-5-4,0 0-3,2-1-5,-2-2-6,2-4-3,0 0-4,0 0 1,-10-14-7,8 7 3,2-3 0,0 3-3,0-1-2,2 1-1,1-3-5,0 3-1,1 0-2,0-1-2,0 5 0,2-3 0,0 4-2,-6 2 4,14 2-2,-4 0 0,-1 4-3,2 3 1,-1 3 4,5 5-2,-3 2-2,1 6 1,-1 5 5,1 12 10,-2 8-4,-1 4 6,-4 1 1,-2 4 1,-1 2 1,-3-1-1,-3 22-2,-5-6 5,0 0-2,-2-3 1,0-15 2,0-4-1,1-8 0,1 2-1,2-10 0,-2 1-5,4-6-1,0-3-1,0-3 2,2-4-1,4-1-2,4-6 0,1 1 0,3-6-1,4 1 1,2-4-10,2-2-22,0-3-32,2-3-31,1 3-44,-2-6-70,2 0-87,-1-5-104,-2 1-221,0 1 34,-2-6 74,1-1-345,-2 0-330</inkml:trace>
  <inkml:trace contextRef="#ctx0" brushRef="#br0" timeOffset="32223.55">9059 7100 2260,'-16'0'-26,"2"2"29,-4-1 23,0 2 24,-3-2 13,1 1 13,0 2 7,0-2 4,-1 0 3,4 1 3,-2 1 7,3 0-2,0-3 0,2 4-6,1-3-11,2-1-13,1 2-1,1-1-11,1 0 3,0-1-7,-2 1-7,4 0-8,6-2 3,-10 4 0,10-4 5,-2 6-10,2-6 10,2 7 2,-2-7-1,12 6 1,-3-3-3,4 1-1,1-1-1,8-2-5,1-1-5,9 0-3,0 0-2,1 0-3,3 0 1,-1-1-19,1 1-18,-3-3-19,-1 3-35,-2 0-39,-5-1-48,-2 1-50,-2 0-52,1 0-59,-4-3-147,0 2-59,-6-1 69,0-2-141,2 0-93</inkml:trace>
  <inkml:trace contextRef="#ctx0" brushRef="#br0" timeOffset="32546.85">9469 6965 1746,'-2'-8'47,"0"0"29,0 0 31,0 3 23,0-3 13,0 4 3,0-1-12,-1 1-7,3 4-10,0 0 1,0 0 16,-13 9-16,9 3 0,0 1 0,0 3 0,-2 4-1,2 3-9,0 2-2,-2-1-4,2 5-7,2 0-10,-2-2-5,2 3-1,2 1-7,-2-3-8,2 1-8,0-3-4,2 1-4,0 0-2,0-3-6,2 1-2,3-4-5,2-2-1,1-2-3,0-3 0,6-3-5,-2-4-11,3 1-18,3-4-27,1-2-35,2 1-31,0-3-37,-1 0-40,0-5-33,-1 1-50,5 0-55,-9 0-113,-2-3-114,1 0 30,-2 1-197,-2-2-200</inkml:trace>
  <inkml:trace contextRef="#ctx0" brushRef="#br0" timeOffset="32773.97">9698 7336 2099,'-8'-5'65,"1"1"27,1-2 28,-1 1 10,1 4-9,6 1-3,-8-2-10,8 2 6,-9 10 6,5-5 1,-1 7 0,2-1-5,-2 4-10,1 2-3,1 3-11,1 2-10,2 2-5,0 2-6,0 1-10,2 1 0,1 0-17,-1 1-26,3 0-18,-3 0-43,1-5-38,2-1-52,-3-2-60,4-5-57,-1 1-59,3-5-96,-2-2-96,5-3 28,2 0-130,1-6-102</inkml:trace>
  <inkml:trace contextRef="#ctx0" brushRef="#br0" timeOffset="33074.23">10491 7282 1681,'-5'-3'51,"5"3"24,-8-4 21,8 4 20,-7-4 23,7 4 10,0 0-4,-5-4 1,5 4-4,0 0-1,0 0 3,16-7-5,-7 3-12,9-2-13,-1 1-10,4 0-9,1 0-9,2-1-9,0 1-12,1 1-25,1-2-23,0 2-25,1-2-38,-2 2-48,0-1-64,1 0-68,-7 2-106,7-2-196,-6-2 43,0 2 62,1 1-118,2-3-43</inkml:trace>
  <inkml:trace contextRef="#ctx0" brushRef="#br0" timeOffset="33568.92">11322 7018 1619,'0'-7'52,"0"-1"16,0 0 17,-2-2 22,0 1 8,-2-2 7,2-1-3,-3-1 4,3-3 1,-2 3 0,0-1-6,-3 1-2,3 0 3,-2 0-16,0 1-5,-3 3-9,0-1-10,1 3-1,-2 2-15,-4 2 2,4 3-9,-5 2-10,3 1-8,-4 4 6,2 1-7,1 1 0,3 2-6,-1 4-1,1 0-2,3 3-3,3-1-2,2 2 0,4 2-2,2 1-1,4 2 3,1-2-9,8 3 4,0-1 2,5 2-2,0-2-7,0 1 3,1-4-6,-1 1 2,-2 0 0,-5-3-1,2 1 3,-4-3-6,-3-2 3,-4-1-2,0 0 3,-2 1 1,-4-3 2,-4-1-3,-4-1 9,2-1-5,-4-1 5,-1-3-2,1 0-1,-3-4-3,0-1 3,3-1-3,-6-5-3,4-2-2,1-4 0,-1 1-1,3-4-5,5-2 0,-2 0-2,3 0 2,3-1-3,0 1-1,5 0 5,3 0-16,2 0-10,1 3-18,6 1-18,3 0-31,-2-1-45,4 5-44,1 1-49,5 2-25,-1 1-50,1 1-126,2 4-65,1 0 25,-1 2-119,0 3-88</inkml:trace>
  <inkml:trace contextRef="#ctx0" brushRef="#br0" timeOffset="33747.77">11917 7248 1764,'6'5'73,"-1"4"20,-3-4 30,-2 1 20,0 3 11,0-1 9,-2 1-5,-1 3-11,-1 0-9,2 1-16,-2 0-7,0 4-10,0-1-6,0 1-10,-1-1-7,3 1-6,-2 1-10,4-3-25,-2 2-45,-1 1-47,3-7-65,0 0-76,3 0-62,-1-3-130,2 1-113,1-3 29,1-4-139,2-2-107</inkml:trace>
  <inkml:trace contextRef="#ctx0" brushRef="#br0" timeOffset="34019.18">12597 7129 1851,'-4'-2'76,"4"2"20,-7-5 22,7 5 15,0 0 1,-4-2-1,4 2-13,0 0-2,0 0-10,-4-5 1,4 5-11,0 0-6,17-8-5,-6 7-14,2-3-4,6-2-6,-3 2-11,3 2-20,1-2-30,0 0-35,0 1-50,1-2-59,4 0-65,-4-3-69,3 1-154,-1 1-42,0-3-182,-2 1-149</inkml:trace>
  <inkml:trace contextRef="#ctx0" brushRef="#br0" timeOffset="34462.64">13469 6856 1808,'7'-7'14,"-2"0"24,-3 2 31,-2-3 24,0 0 20,-5 2 10,3-1 3,-5-1 14,1 1-3,-2 0-1,-3 3 6,-1 0-8,-4 0-4,2 1-4,-1 2-13,0 2-8,-2 2-15,0 2-2,1 2-10,3 4-9,-4-2-4,4 6-9,1 1-2,1-1-3,4 0-10,0 5-4,6-1-6,-1-1 0,4 3-5,-1-1 2,6 4-4,0-2-3,1 2 1,3 0-1,1-1-1,0 2-6,0-3 4,-2 2-2,2-3-1,-3 0-3,0 0 0,-3-4-5,-3 0 1,0-2 1,-3-1-4,-1-3 0,-1 1 4,-6-3-2,3-4 0,-2 2 0,-1-3-5,-3-3 0,2-1 2,0-4-1,-3-4 0,3-1 0,2-6-1,1 0-2,1-4-1,3-3 0,2 2-3,0 1 1,5-3-2,-1 0 4,4 1-2,4 2 2,2 0-12,2 2-15,1 1-23,2 1-30,2 4-28,3 0-36,-3 0-44,2 2-50,2 4-44,-3-3-86,-1 4-126,-2 2-7,1 1-194,-1 2-191</inkml:trace>
  <inkml:trace contextRef="#ctx0" brushRef="#br0" timeOffset="34655.67">13869 7113 1966,'6'7'33,"-4"0"24,2 0 23,-2 3 26,0-2 21,-2 3 14,0-2 6,2 4 2,-4 5-5,2-1-1,-2 1-2,0 0-6,0 3-12,-2 1-13,1-2-6,-2 4-15,2-1-5,0 0-14,1-2-39,0 1-46,0-5-57,-2-1-70,4 0-83,0-5-60,0-1-159,2-2-59,2-3 54,2-3-179,8 0-125</inkml:trace>
  <inkml:trace contextRef="#ctx0" brushRef="#br0" timeOffset="34909.99">14802 7050 1982,'-11'-2'107,"0"0"6,3 2 24,0-1 18,8 1 10,-14-3 4,10 1-11,4 2-15,-6-3-14,6 3-1,0 0-15,18-9-3,-6 6-4,5-2-18,2 1-7,6-1-9,-1 0-7,0-1-15,0 1-33,1 1-26,-1-2-34,-3 3-42,-5-3-61,4 0-67,-5-1-84,0 1-179,-1-2-52,-3 0 70,0 1-166,-3-3-121</inkml:trace>
  <inkml:trace contextRef="#ctx0" brushRef="#br0" timeOffset="35224.78">15225 6655 1775,'0'-9'58,"0"1"30,0 1 28,0 0 28,2-1 24,-2 2 16,0 6 7,0-7-8,0 1-11,0 6-14,2-5-6,-2 5 23,0 0 7,0 0-4,0 22-5,-2-9-11,2 0-11,0 7-13,0 1-11,0 1-11,0 5-10,0 0-11,0 0-8,2-1-12,-2 1-3,1 1-10,-1-3-5,5 0-6,-1 0-6,4-4-1,0 2-3,2-4-4,3-2 0,2 0-5,4-2-3,3-1 0,2-3-4,2-2-1,3 1-10,1-4-28,-2-2-36,-1-3-47,3 1-56,-7-4-49,3-2-59,-3-1-66,0-3-50,-4-3-101,-6 1-119,0 0 31,-5-1-329,-2 2-377</inkml:trace>
  <inkml:trace contextRef="#ctx0" brushRef="#br0" timeOffset="35448.53">15528 6911 2629,'-7'-2'15,"0"2"17,7 0 17,0 0 10,-14 0 15,14 0 16,-2 10 10,2-2 16,0 1 8,2 3 14,-2 3 2,1 4 0,-1-1-8,3 6-9,0 0-11,-1 2-11,-1 3-9,3 0-9,0 2-9,-2-2-3,-1 0-26,2 3-31,-1-4-36,-2-1-52,0 1-56,0-7-67,-2 0-67,2-4-95,0-4-190,0-1 26,2-5 64,2 1-213,0-6-168</inkml:trace>
  <inkml:trace contextRef="#ctx0" brushRef="#br0" timeOffset="36368.64">16133 6053 1791,'-3'-7'-44,"-1"2"21,-1-1 23,0 0 14,2 1 19,0-3 17,1 1 8,0 0 10,-1 2 1,6-3-6,-3 2 0,2-2-2,2 1 0,0 0 1,6 0 0,-3 2 4,3-2 2,4 1-1,-1-1 0,0 4 1,-2-1-3,2 2-3,1 0 7,0 4-3,-1 0 3,2 5-9,2 0 10,-1 3-2,0 7-2,0 1 3,-1 3-2,2 8 6,-3 3 7,2 10-1,-1 2 1,-6 4-2,1 4 2,-4 3-1,-4 1-6,-2 2 0,-2 0-12,-3 2-2,-1-1-8,0-4-3,-2 0-5,2-6-5,-1 1-1,-1-12-5,5 0-2,1-7-2,0-4-3,-1 0-1,3-5 4,3-3 2,1 0 4,2-4-4,6-1-2,-2-4 0,5 0-4,2-3-3,4-3 0,0-3-1,1-1-5,5-4 2,0-1-3,-1-5-3,-3 0-2,2-2-2,-4-4-6,1 3 4,-6-3-2,2 3-2,-8 2 1,1 0 1,-3 2-5,-6-2 0,1 6-1,-6-1-1,3 6 1,-8-4-1,8 4 4,-17 4-4,9 0 1,0 3 3,-4 4 6,4-2 2,-2 5 7,-1 3 8,2 3 3,1 1 7,1 3 1,1 3-1,4 0 7,0 3 6,4 3-2,0 5 0,0 2-4,7 10 0,-1 1-4,1 2-3,2 2 3,3 18-4,-2-3-3,4 1-2,-6-10 4,1-8-5,-6 3 5,5-3 1,-4-2-1,-3 0 1,1-6 5,-4-4 7,-4-1 2,3-2-1,-7-2 1,-5-1-1,-4-7-7,-7 5 1,0-6-3,-6-3-6,-7-1-3,-3-4-23,-2-4-47,-9-3-73,4-1-102,-7-6-120,-5-2-165,10-6-205,-7-4 60,4-6 74,1-5-463,-10-7-512</inkml:trace>
  <inkml:trace contextRef="#ctx0" brushRef="#br0" timeOffset="40203.95">3956 6295 417,'0'0'41,"5"5"7,-5-5-7,2 4-9,-2-4-7,0 0-1,6 3-6,-6-3-6,0 0 1,0 0 1,6 4 2,-6-4 1,6 1 6,-6-1 6,0 0 9,15 0 6,-4-1-2,7-3 4,9-1 6,13-5 1,37-5 5,16-6-3,16-3 6,17-2-2,9-1 2,10-1-4,35-7-6,2 3-6,-4 1-3,-31 9-4,0-2-3,-7 0-1,-13 5-3,-9 1-4,-14 1-4,-11 5 0,-15-2-3,-16 5-18,-15 1-28,-11 5-28,-7-2-22,-9 3-13,-6 4-29,-8 1-50,-8-1-253,2-2 70</inkml:trace>
  <inkml:trace contextRef="#ctx0" brushRef="#br0" timeOffset="40550.29">4046 6575 1093,'-55'17'-27,"9"-2"16,9-6 10,7-1 11,7-3 9,2 1 2,4-1-2,3 0-6,2-2 9,8 2 14,6-3 6,-2-2 10,24-2 7,5-1 8,13-5 3,43-10 2,20-3-15,20-7 1,19-2-1,33-8 3,12-3 1,5 0-3,6 3 0,-2 1-6,0 6-6,-14 0-5,-36 6 0,-12 4-4,-14 0-5,-9 4 0,-18-1-3,-10 6-3,-24 0 2,-15 3 6,-7 3 6,-7-1-4,-9 0-3,-4 4-6,-7-2-2,-3 1-3,-2 1-3,-7 1-1,0 2-6,0 0-15,0 0-27,0 0-34,0 0-49,-30 5-43,20-1-60,-4 1-172,0-2-165,-3 2-55</inkml:trace>
  <inkml:trace contextRef="#ctx0" brushRef="#br0" timeOffset="41756.73">891 4865 1165,'-7'-6'18,"0"-3"40,1 0-17,-2-3-5,-1 0 0,-2-1 1,-1-2-4,-1 0 1,-1 0-1,-4-3 5,2 5 3,-4-2 0,-1 2 0,3 4 0,-6-2-3,-2 4-7,1 1 2,-5 2-6,1 4-1,-6 2-4,4 4 5,-5 1 1,-4 1-3,7 4 2,-1 1-1,4-2-3,3 2-6,5 1 6,4 1-4,6 1-3,4-1 5,6 1-2,6 0 3,4-1 2,8 2-4,2 1 2,8-1-5,1 3 2,5-4 0,2 1-2,0 0-2,0-2-1,2 2-3,-4-1-1,1 1 2,-3 3 1,-2-6-4,-3 3 3,-6-2 4,-1 1 8,-4 1 13,-4 2 7,-5 1 3,-5-2-2,-5 1 1,-5 2-2,-7 4-4,-6-2-6,-1 0-3,-9-1 0,-5-1-3,-2 1-5,-1-4-1,2-5-1,4-1-2,-2-2-2,8-4 0,-3-2-18,6-4-24,4-3-28,-2-2-39,1-2-39,13-3-38,1-4-45,4-5-114,6-1-342,7-2-166</inkml:trace>
  <inkml:trace contextRef="#ctx0" brushRef="#br0" timeOffset="42010.61">697 4741 1756,'0'-6'-5,"-2"1"31,2 5 24,-6-8 22,6 8 14,-4-5 2,0 1-5,4 4-8,0 0-8,0 0 5,0 0 8,0 0 5,6 17 1,2-6 0,3 2-6,0 5-8,4 1-5,1 4-6,2 1-4,-1 3-7,2 2-4,-3-1-2,0 3-6,3-1-27,-8 1-34,2-1-45,-1 1-51,-2-2-53,-2-5-41,-6-3-82,3-3-150,-3-3-201,0-4-142</inkml:trace>
  <inkml:trace contextRef="#ctx0" brushRef="#br0" timeOffset="42180.78">816 5078 1795,'-6'-9'5,"0"-1"37,2 0 22,-2 2 14,5 1-3,-1-4 0,4 2-11,-1 1-3,3-2-4,2 2-8,2-2-3,3 0-15,-1-1-31,5 3-34,1 1-39,4-3-37,1 0-55,3 2-105,-3 1-339,-3 1-108</inkml:trace>
  <inkml:trace contextRef="#ctx0" brushRef="#br0" timeOffset="42539.98">1138 4933 1742,'2'5'28,"2"-1"25,-4-4 20,2 5 5,-2-5 7,7 4 1,-2-2-4,-5-2-5,0 0-9,0 0-7,17-6-5,-5 2-8,-1-4-2,-1 1-4,3-3-2,-1 3-5,0-5-3,2 3-3,-2-2-2,0-3-6,-4 4 2,-2-3-4,0 0-2,-4 4-2,1-2-3,-6 2 0,-1 1-2,0 1-1,-2 2 0,-2 0-5,-4 4 5,2-1-3,-2 4 6,-4 2 2,4 1 3,-4 3 1,5 0 1,-3 2 2,4 5 1,0-4-2,3 2-1,0 2 1,3 2 4,2 1-2,2-2-1,2 2 3,5-3-3,-1 0-3,3-2 3,1 0-4,3-1-4,2-4 0,2 0-1,-1-3-10,4-1-25,-2 0-36,2-6-38,-1 2-48,2-4-41,0 1-54,-1-3-111,-4-2-122,0 1-129,0-1-102</inkml:trace>
  <inkml:trace contextRef="#ctx0" brushRef="#br0" timeOffset="42770.64">1536 4778 1592,'-2'-8'-19,"0"2"33,-2 1 27,0-1 19,2 2 7,2 4-4,-2-6-7,2 6 2,0 0 12,0 0 6,0 0 4,0 0 8,0 23 0,4-14-2,0 7-5,2 0-4,0-2-7,4 6-9,-3 1-1,2 1-6,-1 1-3,3 0-7,-2 0-2,1 2-8,-3-4-30,3 0-28,-4 0-32,0-4-32,2-2-26,-4-2-19,2 0-30,-2-5-34,-2-4-57,0-1-416,-2-3-165</inkml:trace>
  <inkml:trace contextRef="#ctx0" brushRef="#br0" timeOffset="43062.08">1534 4820 1743,'-6'-13'-56,"0"-2"38,-1 4 31,3 2 31,-1 0 15,4-1 11,-1 0 3,2 1 2,2-3 4,2 1 1,2 0 7,5-3-1,3 3 0,3-3-4,4 3-2,3-1-2,1 4-10,1-1-4,-2 1-4,1 3-11,-5 3-5,2 0-2,-3 2-3,-2 0-1,-4 6-6,-5 0 0,-2-1-4,-6 4 0,0 2-3,-6 0-3,-2 2 1,-3 0-3,-4 2-5,-2 1-1,3-1-12,-5 0-21,4-1-26,-4-1-24,1-1-27,4-3-29,1 0-40,2-1-32,3-5-36,4-3-120,4 0-95,0 0-82,4-16-32</inkml:trace>
  <inkml:trace contextRef="#ctx0" brushRef="#br0" timeOffset="43359.92">2180 4427 1533,'17'-7'40,"-9"-1"28,1 4 15,-4 1 5,-5 1 2,0 2-2,0 0-3,0 0 0,-24 7 0,13-1 1,1 1-4,2-1-4,-1 1-7,0 0-4,5 1-5,-1 0-2,4 0-4,2 0-3,2 1-4,3-1-5,3-3 0,3 5-6,1-3-2,2 0-4,4 0-1,0 3 0,3-3-5,-2 3 2,-1-1-2,1-1 4,-4 2-3,0-3 0,-5 3 1,0-1-1,-1 0 9,-5 2-6,-1-2-1,-4 2-3,-4 0-3,-1 1-7,-5 1-25,-1 1-31,-4-1-39,-3-2-52,2 1-55,-2-5-58,-1-2-140,1-2-126,-2-1-157,4-2-163</inkml:trace>
  <inkml:trace contextRef="#ctx0" brushRef="#br0" timeOffset="43511.87">2087 4528 1876,'6'-23'6,"3"4"29,-2 2 23,7-1 14,1 1 9,1 3 2,4-3-6,5-1-7,-1-1-5,-4 6-8,2-2-3,-1 2-17,3 1-28,-5 0-36,2 3-45,-3 1-56,-1 1-77,-2 1-179,0-2-216,-3 4-100</inkml:trace>
  <inkml:trace contextRef="#ctx0" brushRef="#br0" timeOffset="43934.21">2439 4059 1636,'-16'-9'-17,"0"1"22,-2 4 27,-1 1 15,1-2 5,-5 7 11,-3 1 1,-2 0 4,-8 6 2,0 6 0,-4 1 2,-2 6 1,2 2-4,2 5 0,-7 10-2,7 0 0,8-3-1,-4 15-4,7-5 1,5-5-4,6 4-1,-1 1-6,6-1-6,3 1-1,3-3-5,2 3-4,13 2-1,0 0-5,8-4 0,4-3-2,17 7 0,-1-11-8,-2-11 9,6-6-7,3-4-4,-4-8 4,5-4 8,0-8 4,9-4 1,-1-5-1,25-10 7,-2-5 4,2-5 4,-6-3-7,-1-6 2,-4-6-3,-4-3-6,-9-6 3,-9-6-1,-8-2 5,-12-2-10,-10-1 9,-13 7-12,-9 8 2,-16-18-7,-5 5-3,-9 7-6,-11 9-3,-10 10-4,-9 10 0,-12 14-17,-9 8-14,-6 14-30,0 7-25,0 7-30,8 4-42,6 9-44,11 7-44,7 0-49,12 3-158,5 6-56,13-10-172,9-1-168</inkml:trace>
  <inkml:trace contextRef="#ctx0" brushRef="#br0" timeOffset="44464.44">2570 4986 1722,'-9'-3'-38,"9"3"35,-8 3 28,8-3 24,0 0 17,-11-3 17,11 3 5,0 0 2,0 0-6,0 0-4,-12-2-3,12 2-8,0 0-5,0 0-4,-9 2-10,9-2 0,0 0 5,0 0 4,0 0 0,11 12 4,-5-7 8,4 1 4,6 2-6,0-2 7,7-1 3,4 4-8,10-2-6,6 1 5,8-3 3,9 0-4,2 2-4,-1-4-13,2 1 0,-5-2-10,1 1 1,-10-3-6,-5 0-5,-1 0 0,-7 0-3,-4 0-2,-3 0 0,-5-1 2,-2-1-6,-4 2-20,-1-4-24,-4 2-23,-3-1-34,-1-2-46,-3 2-50,-2-1-60,-4-1-57,0-3-127,-4 1-95,0 0 39,-4-3-102,1 1-76</inkml:trace>
  <inkml:trace contextRef="#ctx0" brushRef="#br0" timeOffset="44792.87">3171 4799 1544,'-10'-3'21,"1"3"16,3-1 23,6 1 15,-8-3 4,8 3-1,0 0 7,0 0 15,-9 4 12,9-4 12,0 0 9,11 13 7,1-5-1,3 2 8,7-1-4,-2-1-3,6 3-12,2 4-1,2-5-9,0 6-7,2-3-4,0-2-2,-2 4-5,-3-5-8,3 4-5,-6-2-6,-2 0-7,0 1-5,-3 1-2,0-3-4,-5 2 0,1 3 0,-4-5 1,-2 5 1,-4-1 0,-2 2-5,-6 2-4,-2 3-4,-10 7-5,-8 5-4,-20 16-10,-14-4-53,-7 6-64,-8 1-74,-10 0-97,0-2-110,-7 5-215,-1-5-40,0 1 95,3-7-322,3-4-332</inkml:trace>
  <inkml:trace contextRef="#ctx0" brushRef="#br0" timeOffset="52422.44">1327 10746 1042,'2'3'104,"-2"-3"-7,0 0-5,6 4-4,-6-4-17,5 3 2,-5-3 8,0 0-5,0 0 12,0 0-1,0 0 4,0 0-2,0 0 0,0 0 3,0 0-5,4-12-2,-6 6-1,2 6 0,-2-9 3,0 3-2,-1-2-2,1 3 0,-2-4 4,-1 2-6,1 2-5,-2-1-2,-5 2-1,1 0-3,-5 1-8,-2 3-10,-4 2 5,-5 3-7,-1 5-1,-5 2 11,-2 1-14,0 2-6,1 2 0,5 1-3,0 0-5,4-1-1,0 3-2,3 0-3,3-1-5,6-2 2,2 2-6,0-3 8,6 0-10,2 1 0,4-3-4,5 0 2,0 1 0,5-2-5,3 1 3,3-1-1,4-2-2,0 3-1,0-4-1,2 2-7,-1 0 2,1-1 4,-4 0-5,2 4 3,-3-4 4,-2 2-7,-2-4 2,-4 4 3,3-1 7,-5 1 5,-3 1 6,-5 1 5,2 1 7,-6 1 7,-2-3 2,-1 2 3,-8 0 0,-1-2 1,1 1-3,-5-3-4,-2 0-7,-1-5 1,0-1-5,0-2-3,1-3-4,-3-2-3,4-3-6,-4-2-21,2-4-20,4-3-34,-1 0-19,6-2-24,2-3-25,2-1-25,6 3-24,3-3-39,3-1-25,8 3-27,3-6-31,-2 4-86,7-1-115,5-2 45,0 1-135,4 3-90</inkml:trace>
  <inkml:trace contextRef="#ctx0" brushRef="#br0" timeOffset="52659.74">1399 10835 1741,'4'-5'73,"-1"-1"32,0 1 22,-1 3 8,-2 2 4,5-7-1,-5 7-4,0 0 9,0 0 0,0 0 13,0 0 1,-7 22-1,4-11 5,0 2-8,1 4-8,2 0-10,-2 3-14,2 0-7,0 2-10,2 4-9,0 1-7,-2 0-11,3 0-5,2-1-8,2 0-9,-1 2-22,1-6-28,-2 2-30,5-4-46,-1-2-34,1-2-40,-2-7-48,0 1-56,3-4-55,-3-2-88,1-3-128,-2-2 3,-7 1-248,14-6-254</inkml:trace>
  <inkml:trace contextRef="#ctx0" brushRef="#br0" timeOffset="52816.72">1483 11142 2101,'-10'-6'30,"2"1"30,0-4 19,2 4 8,0-1-1,2 0-9,2 1-8,2-2-5,0-1-12,4 1-27,-1-2-36,2 0-41,5 0-50,0 1-49,0-2-82,5 3-129,0 2-257,2 1-117</inkml:trace>
  <inkml:trace contextRef="#ctx0" brushRef="#br0" timeOffset="53161.63">1734 11096 1775,'3'8'48,"4"-1"30,-5-1 17,2 2 8,0-2 3,-1-1 6,3 1 3,-2-2 4,3 0 1,1-3-10,3-1-6,-1-1-12,3-1-8,2 0-13,1-4-3,4 1-6,-1-3-9,2-2-6,-2 0 1,-3 3-2,0-3-6,-4 1-4,-1 0-5,-2-2-3,-5 4 3,-2 0 6,-2 1 0,0 6 7,-13-6 5,5 6 13,-5 2 9,-3 2 10,-6 2 10,1 3 4,-3 3 6,2-1-4,0 3-7,3 0-4,0 1-8,2-1-9,4 3-2,2-2-8,5-3-7,3 1 1,3-1-7,5 0-2,3-3-5,6 0-3,2-1-2,6-4-16,5-3-27,3 2-38,4-3-60,-1 0-51,6-5-53,-1-2-59,-3 3-57,2-5-69,-1 1-115,-3-3-22,-3 0 33,0 0-211,-7-3-203</inkml:trace>
  <inkml:trace contextRef="#ctx0" brushRef="#br0" timeOffset="53378.71">2405 10993 2003,'0'-7'50,"0"-1"43,-2 2 21,2 1 16,0 5-6,0-7-2,0 7-11,0 0-9,0 0 9,0 0 17,0 0-5,6 20-4,-5-8 4,2 2-8,1 4-8,2 2 0,-2 5-11,4 2-12,0 6-2,-2 1-9,0 3-4,1 1-10,-1-3-11,-2 4-33,3-4-37,-1 2-41,-4-9-36,0 2-33,-2-4-41,3-5-40,-3-2-39,2-4-37,-2-5-61,2 0-50,-2-7-30,0-3-211,0 0-139</inkml:trace>
  <inkml:trace contextRef="#ctx0" brushRef="#br0" timeOffset="53654.39">2506 11205 1646,'-2'-17'-8,"0"1"40,0 3 32,0 2 26,0 2 17,0-1 13,2 0 4,0 1 0,2-1-1,0 0 1,4-1 4,2 0 3,4-3-1,4 1-1,1 0 8,2-1-1,4 3-1,3 0-2,-3-1-9,3 3-10,-1 3-8,-3 1-8,-2 0-11,-1 5-2,-2 0-1,-3 5-1,-2-2 3,-4 5 1,-6-1-6,0 4-5,-6-3-5,-2 6-8,-2-1-6,-8 4-5,4-2-4,-6 1-16,2-1-33,-3-2-37,2 1-31,-1-3-49,2-1-37,1-5-55,2 1-68,5-4-58,0-6-142,4 2-75,0-5 36,4-3-261,2-4-266</inkml:trace>
  <inkml:trace contextRef="#ctx0" brushRef="#br0" timeOffset="54066.16">3182 10660 2169,'11'-9'28,"-3"1"38,-2 0 30,-2 1 19,0-1 23,1 2 12,-2 1 20,1 1 9,-2-2 5,0 3 3,-2 3-2,6-6-12,-4 1-15,-2 5-16,0 0-12,0 0-8,0 0-4,2 16-5,-2-6-9,-2 3-8,2 3-2,2 2-14,-4 5-7,4 2-3,0 4-8,0-3-6,0 3-4,3-1-5,-4 1-3,6-1 0,-1-1-8,3-3-4,0 0-2,0-2-1,1-2-1,5-3-1,-1-4-1,1-3-4,1-5 1,4-1-3,-4-2-1,4-2-6,-1-4 3,-2-2-3,4-3-1,-3-2 0,-4-3-2,1 1 0,-5-1-2,-3 2-1,-3-2-2,-4 4-1,-4 0-3,-7 3-2,-4-1 1,-3 5-5,-6 1-11,1 0-18,-12 4-25,4 2-31,-1 0-36,3 1-40,-1 1-30,0-1-50,3 0-61,7-2-67,0-1-144,7 1-84,0-6 66,5 1-339,3-1-358</inkml:trace>
  <inkml:trace contextRef="#ctx0" brushRef="#br0" timeOffset="54516.45">3306 10317 2349,'-10'-11'-48,"-2"-1"34,-1 5 34,0 0 25,0 0 19,1 2 13,-4 2 10,2 2 8,-3 1 8,-2 4 16,-4 3 0,1 3 3,0 2 6,-2 8 6,3 1-5,-3 4-3,5 1-3,2 7-3,3 1-1,3 3-5,3 2-5,1 1-6,4 5-6,2 0-1,7 4-5,1 1-4,3-3-6,5 1-8,-2-2-5,7-5-6,2 0-4,2-3-4,-2-1-6,6-3-6,0-5-1,-1-7-4,3-5 1,0-6-7,5-3-2,-1-6-2,2-4 0,5-6-6,7-5 0,-1-6-3,17-11-3,-5-8-2,-4-8 0,-2-5 6,-7-7 6,-4-3 6,-7-5-1,-8-6 2,-10 1 1,-9 9 1,-8 9-1,-8 6-3,-11 1-2,-17-4-4,-14 11-2,-15 8-6,-8 14 1,-12 9-3,9 11-22,-13 10-51,2 7-74,8 7-76,6 3-106,3 3-120,9 7-237,4 0 28,7 4 79,4-1-414,3 3-457</inkml:trace>
  <inkml:trace contextRef="#ctx0" brushRef="#br0" timeOffset="57958.5">11621 8311 884,'2'-8'111,"0"-1"-15,3 0-6,-3-2 3,0 1-1,0-2-4,2-1 1,-2 2 2,0-6-1,0 5 9,0-4 7,0 3 3,0-1-6,-2-1 0,2 0-1,-2 4-2,1 0-10,-1 0-1,4 1-7,-4 2-8,2-2-7,-2 3-5,3 1-6,-3-1-5,0 1-5,0-1-10,2 4-1,-2-3-3,0 6-5,2-5-2,-2 5-5,0 0-1,0 0 0,0 0 5,0 0 3,-4 21 2,4-10 5,-3 4-1,3 6 1,0 0-1,-2 5 5,4 6 1,1 6 0,1 2 5,2 7-2,0 7 2,7 20-13,-1 5 7,2-2-10,2 7 6,2-2-6,-2 2 0,1-2-3,-2 0 3,1-6-8,-1 0 3,-1-3 0,-4-15-2,-2-8-1,1-3-1,-3-4 0,1-4-6,-3 0 1,0-3-1,-2-6-3,3 1 3,-3-3-7,-2-1 3,2 0-3,-2-6 5,2-2-5,-2-1-1,0-1 4,2 0 5,-2-5-7,0 2 0,0-2 3,0-4-8,0 1 7,2 2 1,-2-4-4,2 1-3,-2-2 5,0 1-8,0-3 4,0 2 2,0-1-6,2 2-3,-2-7-1,0 7-6,0-7-2,0 6 1,0-6-1,0 5 1,0-5-4,0 6 2,0-6 1,2 4-4,-2-4 1,0 0 7,0 0-7,0 6-1,0-6-3,0 0-2,0 0-7,0 0-9,0 0-16,0 0-13,0 0-15,0 0-27,0 0-33,0 0-31,0 0-41,2-16-35,-4 11-60,0-3-118,0 1-59,0-3-108,0 2-93</inkml:trace>
  <inkml:trace contextRef="#ctx0" brushRef="#br0" timeOffset="58408.4">11517 9595 1541,'-13'-9'-16,"3"-1"36,-1 2 27,4 1 26,-1 1 24,2-2 14,-1 1 11,4 2 13,-3-3 8,3 1 10,-2 0 2,1 2 2,2 0-16,-2 0-7,0 1-9,4 4-16,-4-5-14,4 5-8,0 0-3,0 0 4,0 0-6,18 14-2,-6-4 7,3 4 6,5 3-4,4 3-3,1 4-5,0-2-1,5 4-5,0 2 0,1-2-4,1 3-1,0-1-9,-1 1-3,-1 1-2,-4-8-5,-1 0-3,1-1-6,-5 1-2,-2-5-6,0-3 4,-2 1-4,-2-3-2,-3 0-4,-1-3-1,0 1 0,-1-2 10,-1-1 14,-3-3 15,-1 2 8,5-4 1,-10-2-13,15-4-3,-7 0-6,-1-3-7,4-2-3,3-6-7,-1-4-3,1-1-3,4-7-20,2-9-23,1 0-29,1-3-45,-4-2-52,2 0-58,-3-1-69,0 2-82,-2-1-74,-4 6-211,3 0 4,-3 6 99,-3-3-326,-1 6-339</inkml:trace>
  <inkml:trace contextRef="#ctx0" brushRef="#br0" timeOffset="59318.58">9359 9178 2281,'-15'0'-51,"15"0"32,0 0 21,-7 2 14,7-2 16,0 0 6,0 0 5,0 0 7,0 0 7,0 0 9,0 0 0,0 0-4,0 0 4,0 0-3,18-9-2,-3 5 2,2 2 5,3-3-11,8 5-1,2-5-7,1 2-5,3-2-2,9 2-7,-1-1-2,-1 0-3,-1 0 0,-6 3-3,-5-4-5,1 4-17,-4-3-16,-6 2-25,0 0-36,-6 0-62,-1-2-69,-6 0-65,2 1-143,-8 1-69,-1-3-125,0 5-105</inkml:trace>
  <inkml:trace contextRef="#ctx0" brushRef="#br0" timeOffset="59531.04">9557 8896 1573,'-5'-11'-5,"-1"1"38,1 0 25,1 2 26,2-1 16,-1 1 16,1-1 1,2 2 1,0-1-3,-3 1-11,3-1-9,-1 1-9,1 2-10,0-1-11,0 6-14,0-5-17,0 5-14,0 0-28,0 0-37,0 0-44,9 19-49,-6-5-50,3 1-94,-2 2-179,-2 4-93,2 4-57</inkml:trace>
  <inkml:trace contextRef="#ctx0" brushRef="#br0" timeOffset="59771.6">9635 9595 1526,'0'10'60,"0"-3"33,0 0 41,0-2 33,0 0 30,0 2 31,0-2 15,0-5 12,0 6-1,0-6-15,0 0-13,0 0-18,3 2-16,-3-2-19,0 0-16,0 0-20,10-13-11,-7 11-12,-3 2-14,7-7-13,-7 7-30,6-5-36,-4 2-45,-2 3-53,6-5-45,-4 1-72,-2 4-74,7-7-85,-5 3-186,1-2-68,-3 6 89,4-9-262,-2 1-268</inkml:trace>
  <inkml:trace contextRef="#ctx0" brushRef="#br0" timeOffset="60666.86">10327 8981 2068,'2'-5'-55,"0"2"18,-2-4 34,0 7 21,2-9 19,-2 5 11,0 4 7,0-7 9,0 1 0,0 6 6,0-8 1,0 8 1,0-5-1,0 5-10,0-7-4,2 5-6,-2 2-2,0 0-3,0-7 0,0 7-6,0 0 0,0 0-4,0 0-3,0-8-6,0 8-1,0 0-6,0 0 6,0 0 8,9 22 5,-7-9 3,2 4 0,-1 4 3,1 2 0,2 4-5,-4 1 4,2 0-2,0 1-4,0-2-7,-2 2 2,4-3-1,-4-1-11,0-4 1,2 1 2,-4-5 3,2-2-1,2-2 4,-4 0 7,2-1 11,-2-4 12,0-3-14,0-1-4,0-4-2,0 0-4,0 0-8,0 0 0,0-22-5,0 9 0,0-2-7,-2-5 7,2 0-9,-2-6-2,2 0-1,0-4 0,0-1-3,2 3-1,-2 0-3,0 1 4,0 1 0,0 4-5,0 1 2,0 2-2,0 2 9,0 0-6,0 4 7,2 1-1,-2 0-5,0 3-4,0 0 0,4 3-4,0 2 8,1 1-2,-5 3 7,19 3 11,-6 5 4,-1-1 1,8 6 6,-4 2 1,6 5 0,-1 1 4,2 1 0,0 2-5,6 5 3,-1-1 3,0 0 2,0 1-3,-3-4-2,-2 0-3,0-5-3,-1 4-2,-6-7-5,1 0 1,1-3 0,-8-2-1,2 0 5,-1-3 12,-1-1 19,-3-3 20,1 1 17,-1-2-1,-1-4-12,-6 0-4,12-10-8,-7 1-11,0-3-5,-1-5-2,0-5-9,-2-7-3,-2-3-3,2-7-8,-2-2-3,0-3-1,-2-2-6,0 0-6,-2 3-18,2 1-28,-2 0-39,-1 6-60,1 7-77,0 2-98,2 10-113,-1 0-134,1 4-150,-2 2 86,4-1-434,0 4-522</inkml:trace>
  <inkml:trace contextRef="#ctx0" brushRef="#br0" timeOffset="62702.16">11123 8857 580,'0'0'155,"0"0"-14,0 0-28,0 0 2,0 0-1,0 0-2,0 0 1,0 0-4,0 0 9,11 0 9,-11 0 1,0 0 4,0 0-2,4 0 0,-4 0-2,0 0-8,0 0-5,0 0-7,0 0-10,0 0-6,0 0-4,9-2-16,-9 2-7,6-5-4,-2 1-10,2 2-3,2 1-6,4-2-10,-2 2-19,3-1-23,-3 0-30,5-2-39,0 1-33,-3 1-40,2 0-30,-4 4-23,0 0-23,-1-2-75,-3 3-106,-1 3-180,-3 0-88</inkml:trace>
  <inkml:trace contextRef="#ctx0" brushRef="#br0" timeOffset="62867.83">11171 9064 1573,'-10'11'-40,"3"-1"28,2-3 15,-1 0 22,1-2 8,1-2 16,-1 1 13,3 0 3,-1 0 3,3-4-1,0 0 3,0 0-5,0 0-3,0 0-6,14 4-7,-14-4-5,19-4-26,-9 4-32,2-4-41,-2 4-44,2-4-44,-1 0-89,0-1-351,1 0-84</inkml:trace>
  <inkml:trace contextRef="#ctx0" brushRef="#br0" timeOffset="63229.09">11424 8802 1554,'1'-13'-11,"-1"4"31,0-1 32,0 3 28,0 0 19,-1-1 20,1 1 15,0 0 6,0 1 3,0 6-5,-2-9-8,2 5-17,0 4-12,0-5-7,0 5-11,0 0-3,0 0 3,0 0 1,10 18-1,-7-2 2,0-4-5,2 6-2,-2 2-6,1 2-2,-2-1-7,0 4-3,-1 2-4,2-3-2,-3 1-7,2 0-4,-2-2-3,2-2-8,0-2-2,-1-2-2,-1 0-1,3-2-6,1-1-2,-2 1 1,3-4 2,1 0-1,1-1-5,1-2 3,3 0-4,1-3 0,4-2-16,-2 2-17,3-1-24,0-4-18,-2 2-28,-1-2-30,2-2-37,-2-2-41,1 1-45,-2-2-45,-1-3-104,-2 1-131,-1-1 29,-2 0-101,0 1-94</inkml:trace>
  <inkml:trace contextRef="#ctx0" brushRef="#br0" timeOffset="63441.06">11614 8947 1687,'-8'-5'42,"4"1"23,0 1 14,4 3 10,-7 0 3,7 0-10,0 0 18,0 0 22,-6 11 13,8-2-5,0 4 10,2 7-6,1 2-4,-1 4-18,2 11-4,2 4-11,4 7-9,-2 5-4,6 17-18,2 1-42,-4-14-72,-4-6-93,-1-2-125,0 6-274,-7-1 39,-2 1 67,-4 0-136,-5 19-72</inkml:trace>
  <inkml:trace contextRef="#ctx0" brushRef="#br0" timeOffset="66842.65">8215 10555 1456,'7'-4'-76,"-7"4"16,7-5 9,-7 1 11,2 1 9,-2 3 12,4-10 10,-2 3 6,0 4 11,0-2 5,0-2 10,-2 2-1,2-1 2,-2 0 9,2 1 3,-2-1 3,0-1 6,2 1 11,-2-1 5,0-2-2,-2 2-1,2-1-5,-2-1-1,-2-2-4,0 2 1,-2-2-6,-1 2-2,1-3 2,-3 1-1,-1 1-3,1 0-6,-1 3 2,-4-1-3,2 3-3,0 1 0,-1 0-4,0 4-4,-2 0 0,1 4 1,-2 2 0,0 1 2,0 6 7,-1 5 4,3 1 7,-3 5-1,2 5 6,1 4 3,2 3 1,0 10 4,2 1-2,-1 3 4,3 1-1,0 4 1,5 0-4,-4 2-5,5 1-2,-2 22 0,2-10 3,2-7-6,0-2-5,2 0-1,-2-4-5,2-1 0,-2-1-5,2-10-5,-2-5 4,2 0-5,1-7-4,-3-4 2,0-3 0,2-5-2,-2 0 1,0-4 8,2 0 5,-2-5 11,0-2-6,2-5 1,-2-1-8,0-4-4,0 0-1,0 0-6,13-16-3,-7 8 2,3-6-6,-3 0-1,1-1-4,5 3 7,-1-4-3,-1 4-10,0 1 7,1 0-4,0 0-1,2 3 0,-3 3-6,2 1 5,2 4-3,-2 0 2,3 4 2,-2 4-2,2 4 7,-1 3-8,4 1 1,-4 7 8,6 4 1,-6 4 0,3 7 11,-2 6-4,-2 4 0,-5-2 2,-4 3 3,-2-3 0,-2 1 2,-2 10-5,-2 1 5,-4 17 2,-5-3-3,0 1 0,-2-13-2,3-13 0,-1 1-3,0-5 1,1-1-1,-3 0-8,4-9 8,-2 0-2,3-1-1,-3-3 1,4-5-1,3-1-1,-2-2 1,1-4-4,4 0-6,-2-1 5,0-1-2,3-4 2,2 2-1,2-2 1,3 0 1,3-4-3,1-1 1,3-1-8,4-3-21,0 0-16,3-4-23,1 0-25,5-3-26,-2-6-42,5-3-42,3-1-52,5-11-63,3-4-140,7-8-73,1-6 48,-3 2-133,1-5-107</inkml:trace>
  <inkml:trace contextRef="#ctx0" brushRef="#br0" timeOffset="67148.91">9067 11301 1624,'-17'-5'23,"4"2"33,1 2 28,2-5 16,2 5 9,8 1 10,-12-2-2,8 0-3,4 2-5,-7-4-6,7 4-8,0 0-5,17-9-8,-3 5-11,6 0-7,1 1-4,5-1-4,2-1-16,1 3-26,1-4-39,-1 4-57,3-1-67,0 1-57,-2 0-131,-1 1-147,3-3-144,-5 1-127</inkml:trace>
  <inkml:trace contextRef="#ctx0" brushRef="#br0" timeOffset="67458.9">9939 11032 1759,'-4'-8'13,"2"1"29,-2 1 30,-3-2 25,3 2 20,0 1 18,-2 2-2,2-2-3,-1 1-13,5 4-13,-7-4-5,7 4 8,-13 6-3,8 1-1,-1 3-9,-1 4 0,3 1-9,-4 1-12,3 1 4,0 5-11,1-1-2,-3 4-7,4-3-7,-1 3-5,2-4-2,0 0-10,2 1 2,0-2-1,2 1-5,2-4-3,0 0-2,4-2 2,-1-1-6,6-3 3,1-2 0,1 2-25,5-6-25,-2 1-33,4-4-44,-1 0-53,0-2-59,2-2-51,-3-4-78,-4 3-132,1-4-39,-4 2-158,0-3-170</inkml:trace>
  <inkml:trace contextRef="#ctx0" brushRef="#br0" timeOffset="67646.87">10064 11255 1887,'-8'-7'19,"-1"6"35,3-3 19,6 4 4,-8-3 0,8 3-9,0 0 21,-13 8 11,10-1 4,1 2 2,0 2 6,2 3-3,-2 5-8,4 2-8,-2 1-5,0 6-7,0-2-7,0 5-5,2-3-14,-2 1-19,2-3-37,-4 1-49,2-1-65,0 0-76,-2-3-110,0-3-204,4-2 27,-2 1-145,4-4-121</inkml:trace>
  <inkml:trace contextRef="#ctx0" brushRef="#br0" timeOffset="67856.81">10482 11510 1742,'6'-12'79,"0"5"29,-4-1 15,0 3-5,0 0 0,-1 3-4,-1 2-9,0 0 9,0 0 4,0 0 0,6 14-4,-6-5 1,-2 3-10,2 3-4,0-1-9,0 2-12,0 4-4,0-2-7,0-1-11,4 3-32,-2-3-43,-1 0-54,3-1-67,0-2-76,-3-2-110,6-2-215,0-5 50,0 0-158,6 0-143</inkml:trace>
  <inkml:trace contextRef="#ctx0" brushRef="#br0" timeOffset="68071.35">11216 11294 1823,'0'-8'83,"0"3"30,0-1 17,0 6 2,0-7 5,0 7 0,0-6 2,4 2-12,0 1-19,3-1-10,2-1-8,3-1-6,6 4-10,0-5 2,4 4-16,3-2-19,1 0-23,5-1-32,-1 3-46,2-3-55,2-1-56,3-1-53,-7 2-89,6-1-110,-2-3-41,2 0-110,-2 3-74</inkml:trace>
  <inkml:trace contextRef="#ctx0" brushRef="#br0" timeOffset="68416.31">11955 11033 1614,'12'-11'27,"0"0"39,-8-1 26,0 2 18,-2 3 13,-2-3 5,-4 5-1,2-2-1,-4 1 0,-4 0-4,0 1-5,0 2-5,0 1-11,-6 2-4,4 2-10,-3 1-6,0 2-4,-2 2-8,5 1-7,-2 1-4,4 1-7,0 4-2,6-4-5,-2 2 3,6 2-14,4 1 0,0 2-7,-1 0 3,6 2 0,-1 0-9,4 1-1,-2 2 4,0-1-7,1 2-4,-2 0 2,-3 0-2,-4-5 1,0 5 1,-6-5-8,-1-1 7,-1 0-1,-2-4 0,-3 1-6,1-5 1,0-1 4,0-4-6,0-4-1,2 0-3,8 0-1,-13-12 5,8 1-5,3-1 2,4-3-6,3-2-7,0 0-9,9 1-7,-2-4-17,6 3-14,-2 0-23,4-1-35,3-1-44,3 3-45,1 3-53,-2 0-93,-2 2-182,3 3 56,2 1-117,-4 1-93</inkml:trace>
  <inkml:trace contextRef="#ctx0" brushRef="#br0" timeOffset="68590.91">12555 11268 1684,'8'17'45,"-6"-1"30,-2-3 18,-2 3 11,0 1 7,-2 0 14,0-1 10,0 7 12,-3 0-13,-2-1-5,1 3-5,0-1-9,1 0-19,1-2-1,-1 2-13,3-2-9,0-5-19,0 3-35,2-5-45,-2-2-70,1 0-77,1-4-112,4-4-241,1-1 45,-3-4-150,10 0-127</inkml:trace>
  <inkml:trace contextRef="#ctx0" brushRef="#br0" timeOffset="68797.64">13146 11222 1791,'-5'-5'63,"1"-1"39,2 2 11,2 4-3,-2-10-3,2 5-1,4-2-7,0 2-6,7 1-8,1-1-11,6-1-4,0 0-11,8 2-3,-3-1-28,5 1-44,0 0-60,0 1-64,5-3-62,4 0-148,2 1-124,0-2-104,1 3-78</inkml:trace>
  <inkml:trace contextRef="#ctx0" brushRef="#br0" timeOffset="69162.6">14228 11018 1577,'6'-7'30,"1"1"33,-5-2 13,-4 3 12,0-1 10,-5 0 17,-2 1 2,-1 1 8,-3-2 0,1 2-2,-2 0-4,0 2-3,2 2-7,-6 2-7,1 2-11,3 0-4,-2 2-13,2 1-5,0 4-6,4-3-10,2 4 1,0 1-5,3 2-3,3 0-5,2 2-9,2 1 5,0 0-12,3 2-3,1 1 0,2 1 3,-3-5 3,0 3-12,1-2-2,-2-1-4,-2 0 4,0-2 3,-4-4-5,-2 0 3,-4 1-4,3-6-6,-2 0 6,-1-5-3,-3-1-3,2 0 5,2-4-6,-4-1-1,4-4 5,1 0-6,0-4-4,2 0 6,2-2 1,4 2-13,-1-2 2,4 1-14,3 1-14,1-1-22,4 3-30,-1-1-40,5 1-38,5 3-49,-4 1-39,2-1-72,-1 2-124,6 2-48,-4 0-96,1 4-92</inkml:trace>
  <inkml:trace contextRef="#ctx0" brushRef="#br0" timeOffset="69339.28">14557 11235 1604,'9'12'40,"-5"-2"36,-4 1 19,0 2 15,0-1 11,-3 5 6,0 0 10,-4 6 5,2-1-6,-1 5-5,2-1-20,-6 0-6,4 1-8,0-1-16,2-1-3,0 1-9,-1-3-13,3 3-30,-2-8-47,0-1-71,4 1-91,-4-7-112,6-1-223,-2-3 47,4-3-129,2-3-98</inkml:trace>
  <inkml:trace contextRef="#ctx0" brushRef="#br0" timeOffset="69561.49">15431 11233 1864,'-4'-7'132,"0"1"13,-1 4 4,2-4 0,3 6-13,3-9-13,-1 6-8,5-4-7,-1 2-14,4-1-4,5 0-11,2 1-8,2-1-7,3 2-1,-2 0-32,5 0-42,-1-1-51,2 1-73,-1 0-73,-6-1-90,6-1-231,-3-1 56,-6-1-104,6-2-79</inkml:trace>
  <inkml:trace contextRef="#ctx0" brushRef="#br0" timeOffset="69838.98">16015 10830 1698,'0'-8'57,"2"0"25,0 2 15,-2 1 14,0 5 10,0-10 5,0 7 4,0 3-8,0 0 4,0 0 30,0 0 0,0 0-1,-6 17-1,6-7-6,-2 0-8,2 5-9,0 1-13,2 1-11,2 1-7,0 0-5,2-1-9,4 5-10,-2-1-4,2 0-6,1-2-12,1-2-4,4-1-4,0 0 0,2 0-10,-3-3 1,7-2-2,0-1-7,0-1 2,0-1-26,1-2-37,-1 0-49,-4-5-55,2 1-76,-1-2-89,-4-3-155,-3-1-163,-1 0 75,-5-5-274,0 4-305</inkml:trace>
  <inkml:trace contextRef="#ctx0" brushRef="#br0" timeOffset="70028.41">16322 10969 2434,'-4'-2'34,"4"2"9,0 0 38,0 15 13,2-5 14,2 3 34,2 6 4,1 6-4,2 7-3,1 14-10,1 5-7,3 22-11,0 3-11,-4 0-7,-2-1-32,-4-10-65,-7-4-83,-6 13-94,-12-4-120,-5 0-275,-8-7 47,-6-2 72,-7-4-170,-3-3-126</inkml:trace>
  <inkml:trace contextRef="#ctx0" brushRef="#br0" timeOffset="70937.15">9979 12501 1601,'-12'0'-68,"4"3"15,-2-3 5,10 0 9,-16 0 5,7 0 7,1 2 6,8-2 13,-14 0 10,4 2 11,10-2 7,-14 0 15,14 0 13,-13 2 8,13-2 12,-10 0 3,10 0-1,-9 0-1,9 0 6,0 0 1,-13 0 4,13 0-5,0 0 2,0 0-5,0 0 0,-5-4-6,5 4-1,0 0-4,0 0-4,29-7-1,-17 7 1,7-2 0,2-1 3,9 0-1,4 1 0,10-2 3,5 3-5,15-4-3,3 2 4,24-3 3,3 2-3,0-2 3,2 3-3,4-3-6,3-2 5,8 4 3,6-1-1,7 0-8,11-2 5,4-1-11,1 5 0,1-5-5,3-1-1,3 0-6,3-1 2,4 1-8,3-6-3,2 4-2,4-2-3,34-2 0,-34 3-2,2 1 5,35-2-2,6 3 1,6 1-1,-2 2 4,-3-1-5,-32 1 0,0 5 7,35 1-10,-33-1 0,0 2 8,-6 0-6,-4 0 1,-5 2 4,-4-2 4,-5 0 2,-14 0-5,-7 0 3,-9 0 2,-9-2-2,-9 2-4,-5-4 4,-11 2-5,-17 0 5,-14 1 3,-10-2 11,-5 1 10,-10 1 11,-1-3 9,-3 2 6,-6 0-1,-1 0-8,-1 1-5,-4-2-4,-2 0-9,-1 2-2,-2 0-7,0-1-3,-1-1-4,-1 3-4,-1-2-2,-1 2-2,-8 0-3,13-2-1,-7-1-4,-6 3-3,11-2 1,-6 0-14,-5 2-34,6-4-42,-6 4-51,2-4-41,-2 4-66,0 0-70,-4-7-89,-3 5-244,7 2 15,-16-5 87,9-1-309,-6-3-328</inkml:trace>
  <inkml:trace contextRef="#ctx0" brushRef="#br0" timeOffset="72091.09">12549 12613 2126,'0'0'-136,"2"5"29,-2-5 14,0 0 14,0 0 23,2 4 8,-2-4 14,0 0 13,0 0 13,0 0 3,0 0 5,0 0 9,0 0-3,6 3 7,-6-3-3,0 0 5,0 0-2,0 0 3,0 0 5,0 0-2,0 0 0,0 0 4,2 3-2,-2-3 4,0 0 0,0 0 5,0 0-3,0 0 2,0 0-3,0 0 2,0 0 0,0 0 1,0 0-1,0 0 1,0 0 0,0 0-1,0 0 4,0 0-7,0 0 0,0 0 2,0 0 2,0 0 0,0 0-4,0 0 7,0 0 0,0 0 1,0 0-6,0 0 1,0 0-2,0 0-1,0 0-1,0 0-3,0 0-2,0 0-1,0 0 3,0 0 2,0 0 0,0 0 2,0 0 3,0 0-3,0 0-1,0 0-2,0 0-3,0 0-3,0 0-3,0 0 2,0 0-3,0 0-3,0 0 0,0 0-16,0 0-27,0 0-49,0 0-58,0 0-68,0 0-171,0 0-298,0 0-172</inkml:trace>
  <inkml:trace contextRef="#ctx0" brushRef="#br0" timeOffset="73325.47">12547 12741 1886,'-3'-12'0,"1"2"33,-3 3 22,1-3 20,0 1 11,0 1 12,0 1 7,2 0 4,-2 0 1,2 1-7,-2 1-6,1 1-9,-2 0-10,5 4-5,0 0 3,-10 8 9,6-1-5,-2 6 0,-3 3 1,1 3-12,-3 2 9,0 2-5,-2 5-9,2 1-6,-3-1-4,-1 1-1,3-1-8,-3 0-2,1-2-6,5-3-7,-1-2-2,-1-4 1,6-2-9,-1 1 6,4-1 0,2-4-2,3-2 1,7 0-4,9-2-4,-1-1-3,8 0-3,5-5 2,3 3-1,9-4 5,-1 0-6,3 0-16,-2-2-22,1 2-22,-2-2-25,-8 1-31,-4-3-49,-1 0-55,-3-2-72,-10 1-140,-1-2-137,-6 2 71,-5 1-168,-4-4-152</inkml:trace>
  <inkml:trace contextRef="#ctx0" brushRef="#br0" timeOffset="73515.42">12612 12879 1791,'-10'-7'90,"1"3"42,2 0 9,1 2-17,6 2-10,-8 0-13,8 0 0,-2 12 5,4-1 6,-2 7 2,2 2-1,0 8-5,0 4-16,0 3-3,0 5-6,-2 1-10,0 2-6,0 1-19,-2 0-35,-2 0-42,-2 6-55,-1-2-65,-1-7-94,2 7-247,-6-9-14,6-2 69,0-6-136,2-3-72</inkml:trace>
  <inkml:trace contextRef="#ctx0" brushRef="#br0" timeOffset="74502.12">16783 10216 1475,'10'-9'-84,"-2"-1"15,4 1 22,3-1 14,2-2 14,-2 3 21,5-1 5,-2 1 16,3 0 0,1-2 0,-2 3 4,-2 1 6,-1 0-5,2 3 5,-2 1-1,-2 0 4,2 3 7,-1 3 6,-1 4 1,0 3 12,0 7 2,-3 4 7,4 8 4,-4 5 3,2 6 1,-2 7-2,-2 4 6,-4 5-2,3 19 0,-1 2-3,-1 1-1,1-1-5,1 1 0,1-2-5,-1 0-9,6 0-1,-3-1-6,5-3-1,4-5-9,2-3-7,3-18 5,0-5-1,13 6-7,-1-13 3,1-7-2,3-4-1,1-4-3,-5-5-5,0-6-1,0-1-2,-5-7-2,2-7 0,1-1-6,-4-6 2,-5-4-1,1-4-4,-8-3 2,0 0-6,-8 3 1,-3-2-3,-5 6 2,-1 0 1,-3 1-1,-3 4-2,-5 1-2,1 5 4,-5 5-1,-1 2 9,-2 6-6,-2 9 13,-4 5 14,0 8 4,-1 11 1,4 3 5,-6 19 4,3 8 4,5 4 5,2 3 4,5 3-5,2 0 6,2 4-4,3-1-2,0 3 2,4 5 2,-2-1-3,4 1 0,-1-1 2,1-4-2,-1 0 5,0-17 4,-1-10-1,-2-3-1,0 1 0,-2-13 1,-2 0 1,-5-3 2,-2-4-2,-5 2-5,-5-4-5,-7-1-4,-8-5-6,-7-1-3,-15 4-25,-8-7-54,-4-3-68,-3-1-67,-11-7-101,-7 0-122,-2-4-287,-2 2 71,-4-4 81,-3 1-333,-7-1-346</inkml:trace>
  <inkml:trace contextRef="#ctx0" brushRef="#br0" timeOffset="75287.17">7568 14993 2401,'0'0'46,"4"7"27,-4-7 11,0 0-4,2 2-3,-2-2-5,0 0-8,8 2-5,-8-2-9,6 4-3,-6-4 0,20-6-2,-7 6-3,3-2-3,4 2-6,0-4-3,2 1-10,-1 3-27,-1-2-40,2 2-51,-3 0-63,-2 0-72,2 5-176,-6 1-89,-2 1-134,-7 4-128</inkml:trace>
  <inkml:trace contextRef="#ctx0" brushRef="#br0" timeOffset="75456.36">7582 15434 1960,'-14'10'143,"1"-1"17,4-1 6,3-4-10,4 1 8,0 0-9,2-5-4,0 0-3,19 0-11,4-7-14,5 0-14,10-7-8,4 3-17,7 1-44,6-4-43,0 4-64,0 0-78,5-2-97,-10 3-148,-8-2-144,-3 2 62,-8 5-189,-3 1-158</inkml:trace>
  <inkml:trace contextRef="#ctx0" brushRef="#br0" timeOffset="76418.81">2995 15144 1751,'0'0'19,"-10"-3"40,6 0 28,4 3 6,-7-3-1,7 3-4,-6-3-8,6 3-11,0 0-8,0 0 4,0 0 17,0 12 10,4 2 6,3-2-4,1 6 1,4 3-6,0-2-4,6 8-3,-1-6-14,5-1 2,2 2 1,4-3-1,2-5-3,2 3 0,3-6-6,1-10 1,1 2-3,3-7-5,-2-7-6,7-6-4,-5-1-2,1-4-5,-8-6-5,-1 2-4,-2-5 0,-10 5-2,0-2-3,-4 0-4,-3 1-3,-5 3 6,1 3-10,-6 3 1,1 0 0,-2 2-5,-2 5 0,0 2-6,-4 9 3,4 0-3,0 0 5,-11 20 1,4 1 5,3 10 4,4 9 5,-3 13 5,6 8 6,3 29 4,5 1-2,-1 4-1,3 1-1,3-5 2,-5 4-3,3 0 2,-2 3-3,1 0-4,-6-7-3,-3-3 0,-6-1-1,-4-12 0,-8-4 0,0-13-2,-3-15 1,-9-1-5,-4-7 3,-5-7-1,-7-7-5,-5-6-1,-9-7-4,-3-4 0,-5-12-2,-15-6-2,2-12 0,5-9-5,5-6 1,8-12-1,2-5-13,9-3-8,6-1-3,12-5-2,5 3 4,13 3-2,7 13-4,5-8-4,7 7-15,7 1-20,16-13-19,10 6-34,9 5-27,10 3-40,7 1-38,8 6-43,8 3-41,-1-6-136,0 7-83,-3 4 41,0 1-145,-3 1-128</inkml:trace>
  <inkml:trace contextRef="#ctx0" brushRef="#br0" timeOffset="76660.77">4203 15192 1699,'-2'-9'52,"-3"5"37,-2-5 17,-1 7 9,-2-1 2,2 3-7,-6 0 1,2 0-6,-1 5-4,-1 4-1,-4 6-2,2 4-6,-2 4 3,4 3-3,1 3-3,5 3-5,-3 3-6,4 2-4,3-2-10,4 3-6,0 2-6,4-3-6,3 2 0,2-4-5,1 0-2,3-2-6,1-4-29,2-1-29,0-4-27,1-5-36,0-6-40,2-5-38,5-3-43,-5-2-28,4-6-44,-2-5-83,3-3-49,-4-2-209,3-5-119</inkml:trace>
  <inkml:trace contextRef="#ctx0" brushRef="#br0" timeOffset="77054.91">4450 15468 1661,'2'-24'-6,"0"6"40,-4 4 34,0 4 25,-2 0 20,2 2 8,0 3 5,2 1-14,-2 0-6,2 4-3,0 0 3,0 0 4,-2 13-1,4 1 2,0 0 9,2 4-7,2 5-3,-1-1-3,4 2-9,-3-2-6,0 4-9,0-2-4,2 3-7,-2-6-5,1 0-5,-2-7-5,-1 2-3,0 1-1,-2-4-2,3-5 7,-3 2 9,-2-4-9,0-1-5,0-5-3,0 0-10,0 0-3,-7-21-5,5 4-5,2 0-4,2-3-1,3-8-5,-2 4 5,4-1-9,3 0-6,2 2 0,2-4 2,1 7-3,4-4 1,0 6 5,0 4-1,0 0 5,3 4 2,-2 3 2,-1 4-1,3-1 7,-4 4 4,2 4-1,-1 2 1,2 1-1,0 5-2,-1-3-3,-5 5-1,3 1 3,-1-2-6,-4 5-4,3-2-32,-2 0-38,-2 3-54,-1-6-55,-5 0-59,3 1-62,-1 0-60,-2-6-132,1 1-104,-1-2 45,-2-3-259,2-4-282</inkml:trace>
  <inkml:trace contextRef="#ctx0" brushRef="#br0" timeOffset="77310.35">5037 15091 2302,'-11'-22'52,"5"4"35,0 4 19,1 3 9,3 2 3,0 1-15,2 1 2,4-2 8,5 4 21,5 3 6,2-4 11,4 6 6,4 0 0,7 6-5,5-1-2,3 4-3,4 8-7,7 0-20,16 18-3,-2 0-7,3 5-5,-6 8-7,-4-4-5,-7 6-7,-9 2-4,-11 5-4,-10-3-6,-14-4-11,-8 3-16,-9 0-45,-12 16-53,-7-8-71,-1-2-64,-3-8-105,0-12-138,8-9-222,1-7 42,-3-3 76,3-4-352,-1-5-370</inkml:trace>
  <inkml:trace contextRef="#ctx0" brushRef="#br0" timeOffset="78464.47">9391 14739 1129,'0'0'199,"-15"0"-93,15 0 10,-11-5-24,7 2-4,0-1 2,0 0-3,1-1-2,1-6 1,2 0-2,-2 1 1,0-6-3,2-3-5,0 1-4,-2-8 0,-3-1 2,4 1-1,-3-3-10,-2-5-1,-4 0-6,1-4-1,-2 3-1,-4 3-3,1 1 5,0 3-5,0 7 9,0 0-12,2 6-6,-5 1-5,2 11-4,-4-2-4,3 13-4,-4 2 8,-1 13 6,2 4 3,2 12 8,2 7-1,6 7 6,3 5-5,4 23 1,4 2-3,0 4 1,5 5 0,-3 5-3,0 0 1,1-3-1,-5 6-5,0-1-4,-5-2 0,-3-3-1,-1-5-5,-1-3-1,-5-10-3,-3-7-2,6-14 0,0-15 1,1-7 3,2-7 0,1-4-2,-4-5-5,0-4-2,0-6-1,0-1-3,1-10-3,-2-3-2,2-5-1,1-5-5,4-4-2,2-6-5,4 2 1,0 3-2,6-2-1,0 2-1,2 1 2,3 4-7,2 0 5,0 5-1,4 3 0,2 5 1,1 0-2,1 4 1,5 5 0,-1 4 3,3 6 7,-2 3 6,-1 7 9,2 4 5,-1 2 1,-5 6 5,-4-6 6,-2 8-1,-3 5 4,-3-7 2,-2 6-1,-5-2-2,-2 2-3,0 3-3,-2-5-3,-5 0 3,5-10-8,-2-1-2,3-5-4,-1-4 0,2 3-2,0-9-3,0 2 0,2-6-1,5-4-4,0 1-7,0-5-11,3-1-17,1 1-14,5-3-30,-2-3-37,3 1-27,3-3-27,1-6-19,2 1-36,4-5-50,1 2-45,2-7-112,-1-1-126,5-3 31,0-1-237,-2-5-246</inkml:trace>
  <inkml:trace contextRef="#ctx0" brushRef="#br0" timeOffset="78722.51">9874 15550 2160,'-21'-9'65,"-1"5"33,4-4 18,0 0 12,6 3 12,1 1 17,0 0 4,3 0-1,2-3-7,-1 0-15,7-1-15,2-6-4,7 1-11,1-1-15,10-1-11,4-2 0,6 3-11,7-2-11,5-1-19,4 5-36,5-1-38,2-1-46,1 3-47,-1 2-64,-4 0-61,1-3-62,-6 4-157,-5 2-62,-3-5 72,-5 5-155,-1-1-112</inkml:trace>
  <inkml:trace contextRef="#ctx0" brushRef="#br0" timeOffset="79265.18">10704 15141 1597,'0'0'-64,"0"-8"12,0 8 10,4-1 11,0-6 8,-4 7 10,7-1 21,-7 1 7,6-8 10,-2 7 17,-4 1 15,3-6 13,-3 6 12,6-5 15,-6 5 6,4-2 8,-4 2 3,0 0 0,2-5 0,-2 5-12,0 0-3,0 0-5,0-6-10,0 6-2,0 0-7,0 0-2,-2-9-8,2 9-8,0-6-8,0 6 0,0-6-8,0 1-1,0 5-3,0-6 1,0 6 1,-2-5 6,2 5 0,0-8 6,0 8 6,0-5 4,0 5 1,2-7-3,-2 7 11,-2-8 0,2 8-2,0-6-3,0 6 1,0-9 0,0 9 1,0-7 1,-2 3 6,2 4 5,-2-9 1,2 9 5,0-5 1,0 5 0,-4-10-3,4 10-2,0-3-8,0 3-5,-1-6-9,1 6-6,0 0-7,0 0-6,0 0-8,0 0 4,0 0 12,7 16 7,-3-6 0,3 6 1,-1 5 2,0 3-17,2 4 3,4 2 2,-4 2-6,0 3-1,0-1-4,0 0-4,1-2-1,-2-4-2,-1 2-1,1-5-14,-1 1-29,-1-2-41,4-2-57,-1 2-55,-2-7-40,0-1-62,0-3-60,2 1-82,1-3-184,-1-1-18,1-2 62,0-3-342,-1 1-376</inkml:trace>
  <inkml:trace contextRef="#ctx0" brushRef="#br0" timeOffset="79449.24">11262 15504 2544,'8'-2'89,"-2"-1"31,-2-1 30,-4 4-10,8-4-3,-8 4-21,0 0 6,9 11 5,-9-3-8,-2 3-3,2 5-12,-3-1-11,1 4-3,0 1-12,2 4-8,0 1-27,-2 0-48,4 1-54,-2-5-104,4-2-124,-1 0-246,-1-1-23,2-2 73,2-2-256,1-4-230</inkml:trace>
  <inkml:trace contextRef="#ctx0" brushRef="#br0" timeOffset="80048.89">12167 15223 1938,'-6'3'-34,"6"-3"29,-10 0 21,10 0 13,-12 0 19,12 0 12,-11-3 14,11 3 13,0 0 11,-10 0 7,10 0 3,0 0 4,-8-3 1,8 3 17,0 0-7,0 0-1,0 0-3,13-15-11,-5 11-10,5-1-8,1-3-9,4 1-9,4-2-3,2 2-13,2 0-38,1-3-44,5-1-59,-4 1-74,5 0-89,-3 0-173,0-4-110,-5 4 67,3 3-183,0-4-143</inkml:trace>
  <inkml:trace contextRef="#ctx0" brushRef="#br0" timeOffset="83512.53">12945 15011 1716,'0'0'-48,"-7"-7"22,5 3 16,0 0 16,2 4 7,-4-5 8,4 5 10,-1-5 8,1 5 8,-4-7 10,4 7 1,-4-3 5,4 3-2,0 0-2,0 0-3,-6-5-4,6 5-3,0 0 16,0 0 8,-8 9 2,6-3 1,-6-1-1,4 6 0,-4-5-1,0 6-3,-3-6-6,0 5 0,-1-1 0,-1-3-8,1 4-6,-4-4-2,4-1-2,-1 2-8,2-5-1,-1-1-4,1 0-2,-2-4-8,2 0 1,1-4-2,1-1-6,2 0-2,0-8-3,1 2-3,3-2-3,-1-2-7,4-1 0,4 0-1,3 1 1,-2-3 0,9 2-6,0-3 5,4 2-1,1 3 2,0-1-2,4 4 1,-1 4 5,3-2 1,-4 8 4,2 3 7,1 6 6,1 2 0,-4 5 7,3 4 8,-1 5 2,-6 5 9,0 4-1,-5 1 8,-3 7-1,-5 1-4,-4 2-1,-4-1-3,-5 11-1,-3-5-4,-12 15 2,1-9-8,2-11-5,-2-2-3,-1-2 2,1-4-3,2-9-1,0-2 3,3-3-6,0-6 2,0 0-2,4-7-6,-1 0-1,2-7 1,2-3-3,0-1-3,1-8-1,5 0-2,-3-4-3,6-5-1,2 2-6,2-2-1,0-1 0,8 2-2,-2-1-1,2-1 3,3 5 1,0 1 1,6-3 3,-3 6 5,4 3 8,3 2 5,-1 4 3,-2 2 3,4 4 4,-3 0-1,5 4-1,-1 2 1,-3 1-4,5-1-6,-4 5 2,1-4-2,-2 3-1,0 1 6,-1 1-23,-2-3-34,0 0-38,-3 3-45,0-4-49,-2 0-53,6-1-64,-7-3-116,1-1-176,0-3 34,2 3-243,-5-5-273</inkml:trace>
  <inkml:trace contextRef="#ctx0" brushRef="#br0" timeOffset="83687.74">13630 15384 2179,'7'-1'49,"-5"-3"27,-2 4 8,5 0 6,-5 0 2,3 7 3,-3 2 1,-3 1 1,0 2-3,-4 5-1,3 2-1,-3 3-11,2 0-10,-1 2-5,2 2-9,-1-2-29,0 3-45,3-6-71,-1 0-82,2-7-110,1 2-250,0-3 48,1-1-155,2-5-135</inkml:trace>
  <inkml:trace contextRef="#ctx0" brushRef="#br0" timeOffset="84096.26">14111 15109 1816,'0'0'62,"0"0"36,0 0 6,0 0 7,4-9 8,-4 9 11,17-9 1,-6 4-2,4-1 2,1-2-18,4 5-11,1-5-7,3 1-11,0 0-11,2 1-21,1-1-41,1 1-64,-2-2-75,8 3-89,-5-2-160,-1 1-131,4 0 45,-3 1-87,3 0-51</inkml:trace>
  <inkml:trace contextRef="#ctx0" brushRef="#br0" timeOffset="84700.31">15148 14923 1726,'0'0'124,"-9"-10"8,4 9-3,5 1-2,-12-2-4,3-1 0,0 3-5,-1 0-5,-1-3 5,-1 3-6,3-2-9,-4 2 8,3 0-11,2-3-14,-4 3-3,4-2-13,0-2-4,-3-2-5,3 2-9,-1-4-6,1 1-8,1-4-3,1-1 3,4-1-8,-2 0-3,4-2-11,0-1 4,1 1-2,4-1-3,-1 0-3,2 2-3,3 1-7,2 3 4,-1-1 1,5 1-1,-2 3-2,4 3-1,-3 2 4,6 4 7,-6 2 7,3 3 7,3 6 4,-6 3 10,-2 1 6,0 5 7,-5 2 4,0 1 8,-5 4 0,-2-3-1,-4 10-4,-4 3-4,-4 2-3,-8 1-6,-1-1-5,-13 12-2,4-12-4,3-8-3,-6-1-1,4-5-5,4-6 0,-1 0-4,1-7 1,4 1-1,-1-8-3,6-2-3,-1-1-3,4-4-1,0-4-4,5-3-3,2-2-2,2-3-3,4 0 2,0-1-3,4 0-1,2 0 1,2-1-2,3 0-4,4 2 4,0 0 2,3-1 5,6 2 6,0 1 3,1 2 6,-1 2 4,2 0 4,-2 5 8,-3 1 0,3 1 4,-4 5-3,2-2-1,-1 6-2,0-3-3,-2 0-2,1 5-3,-2-2-3,-2 0 0,2 2-4,-6-2-28,1 0-36,1 1-62,-2-3-61,1 2-66,-5-3-78,5 3-76,-4-1-150,-3-4-97,2 4 54,-4-2-334,2-1-395</inkml:trace>
  <inkml:trace contextRef="#ctx0" brushRef="#br0" timeOffset="84889.11">15655 15279 2537,'8'-5'64,"-1"1"27,-3 2 4,-4 2-4,8 0-5,-8 0 26,9 4 27,-4 0 7,-3 3 3,2 4-5,-2-2-8,2 4-14,-4-2-10,0 6-9,2-1-8,-4-1-16,0 2-47,0 3-66,2-6-80,-4 0-94,4-1-98,-4-4-199,1 4-57,3-6 59,0 1-212,3-3-207</inkml:trace>
  <inkml:trace contextRef="#ctx0" brushRef="#br0" timeOffset="85147.02">16369 14969 2202,'-4'-4'132,"-1"-2"8,3 3-2,2 3-12,0-8-11,2 5-9,5-5-10,0 1-8,6 2-5,1 0-9,4-3-2,4 3-2,1-3-15,3 2 1,-2 0-27,0 2-29,-1-1-46,-1-3-59,-4 3-72,2-5-83,-3 0-196,-5 3-49,1-2 54,0-1-87,-4-2-42</inkml:trace>
  <inkml:trace contextRef="#ctx0" brushRef="#br0" timeOffset="85396.69">17084 14529 1705,'0'0'131,"-4"-7"23,4 2 1,0 5-4,-4-3 2,4 3-19,0 0-3,0 0 11,0 0 40,0 0 11,-2 18-2,4-7-9,-1 5-7,4 2-12,-1 5-17,0 5-13,3 1-13,2 5-11,1 2-10,-1 3-7,3 2-8,-2 5-34,0-8-61,0 1-68,-4-4-79,-4-7-86,2-1-92,-4 0-191,-2-5-62,2-2 60,0-5-254,-2 5-272</inkml:trace>
  <inkml:trace contextRef="#ctx0" brushRef="#br0" timeOffset="86404.57">17601 13902 2135,'-2'-15'-30,"-2"4"28,2-1 24,0 2 21,0 3 15,2-1 8,-2 1 9,2 0-1,2-1-4,0-1-2,2 1-3,4-1 1,3 0-8,2 3-6,2 1-5,1-1 0,4 3-2,-2 0 2,4 3-1,0 3-2,3 0 1,0 5-3,-2 3 8,4 6-5,-3 7 6,-3 0-2,-2 7 1,0 6 6,-6 7 3,0 2 3,-3 2 4,-4 2 0,-2 6-3,-3-3 4,-1 3-1,-1-3 1,-3 4-4,2-5 5,-2-1 10,2-5-4,0-5-4,0-2-2,0 2-1,2-12-7,0 3-2,2-2-4,0-5-5,3 3-3,2-7-2,4-2-5,1 0-2,2-2-3,0-1-3,2-5-1,-2-4-1,0 1-4,4-2-3,-1-6-10,-5 0-2,6 0-8,-4-6-4,1-2-3,0 1-6,0-4-2,-1-3-1,-1 4 1,0-1 0,-3 1 5,0 1-1,-2 0 3,-2 3-2,0-2 7,-1 3-7,1 1-2,-2-1 0,-4 5 1,0 0 0,0 0 0,0 0 9,0 0 3,-4 20 4,1-10 7,-1 3 3,0 2 4,2 4 2,-2 6 4,2 1 6,0 5-7,2 6 6,2 8 5,-2 1 3,2 9 3,2 4 4,0 21-8,5 2-4,1 0 2,-5-6 0,3-1-3,-4-9-2,4-11-1,-3 3-4,3-5 3,-2 1-3,2-6-2,-5-4 5,6 2 4,-3-8-4,-2-1 1,0-11 0,3 1 1,-5-8 4,0 1 17,-2-2 7,-4-1-4,-9-2-3,-4 0 7,-8-3-3,-13-5-11,-17 1-7,-36 4-48,-20-8-81,-9 1-121,-25 0-160,-15-3-262,-20-2-113,-49 0 111,-14 0-586,-17-2-683</inkml:trace>
  <inkml:trace contextRef="#ctx0" brushRef="#br0" timeOffset="88406.33">1695 14554 943,'0'-17'66,"0"2"19,0 0-6,0 3-3,0 2-10,-2 1-3,2 3-11,0-3-8,0 2-6,-2-1-6,2 3-3,0 5-8,0-5 3,0 5-5,0 0 11,6 13 9,-1 2 6,0 8 9,2 12 10,4 8 5,4 25 4,1 11 6,2 16 1,1 8-4,0 7-5,0 14-2,-3 0-8,2 3-2,-2-2-5,-3-1-5,-2 2-3,-2-1-1,-1-8-2,-4-1-5,-2-9-4,2-13-2,-4-7-2,4-17-3,-4-19-2,0-5-1,0-10-4,0-4-4,2-5-11,-2-6-14,0-4-30,0-5-30,-2-7-26,0-5-33,2 0-25,0 0-25,-2-21-65,2 2-148,-4-9-184,0-7-75</inkml:trace>
  <inkml:trace contextRef="#ctx0" brushRef="#br0" timeOffset="91740.16">1498 14430 1471,'-4'-5'-63,"0"-1"8,-1 0 12,1 1 10,2 1 11,-2-2 8,2 1 6,-2 3 4,4 2 5,-4-8 2,2 5 1,2 3-1,0-7 1,0 7 7,2-6 2,-1 1 5,4 1 0,-5 4 8,10-6-3,-1 2 2,-1 1 0,7-4 3,0 2 2,1 0 1,8-4 1,2 2 0,1-3-1,7 3 5,2-4 1,7 4 0,5-3-2,3 1 2,0 4-1,3-1-4,2 2 0,-2 1 2,4 1-2,2-2-1,-1 2 1,0-1-2,5 3 1,3-3-3,24-1 0,6 1 1,8-2 4,2 0-2,4 1 2,1-1-3,0 0-1,-2 2-6,-4-1 0,0 0 1,-1 0 0,2 3-11,-2-3 8,2-2-5,2 3-2,0-4-2,1 2 1,-2-3-1,2 2 0,-4-1-5,0 1-2,-7-1 5,0-1-2,-3 1-4,-5 0 0,0 0 1,3-1 8,-1 2 3,-4 1-5,-4-1 0,-10 4-1,-11-1 0,-1-1-3,3 2 1,-3 0-1,3-1-1,2 0-1,-2-1 4,21 1-7,-3-4 4,-10 4-1,-10-2-1,21-2 0,-16 2-3,-5-1 2,19-1-10,2-1 0,-16 3 0,16-3 1,-5-1-1,-8 4 1,11-5 2,-11 7-2,-9-3 4,3 3-2,-1 1 1,2-4 1,-2 2 0,1-1 0,-3 1 1,1-1 0,1 2 0,20-5 0,-13 2 1,-10 1 2,24-1-3,-3-1 2,0-1-3,1 0 4,-12 3-1,-8 0 1,19-2-1,-12 1 0,-9 0 0,1 3-2,-1-1 2,1 0 0,-2 0 0,-1 1 0,-1-3 2,0 1-1,-3 0-1,3 2-1,-4-4 3,3 0-2,-4 3 0,3-2 3,2 1-4,-1-1 0,1 3 1,0-3-1,1 0 0,-1 1 1,0 0-2,2 0 3,1 0-1,-3 0-1,5 1 3,-1-1-2,-1 1 0,-1-2 0,-1 1 0,-1-1-1,-2 0-2,-1 1 4,1 0-3,-3 1 3,-1-1-3,2-3 4,-8 4-5,6-1 1,-4 1 1,-1 1-1,7-2 2,0 2-3,3-3 2,-1 3-3,2 0 4,1-1-2,3 1-1,1-2 2,1 3 0,24-3 0,-14 3-1,-8-2 1,-1 0 1,-1 3-2,3-1 3,-3 0-2,4 0 2,-4 0-4,0 2 2,1-2 1,0 2 0,2 0-1,0 0 2,23 0-3,-15-2 1,-9 2 1,2 0 1,0 0-2,24 2 0,-13-2 2,12 0-4,-1 0 0,0 0 0,-14 0 2,-6 0-2,-3 0 3,0 0 0,1 0 0,-3 2-2,-2-2 2,0 0 0,-1 0-2,-4 0 2,1 2-1,-1-2 1,-9 2-4,4-2 4,-1-2 0,6 4-3,-8-4 2,11 2 0,-3 0 2,2 0-3,1-2 0,-3 2 1,2 0 0,1-2 2,0 2-2,-1 0 0,-1 0 0,2 0-1,-2 0 4,-12 0-3,3 0 0,-3 0 0,4 0-2,-2 0 2,4 0 1,-4-2-1,7 4 2,3-2-1,5-2-1,0 2 0,4 0-2,20-1 2,-11 1 0,13-3 0,2 2 0,-1 1-3,4 0 2,2 0-1,-7 0 2,-14 0 0,-10 0 0,1-2 0,0 0-1,-3 0 0,1 2-1,-1-2 0,-1-1 1,0 1-3,-3 0 5,-1-3-4,-2 1 3,-3 0-3,-8 1 4,-2-1-1,-1 0 1,-4 1-4,-2-1 2,-4 2 0,-4-2-3,-1 2 3,-1-1 0,0 1 1,-8 0-1,5 0 0,-5-2-1,4 4-1,-2 0 2,3-2 1,-3 2-2,1-2 3,1 2-4,0 0 2,1 0-3,-2 0 5,0 0-2,3 0-1,-5 0 2,3 0 2,1 0-2,-2 0-2,0 0 1,-2 0 2,3 0-2,-1 0 1,-1 0-1,-2 0 1,2-3-4,-1 3 4,1 0 2,-4 0-3,3 0 1,-2-2 0,-1 2-1,2 0 0,-3-3 0,3 3 2,-4 0 0,-1-2-3,0 2 2,0-2 2,-3 2-4,-1 0 3,2 0 0,0 0 0,-3 0-4,0-3 3,4 3-2,-4 0 2,2 0 1,0 0-2,0 3 1,1-3 2,4 0-2,0 2 0,-1 3 0,5-3 2,3 6 3,2-1 0,-2 2 0,4 1 2,2 2 0,3-2-1,-1 4 2,1-1 1,1 4 2,-3 0 2,1 2 0,-2 2 4,4 1 0,-3 8 6,-3 2 1,-3 2 3,0 3 0,-3 4 0,-3 3 5,9 19-3,-6 2 1,-1 3-1,-1 0 2,-4 0-7,2 5 3,-4 0-4,-1-4-1,0 2 1,0 3-3,-1-6 1,-6-5-4,0-5 7,2 0-2,-2 19 4,-2-12-2,-2-7 1,-2 3 1,-2-1-2,-2 1-3,0 19 0,-2-4 2,-2-14-1,2-4-1,0 1 4,0-8 1,2 3 1,-3-5-2,0 0-2,2-8-1,0-3 1,-1 1 0,1-4-1,1-7-2,-2 1-5,2 0 1,-2-4-1,2-1-2,-2 2 3,0-8-5,2 0 3,2-1-4,-2-2 1,0-2-3,0 0-1,2 0-4,-3-4 11,3 0-10,0 2-4,0-5 8,-1 2-2,2-1-5,-1 1 6,-4-3 4,5 4-6,-3-4 0,-2 2-2,3-1-1,-4-2 0,2 1 2,-3 1 6,-4 2-3,2-1-5,-5 2 2,0 0 1,-2-2-5,1 1-1,-4 2 5,0 1 1,-4 3-5,-4 3 4,1 1 0,-3 3-4,-3 4 2,1-2 1,2-2-2,-2 4-2,-1 0 3,1 1 2,0-2-4,-5 4 3,3-6 12,4-2-9,0 1-4,-4-1-3,4 0 3,-2-5 0,0 0 1,1-2 1,-3 0 7,-2 1-8,-6-4-3,1 1 2,-9-4 2,1 6 0,-8-10-3,-1 2 6,-8 2-4,-18-2 4,-5-1-8,0 0 1,-2-4 4,0 0-1,-2 0-1,-4 0 1,-8 0-3,-4-4 1,-4 0-3,1 1 3,-4-2 2,-1 0-1,-1-2 0,-7 2-4,4 3 5,-4-5-4,0 1 1,-2 0-2,0 4 5,-4-5 0,-5 1-3,-8 1 3,-4-4-8,0 8 5,-3-6 0,3 2 2,0 3 2,-5-3-1,-1 5-3,1-2 4,3 2-9,-1 0 3,1 0 0,1 0 4,3 2-1,1-2-1,1 1 0,-3-1 0,1 4-4,-4-8 4,-7 4 2,-2 0 0,3 0-1,-3 0-1,0 0-4,2 0 9,3 0-7,-1 0-1,1 0 3,1 0 3,3 0-1,6 0-4,-2 4 1,12-4-5,-3 2 11,7 1-3,1-1 0,5-2-4,-4 7-1,1-6 4,0 6 0,-2-3-4,4-1 1,0 3 0,5-4-1,1 3 5,2-5 2,7 8 2,2-8-6,6 6-1,1-5-4,1 5-1,3 1 7,1-7-1,-1 7 3,-1-2-3,4 0 2,0 2-5,3-2 3,2 3-1,-2 1-4,4-1 6,2-4 1,-2 6-2,16-7-3,-14 7 2,0-6 4,0 3-8,-1-1 4,-1 0-2,12-1 3,10 0-2,-19-2 1,9 4 7,12-7-5,-1 3-1,-3 1-3,-22 1 0,0-3 2,2 4 1,0-4 2,13 3-5,9-3-2,-4 2 10,4-2-6,-22 4 1,13-1-2,10-3 4,-1 5-2,-18 0-2,10-6 4,12 6-1,0-2-1,0-3-3,1 4 4,1-1-4,3-3 3,-4 4-2,5-1 0,-2-1 0,-1 2-4,5-1 3,-1 2 4,-1 0-3,-1-1 5,3-2-2,0 1-3,1 1 2,-3 2-7,0-3 8,7-5 1,0 7-1,-1-6 0,1 1-5,-1 3 3,-1-5-4,3 0 6,-2 0-5,-2 3 5,0-3-3,0 4 3,-8-4 0,-1 2-4,3 3-2,-2-5 4,1 6-2,-1-4-4,3 3 4,-1 1-3,10-4 10,-2 4-10,2-4 1,1 3-3,1-3 2,3 3 2,-2 0 1,3-3-5,0 4 0,0-2 7,1-1 0,0 3-1,-1-4 2,1 4-10,2-3 7,-3 1 3,1 1-6,-2-2 2,-1 2-1,3 2-1,-3-5 3,2 5 4,-1-2-5,1 3-7,1-2-1,2 0 5,4-5 0,4 5 0,3-4 3,3 0 1,3 1-4,2-3 5,4 0 0,3 0-1,2-5 0,0 5-4,6-6 0,-2 4-2,2-3 7,4 5-8,-6-6 3,4 4 2,2 2-1,-5-5 3,5 5-7,-4-3 3,4 3 1,0 0-2,0 0 2,2-7 3,-2 7-2,4-5-3,-4 5 5,0 0-1,5-2 1,-5 2 3,0 0 0,0 0 2,4-7-3,-4 7 3,0 0 6,2-4-10,-2 4-2,0 0 5,0-9-2,0 2 0,0 1 0,-2-7 2,2-2-5,0-2 3,-2-9-2,-2-4 0,-3-6-1,-4-12 2,-1-2-2,-7-23-19,-7-5-23,-1 3-38,-5-7-41,-2 4-60,4-10-81,1 0-248,-1-3 5,4-7-149,6-3-155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24T09:53:29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1823 2116 1609,'-7'2'146,"7"-2"4,-9 2-16,9-2-26,-9 1-15,9-1-7,-3 2-7,3-2 2,0 0 10,-8 5 6,8-5 5,0 0-6,0 0 2,-3 3-2,3-3-6,0 0-1,0 0-11,-2 4 4,2 2-1,0-6 1,4 11-4,0-5-4,1 3-6,1 3-1,2 2-7,3-1-7,2 4-2,-1-1-9,6 1 1,0 1-5,8 1-4,-1 0-8,1-1 7,-1-2-14,3 1-19,-2 0-30,-5-6-33,0 2-30,-1-4-36,-3-3-38,-4 1-39,2 0-31,-2-5-30,-2 1-76,-3-1-93,0-2-25,-8 0-159,13-2-118</inkml:trace>
  <inkml:trace contextRef="#ctx0" brushRef="#br0" timeOffset="296.36">2216 2254 1663,'-2'-12'-16,"2"2"28,0 1 29,-2-1 19,2 3 13,-3-3 13,3 0 10,-2 3 9,2-1 8,0 1-2,0 1 0,0 6-11,-2-9-7,2 9-5,0-4 0,0 4 4,0 0 7,-4 21-7,2-8-1,-2 6-8,-2 6-7,-3 1-5,-2 9-9,3 1 2,-7 7-8,3-2-4,-1 3-5,0-1-2,-2 0-3,1-1-6,3-6-13,-2 0-14,3-2-14,-1-2-14,2-1-18,-1-9-24,4 2-30,-1-7-34,1 0-34,2-3-38,-1-4-46,1-2-94,2-3-114,2-5 17,0 0-146,0 0-81</inkml:trace>
  <inkml:trace contextRef="#ctx0" brushRef="#br0" timeOffset="642.31">2450 2256 1574,'3'-10'26,"-1"0"36,-2 1 29,2-1 22,-2 1 9,-2-1 10,2 3 5,0 0 1,-2 0 6,2 1-6,-3 1 0,3 5-6,-3-8-14,3 8-9,0 0-8,0 0-1,-12 9 1,7 1-9,-2 1-1,1 5-4,2 1-7,-2 4-1,2 4-9,-3-1-3,3 2-6,1 2-6,2-1-2,-2 1-5,1-2-7,2 3 1,2-3-7,1 0-2,1-3-5,0-1-3,0-3-15,5-3-15,-3-1-15,4-3-26,2-3-34,0-3-30,1-3-36,-3-1-44,5-2-50,0-3-37,-3-5-87,4-1-122,-2-3-1,1-3-201,2-1-182</inkml:trace>
  <inkml:trace contextRef="#ctx0" brushRef="#br0" timeOffset="900.12">2724 2232 1967,'-3'-4'36,"0"-1"32,1 1 24,2 4 14,-5-7 7,2 5 0,3 2 5,-4-6-5,4 6-4,0 0-7,-5-3-10,5 3 5,0 0 3,0 0-6,-2 20-3,4-11-4,-2 3 0,1 2-12,-1 1-9,4 2-6,-2 2-3,2 0-4,-3 0-4,2-1-3,-1-1-10,2 1-23,-3-1-21,-1 1-30,3-3-27,-1 0-37,0-4-46,-2 1-47,2-2-37,0-3-61,-2-1-106,5-5-60,-5-1 28,0 0-137,13-9-70</inkml:trace>
  <inkml:trace contextRef="#ctx0" brushRef="#br0" timeOffset="1250.21">2911 2282 1529,'7'-6'40,"-5"3"38,0-1 34,-2 4 24,2-6 12,-2 6 0,2-4 3,-2 4-3,0 0-5,0 0 4,-12-3-14,12 3 0,0 0-7,-20 8-13,9-1-6,3-2-4,-3 3-11,-2 1-10,3-1-8,0 1-6,-2 1-7,4 0-4,-2-3-8,4 1-8,-3-2-1,4-1-5,-1 2-5,2 0-4,0-1 1,2-2-6,-3 3 1,5 0-6,0-1 0,0 1 2,1-1-5,-1 2-3,6-3 2,-2 4 0,0-2 6,2 1 1,1-1-2,0 0-1,1-1-2,2 2-1,-2 0-1,6-3 2,-2 0-4,-1 0-3,1 1-12,4-3-11,-6 1-14,2 0-26,0-2-20,-2 0-26,-2 0-35,-2-2-47,2 0-51,-1 0-39,-7 0-114,9-6-124,-5 2 45,1-1-205,-1-1-167</inkml:trace>
  <inkml:trace contextRef="#ctx0" brushRef="#br0" timeOffset="1530.05">2989 2042 1908,'-4'-8'48,"1"3"34,2-2 29,-3 4 12,4 3 3,-3-7-3,3 7-2,0-5 8,0 5 10,0 0 4,21 5 5,-9-3-1,3 3-4,1 3-6,5-1-3,0 7-2,1-2-7,0 3-12,2 4-6,-1 1-11,-1 1-7,-6 4-10,-2-1-5,-4 2 0,-8 3-9,-4-1-6,-9 4-34,-4 3-41,-6 1-55,-2 0-63,-9-4-95,1-6-123,-1 4-219,-5-6 14,7-5 70,1-4-324,6-1-297</inkml:trace>
  <inkml:trace contextRef="#ctx0" brushRef="#br0" timeOffset="3930.72">3625 2259 2245,'-5'4'13,"0"-3"23,1 4 18,0-1 13,4-4-6,-6 5-6,4-1-5,2-4-5,-5 3 3,5-3-1,-1 8 4,1-8 0,1 6-4,-1-6 4,9 6-7,-1-4-3,3-2-4,0 2-3,4-2-2,-1 0-12,2 0-33,0 0-32,2 0-43,-2-2-47,3 0-52,-4-1-86,2 2-140,-3 1-259,0-2-167</inkml:trace>
  <inkml:trace contextRef="#ctx0" brushRef="#br0" timeOffset="4113.38">3743 2585 1907,'-11'15'45,"4"-5"33,4-3 30,-1 1 5,1-4-4,2-1-5,1-3-6,4 6 1,-4-6-2,10 4-11,-1-6-6,3 0-2,3-2-13,4 1-34,-1-3-39,2-2-62,4-2-67,-1 3-68,-6-5-145,6 3-98,-2 1-192,3-1-136</inkml:trace>
  <inkml:trace contextRef="#ctx0" brushRef="#br0" timeOffset="7811.45">5090 1855 1883,'2'-3'-58,"-2"3"36,0 0 24,4-4 18,-4 4 15,0 0 17,4-5 8,-4 5 8,0 0 4,0 0 2,0-5 3,0 5 0,0 0 0,0 0 0,0 0-3,0-5 0,0 5-2,0 0 0,0 0 1,0 0-5,0 0 5,0 0 5,0 0-7,0 0-12,-6-5 6,6 5-9,-6-2-3,6 2-3,0 0 2,-15 0-3,15 0 3,-13 0-4,5 0-7,0 2 0,8-2-8,-20 5 3,12-3-8,-3 1-4,3 1 0,-3 0 3,0 3-5,-1 3 0,2-1 2,-4 3-6,4 0 2,-1 5-4,1 0 4,-1 2-5,0 0-1,4 1 2,0 6 4,3-2 7,0 2 9,2 2 7,2 1 4,0 2-5,2 1-2,2 3-1,0 2 2,2-2-5,0 2 2,0-2-3,1 2-3,2 1-2,-3-4 2,0 1-2,1-3-2,-2 0-3,0-1-1,-1-2-2,-2 0 1,0-1 2,0-2-6,1 1 1,-3-4-1,0-1-1,-3 2 2,3-4 0,-2-1-3,0 1 3,0-1-3,0-2-2,-2-2 1,1-1 0,2-3-2,1 0 3,-2-2 0,0 1-2,0-2 9,-1 0-2,-1-5-3,0 1 1,4-4-3,-11 2-3,11-2-1,0 0-4,-17-4 0,17 4 3,-10-5-2,5 1-6,0 0 2,0 1 3,0-4-7,0 4 3,2-4-2,1 4-3,0-2 0,-1-2 1,3 7-2,-1-9 0,1 4-1,1-1 1,4 0-3,-1 1-2,2 1-1,4 0 3,-2-3 1,2 5-2,1-1 1,-1-1-1,3 4 1,1-1-1,-1 1 1,3-3 1,0 6 1,2 0-3,-2-1 5,1 3-1,1 2 2,-2-2 0,1 3 3,0 4 2,2 0 3,-2 5 3,0 0 4,-4 1 0,4 2-1,-5 0 5,5 9-1,-4-2 2,-1 1-1,-2 2 2,1 1-4,1-1 1,-5 3 0,4-4 0,-4-1-4,1-1 2,1-2-3,-4 1-1,5-3 1,-4 0 5,0-3 0,0-2-1,2-1-2,-2-1-4,0-1 3,0-2-3,2-2 1,1 0 1,2-1 0,-1 0-2,5-4-1,-2-3-16,4 1-18,-4-4-23,3-1-34,1-4-42,1 1-41,-1-1-49,-1-5-60,3 0-66,-2-5-80,0 1-158,0-3-10,0-1 75,2-7-290,0 2-288</inkml:trace>
  <inkml:trace contextRef="#ctx0" brushRef="#br0" timeOffset="15045.67">6129 2373 988,'0'0'146,"-5"4"-40,5-4 12,-5 3-16,5-3-15,0 0-2,-6 5-6,6-5-1,0 0 4,-2 4 3,2-4 2,-4 3-2,4-3 4,0 0-6,0 0-3,-4 4-3,4-4-1,0 0-3,-3 4-2,3-4-1,0 0-5,0 0 2,0 0-5,0 0-2,0 0 0,0 0 6,0 0-7,0 0 2,0 0 0,0 0 4,0 0-2,0 0 6,0 0-8,0 0 3,0 0-7,0 0 0,0 0 2,-7 4-1,7-4 3,0 0-6,0 0 1,0 0-4,0 0-3,0 0 1,0 0-7,0 0-2,0 0 2,0 0-5,0 0-3,0 0 0,0 0-2,0 0 3,0 0 0,0 0-4,-2 3 5,2-3-5,0 0 1,0 0-1,0 0-2,0 0-2,0 0 5,0 0-1,0 0 1,0 0 5,0 0-2,0 0-1,0 0 1,0 0 0,0 0-1,0 0-1,0 0-3,0 0-2,0 0-4,0 0-1,0 0-1,0 0-4,0 0-2,0 0-4,0 0-2,0 0-1,0 0 1,0 0 0,12 4 6,-12-4 8,24-2 4,-2 2 5,5-2 5,5-1 1,8-1-6,1 0-1,1-1-1,0-1-5,-1 1-3,-6-2-1,3-1-1,-9 3-3,1 0 2,-2-2-2,-2 4-4,-5-1-2,-2 2 0,2-2-2,-6 0 4,0 3-3,-5-3-2,3 2 0,-2 0 3,-3 0-5,3 2 4,-5-3-4,-6 3-2,15 0-4,-8-3-10,-2 1-21,-5 2-22,10-2-26,-10 2-38,5-1-37,-5 1-38,0 0-30,2-8-42,-2 8-39,0 0-44,-2-8-61,0 0-128,2 3-27,0-4 79,2 1-257,0-3-231</inkml:trace>
  <inkml:trace contextRef="#ctx0" brushRef="#br0" timeOffset="15545.33">7144 1864 1982,'4'-7'-7,"-4"0"31,0-3 37,2 3 25,-2-3 15,-2 2 11,2 1 5,-2 1 7,2-2 11,0 3 11,-2-2-4,0 5 3,2 2-3,-4-8-5,2 3-8,2 5-12,-5-5-8,5 5-14,-4-2-6,4 2-12,-9 7-2,3 3-1,0 2 3,-5 1 0,3 6 1,-1 3 0,-2 2-1,2 3-2,2 3-3,-2 2-4,1 2-4,2 3-2,1-1-7,3 0-3,-1 3-4,6-6-4,-1 6-3,5-2-4,-1 0-1,3-4-4,3 2-2,1-4 0,2-3-5,3-4 2,-3-2-3,5-5 0,-2-2 0,4-3-1,-1-4-2,0-1-3,0-3 1,-1-4-3,-2 0-2,2-2 3,-1-3-3,-2-3-3,-3-1 2,-1-1-2,-3-4-2,0-1-2,-4 0-3,-5-1-2,-1 1 0,-1-2-2,-3 3-4,-6 1-4,-2 4-5,-2-1-6,-5 5-6,-1 1-11,-1 0-10,-2 4-18,-1 2-13,1 2-29,-3 0-24,6 3-26,-2 1-22,3-3-25,3 3-31,-1-1-35,7 2-29,0 0-29,2-1-104,1-3-84,5 2 41,2-2-226,0-5-193</inkml:trace>
  <inkml:trace contextRef="#ctx0" brushRef="#br0" timeOffset="15917.48">7857 2400 1991,'-14'-4'43,"14"4"27,0 0 30,0 0 27,0 0 0,-11 2 0,11-2-5,0 0 6,-2 4-10,2-4 9,-4 7-2,-1-1 2,4 2 0,-4 0-6,1 3-5,0 0-9,0 3-11,-1 0-10,-2 1-6,2-1-9,0 2-13,2 0-32,-5-2-31,4 0-47,2-3-58,-2-2-60,2 3-69,4-7-63,-2 2-166,0-7-40,6 5 46,-6-5-186,12-2-144</inkml:trace>
  <inkml:trace contextRef="#ctx0" brushRef="#br0" timeOffset="17482.18">8715 2038 1860,'-8'-2'57,"3"0"22,5 2 25,0 0 8,-10-2 0,10 2-2,0 0-7,0 0-6,-11 0 7,11 0-2,0 0-11,0 0-1,0 0-7,0 0-6,-7 4-11,7-4-10,0 0-8,-1 6-3,1-6-2,4 15 2,-2-4 2,4 3 2,-3 3 0,3 4-7,0 4 4,1-1-11,-3 3-1,0 2-4,1 0-1,-1-3-2,0 3 2,0-3-4,-2-1-6,2 0-7,0-1-27,-1-7-22,2 3-31,-3-5-36,1-2-48,0-1-53,1-2-39,-2-3-79,2-1-130,3-2-7,-1-3-185,-6-1-142</inkml:trace>
  <inkml:trace contextRef="#ctx0" brushRef="#br0" timeOffset="17814.09">9289 2017 1810,'0'-5'59,"-3"-2"29,2 0 31,-3-1 17,2 3 10,-1-1-3,1 3 5,2 3 0,-4-8-1,1 4-8,3 4-9,-3-5-12,3 5-17,0 0-10,-4-3-15,4 3-9,0 0-6,-4 17 0,4-5 0,0 1-14,4 6-1,-2 0-4,0 5-6,0 1-2,2 2-7,-2-1 2,2 3 0,1-2-5,-1 2-1,0 0-2,1-3 2,-2 1-13,0-2-23,1 0-32,-2-7-29,-1 1-37,-1-4-54,0-1-50,3-2-60,-6-5-116,3-1-119,0-2 22,0-4-177,0 0-159</inkml:trace>
  <inkml:trace contextRef="#ctx0" brushRef="#br0" timeOffset="17998.08">9025 2263 1799,'-11'-2'38,"0"2"34,3-5 27,8 5 14,-10 0 3,10 0-9,-3-4-7,3 4-4,19-8 2,-1 3-8,11-6-12,9 0-5,10-2-11,1-5-65,3-1-77,-1 4-88,-3-2-119,-2-2-165,-1 0-212,-1-1-159</inkml:trace>
  <inkml:trace contextRef="#ctx0" brushRef="#br0" timeOffset="19824.01">9898 1861 314,'0'0'134,"14"-6"-44,-14 6-15,0 0-8,0 0-10,0 0 1,0 0-10,6-2 1,-6 2 8,0 0 1,0 0 4,0 0 4,0 0 10,0 0 7,0 0 3,4-3 11,-4 3 1,0 0 4,0 0 4,0 0-4,0 0 2,0 0 0,0 0-6,0 0-5,0 0-4,0 0-7,0-8-6,0 8-9,0 0-5,2-7-9,-2 7-3,0 0-6,2-5-6,-2 5-2,0 0-5,0 0-2,-2-4-5,2 4-1,0 0-5,0 0-7,0 0-11,0-7-23,0 7-23,0 0-32,0 0-34,0 0-39,0 0-17,0 0-25,0 0-88,0 0-388,22 11-163</inkml:trace>
  <inkml:trace contextRef="#ctx0" brushRef="#br0" timeOffset="20144.11">10082 2060 1806,'4'8'-34,"-2"1"32,0-1 27,0 2 26,0 0 14,2-1 13,-2 5 18,2-1 6,0 1 5,1 2-1,0 1-2,-1 1-1,2 1 1,-2-2-8,-2 2 2,2 0 3,1-2-4,-3 3-2,0-2-6,-2-1 5,0 3 3,-4-1-4,-1-4 0,-1 2-3,0-2-6,-2 0-8,-2-1-5,0 0-3,0-4-8,-3 0-2,0-1-7,1-3-6,-3 0-4,0-1-13,2-2-25,1-3-25,-4-3-28,4 2-23,-1-5-28,1 0-31,-1-1-43,3-4-39,5 4-39,3-1-42,-1-3-125,8 2-72,0 0 39,9-5-112,2 2-65</inkml:trace>
  <inkml:trace contextRef="#ctx0" brushRef="#br0" timeOffset="20351.63">10670 2282 1575,'10'2'72,"-1"-1"20,-4 2 25,1 0 20,-6-3 10,4 8-2,-4 0-3,0-1 0,-2 1-2,0 4-6,0-3-16,0 6-8,-2-1-10,1 1-9,1 0-7,-1 1-13,1-1-12,2-2-20,-2 0-36,2-2-40,0 3-50,0-4-55,0-1-60,2 1-53,-2-3-124,5-1-90,-3-2-193,5-3-159</inkml:trace>
  <inkml:trace contextRef="#ctx0" brushRef="#br0" timeOffset="20823.16">11458 1927 1887,'-3'-11'21,"2"4"39,-3-4 32,0 4 19,1 0 15,-5-1 4,5 2 1,-1-1-3,0 3 4,0-2-8,-2 3-6,6 3-12,-7-2-13,7 2-1,-15 5-13,6 3-4,1 1-2,2 5-8,-2 0 8,-2 2-4,2 5-7,2 3-4,2 0-4,0 0-2,2 1 1,0 0-8,2 2-1,2-1-6,2-1-4,2-2-2,0 0 0,2 0 1,4-4-1,0-3-1,1 1 1,2-4 1,0-6-1,1 1 0,2-4 1,-2-4-2,1 0-2,2-4 1,-2-4 1,1-1-4,-2-4 0,1-5-1,-4 1-2,0-4-3,-3-2-2,-4-1-2,-1 1-3,-1-2 0,-4 2-5,-2 3-2,-5-2 0,-1 1-4,-5 4-2,1 2-14,-4 3-12,0 3-21,-1 4-23,0 0-35,0 2-25,0 1-36,1 4-51,5-1-46,0 3-40,0-1-111,3 4-121,4-2 30,4 1-211,4 0-208</inkml:trace>
  <inkml:trace contextRef="#ctx0" brushRef="#br0" timeOffset="21053.25">12123 2210 1911,'4'5'59,"-4"-1"28,1 0 30,-1-4 24,0 7 6,0-7-1,0 6-15,0 0-7,0-6-12,0 10-7,0-6-3,-1 4-10,1 1-11,-2-2-4,2 2-10,-2 3-4,2-1-5,0 1-15,0-1-23,0 2-32,-2-1-40,2-2-53,-3 0-61,6-3-65,-6-2-134,6 1-139,-3-2 51,0-4-158,0 0-109</inkml:trace>
  <inkml:trace contextRef="#ctx0" brushRef="#br0" timeOffset="21401.52">12588 1674 1733,'-4'-7'50,"0"1"34,2-1 32,-2 2 23,2 0 10,-3 0-3,3 2-8,2 3-7,0 0-17,-6-6-4,6 6-15,0 0 3,0 0-2,-6 14-5,4-2 3,2 1-3,0 6-4,0 2 2,4 4-8,-2 1 0,2 1-16,0 1-6,1-1-6,1 1-1,-2 0-5,2 1-3,-1-2-1,1-2-6,-1 1-17,-1 0-31,2-4-38,-2-2-36,-1-4-49,0 0-66,1 0-58,-2-6-81,0 0-124,1-2-31,4-5 37,-1 0-136,2-3-93</inkml:trace>
  <inkml:trace contextRef="#ctx0" brushRef="#br0" timeOffset="21626.42">12860 1942 1734,'0'0'68,"0"0"29,-11 0 25,11 0 15,-6-1-1,6 1-4,0 0-8,0 0-8,0 0-4,0 0 1,0 0-9,0 0-5,0 0-4,34-2-17,-18 0 1,6 0-12,-1 0-27,0 0-32,2-2-43,-2-3-55,3 1-66,1-2-67,-4 0-114,0-1-147,0-2 43,-1 0-136,1-1-77</inkml:trace>
  <inkml:trace contextRef="#ctx0" brushRef="#br0" timeOffset="22060.32">13531 1763 1475,'0'12'7,"0"0"34,0 1 29,2-2 21,-2 1 18,0 0 9,2 1 10,2 2-1,-1-4 3,-1 4 3,2-1-1,-2 1 4,1 0-13,0-2-2,-1 0-6,3 1-9,-3 0-2,0-1-3,3 1-14,-3-3-6,-2-2-2,0 3-10,-2-1 2,-3 0-9,1 1-1,-3-3-10,-1 3-3,-3-4-3,1 1-14,-3-1-25,-2-3-23,3 2-37,-2-7-46,0 0-60,1-3-62,0-2-72,3-4-168,1 0-52,1-6 64,4-2-157,0-3-107</inkml:trace>
  <inkml:trace contextRef="#ctx0" brushRef="#br0" timeOffset="26184.61">13578 1699 2169,'0'10'13,"0"-10"36,2 5 37,-2-5 30,0 0 11,0 5 11,0-5-8,2 7 7,-2-7 9,0 0 2,1 5 2,-1-5-8,0 0-3,0 6-10,0-6-8,0 0-6,3 4-13,-3-4-10,0 0-6,0 0-8,0 0-8,0 5-9,0-5-6,0 0-4,0 0-2,0 0-6,0 0-4,0 0-4,0 0-3,0 0-2,4 6-3,-4-6-2,0 0-2,0 0-13,0 0-14,0 0-17,0 0-22,0 0-26,0 0-37,0 0-36,0 0-47,2-17-64,-2 12-62,0-6-143,-4 4-108,2-3 65,-2-4-280,0 0-270</inkml:trace>
  <inkml:trace contextRef="#ctx0" brushRef="#br0" timeOffset="31676.61">9370 7807 2719,'-24'-4'214,"5"-6"9,2-1-19,7-5-21,6-1-19,5-3-24,9-2-26,17-8-22,17-14-10,13 0-10,16 3-7,11 0-4,14 1-7,13 5-4,14 0-9,5 4 0,3 7-5,-2 5-5,-1 4-4,-8 9 1,-7 3-5,-10 10-3,-11 6-3,-11 8 0,-14 8 4,-13 8-7,-16 11 4,-20 0 6,-15 0 12,-10 8 9,-13 24 1,-16 6 10,-12 0 1,-9 1 1,-11 0 3,-9-4-6,-2-3-3,0-3-4,1-7-6,6-5 0,6-7-2,5-6-4,11-7-5,14-12-2,6-6-1,11-8-4,7-4 0,8-4-2,8-7-2,6 1-3,12-5 0,7-3 1,9-3 7,13-1 11,3 1 9,3-1 9,2 1 0,1 0-4,-2 4 0,7 1-9,-4 1 5,-2 0-7,1 5 0,-7-1-7,-1 4-6,-4 3-2,-6 2-1,-8 0-4,-4 1-6,-2 1-2,-7 2-5,-3 0-4,-6 2 0,-2-2 4,-2 0-8,0 1 3,-4-1 0,-3-2 1,5 1-3,-6-3 0,2 0 4,-2-4-4,2 3-1,-3-2 2,4-3 0,-2 3 0,2-3 0,-1 1 2,-1-2-2,4-1 1,3 3-2,3-3 1,0 0-2,4 1 0,0-3 0,2 1-5,0 0-9,0-2-16,2 0-13,-3-1-20,-2-1-25,-5-1-31,4-3-37,-5 0-39,-4-3-48,-6-2-43,0-1-53,0-2-44,-6-5-139,0 0-64,-2-7 69,-3 0-405,6-9-405</inkml:trace>
  <inkml:trace contextRef="#ctx0" brushRef="#br0" timeOffset="35552.62">13985 3042 1860,'-15'-14'65,"-3"2"-4,4 0-7,1 2-1,2 1-4,2-1 0,1 0-6,0 1-2,2-1 6,0 1 14,-2 0 11,3 1 14,2-2 6,1 2 5,0 1 3,0 1 5,0-1-4,0-1-7,2 3-4,0-1-5,4 0-2,2 3-1,0-2-4,6 2-11,-2 1-5,2 2 0,4 3-9,0 2-5,1 2-7,5 3 6,-2 5-9,3 3 4,1 6 0,0 0 0,-6 7 4,4 4 2,-3 2-5,-2 4 2,-4-5 1,-3 0 0,-2 3 0,-3 2 1,-1 1-6,-1 0 3,-10 2 2,6-1 1,-3 2-8,-4 0 4,2-6-1,0 0-2,-3-3-4,0-2-4,3 0-2,0-7-4,1-1-4,1-4-5,2-1 0,0-4 0,0 2-3,2-3-2,0-5 3,4 0-2,2 1-1,5-5 1,2-1-1,2-4-3,1 0 0,6-2-6,1-4-2,3 0-11,-1-1-5,2-3-2,1-1-6,-3-1-1,1 0-3,-5 4 5,0-5 1,-2 2 5,-4-1 2,-2 0 2,-3 3-2,-2-4 1,-1 3 0,-2 1 6,-1-2-4,-4 4 4,-2-1-2,2 6 2,-7-7-3,3 2 6,-3 2-3,7 3-1,-14-2 2,6 2-1,8 0 2,-20 5 1,8 0-1,1 0 1,-2 0-1,0 3 1,1 2 2,0 0 1,0 1-2,2 3 4,-2 1-4,7 2 1,-1-1 2,1 4 2,3-1-4,2 4 5,0 0-4,4 2 1,0 2 0,1 1 0,0 3 1,5 4-1,-4-2-1,0-1 4,0-1 0,0-3-1,0-1 3,-2 0 1,-2-2 5,0-4 4,0-1 7,-2 0-1,-2-3 2,0-1 3,-4 1-1,-6-5-1,0 2-1,0-5-2,-10 2-3,0-3 0,-3 0-1,-2 0-2,-2-5-1,-2 3-3,-2-2-3,-7 0 2,0-2-3,-1 1-3,-1-1-14,6-2-21,-3 0-20,3 2-20,3-4-26,3 2-18,4 0-17,4 0-33,0-2-41,7 0-36,7-1-31,4-1-22,6-1-81,2-2-135,7-1 54,3-1-248,8-1-198</inkml:trace>
  <inkml:trace contextRef="#ctx0" brushRef="#br0" timeOffset="35689.33">14378 4279 2240,'6'-2'161,"-2"-1"-17,-4 3-7,5-4-24,-5 4-17,2-7-56,-2 1-80,2 2-89,2 1-69,1-3-141,-1 0-78,-2-1-198,0 0-114</inkml:trace>
  <inkml:trace contextRef="#ctx0" brushRef="#br0" timeOffset="37597.63">2864 2435 236,'-4'-9'46,"2"-2"-10,0 2-19,-3-1-3,3 3 1,0-2 0,0-1-5,0 3-1,2-1 3,-2-1 1,2 2-1,-2-1 5,2 1 4,0 0 0,0 2 3,0 0 0,0-1 5,2 0 1,-2 6 0,0-7 1,2 3 2,-2 4-4,2-8-3,0 5 0,2-1 0,1-1-4,-5 5 5,14-3-5,-3-2 6,2 5-8,3 0 4,4 0 2,2 0 0,8 0 5,5 0-1,5 5 0,5-2 5,-1 4 4,11-2 3,2 1-3,1 1 8,0 3-4,25 3 3,0 1-1,-3-1 5,7 6-2,4 3 1,9 2 3,5 5-1,8 2-3,8 10-1,9 3 0,28 14-1,1 5-2,3 8 0,14 5 2,8 7 1,11 2-7,8 4 2,5 3-3,4 8-1,6-2 2,11 5 3,65 21 0,-2-5 1,-48-24 2,67 18 6,7-8 2,1-6 3,-58-21 2,8-4-1,62 16 5,-61-20-3,-2 0-2,-2-2-4,-7 1-6,-11-1 9,-1 1-7,-12-3 1,-14-3-8,-12-4-3,-21-5 2,-16-7-8,-39-10-6,-12-7 3,-13-4-7,-8-4 0,-11-4 1,-16-2-7,-15-3 9,-14-4 5,-10-2-8,-4-2 10,-4 1 8,-8-5-6,-5-1-5,0 0-1,-3-1-9,-3-1-8,-3-2-1,-2 0-12,-2 4-14,-4-13-18,-3 5-18,-1-1-27,-7-3-28,-4-1-33,-7-4-38,-3-3-43,-27-10-71,-5-8-145,-8-4-13,-10-6-153,-6-5-100</inkml:trace>
  <inkml:trace contextRef="#ctx0" brushRef="#br0" timeOffset="38119.4">7894 2145 1697,'-29'-25'-34,"3"6"14,7 2-8,-1 6 0,8 1 4,2 0 0,-2 3 2,8 3 1,2 0-1,2 4 2,8-2 5,-8 2 7,28 8 10,0 1 23,9 6 3,28 11 16,7 3 7,17 6 12,14 5 2,18 8 5,42 13 0,12 5-2,13 9 1,14 3-2,23 10 0,25 1-4,64 25-2,7 0-5,8 3 5,18-5-2,-1 6-1,8 6 1,8 5 4,1 1-4,-7 0-5,-21 0-8,-18-12 0,-22-1-4,-68-29-3,-15-7-2,-20-6 1,-16-12 3,-24-8 2,-34-15 10,-8-5 9,-12-5 5,-8-7-1,-9-2 10,-9-4 3,-15-5 2,-15-5-2,-5-1 4,-5 0 1,-5-3 7,-6-1-1,0 0-4,-1 0-9,-4-2-6,-1-2-2,-2 2-9,-2-2-6,-1-1-9,-3 1-4,3-2-14,-5 0-17,1 0-30,-4-1-27,0 0-35,-2 5-32,-4-13-46,-2 8-60,-1-2-65,-4-2-123,-1-2-126,-5-5 40,-5-3-231,0 1-218</inkml:trace>
  <inkml:trace contextRef="#ctx0" brushRef="#br0" timeOffset="38298.76">15393 4505 2358,'0'0'105,"0"4"-27,0-4-4,0 3-60,0-3-54,0 0-69,6 5-48,-6-5-59,6 1-144,-6-1-234,0 0-95</inkml:trace>
  <inkml:trace contextRef="#ctx0" brushRef="#br0" timeOffset="39274.09">3470 6077 1855,'-15'-11'107,"0"0"-3,2 4-8,3 1-15,4-1-8,-1 3-17,0 0-12,5 1-3,2 3-4,0 0-4,18 0-4,-4 5-3,8 1-2,9 7-3,14 6 0,19 11-1,2 9-1,13 4 1,8 12 2,11 8 4,29 25 6,6 13 3,11 12-1,5 6 5,5 9-1,5 13 1,13 12 1,42 43 7,1 9 8,11 6 4,10 4 6,3 9 14,1 12 3,5 15 3,16 2 7,4 5 3,6 13 8,15 3 5,3 4-1,12 4-8,2 6-3,6 7-9,7 0 2,12 8-5,2 5-4,1 9-9,-2 1 0,9-12 4,-8-9-8,-8-12 1,0-11-3,-8-13-7,-7-9-7,-4-12-3,-10-14-3,-8-12-2,-7-14-8,-4-8-13,-13-20-23,-60-41-16,-6-11-20,-7-8-30,-12-12-25,-7-12-20,-16-7-24,-11-12-24,-35-20-34,-5-7-40,-6-2-54,-22-11-91,0-8-170,-24-14 61,-13-5 54,-17-5-265,-6-11-193</inkml:trace>
  <inkml:trace contextRef="#ctx0" brushRef="#br0" timeOffset="40035.71">10829 5575 1952,'0'0'16,"2"-4"5,-1 1 11,-1 3-7,0 0-3,0 0 1,0 0-7,14 7 0,-7 4-4,6 6-1,7 5 1,1 4-2,17 25 10,6 1 6,7 10 11,12 8 12,13 12 12,23 29 11,15 10 8,15 13 0,9 8 11,6 11-3,15 4 0,46 50 2,16 3 0,5 7-2,13 2-6,5 0-1,10 8-4,13 8 7,12 7 0,-1 5-2,8-5-7,1 5 4,8 4 0,-4-1 3,4-6 1,0-2 1,-10 2 8,1-6-1,-6-6-3,-9-9-5,-12-8-7,-11-13-4,-7-11-9,-6-4-8,0-7 0,-43-38-6,0 0-5,-2-5-3,-2-1-2,0-7-7,6-3 2,4-5-6,-2-6-2,-8-5-2,-6-6 1,-12-9-6,-9-6 3,-13-11-7,-13-8 5,-31-22-4,-6-4-1,-7-8 0,-14-9 2,-9-6-2,-15-8-2,-12-6-1,-9-4 0,-9-3 1,-4-6-3,-4 1 0,-3-4-2,-3-2-2,2 0 0,-7-2-12,-3 2-25,2-1-21,-3 0-39,-3 1-41,0-2-46,-5 1-66,-2-1-86,-4-1-161,-7-1-100,-7-4 76,-8-5-403,-15-15-400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24T09:58:42.3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1490 2937 484,'2'-6'215,"-2"6"-81,0 0-14,0 0-21,0 0-7,6-3-11,-6 3-7,0 0-1,0 0 0,0 0 9,2-4 3,-2 4 2,0 0 1,0 0-3,0 0-2,0 0-6,0 0-3,0 0-2,0 0-6,5-4-2,-5 4 0,0 0-5,0 0 3,0 0-2,0 0-1,4-3 2,-4 3-4,0 0 1,0 0-2,0 0-1,0 0 2,0 0-5,0 0 5,0 0-5,0 0-5,0 0-6,0 0-3,0 0 4,0 0-13,0 0 1,0 0-5,0 0-4,0 0-2,0 0 2,11 13 0,-5-6 3,2 2-7,2 5 5,3 1 7,2 1-10,0 2-5,2 1 5,2 1 3,3 1-10,-1-2 3,2 2-3,0-3-1,-3-3 0,0 2-2,2-3 2,-3-2 0,0 1 1,0-1-7,-5-3-8,2-1-16,-2 2-12,-3-3-15,1-1-16,-3-1-19,0 0-16,-3 1-22,2-5-29,-2 0-26,0 2-29,-6-3-25,14-4-75,-10-3-94,2 5-221,-2-6-115</inkml:trace>
  <inkml:trace contextRef="#ctx0" brushRef="#br0" timeOffset="453.85">2176 2924 1676,'0'-7'-28,"-2"3"26,2 4 10,-2-11 8,-1 9 9,3-5 6,0 7 6,-1-8 6,1 8 5,0-7 3,0 7 4,-2-5 4,2 5-2,0-6 2,0 6-1,0 0 1,0-8-3,0 8 1,0 0-4,-3-7-3,3 7-2,0 0-1,0 0-5,0 0-2,0-6-7,0 6-1,0 0-3,0 0-3,0 0-1,0 0-2,0 0 5,-4 27 3,-1-11 3,-3 9 4,-2 7-3,-5 11 11,-2 1-2,-11 17-2,0 0-4,-2-3-6,2 2-1,-4-3-2,0-3-4,7-6 0,3-7-3,1-4-2,0-1-3,7-5-1,-2-2 1,4-4-1,1-4-2,1-2-4,1-3-1,0-2 3,3-1-4,2-2-8,-2-1-5,2-3-21,2-2-21,-3-3-30,5-2-35,0 0-40,0 0-40,0 0-44,5-24-120,-3 15-91,2-4-166,2 2-112</inkml:trace>
  <inkml:trace contextRef="#ctx0" brushRef="#br0" timeOffset="825.07">2449 2941 1649,'0'-13'1,"0"2"29,0-1 28,-2 0 21,0 1 15,0 2 7,-1-1 5,2 1 5,-1 1-1,0 1 2,0 0-7,2 2-8,-3-1-10,3 6-7,0 0-6,0 0-4,-15 11 2,10 1-1,0 6 2,-4 2 2,2 3-4,-2 7-2,2 5-5,-2-1-12,3 2-1,0 0-4,0-2-4,-1 3-2,2-7-7,0-2 0,4 1-4,1 0 1,0-4 0,1-3-12,4-2-14,1-1-17,2-2-23,2-4-24,0-1-33,5-5-43,0 1-50,0-4-48,-1-6-68,8-2-134,-5 0-35,2-4-183,2 0-150</inkml:trace>
  <inkml:trace contextRef="#ctx0" brushRef="#br0" timeOffset="1088.88">2741 2946 1883,'-4'-9'38,"-3"3"33,5-1 21,-2 3 15,1-2 4,2 2 3,-3 1-6,4 3-5,-5-7-11,5 7-11,0 0-7,0 0-2,0 0 3,0 0-1,-1 22-3,2-10 0,2 2 3,-1 6-14,2-1-2,0 0-5,-2 1-8,0 6 0,0-4-5,3 3-5,-3 0 3,1-5-13,-2 2-12,-1-1-27,3-1-24,-3-2-34,0-1-43,0-4-52,2 0-48,0-3-34,0-2-100,2-2-121,2-3 30,1-3-102,-7 0-46</inkml:trace>
  <inkml:trace contextRef="#ctx0" brushRef="#br0" timeOffset="1430.09">3052 2939 1493,'0'-5'36,"-1"1"35,1-2 22,0 6 22,-7-7 5,3 7-2,4 0-1,0 0-4,-19 0-3,10 7-1,-4-1-2,-1-1-5,1 5-7,0 0-13,-2 0-7,1 0-5,2 2-8,-2-1-4,2-2-5,1 3-5,0-3-6,3 0-4,-1-2-6,3 1-3,0-3-4,0 1-7,2-2 2,2 1-2,2-5-3,0 9-2,0-3-2,3-4 0,2 3 2,1-3-6,2 5 3,-1-3-1,3 2-3,-1-1 0,4 2-2,-1-1 0,0 2 0,4-3 1,-5 3-3,5 0 0,-1-2-4,-2 1-14,1 1-11,-1-2-16,0-1-24,-3 1-21,1-2-30,0-1-39,0 2-27,-1-2-32,0 0-85,0-2-139,-2-1-217,2 0-154</inkml:trace>
  <inkml:trace contextRef="#ctx0" brushRef="#br0" timeOffset="1791.86">3332 2743 1774,'-12'-8'2,"3"1"35,1 0 33,3 2 18,-1 2 10,4-1-1,2 4-3,-6-4-6,6 4-9,0 0 3,0 0 9,0 0 14,0 0 0,27 8-2,-15 0 0,8 1-4,0 2-1,2 4-9,4 2-8,-1 3-11,0 0-9,-2 4 1,3 1-6,-3-2-5,-1 5-1,-4 0-10,0-1 4,-5-1 0,1 3-9,-5-4-1,-5-1 2,-2 3-4,-4-4 1,0-1-7,-5 4-3,-4-5-16,3 0-15,-4-2-21,-2 0-18,4-6-24,0-3-33,-3-1-34,5-5-48,-1 2-49,2-6-49,7 0-113,-8-8-82,8-1 23,2 0-107,7-7-63</inkml:trace>
  <inkml:trace contextRef="#ctx0" brushRef="#br0" timeOffset="1997.2">4196 2926 1628,'0'0'56,"0"0"34,13 2 29,-13-2 11,0 0-2,6 2-4,-6-2-4,0 0-11,0 0-10,17-2-2,-12 0-8,7 0-14,-1 2-3,3-2 0,4-3-30,0 5-37,2-4-56,-1 1-57,1 2-70,2-3-75,-5 4-143,2 0-43,-4 2-116,-1 4-56</inkml:trace>
  <inkml:trace contextRef="#ctx0" brushRef="#br0" timeOffset="2149.79">4406 3101 1573,'-17'15'48,"5"-4"36,-2-1 33,6-3 20,2 0 5,-3-2-10,5-1-4,0 0-11,-1-2-14,5-2-9,-2 5-9,2-5-5,0 0-10,0 0-28,26-3-34,-10-3-47,2-1-60,7-4-65,3-3-74,4-2-152,8-2-46,2-6-106,19-4-46</inkml:trace>
  <inkml:trace contextRef="#ctx0" brushRef="#br0" timeOffset="2739.51">5428 2363 1559,'-2'-18'23,"-3"3"32,2-1 31,-1 4 24,0-1 14,0 0 7,-3 1 8,3 2 7,0-2 1,-1 2 2,-1 1-3,4 1-6,-3 1-8,3 0-7,-2-1-10,2 1-14,-2 2-10,2 1-19,2 4-3,0 0-2,0 0-11,-6 16-11,4-3-3,0 2-7,2 8-2,-2 7-3,2 8-3,-4 2 3,4 4-4,-6 12 0,2 1-1,-6 21 5,-3-5-11,0 1 2,-2-4-5,3-11-1,-3-9 3,1 0-2,1-6 4,-3 1-8,4-9 5,-1-4-4,5-1-4,-3-7 5,2-2-1,3-3 8,-2-3 11,2-2 1,0-2-1,-1-4-1,0-3-7,3-1-2,-2-4-3,6 0-4,0 0-3,0 0-3,0 0 0,-9-8-6,9 8-3,0 0 5,13-9-2,-7 6-2,3 1-4,-9 2 3,19 0-4,-9 5 4,4 0 1,-2 3-3,3 1 3,-3 5 1,2 1 2,-2 4-2,-2 0 2,1 5-1,-2 1-2,-1 2 4,-2 2 0,1-1 3,-3 1-4,0 1 6,-2-1-1,0-1-3,-2 0 0,0-4 1,0-1-4,0-5 3,2 2-1,-2-4 2,0 1-3,0-4 0,0 0-5,0-4-14,0 2-20,3-4-24,-1-4-21,2-1-24,-4-2-30,0 0-44,19-12-51,-9 1-62,4-4-108,0-5-130,3-4 26,0-2-227,3-11-223</inkml:trace>
  <inkml:trace contextRef="#ctx0" brushRef="#br0" timeOffset="2974.49">5668 2985 2059,'-6'-2'24,"2"0"28,4 2 31,0 0 12,-7-4-1,7 4-1,0 0 1,13-7-3,-3 5-5,1-3-10,6 2-5,2-1-9,-3 0-6,6 0-4,-1 2-27,1-1-37,-2-1-48,1 0-53,3 3-64,-3-3-79,0 2-156,1-2-29,-4 0-118,4 1-60</inkml:trace>
  <inkml:trace contextRef="#ctx0" brushRef="#br0" timeOffset="3435.23">6428 2668 1621,'-3'-8'59,"2"1"36,-3 2 32,0-3 19,0 2 8,0 1 12,-2-1 5,2 0-2,0 3-1,2-1-6,-2-1-9,4 5-17,0 0-16,-10 0-11,10 0-10,-13 9-6,3 2-7,5 2-6,-4 4-5,1 3-4,2 4-9,0 0-2,-1 5-4,2 3-5,3-1-5,0 1-4,2 3-5,2 0-1,2 3-4,4-2-3,-2-4-1,2 0-1,2 0-2,2-5-3,2-4-1,1-4 0,-1-2-1,6-2 1,-3-3-1,6-2-3,-5-7 0,5 0 1,-6-3-2,6-3-3,-7-3 3,3-1 1,-3-2 1,-4-3 1,0-3 1,-3 0-2,0 0-1,-5-1-4,-6 5-2,0-2-3,-7 3-1,-2 0-3,-3 3 0,-6 3-2,2 2-3,-1 0-14,-6 4-15,4 0-28,1 4-28,-1-1-27,-1 5-36,2-2-37,2 1-46,6 0-46,1-1-48,0-1-115,6 2-97,2-4 58,5 0-213,2 2-188</inkml:trace>
  <inkml:trace contextRef="#ctx0" brushRef="#br0" timeOffset="3666.14">6956 3210 2000,'8'0'54,"-8"0"37,0 0 30,12 2 11,-12-2-1,10 1-8,-10-1-3,4 6 6,-2 0-1,0 0-7,0 1 5,-2 1-10,0 1-6,0 2-14,-2-2-10,0 2-3,0-2-19,2 2-48,-2 2-47,0-4-56,0 1-72,-1-3-83,-2 0-126,5 1-133,-2-4 24,0 2-176,2-6-152</inkml:trace>
  <inkml:trace contextRef="#ctx0" brushRef="#br0" timeOffset="4303.36">8296 2660 1918,'-3'-12'35,"0"2"36,-2 1 23,1-1 19,2 3 11,-2 0 3,0 0 1,0 1 3,2 1 3,0-1-3,-4 2-13,6 4-15,-5-7-12,5 7-11,0 0-4,0 0 5,-1 20-2,2-5-2,2 3 0,-3 1-6,5 6-6,0-3-3,-3 5-6,2 0-7,0-1-4,0 3-5,-2-2 2,-1 0-5,2-1-1,-1 1-28,1-4-30,-1-1-39,-1-2-38,2-3-56,-3-2-58,2 2-55,2-8-56,1 1-126,-1-2-51,2-2 38,3-5-130,1-1-93</inkml:trace>
  <inkml:trace contextRef="#ctx0" brushRef="#br0" timeOffset="4533.38">8667 2632 1833,'0'-15'128,"-3"8"27,6-1 14,-3 3-5,0-2-16,0 7-14,0-5-14,0 5-14,0 0-1,0 0-1,0 0 4,4 20 1,-2-8-6,-1 3-4,2 4-14,4 5-7,-3 0-8,0 0-1,2 3-11,-2 0 0,1 0-11,-1 1-22,-1-1-27,-2-1-44,2-1-40,-3-4-48,-3 0-55,3-1-52,-4-3-50,0-2-102,-1-3-98,-1-2 22,0-2-121,0 0-89</inkml:trace>
  <inkml:trace contextRef="#ctx0" brushRef="#br0" timeOffset="4708.26">8406 2943 1632,'-8'-6'39,"1"0"32,3 1 20,0 1 6,4-1-1,0-2-5,4 2-5,5-3 2,3 0-10,7 1-5,5-2-6,5-1-5,5 2-9,4-1-8,3 0-30,0-1-45,6-2-50,4 5-51,2-3-47,-5-2-126,-6 3-363,1 1-163</inkml:trace>
  <inkml:trace contextRef="#ctx0" brushRef="#br0" timeOffset="4900.25">9327 2573 1908,'-3'-5'25,"-5"-4"37,4 1 34,-2-1 18,2 2 4,-1 2-1,4-1-1,-3-2-3,-2 2-13,5 3-9,-1-3-7,2 6-10,-2-7-16,2 7-27,-2-6-36,2 6-29,0 0-30,0 0-38,0 0-45,0 0-31,0 0-63,13 11-143,-13-3-280,2 1-160</inkml:trace>
  <inkml:trace contextRef="#ctx0" brushRef="#br0" timeOffset="5149.42">9334 2745 1791,'2'11'-31,"-1"0"28,4 1 29,-3 0 26,0-1 12,2 4 15,-1-2 15,1 3 11,0 0 4,-4-2 3,2 2 4,0-1 2,-2 0 2,0 2 6,-2-1 3,2-1-8,-2 0-6,-2 0-6,-3-2-5,1 0-11,-2 1-5,-2-2-6,-2-1-10,-2-2-8,-1 0-5,-3-2-8,0-1-12,1-4-27,-2 1-28,0-3-22,1 0-31,2-3-51,-1-4-54,2 2-47,3 0-55,-1-3-104,4 0-129,5 2 54,2-1-143,4 1-98</inkml:trace>
  <inkml:trace contextRef="#ctx0" brushRef="#br0" timeOffset="5528.18">9939 3124 1516,'0'0'-29,"0"0"31,0 0 32,0 0 27,0 0 27,0 0 18,-8-2 12,8 2 11,0 0 5,0 0 9,0 0 0,0 0-3,0 0-7,-9 3-12,9-3-10,0 0-13,-4 5-14,4-5 4,-2 9-17,0-1-4,0 1 0,-2 1-11,0 1-3,-2 3-6,0 0-3,0 0-32,2-1-28,-2 1-44,2-1-52,0 1-60,1-5-64,-1 1-115,2-3-150,2-1 51,2-2-142,-2-4-91</inkml:trace>
  <inkml:trace contextRef="#ctx0" brushRef="#br0" timeOffset="6345.05">10714 2701 1590,'-4'-7'37,"4"7"25,-2-5 25,-2 2 24,2-3 13,-2 1 7,4 5 4,-6-7 2,1 6 5,0-3-4,5 4-7,-6-3-4,6 3-20,0 0-12,-16 5-5,7 3-4,-2 1-5,1 3 0,-3 3-6,1 1-6,-2 4-5,4 2-7,0 2-7,0 0 2,4 0-4,2 2-9,2-2 0,0 4-5,4-4-8,2-2 6,3 2-4,2-4-2,1-1-7,2-1 13,4-5 3,-2-3-3,3-3 8,0-1 4,2-5 2,1-2 4,-2-3 1,2-3 5,1-5 3,-3-1 5,2-3-1,-6-5-4,1 1-4,-3-7-7,-1-3-2,-4 2-8,-5 0-3,-2-2 3,-4 3-9,-4 3-4,-3-2-6,-8 4-11,0 0-19,-3 8-27,-1 2-35,0 3-40,4 5-38,-3 0-49,2 2-54,2 6-61,4-2-80,1 3-171,5 1 18,4 4 85,4 1-216,4 1-173</inkml:trace>
  <inkml:trace contextRef="#ctx0" brushRef="#br0" timeOffset="6552.18">11171 3006 1961,'5'7'85,"0"-1"-7,-3 0 24,-1 0 26,2 0 5,-1-1-14,0 1-17,-2 1 1,0 2 4,-2 1 4,0 3-10,-1-4-15,3 4-4,-3 2-7,3-4-6,-2 5-8,-1-1-9,-2 0-12,5-1-29,-2-2-37,2 0-49,-2 0-55,4-1-69,-4-2-85,2-1-167,2-1-34,3-5-181,2-2-160</inkml:trace>
  <inkml:trace contextRef="#ctx0" brushRef="#br0" timeOffset="6820.43">11766 2546 1826,'0'-4'41,"-1"-3"17,1 7 33,-2-5 23,2 5-2,0-6-11,0 6-9,0 0 2,0 0 9,0 0 1,0 18-1,2-8 8,2 4-8,0 3-3,3 0-5,0 4-18,2 4-4,1-1-9,1 5-3,2 0-7,-5-2-4,4-3-4,-4 1-3,0 1-21,-1-1-33,-1-2-29,-2-1-52,0-2-56,1-1-66,-5-6-107,2 3-171,2-4 18,1-1-188,-1-4-158</inkml:trace>
  <inkml:trace contextRef="#ctx0" brushRef="#br0" timeOffset="7067.81">12419 2859 2022,'0'0'96,"-4"-4"34,4 4 16,-3-3-1,3 3-4,0 0-16,0 0-7,0 0-9,0-6-16,0 6-7,0 0-6,17-4-10,-8 1-6,4 3-10,2 0-1,0-2-16,1 2-26,4-3-31,-4 1-48,4 0-51,-3-1-63,1-1-70,4-2-163,-6 1-79,2-1 69,1-2-121,0 1-49</inkml:trace>
  <inkml:trace contextRef="#ctx0" brushRef="#br0" timeOffset="7255.96">12980 2544 1619,'-2'-9'53,"2"0"32,-2-1 33,0 1 24,-1-2 5,3 3-1,-1 1-5,1-2-8,0 1-12,-2 1-14,2 0-10,0 1-16,0 0-12,0 1-32,0 5-39,0-10-49,0 10-40,3-5-37,-3 5-45,7 1-43,-7-1-137,6 7-82,-4-2-125,1 4-63</inkml:trace>
  <inkml:trace contextRef="#ctx0" brushRef="#br0" timeOffset="7504.99">13018 2725 1548,'2'16'-4,"3"-2"31,-1 0 25,-2 1 24,3-1 16,-1 3 16,0 0 6,0 0 11,-1 1 8,1 0 3,0-1 9,0 1-3,-2-3-5,2 2-1,-2 1-10,0-3-5,-2-2-7,2-2 0,-2 3-9,-4-3-3,2 1-7,-4-1-10,-2-1-2,-1-1-13,-1-1-8,-5 0-3,2-4-11,-4 1-22,2-3-31,-2 0-25,3-2-20,-6-2-39,4-5-46,-2 3-60,6-4-66,-5-4-112,4-5-163,4 2 55,5-2-207,4-4-182</inkml:trace>
  <inkml:trace contextRef="#ctx0" brushRef="#br0" timeOffset="8236.03">13596 2208 1803,'-6'-10'-48,"2"0"13,0 1 30,0 1 21,2 1 15,-2-1 4,1 1 8,3-1 6,0-2 6,0 2 1,3 1 2,1 0 0,0-1 0,2 1-3,0 1 2,5 0-3,-2 1-3,1 3-3,1 0 2,-1-1-2,3 6-2,0 1 1,-1 4-2,4 1-1,-2 6 0,1-1 0,-3 8-2,1 0 6,-2 7 3,-1 2-3,-2 5 3,2-2 1,-4 4-8,-4-1 4,0 0-4,-2 4-4,0-7-2,0 4-7,-2-5 0,2-3-4,-2-1-1,2 1-1,2-4-6,0 1 0,0-8-3,0 3-1,4-5 2,1-3 4,6 1-1,-1-5-1,1 0-2,4-2 4,0-5-3,2 1 4,0-4-3,2-2 0,-1-2 11,-4-1 3,1-1-4,0 0 7,-2-1 11,-3 2 15,-2-2 2,0 3 5,-2 0-10,-2 1-4,-4-1-7,-2 4-8,0 0-9,0 0-2,0 0-5,0 0-1,-6 17-6,0-3-1,0-1 0,-2 4 0,3 6 0,-4 0 1,3 3-1,0 5 0,-1 3 1,0 2 3,2 1-1,3 1 0,-3 0-1,3 0-1,0 0 2,0-2 0,2 2 0,-3-3-1,6-3 2,-3-2 5,2 3 6,0-5 5,0 1 4,-2-2 7,2-5 5,-2 1 2,0-4 8,-2 2 4,2 1 3,-2-6-2,-2 1 2,-5-1-8,1-1-3,-8 0-7,-3-2-3,-1-1-9,-8 0-28,-6-5-44,-5 0-61,3-1-73,-11-8-79,0 2-85,0-5-79,1 1-180,3-5-9,8 0 60,5-4-348,6 0-368</inkml:trace>
  <inkml:trace contextRef="#ctx0" brushRef="#br0" timeOffset="23320.93">1756 4735 1023,'0'0'213,"0"0"-42,0 0-20,-6-1-12,6 1-22,0 0-14,0 0-8,0 0-6,0 0-3,-3-4 4,3 4-1,0 0-4,0 0-5,0 0-11,0 0-5,0 0-2,0 0 9,0 0 4,10 11 1,-2-6-2,-3 5-5,2 0-7,3-1 2,0 5-6,2-3-6,2 6-8,0-1-4,0-1 0,2 0-7,-2 1 1,3 1-9,-1-2-11,0-1-23,2 1-30,-4-4-30,1-3-43,2-1-42,0-2-26,-1 2-40,2-6-54,-2 1-109,-1-2-62,0-2-124,0-2-70</inkml:trace>
  <inkml:trace contextRef="#ctx0" brushRef="#br0" timeOffset="23597.9">2273 4764 1605,'0'-8'19,"0"1"22,-2-1 28,0 2 15,0 1 11,2-1 9,-2 0 0,2 6-1,-2-5-9,2 5-2,-8-2-3,8 2 5,-12 9 1,6 1-4,-2 3 7,-2 7-5,-2-2 3,0 8-9,-5 2-8,2 4 5,-4 6-14,0 4-5,-2-1-3,4 2-11,-4 1-1,3-2-9,1-1-2,1-3-3,3-4-18,1-1-12,0-5-15,4-4-27,0-2-23,2-5-26,0-1-28,-2-3-18,4-1-23,2-5-28,2 0-29,-2-7-35,2 0-99,0 0-93,0 0-156,4-17-93</inkml:trace>
  <inkml:trace contextRef="#ctx0" brushRef="#br0" timeOffset="23927.25">2504 4543 1645,'4'-9'1,"2"-4"35,-4 6 24,3-2 20,-2 1 12,-1 0 12,0 3 10,-2-1 4,2 1-1,-2-1-1,0 6-8,2-8-12,0 5-10,-2 3-7,0 0-9,0 0-3,0 0-3,2 15 0,-4-4-3,0 0-8,2 3 0,-2 0 1,-2 3-15,2 0 3,-3-2-8,2 4 0,-1-2 0,0-2-11,2 5-15,-2-7-23,2 0-24,-2-2-25,2-1-24,2 0-23,-2-3-21,-1-3-30,3-4-26,0 8-5,0-8 2,0 0 2,0 0-7,0 0 1,0 0 13</inkml:trace>
  <inkml:trace contextRef="#ctx0" brushRef="#br0" timeOffset="24117.42">2485 4676 1349,'0'-11'-62,"-2"0"15,-1-1 18,2 0 26,-1 1 29,0 2 28,-1-1 22,1 1 19,0 2 15,0-2 7,2 4-3,-2-1 1,2 0-11,0 6-7,-2-8-9,2 8 10,0 0 1,0 0-3,10 0 1,-10 0-7,11 10-6,-7-3-3,3 1-10,-1 1-7,0 0-2,0 0-7,1-1-6,0 3-14,-1-2-29,-2-1-33,2 0-49,-2 0-47,0-1-54,1-1-40,-5 0-79,2-1-89,0 1-258,-2-6-140</inkml:trace>
  <inkml:trace contextRef="#ctx0" brushRef="#br0" timeOffset="24278.4">2455 4667 1771,'-10'-4'-8,"2"2"29,-2-2 26,2 1 20,-1 1 15,4-2 6,-2 2-3,3-2-9,4 4-9,-2-7-6,2 7-5,8-7-5,-1 2-5,3 1-6,0 1-17,3-2-39,4 2-41,1 1-53,-1 0-101,-1 0-182,4 0-215,2 2-106</inkml:trace>
  <inkml:trace contextRef="#ctx0" brushRef="#br0" timeOffset="24617.59">2997 4657 1696,'-8'-1'22,"0"1"34,-1-2 31,1 0 25,-4 2 10,4-2 8,8 2 3,-14-2-6,6 2 0,8 0-7,0 0-12,-18 2-7,12 4-1,-2-1-3,1 2-5,-1 3-5,-1 3 0,1 3-11,-1 3 1,1 1-7,2 4-3,-3 1-10,2 1 0,3 1-7,0 0-5,0 1-7,0 2 0,4 1-3,-2-2-5,2-1-1,2 1-1,0-2-6,2-2-14,0-3-20,4-1-20,3-4-21,0-4-28,2-1-36,4-6-44,0-3-49,3 1-39,0-5-65,5-3-116,2-6-44,0 0-206,2-3-174</inkml:trace>
  <inkml:trace contextRef="#ctx0" brushRef="#br0" timeOffset="24858.13">3374 4764 1933,'-3'-10'29,"-5"5"33,2-3 34,2 2 20,0 1 3,-1-1-6,2 2-8,-2 1-11,5 3-5,0 0 12,0 0 0,-10 9-1,7-1-1,3 1-3,-1 2-15,2 3-2,-1 1-10,0 4-4,3-1-11,-1 3-5,0 0-3,0 1-5,-2-1-23,1-1-25,2 2-34,-1-5-39,1 0-40,-3-2-47,3 1-38,2-3-30,-1-4-54,3-7-95,1 3-64,1-8-157,1 1-105</inkml:trace>
  <inkml:trace contextRef="#ctx0" brushRef="#br0" timeOffset="25168.31">3585 4816 1700,'4'-7'19,"-2"-2"44,0 4 31,-2 1 16,1-2 10,-1 6 6,-3-7 0,3 7-1,-9-3 0,9 3 4,-19 3-6,8-1 2,-3 1-8,-1 3-11,-2 0-15,-1-1-2,2 4-5,-3-2-14,0 2-9,2 1-6,3-3-9,-2 3-4,2 1 1,1-2-8,0 1-1,4-2-8,1 1-7,1 3-5,6-3-6,1 1-2,0-2 6,6-1-2,-1 1-3,5-1 4,0 3 7,3-5-16,2 3 7,-3 0-7,6-3 2,-2 3-4,-1-2-6,0 0-16,0-1-11,-1 1-15,0-2-24,-4-1-32,0 1-36,1-1-42,0 0-46,-3-3-48,3-2-127,-3 1-76,0-2 35,0-1-90,0 1-37</inkml:trace>
  <inkml:trace contextRef="#ctx0" brushRef="#br0" timeOffset="25481.7">3631 4642 1586,'-9'-4'65,"2"3"21,7 1 14,-6-5 2,6 5-7,0 0-5,0 0 7,0 0 7,0 0 9,0 0 5,18 10-3,-8-2 9,5-1-3,-1 3-16,4 1-5,0 2-9,2-1-3,-1 3-13,0 1-10,2 4 2,-1-2-9,-8 1-7,5 4-4,-5-1-1,-1-1 0,-2 2-3,-5 0-8,-2-1 1,-2-2-12,-4 3-6,0 0-24,-3-2-29,-1-2-25,-3-1-37,2-6-42,1 0-58,0-3-45,2-5-84,-1-2-128,2-2-32,5 0-150,0 0-133</inkml:trace>
  <inkml:trace contextRef="#ctx0" brushRef="#br0" timeOffset="25693.98">4518 4756 1815,'0'0'66,"0"0"34,13 3 30,-13-3 13,0 0 0,6 4-9,-6-4-15,0 0-8,0 0-10,10 1-14,-10-1-7,14 0-8,-7 0-9,3 0 0,4 0-28,-1 0-31,1-1-44,1 1-54,3 0-55,-2 0-50,0 0-73,-2 0-116,-1 1-53,-5 3-132,1 2-73</inkml:trace>
  <inkml:trace contextRef="#ctx0" brushRef="#br0" timeOffset="25835.11">4692 4859 1517,'-13'12'28,"2"-3"29,3 1 29,0-1 21,2-3 12,1 0 0,0-3-5,1 1-9,2 0-12,2-4-6,0 6-10,0-6-7,11 4-3,0-4-13,1-2-30,5 0-41,9-4-46,-1 0-56,4 1-53,-1-3-101,10-1-131,-1-3-166,2 1-72</inkml:trace>
  <inkml:trace contextRef="#ctx0" brushRef="#br0" timeOffset="26399.96">5531 4492 1552,'-7'-10'-2,"0"-1"29,-1-1 28,0 2 27,-2-5 11,1 4 11,-1-2 15,-1 1 7,4 2 8,-1-1 4,2 2 5,-4 1-3,4 1-10,2 1-11,-2 1-16,2-2-13,0 4-10,4 3-10,0 0-1,-9 13-7,7-1-6,0 5-5,2 2-1,0 4 1,0 4 1,0 7 0,-2 6 0,-1 1-1,-1 3-4,0 10-2,0 1 1,-3-2-2,1 4-4,-6 16-6,0-12 1,0-8-3,2-5-8,-1-2 4,2-10-4,-1 0 0,1-4-3,2-8-2,2 0 0,-1-4 6,1-3-4,-4-5 0,4-2-6,0-5 1,0-3-3,5-2 2,0 0-7,0 0 0,-5-15-5,7 6-2,0 1 3,2-2-5,2-1 2,2 1-2,1 1-2,0 2 3,1-1-5,1 3 0,-1 0 6,3 3-2,0 2-4,-1 2 1,4 4 1,-2 2 3,1 1-2,2 6 3,0 5-3,-1 2 3,2 4 0,-2 2-2,2 2 3,-1 0 1,-1 3 1,0-1 2,-2 2-1,1-1 2,-3-4-1,1-1 0,-4-3-1,-1-2 2,1-2-6,0-4 5,-5-2-6,2 0 2,0-3-20,2-3-6,-1-2-22,4 0-33,-1-6-29,1-2-45,1-3-51,4-4-56,0-5-67,2-4-143,0-8-35,1-2 38,5-7-163,-2-4-128</inkml:trace>
  <inkml:trace contextRef="#ctx0" brushRef="#br0" timeOffset="26662.31">5992 4957 1831,'-13'-4'62,"5"2"30,1 0 27,1-2 19,6 4 7,-11-2-5,11 2 0,0 0-10,-8-1-6,8 1-6,0 0 2,0 0 0,0 0-6,0 0-2,28-9-12,-11 8-8,3-1-10,2-3-10,6 5-6,-1-5-12,3 3-34,2-2-39,1 3-41,-1-3-60,0-2-73,3 1-75,-5-3-141,0 2-113,-2-1 43,-1 0-175,-1-4-149</inkml:trace>
  <inkml:trace contextRef="#ctx0" brushRef="#br0" timeOffset="27099.7">6816 4676 1869,'-4'-8'40,"2"5"31,-2-1 37,1-1 23,-2 1 11,5 4 9,-4-6 8,0 2 10,4 4-3,-4-5-4,4 5-7,-4-5-13,4 5-16,0 0-10,0 0-16,0 0-8,-16 10 1,13 0-2,-4-1-3,3 5 1,-2 2-4,2 2-7,-2 1 0,3 6-5,1-3-6,-2 5-6,2 2-4,2-1-8,2 1-4,0 1-1,0-1-6,3-1-3,1 0-2,2-4-1,-1 0-2,8-2-3,-3-3-4,2-7 2,4 1-2,-1-6-3,0-3-3,2-2 2,-1-4-1,2-2 1,-3-3-3,0-1 2,0 1-6,-1-7 2,-4 1 0,-2-1-3,-2 2-3,-5-3 0,0 2-1,-3 4-5,-4-3 1,-4 5-2,-2 0-6,-4 2-15,-2 2-19,-1 0-20,-3 2-31,6 2-36,-6 2-33,6-2-37,-2 1-44,4 3-52,4-3-51,-3 5-136,5 1-80,2-3 42,4 1-247,0 0-254</inkml:trace>
  <inkml:trace contextRef="#ctx0" brushRef="#br0" timeOffset="27302.44">7192 5071 2103,'10'0'32,"-10"0"16,14 2 28,-8 0 32,-6-2 7,11 2-1,-7 1 4,2 1 7,-1 2-9,-1 1 4,1 3 0,-3 0-7,0 1-7,2 0-11,-2 3-10,-2 0-8,2-2-5,-2 2-21,0-1-47,0 1-54,0-4-59,0 1-77,2-2-73,-2-2-143,0 1-101,0-4 34,4 0-150,-2-1-118</inkml:trace>
  <inkml:trace contextRef="#ctx0" brushRef="#br0" timeOffset="27717.86">8065 4700 1699,'0'-4'42,"0"4"32,0 0 34,0 0 30,0-8 15,0 8 9,0 0 6,0-5-3,0 5 3,0 0-5,0 0-12,0 0-11,0 0-14,0 0-14,0 0-6,0 0-1,6 17-5,-2-8-5,-1 2-11,1 4-3,3 3-9,-4-1-6,4 0-3,-1 5-6,-1 0-7,1 2-2,0-2-26,-2-1-37,2-1-45,2 0-52,-4-5-48,0 0-58,0-2-53,2-1-40,0-5-100,1 1-98,2-4 36,1 0-200,1-4-168</inkml:trace>
  <inkml:trace contextRef="#ctx0" brushRef="#br0" timeOffset="27929.83">8385 4870 1948,'0'0'50,"0"-7"25,0 7 31,0-8 16,0 8 4,2-3-4,-2 3-8,0 0-10,6-6 9,-6 6-4,18-2 1,-8 2 0,2-2-2,6 1-4,-2-2-15,4 3-10,1-2-8,-2 1-13,4-1-28,1 0-46,1-2-39,-4 1-61,0-1-77,2-2-66,-2-1-156,-4-1-82,-1 0 40,-2-2-135,2 1-92</inkml:trace>
  <inkml:trace contextRef="#ctx0" brushRef="#br0" timeOffset="28097.91">8861 4539 1752,'0'-10'58,"-2"2"22,0 1 33,0 0 19,0 1 2,2 1-8,0-2-13,0 7-9,-2-9-7,2 6-19,0 3-5,0-8-27,0 8-31,0-6-38,0 6-36,0 0-37,8-2-50,-8 2-37,0 0-97,15 12-151,-11-7-149,-1 3-79</inkml:trace>
  <inkml:trace contextRef="#ctx0" brushRef="#br0" timeOffset="28332.08">8938 4688 1573,'4'12'20,"2"-1"29,0 0 38,1 2 32,-1-2 16,2 6 7,1-2 3,0-1 6,1 5 14,-2 1-4,4-1-5,-2 1 5,-2-2-7,1-3-8,0 4-8,-3-1-9,0-3-6,-2 0-8,-1 3-6,-3-6-7,-3 2-8,-1-1-6,-4 1-11,-3-5-6,0 2-6,-4-1-4,0-3-26,0-1-34,-1-2-37,-1 0-39,-1-4-45,3 0-48,-3-2-76,4-4-66,-1 0-143,0-3-89,6-1 56,3 2-241,2-1-220</inkml:trace>
  <inkml:trace contextRef="#ctx0" brushRef="#br0" timeOffset="28548.57">9437 4942 2090,'9'1'16,"0"1"14,-3 2 36,0-4 28,-2 4 10,1 0 4,-1-1-4,0 3-4,-2 2-2,-1 1-2,2 1-7,-1 0-6,-2 1-6,0 0-8,2 0-8,-2 2-8,0-1-13,0 0-12,2-1-42,-4-2-51,2 2-59,0-1-47,2 0-63,1-4-142,2 2-104,-1-5-181,4 1-156</inkml:trace>
  <inkml:trace contextRef="#ctx0" brushRef="#br0" timeOffset="29010.11">10644 4746 1845,'-4'-3'15,"4"3"16,-6-8 28,0 3 36,1 1 22,-1 0 9,0 2-1,-3-1-1,0 1-2,-1 2 6,2-2 4,-6 2-3,4 2-8,-2 0 9,-1 1-16,-1 3-3,0 2-6,2 1-5,-1 1-9,0 1-6,1 5-4,1-1-10,1-1-6,1 2-7,2 0-5,1 0-5,4 2-2,0-1-6,4 0 0,2-1-5,0 1-3,6-4-1,2 0 1,3-3-8,3 0 4,2-3 5,1-6 6,2-1 10,0 0 6,5-5 9,-2 0 5,1-6 1,-3 0 0,0-6-5,0 0-4,-7-2-4,-2 0-5,-2-2-5,-7 0-7,-2 0-5,-6 3-5,-2 2-1,-7-4-5,-6 6-6,-2-1-9,-7 4-18,2 0-27,-2 5-29,-1 1-34,-1 3-32,6 0-35,-2 4-33,2 0-43,1 2-59,6 1-43,0-1-133,5 4-90,3-3 42,3 2-272,6 0-286</inkml:trace>
  <inkml:trace contextRef="#ctx0" brushRef="#br0" timeOffset="29208.18">10903 4859 2170,'8'3'25,"1"-2"15,-1 1 29,-1 0 38,-1 2 21,0 0 2,-2 0 0,3 1 8,-2 1 3,1 2 0,-4-1-8,2 2-12,0-1-9,-2 3-8,-2 3-11,2-2-7,0-1-34,-2 0-52,0 3-67,0-3-92,-2-1-114,0-1-206,-2 0-37,0-1 65,-2-1-221,2 0-167</inkml:trace>
  <inkml:trace contextRef="#ctx0" brushRef="#br0" timeOffset="29841.44">11953 4608 1750,'4'-2'35,"1"-2"34,-5 4 32,8-3 28,-8 3 21,5-6 7,-5 6 8,6-2-2,-6 2-8,0 0-3,0 0-6,6-2-14,-6 2-13,0 0-3,4 10 5,-4-3-2,3 3-3,-3 4-5,0-2-10,2 5-5,-2 4-9,2-1-5,0 2-6,0 2-9,0 4-5,-2-2-5,2 3-7,-1-3-20,2 1-30,-1-2-42,0 0-54,1-6-53,-3 0-64,2-3-61,3-3-50,-1-4-141,2-1-79,2-3 40,0 1-212,6-4-207</inkml:trace>
  <inkml:trace contextRef="#ctx0" brushRef="#br0" timeOffset="30108.7">12495 4616 2123,'0'-10'74,"2"4"31,-4 1 29,4 1 17,-2 4 14,0-7-3,0 7-3,2-4-1,-2 4-10,0 0-9,2-5-17,-2 5-10,0 0 1,0 0 3,5 16-4,-2-8-5,-2 3-8,2 0-6,1 5-12,-2-1-3,2 4-10,-2 1-5,0 0-6,0 1-4,-2 0-3,2 6-15,-2-5-31,-2 1-30,2 0-45,0 0-39,-4-2-57,2-2-60,-2-2-55,0-2-56,-1-1-130,1-5-91,2 0 62,-1-3-230,-1-1-218</inkml:trace>
  <inkml:trace contextRef="#ctx0" brushRef="#br0" timeOffset="30296.63">12429 4852 2030,'-7'-8'31,"0"2"34,0-1 34,1 1 23,2 1 8,0 2 4,4 3-14,-5-8-4,5 8-16,5-9-12,0 5 3,4 0-21,7 1-4,-1-3 0,10 3-10,2-2-10,3 2-31,2-1-46,3-1-55,5 1-37,5-1-75,-5 0-120,3-1-182,-3 0 45,-2-1-135,-2 1-90</inkml:trace>
  <inkml:trace contextRef="#ctx0" brushRef="#br0" timeOffset="30476.01">13101 4580 1687,'-2'-8'75,"0"3"24,-3-4 28,4 0 27,-3 1 2,2 3 1,-2-3-12,3 1-20,-1-2-15,-1 4-9,3-3-7,-2 5-15,2-4-21,-2 2-28,4-1-38,-2 6-34,2-7-40,3 3-41,2 3-53,-7 1-47,0 0-132,14 7-93,-10-3-144,0 3-92</inkml:trace>
  <inkml:trace contextRef="#ctx0" brushRef="#br0" timeOffset="30727.55">13169 4630 1612,'4'8'8,"1"0"19,-1 2 31,-2-3 30,2 3 15,0 0 12,0 0 9,0 0 9,0 4 1,2-1 3,-2 0 6,0 3-6,0-3-7,-2 4 2,2-2-7,0 1-6,-2-1-2,1-4-10,-3 2-12,0 0 1,0-1-8,-3-2-7,1-1-5,-4 4-10,0-4-3,0-1-8,-6 2-6,0-2-24,-2-4-27,0 1-34,2-3-31,-1-2-36,-2-2-39,2 1-51,1-3-57,-4-2-72,6-1-140,2-3-34,2-2 44,4-1-133,4 0-84</inkml:trace>
  <inkml:trace contextRef="#ctx0" brushRef="#br0" timeOffset="31385.86">13812 4347 1540,'-8'-12'17,"2"2"23,0 2 24,0-2 18,0 2 18,4 1 0,0-1-1,0 1-6,2 0-3,2-2-4,2 1-3,-2 3-4,4-2-2,2 1-1,0 2-5,0-2 0,3 5-4,-2 1-3,-9 0-2,23 5-1,-11 4 2,2 3 1,-2 2-5,-2 6-1,1 1-1,-2 4-3,-3 0-1,0 3-1,1 1-2,-4 2-1,2 3 10,-3 1 1,0-2-1,-1-1 1,-1-1-5,0-1-3,3 0-3,-3 0-8,3-4-2,-1-1-4,-1-4-4,3-2 1,0-1 6,-1-4-3,4 1 3,3-3-2,1-5-7,1 1-2,4-1 0,-2-6-3,0 0 1,2-1-5,-1-2-1,0-3 1,0-1-2,-1 2-1,-3-1 5,-2-1 6,1 0 8,-2 3 10,-1-1-4,0 2-5,-3-2-3,-4 4-4,0 0-7,0 0-1,0 0-1,0 0 3,-6 19 3,1-8 4,0 4 7,-1 1 3,2 3 8,-2 4 7,2 4 1,2-1 4,0 5-4,-3 7 1,3 2-2,0 0-2,0 0-3,2 3-5,-2-2-3,-1 1-2,-1-1-5,0 0-3,0-3 1,-3-4 4,1 0-5,-2-2 0,-3-5 0,-2 1 1,-1-3-6,-4 0-3,-3-5-1,-2-1-6,-4-4-22,-2-4-32,-4-2-52,-2 0-65,3-6-76,-1-1-121,-3-4-175,-2-1-162,1-6 68,-4-2-515,-1-2-603</inkml:trace>
  <inkml:trace contextRef="#ctx0" brushRef="#br0" timeOffset="34144.28">1707 6949 1144,'-5'-9'92,"0"1"9,1 0 7,-2 1-6,2 1-5,-2 1 4,5-4-7,-3 4-6,-2 0 9,3-2 9,-1 4 4,0-3 1,2 0 4,0 1-3,-2 1-1,4 4-3,-4-7-10,2 3-6,2 4-10,0 0-14,-5-4-4,5 4-7,0 0-2,-5 20 0,3-4-1,0 4 2,2 7-4,0 2 1,0 3-9,2 1 6,-2 5-8,2-2-3,0 4-7,1-2 5,-1 1-12,1-2 3,-1 3-3,2-3-3,-2-7-18,2 0-21,-2-1-36,0-4-34,0-6-44,0 0-44,0-2-58,-2-3-47,0-5-116,0 0-89,-2-3 20,0 0-83,2-6-49</inkml:trace>
  <inkml:trace contextRef="#ctx0" brushRef="#br0" timeOffset="34332.76">1500 7347 1622,'-2'-7'63,"0"3"26,0-1 11,-2-2 8,4 2-5,0-1-6,0 6-5,2-11-3,4 5-4,1-2 0,3 1-6,3-1-6,1 0-6,4 1-5,3-1-8,2 1-6,2-1-28,3 0-39,0 1-48,7-3-57,1 4-63,-6-1-144,0 0-140,-1 2-120,-1 2-91</inkml:trace>
  <inkml:trace contextRef="#ctx0" brushRef="#br0" timeOffset="34496.36">2152 7090 1726,'0'-8'27,"0"0"23,-2 0 13,0-1 7,0 2-1,0-1-7,2 3-5,-2-1-10,2 0-6,-3 1-18,3 5-27,0-9-31,0 9-15,0 0-14,5-3-19,-5 3-16,0 0-16,6 12-28,-6-7-89,2 3-248,0 1 14</inkml:trace>
  <inkml:trace contextRef="#ctx0" brushRef="#br0" timeOffset="34651.12">2169 7144 1284,'3'11'30,"1"0"27,-2-2 26,0 1 11,0 2 7,2-2 12,-1-1 2,1 2 4,-2-2-8,2 1-7,0 2-11,0-3-5,1 1-7,-1 1-8,1 0-7,-1-4-8,0 2-14,0-1-30,2 1-37,-2-3-44,3 1-46,0-3-61,-1-2-129,2 1-144,-2 0-98,-6-3-47</inkml:trace>
  <inkml:trace contextRef="#ctx0" brushRef="#br0" timeOffset="35254.89">2334 7233 1498,'2'-8'28,"-2"1"27,0 1 18,3-2 10,-2 3 0,3 1-3,0-1 8,0 0 3,2 3 0,-6 2 4,15 0-1,-5 0-1,1 4-4,4 1-5,-1 2-3,2 3-10,0-1-5,1 2-7,-2 3-3,2-1-9,-2 2 0,0-1-4,-5 0-8,1-5 3,-5 4-5,1-2-1,-1-1-3,-4-3-2,0 2 1,0-3-5,-2-1-2,0-5-4,0 0 0,0 0-5,0 0 0,0 0-4,-10-16 2,10 6-5,0 1-4,2-4-5,0-2-1,2-1-7,1-1-5,5-3 0,-3-2-2,6 3 0,-3-1 2,2 2 3,-1 1-3,2 0 5,-5 1 1,3 5 3,-5-2 1,1 1 5,1 5 7,-3-3 8,-1 5 1,2-4 2,-4 6-1,-2-1 0,0 4-5,0 0-2,0 0 1,0 0 0,0 0-1,-19 9-4,16-2 2,-1-2-2,2 1 0,2 2 0,0-1 0,2-1-3,2 2 4,2-1-1,2 2-3,0-2 6,4 1-1,1 0-2,4 0 0,-2 0 1,3-1 1,4 0-1,2 1 0,-3-1-1,2 2-2,-4-4 3,1 3-3,-4-2 2,-1 0 1,0-1 0,-2 1 5,-5-1 12,0 1 3,-4 1 0,-2 0 0,-2-2-1,-4 3 1,-2-2-2,0 1-3,-2 3-3,-3-4 6,-3 0-10,0 1-18,2 1-21,0-4-23,0 0-28,0-3-36,1-1-47,0 2-53,1-5-79,1-4-146,1 2-54,2-3-147,3-4-135</inkml:trace>
  <inkml:trace contextRef="#ctx0" brushRef="#br0" timeOffset="35480.85">3108 6909 1800,'2'-3'12,"-2"-1"36,0 4 28,2-7 16,-2 7 4,2-7 3,-2 7-7,2-4-9,-2 4-1,0 0 15,0 0 3,6 16 5,1-9-5,-3 5-4,5 3-7,-1 0-7,3 1-9,1 6-6,-1-3-6,2 3-5,-1 0-5,-1-1-10,2 0-32,-3 0-43,-1-2-53,-3-2-66,2-2-77,-3 0-125,-3-2-139,0-1 42,3-2-127,-3-3-80</inkml:trace>
  <inkml:trace contextRef="#ctx0" brushRef="#br0" timeOffset="35664.31">3102 7140 1644,'-12'-4'40,"2"-3"31,2 5 26,4-3 6,-2 0-6,6-1-7,0 6-6,11-11-7,2 3-6,9-2-8,3 2-5,7-2-8,2-2-25,6 0-24,9 0-41,1-3-57,5 6-55,-1-4-95,1 0-181,0 0-119,-3 5-49</inkml:trace>
  <inkml:trace contextRef="#ctx0" brushRef="#br0" timeOffset="36081.53">4367 6906 1494,'0'-6'28,"2"1"21,-2 5 30,-4-13 26,2 6 15,0-1 10,0-1 2,0 0 0,0-1 3,-2 3-1,-2-4-18,1 4-9,-3-1-10,-1 1-1,-1 1-14,-3 4-8,0 0-2,-2 2-13,-1 2-13,-3 2 4,6 0-8,-2 3-3,0 1-7,2-1-8,3 4-3,2-1-5,3 2-7,1-3-1,4 1 1,4 1-3,5 0 1,1 1-1,5-2 0,4 3 0,2-2-5,3 1 0,0 0 1,2-3 1,0 2-2,-1-1 5,1 1-4,-5-1 2,0-1-2,-4 1 4,-3-3 2,0 3 4,-6-1 3,-4-1 10,0 2-2,-6-1-1,-2 1 2,-4 1-5,-4 0-4,-2-4 1,-1 2-3,-2-1-3,-2 0-12,5-3-21,-4 1-19,2-5-33,1 1-49,2-2-52,1 0-60,5-3-87,1-5-146,4 0 1,2-3-165,4-5-130</inkml:trace>
  <inkml:trace contextRef="#ctx0" brushRef="#br0" timeOffset="36285.06">4628 6753 1860,'6'-6'53,"1"2"22,-2 1 22,-3 1 5,-2 2-4,0 0-12,10-2-7,-10 2 10,6 7 8,0-1 7,-2 2 3,6 5-1,-5 1-5,4 2-10,2 1-12,-1 5-5,1-3-11,0 3 1,-1 0-11,-2-2-32,2 1-43,0 1-55,-4-8-55,2 3-58,-1-2-40,-3-1-81,-2-2-108,1-3-25,0 1-126,-3-5-70</inkml:trace>
  <inkml:trace contextRef="#ctx0" brushRef="#br0" timeOffset="36434.03">4689 7050 1621,'-12'-8'27,"-3"-1"34,5 1 26,1 1 16,2-3 2,3 5-6,2-5-11,4 2-9,2-1-6,6-2-8,0 2-7,6-2-6,6 2-22,-1-3-35,5 3-41,1 0-33,3 3-39,6-2-23,2 0-28,-1 2-95,-1-1-323,-1 3-88</inkml:trace>
  <inkml:trace contextRef="#ctx0" brushRef="#br0" timeOffset="37426.03">5282 6832 1605,'5'0'28,"-5"0"25,4-7 33,-4 7 18,0-5 12,0 5 11,-6-8 2,-1 4 0,0 2-2,0 0 2,7 2-3,-18 2-1,8 0-4,0 2-10,-4 1-6,2 3-6,-3 1-13,3 3-7,-2 0-6,2 1-10,2 4-3,-1-2-10,4 1 1,1-1-9,2 0 0,0 1-8,2-3 1,4-2-12,-2 0-9,2 0-2,1-4-3,4-1-11,-1-2-3,4-3-4,0-2-2,-10 1 1,17-7 0,-2 4 0,-7-7 0,3 2 3,-1-3-1,-2 0-2,0-2 4,0 1-4,-2-1 7,-2 1-1,2 3 13,-2-1 1,0 1 6,1 1 4,-2 3-9,1-4-1,0 6 4,-1-1-10,-3 4 7,0 0 6,0 0-5,18 6 6,-12-3-5,0 5-2,3-1 7,0 0-8,1 2 4,0 1 1,2-1-5,0 1-12,1-1-20,-3-1-19,5 0-20,0-3-28,-1 1-33,2-4-26,-1-1-25,6 2-16,-1-6-4,-1 2-3,2-3 13,1 0 15,-1-3 17,0-6 28,-3 4 42,-2-2 31,0-4 35,-4 0 26,-1-3 25,-5 1 28,0 2 24,-2-1 15,1 3 14,-5 0 4,0 2-2,-3 0-4,-3 3-3,0 0-1,-3 2-4,-1 3-6,0 1-7,-4 2-10,2 2-8,-3-1-4,0 6-15,3-5-4,1 6-3,0 2-8,3-2-2,1 1-7,5 0-1,2 1-2,2-1-6,2 2-12,7-2-9,-2 0-8,4 3-5,3-3-3,4 4-1,0 1 3,4-1-3,3 4 3,1 0-1,-2 4 3,1 0 3,0 0-1,-4 3-4,-1-2 8,-3 3 1,-3-2 3,-2-1 0,-4 0 1,-2 1-1,-2-5 1,-6 2 1,-4 0 1,-2-2-5,0-1 2,-6 2 3,-1-5-5,-2 1 4,-2-2-2,0-4 1,2-3 2,-1 0 3,-2-2-2,3-4-8,3 0 2,-1-4 2,3-2-3,3-3 1,3-1 1,4-6-3,4-1-10,3-5-5,10-5-8,4-7-4,4-4 5,0 0-4,13-12 4,1-1 3,-1 1 1,-6 10 0,-5 4 5,1 1 1,-7 9-1,-2-2 11,-2 3 11,-5 3 8,0-1 0,-4 5 7,-5-2 0,0 6 2,-6 0 8,2 3 9,-5-1 2,-3 5 8,0-1 3,-1 4 5,1 3-5,-3 1 1,1 0-3,0 3-6,1 4-3,0 3-3,0 0 0,6 3-3,0 1-2,2 2 4,4 0-2,2 1-2,6 1 3,-2-1-3,6 3 0,3-2-5,2-3-1,2-2-6,2-2-35,3 1-53,2-5-64,-1-1-91,3-6-114,0 0-209,-1-4-43,1-2 94,6-1-293,-2-4-274</inkml:trace>
  <inkml:trace contextRef="#ctx0" brushRef="#br0" timeOffset="38544.18">2777 8628 1347,'-2'-3'112,"-2"0"23,4 3-5,-4-7-19,4 7-15,-7-3-6,7 3-13,-6-2-17,6 2-4,-10 0 0,10 0-1,-16 5-2,9 0 1,0 0 0,-3 3-1,0 6 4,2-1 3,-2 5 0,1 4 3,1 2 1,2 0-3,-1 0-5,1 3-3,5 2-5,1-2-4,1-1-4,7 0-1,-1-2 1,5-4-4,1-1 2,4-1-3,2-7 1,2-2-5,2-1 1,1-6 1,1-2-3,1-6-2,1 1-4,-1-5 3,-6-1 0,0-2 4,-4-5 1,-3 1-8,-2-2 0,-9 0-5,-2 0-4,-4 0 0,-3-4-1,-5 4-5,-3-2-1,1 4 4,-6 2-4,1 1-4,-2 5-3,-2 1-9,1 3-17,4 0-17,-4 3-24,0 4-27,6 0-32,-1 2-33,3 3-39,1 0-42,2 0-91,5 1-168,-1-2 43,5 1-83,0-1-41</inkml:trace>
  <inkml:trace contextRef="#ctx0" brushRef="#br0" timeOffset="39617.03">394 9188 1369,'0'0'-55,"0"0"21,-8 0 19,8 0 21,-6 1 19,6-1 15,0 0 13,0 0 8,0 0 6,-8 2 0,8-2 8,0 0 3,0 0-1,-6 2 2,6-2-3,0 0-3,0 0-5,0 0-10,0 0-3,0 0-9,-5 4-3,5-4-1,0 0 9,17 4-2,-5-4 3,4 2 0,2-2-4,6-2-1,0 2-7,5-2-1,1 2-4,-1-4-1,1 4-5,0-2-3,-3 0-11,-3 0-20,-2 1-22,0-1-27,-1-2-30,-2 2-34,-1 0-39,2-2-55,-3-1-146,-4 1-274,-3-1-128</inkml:trace>
  <inkml:trace contextRef="#ctx0" brushRef="#br0" timeOffset="40157.72">1269 8726 1644,'2'-2'-27,"0"-3"17,-2 5 22,2-6 22,-2 6 11,3-6 10,-3 6 5,2-5 6,-2 5 0,0 0 1,0 0-5,0-6-5,0 6-8,0 0 4,0 0 9,0 0 3,-2 23 4,-1-11-2,1 3 5,0 2 1,0 3-7,0 4 2,0 4-3,0 1-2,0 1-6,2 3-6,0-1-5,2 1 0,0 2-6,2-4-3,0 0-7,3 1-1,2-4-4,-1-3 1,0-2-7,5-2 3,0-2 1,0-6-6,1-2 4,4-3 2,-2-4-2,1-1 2,-1-3 4,2 0 7,0-5-3,-4-1 6,1-1 10,-2-1-7,-5-3 4,1 0-3,-7-2-9,2 4 2,-6-4 1,-2 2-6,-3 0-6,-1 0-5,-5 3-1,-3 3-2,3 2-5,-5 3-1,-2 3-20,1 2-22,1 0-30,-6 5-37,2-1-54,2 3-63,1-1-54,3 3-157,2-4-107,4 2 79,4 2-127,0-2-84</inkml:trace>
  <inkml:trace contextRef="#ctx0" brushRef="#br0" timeOffset="41486.38">859 10972 1658,'0'0'46,"0"0"24,-5-5 23,5 5 12,0 0 4,0 0 3,-4-4-1,4 4-3,0 0-9,0 0-10,0 0-1,0 0 1,-10 13-6,7-5-1,0 1-9,2 3-1,-1 4 0,0 0-3,0 3-2,2 1-8,0 0-4,0 1-6,0 2-2,2 0-4,-2 2 0,0 1-12,2 0-10,0-2-18,-2-3-30,0 0-31,1-4-40,2 0-42,0-3-45,3-4-35,1-3-77,1-3-124,2-3-38,1-1-133,1-4-93</inkml:trace>
  <inkml:trace contextRef="#ctx0" brushRef="#br0" timeOffset="41743.34">1308 10946 1551,'0'-10'29,"2"4"29,0 1 29,0-1 19,-2 2 11,2-1 1,0 1-2,-2 4-4,4-6-9,-4 6-11,0 0 3,0 0 7,0 0 0,0 0 1,7 15 1,-5-5-9,-2 1-5,2 3-2,0 1-7,1 0-8,-1 2-12,0 0 7,0 2-17,-2 0-4,2 1 2,-2 1-7,2 0-30,-2-2-37,0-2-42,-2 1-56,2-1-56,0-2-47,-2-6-59,2 0-109,0-1-83,0-3-195,-2 2-168</inkml:trace>
  <inkml:trace contextRef="#ctx0" brushRef="#br0" timeOffset="41946.18">1278 11190 1831,'-7'-2'3,"1"-1"38,0-2 32,2 1 22,4 4 10,-10-5 10,7 2 0,3 3 0,-2-7-17,2 7-10,5-11-6,3 5-3,0 1-5,4-3-5,2-1-7,0 2-8,5 2-6,5-3-4,1 0-4,1 1-19,4-1-26,6 1-45,-3-4-58,-3 6-63,0-2-47,-3-1-83,-2 0-123,0 1-248,1-1-167</inkml:trace>
  <inkml:trace contextRef="#ctx0" brushRef="#br0" timeOffset="42112.63">1890 10858 1860,'0'-7'-2,"2"-1"31,0 2 18,-2-1 12,2-1 9,-2 3 4,0-2 2,0 2-4,0-1-5,2 0-8,-2 6-3,0-7-8,3 3-17,-3 4-30,0-7-33,0 7-32,0 0-34,0 0-40,4-4-84,-4 4-444,0 0-163</inkml:trace>
  <inkml:trace contextRef="#ctx0" brushRef="#br0" timeOffset="42375.58">1966 10928 1866,'4'12'6,"-2"0"39,1-1 23,0 2 15,0 0 13,1 1 11,1 1 0,1 0 8,-2 1-2,3 2 14,-1-2 4,2-1-1,-2 4 0,4-1-5,-4 2-9,2 0-3,-4-2-5,2 0-2,-1 1-4,-3-2-3,-1 2-2,-1-2-7,-1 1-9,-4-1-3,0-3-9,0 1-9,-3-1-2,-3 0-7,0-3-4,-1 0-12,-1-1-33,-2-3-44,0 1-40,1-4-50,-6-3-70,8 2-84,-7-7-108,2-3-172,-2 2 31,1 1-255,4-5-278</inkml:trace>
  <inkml:trace contextRef="#ctx0" brushRef="#br0" timeOffset="44417.63">1354 11165 2070,'0'0'-38,"-4"3"26,4-3 23,0 0 15,-4 4 12,4-4 6,0 0-4,0 0 0,0 0-7,0 0-2,9-13 1,0 7 1,7-1-1,5-3 1,2 1 1,2-1 0,7-2 3,-2 1-2,1 0-3,-3 1-4,-2 4-2,-3-2-1,-4 1-1,-2 2 3,-3-1 7,-2 2 3,-4 2 1,-6 0-6,-2 2-3,0 0-2,0 0-3,-34 8-1,13-2-1,-2-1-3,-5 3-2,0 0-3,-1 0-3,-5-1 1,1 0 0,1 1-2,2-2-2,3 0-1,-3-1 3,4-1-2,5-1 0,1 0 1,4-1-1,-1 0 0,4 0-2,3-4-3,10 2 1,-14-4-2,14 1 0,0 3-1,9-12-1,0 2 0,6 0 1,6-1-3,0 0 3,9-5 0,4 1-3,0 0 3,-3 2-2,3-3 1,-4 5 1,-5 1-2,-3 1 2,-2 0 5,-4 3 5,-6 1-1,-4-2-3,-4 6-3,-2 1 1,0 0-1,0 0-1,-36 3 0,18 2 2,-8 4-4,1-1 2,-3 1-1,-4 0 0,-1 2-1,5-3 1,0 0 0,3 1-1,1-1-2,6-2-1,0-1-5,4 1-1,3-2-1,3 0 3,4-2 2,4-2 2,0 0-2,0 0 3,0 0 2,35-5-3,-17 2 1,0-3-3,6 1 2,1-1-2,-1 0 0,-1-1 2,2 1 1,-6 2 2,-3-1 1,2 1 0,-6 1 6,-1 0 1,-2 1 0,-5 0-3,-4 2-1,0 0-1,0 0 2,0 0-5,-22 7 2,11-3 2,0 0-2,-4 2 0,1-3 0,0 2 0,0 1-2,-2-2 1,4-1-1,2-1-2,1 2-5,2-2-1,7-2 0,0 0 1,0 0 1,0 0-1,0 0-1,30-6-4,-10 1 2,-2 1 0,10-2 1,-5 1 1,3 0 1,-3 0 2,-4 2-2,0-1 1,-5 4-1,-1-3 5,-2 1 0,-7 2 0,-4 0-1,0 0 1,0 0-1,-18 12 1,4-7 2,0 0-5,-3 2 6,-2-2-4,0 3 3,-1-2-3,2 1 2,1-2-2,0 0 4,2-2-2,3 4 2,0-6-7,2 3-8,2-4-19,1 3-18,7-3-22,0 0-30,0 0-41,0 0-44,0 0-72,19-11-168,-9 7-195,4 3-121</inkml:trace>
  <inkml:trace contextRef="#ctx0" brushRef="#br0" timeOffset="45320.77">1647 13029 1704,'2'-8'-6,"-2"8"32,0-7 16,0 7 9,2-5 15,-2 5 5,-2-6 9,2 6 6,0 0 6,-2-9 6,0 5 3,2 4 0,-4-4 4,4 4-4,-8-6-1,8 6-10,-6-1 0,0-2-5,6 3-8,0 0-4,-23 4-7,14 0-7,-2 4 4,-1 0 0,0 6 11,-4 1-3,4 3-2,-1 3 0,0 2-3,3 0-5,-1 8 1,3-7-7,2 4-4,4 0-5,0-4 1,4 3-7,1-3-1,4 2 1,3-6-8,3 1-2,4-4-2,0-1-3,5-3-2,0-5 0,4-1 2,-1-5-3,3-2-4,0-4 4,5-6 1,-1-1 5,2-7 4,2-2 4,-9-1 5,3-6 2,-5-5 0,-5 3-4,-8-3-2,-4-1-8,-4 4 1,-6-5-8,-6 1-3,-4 2 0,-7 3-4,-5 4-3,-2 4-3,-2 2-18,-5 5-33,0 8-43,5 1-47,-2 4-63,0 1-68,8 3-95,2 3-230,1-2 18,5 3 73,1 1-272,2 0-258</inkml:trace>
  <inkml:trace contextRef="#ctx0" brushRef="#br0" timeOffset="46334.66">1053 14795 2140,'0'0'1,"-10"-1"30,10 1 24,-8 0 16,8 0 10,0 0 8,-11 0 7,11 0 0,0 0 2,-11 0-4,11 0-4,0 0-8,-8 0-5,8 0-12,-5 3-8,5 4 1,0 1 5,-2 3 8,2 0-3,2 8-10,-2 3 12,2 2-6,1 5-3,-3-1-6,0 2-2,0 4-5,0-3-1,0 0-8,-3 2 0,1-4-6,0-1-21,2 1-30,0-4-39,-2-7-45,0-1-52,2-2-55,2-3-38,0-4-50,5-1-106,1-7-85,1 0 18,1-8-80,3-1-53</inkml:trace>
  <inkml:trace contextRef="#ctx0" brushRef="#br0" timeOffset="46570.35">1511 14677 1622,'11'-15'62,"-5"4"35,-2 2 26,0 3 9,-2 0 7,0 4-5,0-4-10,-2 6-8,4-4-2,-4 4 5,0 0 7,-2 15 1,2-3-6,0 2 1,0 3-8,0 0-12,0 2-9,2 3-10,-2 2-1,4 1-11,-2 1-3,0 1-6,0-1-14,-2-1-33,1 6-46,-1-4-55,0-7-60,-1 1-65,-1 1-65,0-4-141,0-3-104,-2-2 47,2-2-157,2-4-128</inkml:trace>
  <inkml:trace contextRef="#ctx0" brushRef="#br0" timeOffset="46782.14">1422 14976 1812,'-11'-5'69,"3"-1"32,0 0 23,3 1 12,1 3 2,0-5-5,4 7-6,-2-8-15,4 1-1,2 5-2,4-5-6,4-1-2,4 2-9,1 0-10,7-4-6,-1 2-6,6 3-8,0-3-17,1 0-35,2 3-34,5-3-35,-8 0-60,3 3-72,1-2-70,-5 1-156,0 0-76,-4 1 40,4 0-90,0-2-46</inkml:trace>
  <inkml:trace contextRef="#ctx0" brushRef="#br0" timeOffset="46962.44">2314 14559 1618,'2'-7'79,"0"-1"31,-2 1 19,0-1 10,0 1 13,0 1 1,0-2-11,-2 4-11,2-3-11,0 1-8,-2 0-16,2 6-8,0-7-24,0 7-27,0-6-35,0 6-42,2-6-34,-2 6-36,0 0-39,0 0-46,0 0-102,8 12-137,-6-5-203,-2 1-135</inkml:trace>
  <inkml:trace contextRef="#ctx0" brushRef="#br0" timeOffset="47216.36">2356 14666 1732,'3'17'10,"0"-5"41,-1 1 33,0 1 22,0 3 14,3-2 14,-3 4 10,0-2 4,1 2 10,2 1 9,-1 4-4,1 1 6,1-1-2,-1 2 2,0-2-6,0 0-5,-1 4-7,0-2-9,-2 1-10,0-1-7,-2-5-6,0 0-4,0-2-5,-4 2-6,2-3-6,-4-1-8,-2-1-8,-1-2-7,-4 0-6,1-3-7,-3-1-7,-4-5-13,0 1-30,-5 0-43,1-6-53,-2 0-61,-7-6-58,-2-2-71,2-3-91,0-5-152,2 1-100,0-6 57,9-1-335,-1-3-376</inkml:trace>
  <inkml:trace contextRef="#ctx0" brushRef="#br0" timeOffset="48687.86">2970 8920 2195,'9'0'-169,"-1"0"26,2 3 23,0-3 22,0 0 12,-10 0 17,18 0 13,-9 0 9,-1 0 9,2 2 9,0-2 9,-10 0 5,16 0 8,-6 0 4,0 2 9,-2-2 2,2 1 13,2-1-4,-2 3 8,3-3 6,1 1 2,6-1 2,0 0 2,2 3 1,1-3-5,7 0 5,0 0 2,3 0 2,3 0-2,11 0 3,1 0-2,10-3 2,4 2-3,9-2-3,23 2 2,9-3-2,8 0-5,4 3 1,6-2-2,7 3-3,-1 0-3,0-2 0,0 0-2,-1 2-4,2-1 2,0-2-3,-2-1 2,-1 1-3,-4-1-1,1 0 0,-3-2 0,-2-3-2,-5 1-1,-4-1-2,-3-1 3,-5 0 3,-5 1 0,-3-2 3,1 0 4,-4 1 2,0 0 2,-5 1 1,2-1 1,-19 3-3,-10 0 2,-4 2-1,-8 0-3,-6 0 0,-7 3 4,-4-3 4,-1 3 2,-5-2 4,-4 2 4,0 0-3,-2-1-6,-3 1-3,-2 0-5,-1 0 0,-1-2-1,-1 3-5,-2-2-1,2 2-2,-8 1-6,8-4-14,-8 4-18,4-2-19,-4 2-28,0 0-29,0 0-26,0 0-33,0 0-27,0 0-36,0 0-127,-4-10-303,4 10-146</inkml:trace>
  <inkml:trace contextRef="#ctx0" brushRef="#br0" timeOffset="49253.7">7399 8560 1653,'-10'0'-76,"10"0"23,-9 1 16,9-1 20,0 0 14,-16-1 17,16 1 14,-8-3 6,8 3 8,0 0 1,-13 0 1,13 0-2,0 0-5,-15 3 1,11-2-3,-1 3 3,-1 1 5,0 2 7,2 4 2,-2 0 2,4 5 1,0 1 2,0 0-1,4 3-1,2 4-3,4 0-3,2 0-1,3 5-3,7-2-2,-2-2-4,4-1-3,3-1 0,-2-3 3,4-6-5,1 1-1,-2-6 3,1-1-5,1-5-2,-5-3-3,3-3 4,-1 0 1,-2-6 2,1-3-1,-3 1 0,-2-4 2,-2-5-4,-3 1-5,-3-3 0,0-1-7,-6 0 2,-2 1-5,-3-2-2,-4 5-3,-2-1 0,-5 0 1,-4 1-12,-4 4-19,-2 1-24,-2 4-25,-2 1-30,3 2-29,3 3-37,-2 2-37,1 0-54,6 2-129,-1 2-248,4 0-130</inkml:trace>
  <inkml:trace contextRef="#ctx0" brushRef="#br0" timeOffset="49748.2">7660 8695 1674,'10'-5'-46,"-10"5"22,0 0 21,9 0 7,-9 0 8,0 0 11,14-1 11,-14 1 8,12 0 10,-3 0 0,-9 0 3,16-3 6,-6 6 5,4-3-3,-2 0-5,3 0-2,4 1-2,2-1-1,3 3 2,0-6-4,7 6-4,5-6-3,6 3-3,7-1-3,11-2 0,35 2-4,8-3 0,15 1-4,17-4-2,12 3-3,7 1-2,8-5-3,12 4 0,50-1-4,7-3-1,0 2 0,-2 3-3,-9-4-2,-2 4 1,-2-2 1,-2 0 1,-8 1 5,-35 1 0,-8-1 3,-9 0 0,-7 0 1,-9 1 2,-13-3-1,-16 0 1,-9 2-2,-28-1 18,-16 0 15,-13 0-9,-4 0 6,-10 0-13,-4 0-2,-5 1-4,-5 0-7,1-2-2,-2 3-1,-4 1-2,2-2-3,-1 2-4,-2-1-7,-1 0 1,0 2-2,1-2-7,-3 2-7,1-1-6,-1-1-6,-6 3-12,11-2-11,-8 2-14,-3 0-22,9-2-24,-9 2-29,8-3-58,-3-1-52,0 0-118,-2 0-127,-3 4-123,7-9-108</inkml:trace>
  <inkml:trace contextRef="#ctx0" brushRef="#br0" timeOffset="50095.98">12777 8309 1610,'-8'-2'-28,"-3"1"25,0-2 26,-1 1 11,-1 2 15,0 2 13,1 2 14,-1 2 9,-4 1 13,4 1 5,-3 6-2,0 1 3,4 1-2,4 1-8,-1 3-3,4-1-9,1 5 0,4-2-8,0 2-3,4 0-7,3 2-4,6 2-2,1-1 4,4-1-4,0-2-11,6-2 2,-1-8 1,1 0-2,1-3-3,5-2-1,-4-7-2,4 0 5,0-4 10,-3 0 0,-1-7-1,0 0-6,-7-2 8,-1-6-9,-4 3-4,-4-7-6,-9 1-2,-4 1-10,-7-3-2,-12-3-17,-5 4-21,-13 0-33,-7 5-32,-7 2-58,-24-1-79,-14 7-104,-17 2-281,-14 3 76,-12 6 72,-13 3-130,-13 5-81</inkml:trace>
  <inkml:trace contextRef="#ctx0" brushRef="#br0" timeOffset="50909.91">3262 11298 1584,'-2'-6'-23,"0"0"23,0 1 16,2 5 10,-6-9 13,3 5 6,1 0 5,2 4 1,-6-6 0,2 3-3,-2 1-4,6 2-2,-12 0 0,12 0 2,-16 5 4,4 3-1,-2 1 3,4 2-3,-3 7 4,3 1-3,-1 2-1,0 2-1,3 2-4,4 0 1,2 0-9,2-3 3,4 1-5,4-2-1,3 0 1,4-4 0,4-2 0,4-1-2,2-5-4,5-1-1,0-7-1,2-1-2,3-1-2,1-7-2,-1-4-1,-2 0-2,-3-5 3,-4-5-3,-4 1 7,-2-4-7,-5-2-2,-7 5-4,-2-3 0,-6 3 1,-5 0-3,0 1 0,-6 3-3,-4 1-8,-4 2-14,-1 4-16,-2 4-13,-1 1-28,1 1-22,2 3-26,4 2-25,2 2-35,-1-2-39,4 3-105,3-1-288,1 2-112</inkml:trace>
  <inkml:trace contextRef="#ctx0" brushRef="#br0" timeOffset="51450.46">3455 11327 1613,'9'2'-42,"-3"-1"22,-2 1 29,-4-2 19,8 3 16,-8-3 10,6 1 7,-6-1 4,10 2-2,-10-2-1,6 2 4,-6-2 9,12 2 7,-5-2-1,1 2 1,3-2-3,-1 3-2,1-3-2,3 0 0,3 3-1,4-2 1,1-1-3,1 3-5,7 0 0,4-1-3,0-2-9,1 0-1,10-2-5,2 2-4,13-2 0,5-3-4,21 2-1,4-6-2,7 0-14,-2-1 9,5 1-10,-1-3-4,-2 3 5,2-5-3,-6 3-8,-2 0 4,0-2-5,8 3 3,0 0-2,6-1-4,-2 2 2,3-1-3,4-2 0,2 2-2,5 1 3,-2 0-5,0-2-3,-2 1 5,-3 0 1,0 2-7,-4 1 4,-2-1 7,-2 1-14,-7-1 6,0 3 5,-8-3-6,-15 4 2,-11-1-2,-2 0-3,-1 2 2,-3-1 6,-9 0-4,-1 0-4,-3 2 2,1-2 1,-3 1-5,-6 1 6,-5-2-2,-1 2 0,-5 1-1,-2-2 14,-2 2 7,-1-2 4,-2 2 2,-3-1 3,-2 2-5,-4-2-4,2-2-5,-4 2 1,1 0 0,-6 2-1,9-2-10,-9 2-5,6-2-23,-6 2-18,6-4-16,-6 4-25,0 0-25,3-4-34,-3 4-44,0 0-46,0 0-83,-7-7-143,3 5-30,4 2-149,-4-8-131</inkml:trace>
  <inkml:trace contextRef="#ctx0" brushRef="#br0" timeOffset="52452.71">7970 10853 1718,'-4'-6'-3,"0"2"21,0-2 23,2 3 26,-6-4 19,6 4 8,-4-3 11,4 2 0,-2 0-4,0 1-3,-3-1-5,7 4-8,-10-2-7,10 2-1,-17 4-3,8 1-8,-3 2-2,-2 0-5,2 3-2,2 1-8,-3 2-3,4 1-4,-1 1-7,3 0 1,1 0 1,2 3-7,4-3-4,-2 2-5,4-2 5,2 0-3,2-1-1,3-1 1,2 0-2,-1-3 1,3-3-1,1 0 5,4-1-7,-2-5 0,-1-1 0,2-1-5,0-5 1,-1 1 3,-2 0-5,0-5-2,-3-1 0,-2-1-1,-2-1 2,1 0-5,-6-1-4,-1 1 1,-1 0 0,-3 1-4,1 2-1,-5 1-3,3-1-6,-4 3 1,1 2-6,-3-1 5,3 2-1,1 0 2,0 1-2,-3 1 2,9 2 1,-12-3-4,12 3 5,0 0-2,0 0 4,0 0-1,-9 3 1,9-3 1,0 0-3,0 0 5,16 13 1,-8-12 0,0 2-1,-1-1 1,3-1 2,1 1-1,3 0 0,-1 0 0,-1-2 0,4 0-4,-1 0 3,5 0 0,1-4-1,7 2 1,3 1 2,14-4-5,15 0 3,26-4-1,14 2 3,10-1 0,8-1 0,3 0 1,5-1-5,2 0-1,6 0 1,8 0 5,8-1 1,11 1 1,1-1-3,0 0 2,-3-2 2,-5 4-2,1-3 2,-5 3 6,-4-1 1,-5 0-1,-2 5 3,-6-5-1,-3 5 0,-9-2-3,-5 1 0,-11-2-1,-7 3 0,-7-2-1,-21 4 3,-15-2-2,-10 3 4,-6-1 8,-6-1 6,-3 2 13,-4 1 4,-2-1-2,-3 0 0,-4 0-4,0 2-4,-2-2-3,-2 0-2,-1 2-7,1-1 0,0 1-14,-3-3 5,5 1 1,-2 2 1,2-1-3,-1-1-3,4 0 0,-3 0-4,3 0 1,-3 0 1,2 0 1,0 0 0,-3-1-5,-1 1 2,2 0-8,0-1 8,-2 1-2,1 2 0,4-5-4,-2 3 4,2 1-1,-2-2 2,1-1 0,1 2 2,-1-1-5,4 1 2,-3-2-5,4 0 6,1 2-2,-1-1 1,2-1-5,-3 0 4,1 1-1,-4 0-1,0-1 1,-1 3 0,-4-1 6,-1-3 0,-1 3-2,-1 2-1,2 0-1,-4-3-5,0 1 4,0 2-1,-8 0 1,13-3 1,-6 3-2,-7 0-20,8-3-5,-8 3-21,9-1-20,-9 1-23,0 0-24,0 0-32,0 0-36,0 0-48,0 0-41,0 0-85,0 0-138,0 0-8,0 0-125,-7-14-122</inkml:trace>
  <inkml:trace contextRef="#ctx0" brushRef="#br0" timeOffset="52795.35">13006 10326 1675,'-6'-5'-26,"2"1"23,-6-2 22,4 3 12,-4 1 12,1 0 9,9 2 11,-23 6 10,8-1 11,1 3 5,-2 5 5,2 3 2,-1-1-4,0 4-1,0 0-2,3 2-7,0 0-2,2 1-5,4 2-7,0-2-8,2-1 0,4 0-6,2 0-1,4 0-4,4 0-6,4-3-6,2-1 3,3-4-1,5-2 5,1-1-5,4-5 6,1-1 1,2-1 0,-2-6 15,0-2 5,0-3 2,2-3 8,-4-3-9,-5-3-5,-5-4-4,-8-2-11,-4-2-2,-4 1-3,-6-4-7,-4 4-15,-11-5-16,-7 7-33,-10 1-38,-6 1-49,-7 7-65,3 6-83,-13-1-129,-7 6-156,-30 2 40,-7 6-194,-16 3-195</inkml:trace>
  <inkml:trace contextRef="#ctx0" brushRef="#br0" timeOffset="54018.63">3381 13171 1891,'4'-6'-18,"0"3"24,0-4 21,-2 4 17,0-2 15,0 0 15,-2 5 11,5-8 6,-5 4 4,0 4-3,5-5-1,-5 5-8,0 0-8,0 0-6,0 0-7,0 0-5,0 0-3,-16 20 0,10-10-5,0 4 2,2 1-1,0 1-9,-1 1-2,5 0-4,0 0-3,3 0-4,3 0-3,0 0-2,4 0 3,4-2-5,2-1 0,1-3-2,0-3-4,2-3 2,3-2-2,-2-3 3,2-3-5,-1-2-1,0-3-2,0-1 1,-2 0-1,-4-6-4,-2 1 2,-3-1-4,-6 0 2,1-1-4,-5 4-2,-5-5-5,-1 6-1,-7 0-1,1 1-7,-1 2 0,-4 4-6,1 1-1,-2-1-6,6 2-2,-3 2-2,2 2-3,2-2-3,1 0 0,4 4 2,0-1 3,6-3 3,-5 4 5,5-4 1,0 0 3,9 11 1,-5-9 5,4 1-1,-2 1 2,5 0 1,-2 0 1,1-3 1,-1 3 2,1 0 5,0-2 3,4 1 8,-4-1 2,3 2 4,0-2 0,-1 0 2,7-2 4,1 2-1,0-2 0,4 0 2,1 0-2,5 0 0,0-2-3,3 0 5,1 0-2,6-2 1,2 0-2,14-1 2,-2-2-1,8-3-4,21-2-2,0-1-1,6-1 1,0-3-1,2 3-1,4-6-1,2 1-3,-3 0-1,7 0 1,5 0-1,2-1 2,6 2 2,-1-1-3,1 0 1,1 1-2,0 3 1,-2-2-5,1 4 3,-3-1 0,-4 3-3,-3-2 3,-4 0-2,-1-1 2,1 3-3,-2-1 0,1-1 2,-2 0-4,0-1 2,1 1 1,2-1-1,-5 2 1,2 0-2,-8-2-1,-4 3 0,-17 2 2,-14 1 1,-9 2-4,-2 1 3,-10 0 0,-3 0 5,-2 1-3,-6 0-5,-2 0-10,-5 3-5,-2-3-8,-3 2-5,1 0-3,-5 0-7,2 0-6,-2 0-9,-6 2-5,10-4-2,-6 1-5,-4 3-5,2-4-8,-2 4-11,0 0-12,0 0-12,0 0-7,0 0-19,-4-9-18,2 6-27,2 3-78,0-3-357,0 3-119</inkml:trace>
  <inkml:trace contextRef="#ctx0" brushRef="#br0" timeOffset="54926.49">8129 12501 1609,'0'0'-15,"-3"-7"30,3 4 23,0 3 18,-4-7 20,4 2 11,0 5 15,-4-7 2,4 7-3,-6-6-1,2 4-5,4 2-3,-9-2-6,9 2-3,-12 4-1,5 0 2,-2-1-2,3 5-7,-2 2-1,0 3-3,-2-1-12,2 1-1,2 3-2,2 1-8,0 1 1,1-1-7,3 1 0,5-1-4,1 0-8,1-2 4,5 1-6,1-3-1,-1-2-2,6-3-1,-2-1-5,3-2 6,1-3-5,0-2 0,2 0-2,-3-2-1,-2-5-8,0 2-4,-5-3-2,2-1-14,-6-1-4,-2 1-10,-2-1-7,-3 0-13,-1 1-6,-1-1-5,-3 1-4,0 2-2,0-1-3,0 3 3,-6-3 5,6 4 5,-2-1 5,0 4 5,6 1 2,-8-4 2,3 0 5,5 4 2,-6-2 2,6 2 3,0 0 7,0 0-2,0 0 9,0 0 3,0 0 4,0 0 6,0 0 2,0 0 0,0 0 4,17 11 3,-9-11-1,-8 0 4,26 2 3,-12 1-2,4-3-1,7-3 0,5 1-2,5 2 3,23-1 9,5-3-5,30 0-2,9 2 2,8-5-5,3 3 2,3-3-1,2-1-1,5 1 3,11-2-3,5 1 2,9-1 2,5 2-2,-3-3 3,-4-2-1,1 4 0,-5-3 2,-3 2 0,-1 0 0,-1 0 2,2 1 1,-4-1 1,1 1-2,-3-1-4,-9 2 1,-1-2-2,-9 3 1,-5-1-1,-11 0 1,-7-1 0,-22 3 6,-12-1 0,-9 3 6,-4-3 1,-5 2 9,-1 0 7,-8-1-7,-1 3-6,-5-2 4,3 0-7,-5 1 1,0-1-5,-2-1-4,0 4 1,1-3-6,2 1 1,-2 0-5,7-1 3,-1 0-4,0 1 0,2-1-3,0 0-2,-1 0 2,0 3 0,-4-4-3,0 4 0,-1-1 2,-1-2-4,-2 2-3,0 0 1,-3 0 0,-3 1-2,-1-1 7,2 0-5,-5-1 2,3 2 1,-1 0 0,-2-2-5,2 1 2,-2 0 1,2 2 3,-5-1-6,2-2-10,-3 1-9,-6 2-5,15-2-20,-8 2-12,-3-2-28,2 2-33,-6 0-45,7-5-33,-3 5-35,2-2-24,-4-2-60,2 0-103,3 1-44,-3-1-126,3-2-86</inkml:trace>
  <inkml:trace contextRef="#ctx0" brushRef="#br0" timeOffset="55284.79">13218 12112 1667,'-4'-6'15,"0"2"19,-2-1 19,0-1 11,0 2 4,0 0-2,0 1 14,-1-1 3,1 1-7,-1 2 6,-1 0-7,8 1 1,-17 2-1,7 3 3,-2 0-4,4 0-1,-5 5-5,2 0-2,3 3-4,-2 0-3,2 1-4,1 1-6,3 2 0,-2 0-5,4 1-1,2 0-3,2 1-5,1-1 0,6 3-6,4-4-2,-1 2 0,8-4 1,1 0-3,6 1-1,3-3-2,4-3-7,1-5 4,5 1-5,3-6 5,4 0 11,-3-4 5,1-3 6,-5-1 9,-4-4 23,-4-1 2,-8-4-7,-5 0-6,-8-2-5,-4 0-9,-7 0-7,-7-3-3,-6 0-15,-11-1-22,-4 7-29,-14-4-43,-9 3-62,-27-1-74,-4 5-89,-11 4-204,-8 5-60,-9 4 88,-8 2-198,-16 3-164</inkml:trace>
  <inkml:trace contextRef="#ctx0" brushRef="#br0" timeOffset="56620.13">3956 14880 1768,'-7'-5'-16,"-2"0"24,3 2 13,-2-2 19,3 1 11,-2 1 8,3-1 11,-2 0 3,4 0 11,2 4-5,-10-2-1,3-1-5,7 3-2,-10-4-6,10 4-5,-13 4-1,4 1 0,1 5 0,-2 2-2,0 1-1,2 6 2,0 2-5,2-2-8,-1 3-2,4-1-3,3 3-3,0 0-3,8-1-2,0 2-3,2-6-4,5-5 0,2 1-2,4-7-1,1-5-6,-1-1 3,6-4-2,0-1-6,0-4 3,-2-1-1,0-2-5,-1-2-2,-8-1-5,1 0-8,-6-5-8,-3 3-12,-4 1-11,-4 1-3,-4 0-6,-2 3-2,-3-1 4,-2 3 1,-1 3-1,-2-1 4,-2 2 2,4 4 2,-1-4 2,0 4 4,2 0 2,1-3 1,1 3 3,9 0 3,-15 3 1,15-3 4,-5 4 1,5-4 4,0 0 0,0 0 3,0 0 1,0 0 0,35-4 4,-24 8 3,3-4 1,2-4 4,0 4 4,4 0 1,-2 0 4,4 0 3,1-3 3,1 3 2,0 0 7,6 0 3,0 0 7,1-4-1,4 1-3,7 1-3,-2-4 0,5-1-4,1 2 3,9-3-1,5-1 0,-1-1 1,20-3-2,1 0-2,0-1-4,-1 1 2,1-2-2,1 1-5,4-1-1,4 1-1,-1 0 3,3-1-6,-3 3-1,2-2 1,-3 0-6,4-2 4,2-2-3,0 3-1,2-4-3,4 4 2,-2-6-1,0 1 1,4 0 1,4 1 8,4 0 3,4-1 10,3 4-1,4-1-4,4 2 2,-8 0 0,-1 5 2,-8-4-5,-2 3-3,-12 1 0,-6 0 1,-7 2-7,-19 0 3,-10 0-7,-9 3 3,-1-1-5,-1 0 0,-4 1 2,-7-2-3,1 4 1,-4-3 1,-1 0-1,-4 2 9,-5 1 3,3 1 11,-5 0 1,-2-2 6,1 3-1,-4-2-4,2 1-10,-3 1 5,0-1-3,0 0-5,0 0-10,-2 0-10,-6 2-3,14-2-14,-8 0-2,-6 2-7,14-2-3,-10-1-8,2 1-6,-6 2-4,9-5-7,-5 3-4,-4 2-5,8-7 1,-4 6 4,-4 1 1,9-5 1,-4 3 0,1 0-4,-6 2-2,6-3-8,-6 3-8,6-2-12,-6 2-13,8-2-23,-8 2-29,6-2-33,-6 2-78,8-4-130,-8 4-192,8-2-89</inkml:trace>
  <inkml:trace contextRef="#ctx0" brushRef="#br0" timeOffset="57069.58">8813 14083 1601,'-8'-2'-12,"-1"0"31,9 2 22,-15-2 13,6 1 10,1-1 4,-1 0 5,-1 2 7,10 0 6,-19 0 6,8 2 5,-2 1 2,-1 3 3,0 0 1,1 3-5,-4-2-1,4 8-5,-2-2-5,0 3 1,2 1-6,1 1-2,0 2-4,1 1-7,4-1-2,3 3-5,-2 0-7,6-2 0,0-3-7,4 2-4,2 3-3,4-5 1,3-1-12,2 1 0,4-5 4,5 2-4,-4-5-1,6-2-4,1-2-6,-1-2 6,2-3-4,-3-1-4,3-1 2,-4-5-4,0 0 6,-1-7-6,-3 2-5,-4-3 2,-2-3 1,-4 0-8,-6-1 4,-1 0-5,-3 1 1,-1 0-7,-5 1 3,-2 3-9,-7-2-10,4 8-18,-4-3-12,0 1-16,0 2-25,1 1-31,-2 4-29,6-3-26,-2 3-24,3 0-13,0 2-16,3 0-26,6 0-45,-11-2-29,11 2-322,0 0-146</inkml:trace>
  <inkml:trace contextRef="#ctx0" brushRef="#br0" timeOffset="58227.08">8772 14232 1683,'30'4'-59,"-30"-4"23,5 2 23,-5-2 25,6 2 11,-6-2 20,8 3 12,-8-3 11,6 0 5,-6 0 3,12 2 10,-12-2 2,12 0 4,-6 2 1,-6-2 1,13 0-1,-13 0-3,15 2 4,-7-2-1,3 0-1,-1 0-4,6 0-1,-2 0-6,5 0-5,3-2-4,12-2 4,1-1-8,7 1 2,3-1-4,10 1-1,5-2 3,2-1-3,27-1-6,3-1-6,1 4-5,3-1-4,3 1-7,3-1-5,8-1-4,-3 2 1,2 2-4,-4-1 1,-1-4-3,0 4-2,-4-4 0,1 3-2,-3-1 1,1 1-7,1-3 0,-3 1 1,-4 2-7,1-2 2,-5 1 3,-5 0-7,-14 1 4,-11-1-3,-1 2 5,-2-1-7,-9 1-3,0-1 6,-3 1-2,-1 0 4,-1-3-3,3 2-2,-5 0 4,2-4 1,0 4-9,1-1 8,2 1-3,5-3 2,-3 3-3,5-3 2,1 1-2,1 2 2,1-1-3,-7 3-2,-1-1 1,1 0-1,-1-2 3,0 3-1,-1-1 1,-1 0-3,-1 2 0,-4-3 0,1 3 9,-7-3-4,-2 2-6,-3-1 3,1 1-4,-5-2 9,-2 3 0,-2 0-5,-1-1 1,-4 1 4,2 0 0,-6 0-1,0-2-3,2 2 3,-3 2-4,-1-2 4,-2 1-4,2 1 0,0-2-4,-3 0 4,2 0-3,0 0 1,-1-1 2,1 3-2,-1-3 3,0 1 0,1 0-3,-1 2 0,2-3 2,-4 0 4,0 1-5,-6 2 1,10-2 3,-10 2-4,11 0 1,-11 0 0,9-3-2,-9 3 3,6-2-7,-6 2 2,10-2 0,-10 2-2,15-1 6,-7 1-4,2-3 3,0 3-2,2-2-2,1 0-1,0 0 4,0 1 1,3-1-1,-5 0 0,3 0 0,-4 0 2,0 2-2,1-3 1,-2 0 3,1 2 3,-2 1-7,-2-2 3,-6 2 3,13-2-4,-6 2 3,-7 0 0,12-4-6,-8 2 4,-4 2-1,9-3-1,-2 3 3,-7 0-4,8-5 1,-8 5 3,10-5 1,-6 3-4,1-3 2,-5 5 0,6-3-2,-2-1 4,3 2-1,-7 2-1,4-6-3,0 3 3,-4 3 1,5-6-6,-5 6 1,2-3 1,0-2 6,-2 5-4,2-5-1,-2 5-2,0-7 3,0 7-2,0 0-1,0 0 1,0 0 0,-4-7-2,4 7 1,-7-2-2,7 2 2,0 0-1,-17 5 0,11-2-2,-3 1 1,3 2 5,-3 0-4,2 1-4,-3 3 4,4-1 1,-2 3-2,2 1 1,2 0 1,-1 0 3,0 2-3,5-1 1,0 0 1,5 2 0,1 0 1,4 1-2,5 0 5,3-2-14,1-1-6,2-1-4,0-2 3,3 1-3,-1-4 1,2-3 3,-1 2 8,1-7-3,-2-3 3,0 3 0,3-9 15,-5 1 18,-2-5 9,-5 0 10,2-4-3,-6-3-1,-4-1-4,-1 1-1,-7 2-4,-1-2-7,-3-4-1,-4 3-4,-6 0-3,-5 0 1,-1 2-23,-5 1-35,1 4-40,-4 2-40,-2 1-53,3 3-69,1 1-70,0-1-175,0 5-74,1-2 85,-3 1-214,1 1-184</inkml:trace>
  <inkml:trace contextRef="#ctx0" brushRef="#br0" timeOffset="63458.95">2851 8997 1724,'0'0'-105,"0"0"14,0 0 13,0 0 13,-6-14 12,6 14 11,0 0 15,0 0 4,-4-5 8,4 5 7,-4-4 6,4 4 3,-5-4 13,5 4 5,0 0 2,-3-6 4,3 6 4,0 0-2,-6-3 0,6 3-6,0 0 2,-4-4 1,4 4 0,0 0-1,0 0 1,0 0-5,-4-4 0,4 4 1,0 0-5,0 0-2,0 0-3,0 0 3,0 0-5,0 0 2,0 0-1,0 0-4,0 0 4,0 0 4,0 0 1,0 0-2,0 0 4,17 8 0,-10-6 8,-3 1 2,2-1 4,3 4 2,-1 1 4,3 0-3,2-2 4,-1 3 5,0 1 2,4-1-2,1 3-4,0 3 2,4-3-1,-4 4-3,8-2 4,0 4 0,3-1 1,-2 1 0,1 0-4,1 1-1,2-1-1,-1 0-3,1 2-3,0 0 1,-2 0-5,8 4 3,-1 0-4,-3-1-3,-3 0 2,-1 0-2,-2 2 0,-2-2 2,4 2-2,-5-2 2,2 1-1,1 0-1,-1 1 2,3-1-4,-5 0 2,3 0 1,-1 0-4,-1-3-3,1 1 0,0-1 0,3 1 2,-3-2 0,5-1-2,-3 2-1,1-3-2,-1 2 1,3 0 1,-2 0 1,2 0-4,-1 1 2,-1-3-1,-1 1 1,0 2-2,-1 0 1,-1 1 0,1 4-1,2-2 1,-3 0 2,0 0-3,2 0 2,1-1-2,-2 2 1,5 2-1,-1 1 3,2-1 3,1-4-2,1 4 1,1-1-5,-2-1-3,4 0 6,-4-2-3,-1-3-1,0 3 2,-3-6-2,-2 2-4,3-1 1,-2 2 1,-2-2 0,1 0 1,-2 0 0,0-1-4,1 0 4,-6 0-7,0-3 6,4 3-3,-1 0-2,-1 0 4,2-1 1,-3 0-1,0 1-2,-2-4-2,5 3 3,-2 2 2,-1-5 7,2 2-2,0-1 0,-1-1-1,-1 3-4,2-2 4,-2 0-4,-1 1 1,0-1 0,-3 1-3,5-1 0,-4-2 1,2 4-3,-2-1 0,4-1 4,-3 0 2,5 0-3,-4 1-3,4 0 5,-1-3-6,7 4 4,-2 1 1,-1-3-6,1 0 2,0 0 3,2 3-6,0-3 1,-7-1 2,1-1 1,1 0 0,-1 1 0,-2 1-1,0-2-2,-1 3 0,0-3 2,0 3-4,1-3 0,-4 0 3,4 3-3,1-2 1,1-2 5,-4 2-8,4 1 8,-1 0-2,3 2-6,2-1 12,-1 1-9,-2 2-1,0-3 4,-1 0-1,0 3 3,3-2-8,-5 0 6,-1-1-5,2-2 4,-2 4 0,-3-5 0,2 3-5,-2-1 6,2-1-1,-1 0-2,0 0-1,-2 0 1,1-2-2,0 1 6,-1 0 5,-4-4-8,6 8-6,-3-6 6,2 2 0,-4-2-5,1 1 4,0-1 3,-2 0 0,1 2 2,2 0-3,0 0-3,1 0-5,2 3 8,-2-3-2,1 1 4,0 0 0,1 2 0,0-2 0,-2 2-1,3-3 6,-4 2-6,1-1 3,0 1-1,2 1-1,-2-2-6,0 3 11,0-3-13,0 1 8,0 1 0,0-1-7,0 3 4,-1-4 0,2 3-1,-2-1 2,1 1 2,0-4-5,0 2-3,1 2 6,-3-2 1,5 0-1,-3-1 2,0 1-1,0-3-4,0 1 1,-4-1-1,2 0-3,-3-1 5,3-2-1,-2 3 0,0 0-3,-1-3 6,1 0-6,0 1 7,-1 0-9,-1-2 8,-1-1-9,1 3 4,-2-2 1,1-1 3,-2-1-5,4 2 7,-4 0-7,0-2 2,1 1 1,-2-1 0,2-1-6,0 2 9,0-1-1,-1 1-1,-2-1 3,2 0-7,0-2 5,-2 3-3,0-3 1,0 5-1,3-4 3,-1 2-4,3 4 4,0-4-3,-1 3 7,2-1-5,0 1-2,-2-1-2,0 2 4,2 0 3,2-1 2,-1 1-3,-1 2 2,-2-2 1,4 1-1,-4-1 3,3 1-7,-2 0-4,-3-1 6,3 3 4,-3 0-4,2-2 7,2 4 0,-2-3 1,0 0 1,3 4 5,-2-2-9,-1-2 1,1 0-2,1 2-3,2-1 2,-2 1 1,-2-1 0,4-3 5,-4 1-3,0-1-1,-1-1 2,-1-1-6,-1 0 3,-1 0 1,3-1-5,-5-1 4,2-1-2,-2 2 7,0-2-5,-3-1-8,4 1 5,1 1 0,-6-5-2,6 5 1,-6-5 0,4 4 3,-4-4 8,4 4-3,-4-4 5,2 4 4,-2-4-2,3 3 5,-3-3-6,0 0 4,0 0-5,5 4-2,-5-4 0,0 0-3,0 0-3,0 0 1,0 0 5,6 2-5,-6-2-3,0 0 5,0 0-3,0 0-1,0 0-1,0 0-33,0 0-35,0 0-54,0 0-61,-11-19-79,6 12-83,-3-3-194,-6 0-39,0-5 79,-9-3-210,-1-2-195</inkml:trace>
  <inkml:trace contextRef="#ctx0" brushRef="#br0" timeOffset="65186.99">3351 11453 1806,'-4'-8'-98,"4"2"16,-3 1 18,2-2 14,1 7 21,-2-9 10,-1 3 13,3 6 12,-2-5 7,-1 1 13,3 4 3,-1-6 0,1 6 8,-4-4-5,4 4 1,0-5-2,0 5 3,0 0-1,-5-4-7,5 4 2,0 0-5,0 0-2,0 0 10,0 0 2,0 0 0,0 0 0,9 15 2,-5-9 0,3 1 6,3 6 5,0-2 1,4 0 2,0 4-1,4 3 6,5 0-1,0 1-2,2 2-1,1 1 0,4-2-2,3 6-3,1 0 1,0-1-5,2 1 2,3 3-2,-2-2-4,-1 2 5,2-1 2,-1-1-7,-1 5 0,2-3-1,-3 1-1,17 10-4,-11-10 3,-2-2-4,1 1-1,-2-2 2,17 9-3,-9-6 0,8 3-2,-10-4-2,-1-4 0,0-1-5,-2-2 2,15 13-4,-9-8 0,-3-5-1,-2 2 0,-2-3 4,3 1-8,-1 3 1,13 9 1,-9-5-6,-7-5 5,1 0-4,-2 2 2,0-1 5,0 0-6,-1 1 1,2 1-2,0 2 1,-1-2 3,0-1-5,15 10-1,0 0-2,-7-5 0,-5-5 3,-1 2-1,0-2 0,3 1-5,-3-2 5,0-1-1,2 1-4,16 8 0,-12-5 0,11 2 4,-11-3-1,-7-6 1,1 1-4,-2 0 2,1-3-2,-1 1 1,-7-2-2,0-1 4,-1-2-1,0 1-4,0-1 2,0 0-2,-1 0 0,-1-1 2,4-1 3,-3 0 0,1 2-4,2-2 1,-1 1 0,1-1 3,2 3 0,0-4 1,2 5-1,-3-5 1,1 2-2,3-1-4,-3 1 3,-1 1 5,-1-4-2,2 2 5,-4 2 1,-1-3 0,1 2-4,0-1 3,-7-2-4,1 2-1,-1-1 0,4-2 6,-4 1 2,3 1-7,-3-2 0,2 1 8,1 0-6,-3 2 0,3-2 7,3 4-4,-1-2 4,2 2-6,-1-2-4,1 1 6,0 1 1,-1 0-9,-6-4 7,2 1 1,1 1-2,-2-1-8,1-3 8,-2 2-2,-2 0-6,3-1 4,-3 0 1,0-1-5,0 1 11,1 0 0,0-1-3,-1-1 3,1 0 3,2 1-2,-4 0 0,6-3 2,-5 1-6,1 1 2,0 0 1,0 0-9,-1-1 3,-1 3 6,1-3-6,-1-1-1,-1 2 1,-2-3-1,3 1-3,-6 0 2,3-3 3,0 4-2,0-4-1,0 3 4,0-2 3,-3 0-1,4 1-1,-2-3 0,1 2-5,1-1 1,-2 1-1,1 0 3,0-2-2,0 3 1,-1-3-5,2 6 8,-1-5-6,0 1 0,0 1-4,2-1 3,-2 1 0,-2-3-1,4 4 1,-3-2-1,4 1 4,-1-1-4,2 2 0,2 1 0,0-2-2,1 0 2,-1 1 0,2 0 2,-1 2-1,-1-3 2,1 1-4,-6-1-5,4 0 5,-5 0 0,2 0-2,-2 0 4,-3-3-2,0 3-2,-4-3 5,0 2-3,1-2 1,-3-1-1,0 2-1,1 2 1,-2-5 0,-2 0 4,-5 0 1,13 4-1,-8-2 0,-5-2 2,11 2-3,-11-2-2,8 1-2,-8-1-1,6 4 5,-6-4-1,0 0 7,11 0-4,-11 0 3,0 0 0,0 0-7,0 0 2,9 0-1,-9 0 4,0 0 0,0 0-1,0 0-27,0 0-28,0 0-29,0 0-32,0 0-40,-18-13-52,8 5-54,-2 1-98,-2 0-190,0-5 20,-5-2 67,-1 2-175,0-11-130</inkml:trace>
  <inkml:trace contextRef="#ctx0" brushRef="#br0" timeOffset="66981.97">3569 13266 1590,'-10'0'-90,"10"0"23,-11 2 14,11-2 9,-8 0 14,8 0 17,0 0 12,-13 0 10,13 0 16,0 0 5,0 0 7,-9-2 12,9 2 4,0 0 10,0 0-2,0 0 5,0 0 4,0 0 0,0 0 3,-10 0-2,10 0 4,0 0 2,0 0 0,0 0-3,6-12-5,-2 5-3,3-1-5,-1-1-4,3-2-1,1-3-5,1-3 1,2 0-3,4-4-2,-1-4-2,6-1-3,-1-1-1,4-7-5,2-3 1,12-13 2,-3 2-2,4-3-1,1 3-1,-3-2 2,-8 8-7,-1 6 1,1-3-3,-1 3-3,9-11-2,2 1 3,-10 6-2,-1 6-5,-1 0 2,2 0-2,-2-3-4,15-11-1,-4 0 0,1 4-2,-6 3-1,-4 5-1,-1 0-1,3 1-4,-2 2 1,-1-2 1,1-2-1,10-8-2,-7 5 2,-5 6 0,0 0-5,0-3 5,1 3-2,-1 0-3,2-3 4,-1 1 0,-1 0-1,4 2 0,-3 1-2,1 2 1,-2-3-4,1 4 6,-1 2-4,-1-1-1,-4 4 4,3 1-2,-3 0-1,-1 0 11,1-1-1,-2 0 1,0 0-1,0 2-1,0-3 0,0 1 1,-1 0 0,0 0-5,2 1 0,1 0-2,-1 0 0,0-3 1,6-2-1,0 2 4,-1-4-3,3 2-2,0 2 0,1-1-1,-1 1 2,2 0-4,-1 3 2,-5 1 1,6-2-1,-3-4 0,-1 7 2,2-7 0,1 1 1,1-3 0,2 1 4,-2 1-7,1 1-3,-3-1 7,4-2-6,-7 9 6,3-7-2,0 5-2,-3-2 0,-2 4 0,2 0 3,-2 2-4,0-1 5,0-1-1,-1 2-7,-1-1 4,3-1 0,-4 0-4,4 0 3,1 2-2,1-3 3,4-1 2,-4 1 2,-1 2-4,1-1-8,-1 0 3,-1 1 0,-1 1-2,0 0 5,1 1 3,-3 0-6,1-2 2,-4 2 8,2-1-6,-1 0-3,-1-1 2,2-2 4,0 0-6,-2 1 3,2-2 0,-1 2-3,3 0 0,-2 0-1,2-2 2,0 2 0,1-1 2,-2 3-2,-2-4 4,2 4-3,-1-2-3,-2 1 6,2 1 7,-5 0-14,0 3 5,2-1-4,-3 1 3,0-1-4,0-1 1,-2 2 2,5 1 0,-5-4 2,0 1 1,-1-1-3,2-1-1,0 2 2,-2 2-4,0-2 3,-1 2 4,1-1-5,-3-2 1,3 5 2,-2-3-3,0 5 4,-3 0 1,3 0 3,-3 0-6,0 1-3,1 0 10,0 3-9,-1 0 0,0-1 4,-3 0-7,6 3 5,-5-3-1,0 2-2,0-1-1,1 2 4,1-3-1,-1 3-1,1-2 0,1 1 8,-3-1-6,0 2 3,0-1-3,-2 3 6,3-4-9,-2 4 2,1 0-3,-3-1 5,0 2 2,1-1-7,-1 0 6,1 3 0,0-3-1,-4 5-2,6-6 3,-4 3-4,-2 3 2,4-6-10,-4 6-7,3-4-13,-3 4-15,0 0-12,0 0-17,0 0-21,0 0-34,0 0-34,0 0-46,-13 15-41,3-9-110,3 1-160,-3 4-105,-3-2-123</inkml:trace>
  <inkml:trace contextRef="#ctx0" brushRef="#br0" timeOffset="68889.38">8006 10897 1567,'5'-4'-67,"-5"4"10,6-3 23,-6 3 10,0 0 16,0 0 10,0 0 11,0 0 4,2-5 3,-2 5 4,0 0 10,0 0 3,0 0 4,0 0 6,0 0 1,0 0 1,0 0-2,0 0-2,-15-3 0,15 3 1,0 0-2,0 0 3,-17 5-2,10-3 3,7-2 0,-12 5-2,6-2-4,0 0 0,-4 1-1,2 2-1,0-1 0,-3 1-2,1 3-2,-1 1 3,-2 0 0,1 1 5,-6 3-1,4 0-1,-6 2 0,4 3-2,-8 1 1,3 3 3,0-1 1,-2 3-2,-4 3 2,-2 5-5,4-1 2,-2 0-2,-1 2-3,3 3-2,0 0-1,-1 0-4,1-2 1,1 0-1,1 2-1,1-2-2,0 0 0,-2 0 3,1-1-5,0-3 6,-2 4 0,-1 2 0,0-5 4,-1 3-2,1-2 3,1 2-1,-2-2-7,1-1 5,1-1-3,-3 2-3,1-2 2,1-1-4,-2 0 0,1-1-6,4-3 3,-6 2-1,-1-1-4,0 1 5,5-4-6,-7 2 0,2 3-2,-1-3-2,-3 0 8,0 3-2,-1-3-4,2 1 0,-1 4 2,0-4 1,0 1-8,-1-1 4,5 1 1,-2 0-8,2-2 3,3-4 3,1 0-4,-1 0 5,1 2-7,0-2 1,4 1-5,-4 2 5,1-3-2,-1 1 2,1 0-1,-5 6 1,0 0-4,-2-3 4,-1 3-1,1-1-1,-2 0-2,0-1 2,3-1-6,-1 2 4,2-2 0,3-2-3,-1-4 5,0 3 0,3-2-7,-1 0 5,4 0-1,-4 0-1,5-1 2,-4 0 0,5-1-6,-1 2 4,1-3 0,4-1-1,-3 1 7,3 0-5,-4-1-1,3 0-4,0 0 4,0 0 2,1-2 4,0 1-7,0-1-3,-1 2 6,2-2-2,0 0 3,1-2-8,-2 2 5,0 2 3,0-1 1,0-3-4,0 4 1,0 1 0,1-1-2,-1 1 2,-2-1 1,1 0-3,3 2 2,-4-4 0,2 2-2,-2 0-3,2 0 6,-1 1-3,0-3 0,0 0 0,0 2 1,-1-2 3,2 2-5,-1 1 3,-1-3 0,3 2-6,-3 2 4,4-6 4,-4 5-3,4-3 2,-1 0-5,-1-1 0,0 4 6,2-1-2,-2 1-2,0-3-3,-2 2 5,1 0 5,3 1-12,-3-3 8,0 2-3,0-2-4,-1 2 8,2 1-1,0-2-1,-3 1-2,3-1 2,-1 1-2,-2 1 3,3-4-4,-2 3 0,2-2 4,1 5-3,-2-5 2,2 0 0,1 2-2,-2 1 2,4-3 0,-1 0 0,0-2 0,2 2-1,1-5-2,2 4-1,-4-3 5,2 2-6,0-1 1,2-1 6,-4 0-7,2 3 2,-1-3 4,1 3-9,0-3 8,-4 2 1,4 1-1,-2-2 1,0-1-6,0 2 7,1-2-7,-1 0 5,1 1-1,0-2 2,1 1-2,0 0-1,-2-1 1,0 1-3,2 2 10,-1-2-7,-2 2-3,0-2 3,-1 2-1,-2 1-3,4 1 5,-4-2-1,7 1-3,-6-2 4,4-1-2,-1 0 1,-1-2-2,2 5 1,1-4 3,-3 1 1,2 1-3,1-1 0,-1 2-1,1-2 0,-3 1 1,2 4-7,1-4 7,-3-2 5,2 1-8,3 3 3,-3-5-3,3 3 6,-1-5-7,1 2 4,1-2 0,3-2-1,-2 0 0,1 0-2,2 1 0,-1-3-7,-1 1 3,5-4-5,-4 4 2,-1 0-5,5-4-4,0 0 1,0 0-4,0 0-13,0 0-6,0 0-9,0 0-16,0 0-22,-6-15-29,6 9-40,2-2-50,-2 1-50,2-3-113,-2-2-161,4-1 63,-1-3-183,1-2-146</inkml:trace>
  <inkml:trace contextRef="#ctx0" brushRef="#br0" timeOffset="71645">7006 12601 1655,'0'0'-32,"0"0"17,0 0 13,0 0 13,0 0 9,0 0 10,0 0 5,0 0 10,0 0 9,0 0 9,0 0 7,0 0 5,0 0 5,0 0 6,0 0 0,0 0 1,0 0-1,0 0-2,0 0-2,0 0-3,0 0-1,0 0-6,0 0-10,0 0 1,0 0-4,0 0-3,0 0 5,0 0 7,0 0 2,4 16-8,1-11-1,1-2 3,3 6 0,1-2-2,3 1 3,1 1-1,4 4-3,-2-4-4,1 2-5,3 0-6,-2-1 0,2 2 1,-6-5-10,2 3-2,-2-3-2,1 3-3,-2-5-1,-2 3-1,-3-3 5,0-1-9,0 3 7,2-5 2,-4 3 3,0-2 6,0 0-2,-2 1 2,0-4-1,1 5 1,-5-5-3,8 4-4,-3-2-2,-5-2-2,6 1 0,-6-1-6,5 5 2,-5-5-1,4 3-4,-4-3 2,0 0-5,4 4 0,-4-4-2,0 0-1,0 0 2,0 0 1,3 4-3,-3-4 2,0 0-4,0 0-2,-10 11 0,0-4 1,-1 0-2,-4 0 0,-5 7-1,-4-1-5,-4 1 5,-1 3-4,-1 0-19,4-5-43,3 5-52,5-6-71,0-2-86,6 0-84,4-3-134,1-2-120,4-2 57,3-2-309,0 0-338</inkml:trace>
  <inkml:trace contextRef="#ctx0" brushRef="#br0" timeOffset="72159.96">7319 13348 2296,'0'0'-26,"-14"0"25,8 2 21,-2-2 17,8 0 13,-12 0 11,12 0 14,-10 2 3,10-2 5,0 0 1,-10 0 0,10 0-5,0 0-12,0 0 2,-7 2-8,7-2-2,0 0-4,0 0-3,29-2-8,-13 0-2,0 2-3,0-2-22,7 0-21,-6-1-34,8 1-43,-4-2-46,4 1-52,0-2-54,-1-3-125,-5 3-112,0-2-188,0 2-155</inkml:trace>
  <inkml:trace contextRef="#ctx0" brushRef="#br0" timeOffset="72392.05">7748 13077 2023,'0'0'110,"-2"-5"4,2 5 4,-6-4 1,6 4-8,0 0 16,0 0 21,0 0 6,-1 16 4,2-3-3,3-2-8,-2 2-13,0 4-13,1 0-11,2 3-12,-3 1-7,2 0-25,-2 1-59,4 2-60,-3-4-79,2 3-88,3 0-60,0 0-153,1-3-95,-1 4 53,2-2-202,1 2-172</inkml:trace>
  <inkml:trace contextRef="#ctx0" brushRef="#br0" timeOffset="73242.33">6887 14358 1854,'0'0'4,"0"0"25,0-6 24,0 6 12,0 0 10,0 0 10,0-7 8,0 7 10,0 0 6,0 0 3,0-5 4,0 5-1,0 0 7,0 0-8,0 0-4,0 0-11,0 0 1,0 0-8,0 0-7,0 0-14,0 0 2,0 0-13,0 0-1,0 0 4,0 0 8,0 0 5,14 14 1,-10-6 1,4-1-2,3 0-1,-1 3-6,7 0 0,2-1-1,3 1-3,-2 1-4,6-1-7,-1-3-4,0 4-3,4-2-6,-2-2-4,-2 1-1,-2-1-8,1 1 1,-7-3-2,0 1-5,-2-2 3,-1 2 1,-2-4-5,-2 2 0,0 1 1,-2-3-2,-1 3 1,-1-2-1,-3 1-1,-1 1-1,-2 1 3,0-6-3,-5 13 1,1-6 0,-2 3-4,-3 4-1,-1-4-1,-5 4 0,-2 1-1,-2 2-1,0-5 0,-2 3-3,-1 1-22,4-2-31,-2-1-37,4 0-37,1-4-42,0 0-64,2-3-79,3-4-85,2 1-183,0-1-11,8-2 70,-10 0-302,10 0-303</inkml:trace>
  <inkml:trace contextRef="#ctx0" brushRef="#br0" timeOffset="73554.97">6976 15265 2464,'-8'7'82,"2"-3"6,2 2-1,-3-5-5,3 4 2,4-5 2,-6 6-10,4-5 9,2-1 1,0 0-3,0 0 7,10 4-12,-10-4-8,19-5-7,-3 2-5,2 0-5,1-3-7,7 0-21,-1-2-25,1 2-29,3-1-45,-4-1-55,-1 1-62,2 0-53,-4 0-95,0 1-122,-5-1-11,-1-1-156,0 3-127</inkml:trace>
  <inkml:trace contextRef="#ctx0" brushRef="#br0" timeOffset="73827.66">7440 14979 1819,'-1'-4'56,"1"4"28,-3-8 21,1 6 6,2 2 8,-2-9 9,2 9 14,-3-4 8,3 4 7,0 0 10,0-7 0,0 7-10,0 0-3,0 0 11,0 0 2,0 0-3,0 0-13,0 0-10,20 14-12,-16-6-11,2 0-11,3 3-11,0 3-8,-1-1-17,2 4-48,-1 2-60,2 2-60,-1-2-60,1 1-103,-5 3-153,4-5-203,-3 2 68,2 2 67,-1-5-311,0 2-279</inkml:trace>
  <inkml:trace contextRef="#ctx0" brushRef="#br0" timeOffset="80809.67">9535 12322 996,'0'0'135,"0"0"-26,0 0-19,0 0-20,0 0 2,0 0-4,0 0 0,0 0 0,0 0 9,0 0 8,0 0 4,0 0 6,0 0 1,0 0 5,0 0-1,0 0-1,0 0 1,0 0-1,0 0-3,0 0 2,0 0-11,0 0-1,0 0-7,0 0-4,0 0-8,0 0-7,0 0-2,0 0-7,-8 15-2,8-15-11,0 7 12,0-7 1,3 11-14,-3-3 8,2 0 5,4 1-4,2 3 2,0-1 4,0 0 1,3 1-3,3 1 1,2 3-3,0-3 1,2-2-3,1 2 1,-3-1 0,2 0-2,-2-3-1,0 2-6,-2-2-1,-1-4 1,-3 3-4,1-2 4,0-1 2,-5 1-1,0-2 5,-1-1 0,6 1 0,-7-2 4,2 1-2,-2-1-1,-4-2-2,8 4-5,-6 0 0,-2-4-6,2 4-6,-2-4-1,0 0-5,-10 10-4,2-4 2,-6 3-3,0 0-5,-7 3 4,-3 1-6,-6 3-4,-1-1-3,-1-1-10,0 3-17,0-2-23,1-2-22,7 0-32,2-1-30,2-2-41,1-5-58,7 2-64,1-4-80,4-3-177,7 0-4,0 0 80,0 0-240,14-15-209</inkml:trace>
  <inkml:trace contextRef="#ctx0" brushRef="#br0" timeOffset="81873.85">8978 12992 1917,'-3'-6'-11,"2"3"30,1 3 21,-4-10 4,4 5 9,0 5 11,-3-7 8,3 7 6,-2-6-1,2 6-2,0 0-2,-2-4-10,2 4-4,0 0-3,0 0 8,0 0 3,0 0 3,12 20-1,-7-11 1,-1 5 1,3 3-6,-2 1 6,0-1-3,1 3-7,1 3 4,-2-2-1,1-1-3,0 0-6,-2-3-7,0-2 1,0 3-4,1-5 4,-3 0-9,2-2 1,-2-1-2,1-1 5,1 1-1,-2-2 9,-2-2 6,2-1 3,0-3-8,-2-2-7,0 0-6,0 0 0,0 0-5,9-13-4,-9 5-3,2-2-4,0-1-2,0-2-5,-2 2-10,2-2 2,0 2 0,0 0-3,0 0-1,0 3 1,0-1-9,0 1 1,1 3 0,-1-2 1,5 3 0,-1 0-5,2 4 2,-8 0 6,19 3 4,-8-2 1,1 3-1,3 3 1,0-2-4,0 0 6,-1 2-2,2 0 2,-2-1-5,1 1 5,0-1-4,-4-1 0,-1-1 2,0 2-1,0-4-2,-2 1 7,0 2 9,-2-1 14,1-2 15,-7-2 11,10 0-4,-10 0-6,0 0-4,7-9-6,-7 4-4,0 0-2,-2-5-5,-1 0-5,-1-3-1,-2 0-5,2-1-2,-3-1-8,-2-2-11,4 1-16,-1 1-6,-4 2-19,4-2-19,2 2-26,-2-1-19,2 6-24,0-5-32,-2 4-39,3 1-41,1 3-52,-3-6-78,3 6-142,0 0-9,2 1 60,2-2-184,-2 6-146</inkml:trace>
  <inkml:trace contextRef="#ctx0" brushRef="#br0" timeOffset="86876.14">9571 13162 1659,'0'-8'-38,"0"8"26,2-4 16,-2 4 21,0 0 12,2-8 10,-2 8 9,2-4 8,-2 4 9,1-5 4,-1 5 5,3-6 2,-3 6 2,2-6 0,-2 6 0,0 0-5,2-3-3,-2 3-6,0 0-8,0 0-5,0 0 6,0 0 3,0 0-1,7 19-3,-7-9 3,0-2-6,0 6 3,0-3-1,-2 2-4,2 2-1,-3 2-5,3-3-4,-2 1-7,0-3-2,2 2-4,-2-3-6,-1 0-2,3 1 1,-1-2-4,-1-1 1,0 1 0,0-3-1,-1 1-7,3-3 5,-1 1-3,-1 0 5,2-1-10,0 2-3,0-7-4,-3 7-1,3-3 4,0-4-5,-2 7 0,2-7 0,0 0 1,0 8-8,0-8 2,5 2 3,-5-2-6,0 0 5,13-2-2,-13 2-9,19-4-5,-9 0 0,2-1-9,4 1-5,-3-3-7,1 2-8,-2 1-12,2-1-7,0 2-5,-4-2-19,2 1-20,-4 0-25,0 0-27,-1 3-36,1 1-31,-8 0-65,6-4-101,-3 2-39,-3 2-130,0 0-61</inkml:trace>
  <inkml:trace contextRef="#ctx0" brushRef="#br0" timeOffset="87152.02">9740 13314 1488,'-6'-5'43,"6"5"28,-6-3 22,6 3 11,0 0 8,-9-2 4,9 2 0,0 0-2,0 0-4,0 0-4,0 0 10,0 0 2,-5 10-3,5-5-12,0-5 0,5 14-3,-5-6-8,3 1-9,-1 0-10,2 1-5,-2 0-5,0 0-7,0 1 3,0 0-13,0-1-10,-2-1-6,4 1-16,-4-3-21,0 1-24,0-1-28,0 1-40,0-2-42,0-1-48,0-1-54,0-4-117,0 8-111,0-8 28,0 0-137,0 0-81</inkml:trace>
  <inkml:trace contextRef="#ctx0" brushRef="#br0" timeOffset="87907.96">9811 12861 1548,'0'0'-24,"-6"-4"27,6 4 13,0 0 15,0 0 10,0 0 10,-8-2 11,8 2 5,0 0 5,0 0 2,0 0 1,0 0 2,0 0 0,0 0 0,-8-3-1,8 3-3,0 0-1,0 0-6,0 0-5,0 0 0,-4 10 5,2-4 1,0 0 2,0 3 4,2 2 2,-2 0-4,-1 2 1,3 0-11,0 0 6,0 1-8,0-1-10,3 2 0,-1-1-9,0-3 0,0 0-1,2-2-5,2 1-3,-1-2 3,2 0 1,1-5-1,0 1-1,-1-2-3,4-2-3,-2 0 1,-9 0-1,17-6 14,-8 1-11,-4-1 6,2-2-6,-1-2 1,-4 1 2,-2-2-7,0 0 6,0-1-3,-2 0-3,-1 4 1,0-5-2,-4 2-6,0 1 0,0 3-5,-1 0 3,-1 0-4,-1 4-4,-1-2-6,1 5-15,-2-2-19,2 2-14,-2 0-19,3 2-25,-1 1-21,1-1-27,1 4-27,1-2-28,1 1-30,2 1-27,0 0-59,4-1-100,-2 1-48,2-6-170,2 10-123</inkml:trace>
  <inkml:trace contextRef="#ctx0" brushRef="#br0" timeOffset="88205.22">10215 13133 1756,'0'0'49,"-5"1"21,5-1 14,0 0 10,0 0 7,-10 3 4,10-3 3,0 0-4,0 0-8,0 0-8,0 0-6,0 0-10,0 0-6,0 0-8,0 0-3,27 0-7,-27 0-8,15-3-17,-15 3-21,13-1-26,-8-2-32,3 3-35,-8 0-40,10 0-35,-10 0-33,8-3-51,-8 3-81,4 3-300,-4-3-127</inkml:trace>
  <inkml:trace contextRef="#ctx0" brushRef="#br0" timeOffset="88365.35">10193 13254 1720,'-6'12'8,"-1"-4"34,4-2 23,-1-1 16,2-1 14,-3-2 14,3 2 8,2-4 2,0 0-5,-2 5 3,2-5-8,0 0-14,0 0-12,31-7-6,-15 3-7,0 0-27,3-3-41,3 0-57,-2-3-63,4 3-70,-5-2-120,-2 1-154,0 1-196,-1-1-155</inkml:trace>
  <inkml:trace contextRef="#ctx0" brushRef="#br0" timeOffset="88783.39">10872 12789 1913,'-2'-7'79,"-2"1"28,2 2 23,0-1 17,2 5 11,-2-8 16,2 8 5,-2-4 3,2 4-10,0 0-10,0 0-9,0 0 20,0 0 8,0 0 0,8 16-4,-2-7-7,-2 5-15,2-1-9,0 2-17,2 2-10,-1 3-12,1 0-9,1 4-17,-3-4-36,1-3-56,-3 2-71,4 2-79,-6-5-99,2-1-117,0 0-203,2-1-45,-4 1 91,0-4-380,0 0-396</inkml:trace>
  <inkml:trace contextRef="#ctx0" brushRef="#br0" timeOffset="89669.64">10195 13895 2434,'0'0'-50,"0"0"26,0 0 15,-5-4 11,5 4 10,0 0 12,0 0 11,0 0 11,0 0 6,-7-2 13,7 2 9,0 0 11,0 0-1,0 0 9,2 13 3,-2-13 9,5 12 1,0-4 6,4 5 1,-3-2 4,4 4 7,0 1-5,6 1 1,2 0-1,0 2-4,4 1-4,3 0-6,1 1-6,1-2-8,0 2-10,1-3-6,-4-1-7,5 1-6,-8-5-7,-1-1-5,-2 1-7,0-6-1,-6 4-3,0-4-4,2 1 1,-4-1-1,-4-1-3,5 1 3,-7-5-3,0 5-5,-6-4-2,2 3-2,-4 0-4,-5-1 0,-1 3-4,-5-1-3,0 3-11,-6-1-19,-2 3-23,0-3-30,-7 7-33,2-3-31,-1 0-40,-3 1-36,2-1-55,7-2-65,-3-1-112,6 0-153,2-3 64,4 1-323,1-2-339</inkml:trace>
  <inkml:trace contextRef="#ctx0" brushRef="#br0" timeOffset="90401.27">9761 15020 2358,'-4'-3'24,"0"-1"27,0-1 16,2 1 10,2 4 6,-7-4 9,7 4 3,-4-9 3,0 9-7,4 0-2,0 0-9,0 0 9,0 0 11,0 0 3,-4 17-1,6-8-1,0 2-1,0 2-5,2 5-7,0-1-4,1 2-5,1 3-8,-2-1-4,0 3-8,1-5-4,1 0-4,-4-3-2,3 1-3,-3 0-1,2-5-1,-2-2 0,0 1 1,0-3 8,0 0 7,0-2-2,-2 0-8,0-6-4,0 0-6,0 0-3,0 0-5,6-16-4,-4 4 0,4-1-7,-4 0-1,2-3-4,0 3-1,0 1-3,-2 3-4,1 2-1,0-1-6,4-1 1,-3 5 1,2 0-1,3-1 0,-1 5-1,-8 0 2,19 9-1,-9-7 1,4 5 1,-3 1 0,1 0-2,1 1 2,-1-2 0,-1 1 1,-1-3 1,-1 2 4,0-3 9,-1-1 6,-2 5 13,0-8 8,1 2 8,-7-2-2,0 0-5,19-6-1,-13 2-6,1-5-6,-1-1 1,0 2-4,-3-5-4,3-2-4,-4 2 0,1-4-8,-1 1-18,-4 2-19,2-3-17,0 2-26,-3 6-35,3-4-39,-2 4-40,2-1-52,-2 0-61,4 2-57,-2 3-54,0-1-123,5 2-45,-3 0 40,-2 4-291,12-2-308</inkml:trace>
  <inkml:trace contextRef="#ctx0" brushRef="#br0" timeOffset="90731.68">10308 15061 2316,'0'0'47,"4"4"30,-4-4 10,0 0 11,4 4 3,-4-4 12,0 0 6,2 3 7,-2-3-3,2 6 10,-2-1 15,0-5 0,0 12 4,3-5 1,-6 0-4,3 4-7,0 1-5,0 0-9,-2 2-11,2 0-10,-2 1-9,0 2-10,0-1-5,0 0-12,0 3-7,0-4-5,2 3-6,0-3-7,0-2-4,2 0 2,0-1-7,2 1-4,2-1 0,3-3-4,2-1-3,-1-3 0,5-1-3,-1-1-14,4-3-21,1 0-21,-2-3-28,1-1-35,2-1-30,-1 1-28,2-4-49,-6-3-59,0 1-69,-3-2-89,-1 1-134,-3 2-16,1-6 76,-5 6-278,0-2-261</inkml:trace>
  <inkml:trace contextRef="#ctx0" brushRef="#br0" timeOffset="90948.2">10531 15226 2024,'0'0'42,"-19"2"42,12 0 18,0 1 5,-1-3 2,2 3 15,0 1 10,1 3 17,0-3 7,1 4 1,0-2 1,2 3-4,0 0-8,2 2-10,0 2-7,0-2-10,0 2-12,2 3-9,0-3-10,-1 2-10,-1-2-7,3 1-12,-3-4-18,2 4-33,0 0-36,-2-5-38,3 3-22,-3-3-44,0-1-46,0 0-56,0 1-61,-5-5-109,3-1-111,-1-1 25,3-2-262,0 0-240</inkml:trace>
  <inkml:trace contextRef="#ctx0" brushRef="#br0" timeOffset="91277.72">10537 14739 2050,'-9'-10'1,"2"4"27,2 1 17,0-1 14,-1 2 15,1 0 11,-1-1 13,2-1 5,0 2 4,2 1 4,-2 0 14,4 3 7,-7-7-3,7 7-2,-5-6-6,5 6-11,-4 0-11,4 0 1,0 0-3,0 0-8,4 16-4,-1-7-8,2 0-7,-1 1-8,0 3-6,2 2-5,0 0-3,-2 1-21,3-3-29,2 1-40,-1 3-44,-2-5-53,1 0-62,3 4-67,-6-6-93,2 1-149,4-2 7,-2 1 65,0-3-180,0 1-116</inkml:trace>
  <inkml:trace contextRef="#ctx0" brushRef="#br0" timeOffset="91507.89">10939 14954 1810,'0'0'115,"0"0"24,0 0 7,0 0-6,8-2 5,-8 2-12,6 0-13,-6 0-4,10-7-4,-4 7-18,-6 0-3,14 0-9,-5-4-8,0 1-9,1 3-24,1-1-30,-1 1-40,-2-1-49,4 1-58,-12 0-63,18 0-63,-15 1-125,4 0-64,0 6-193,-4-7-140</inkml:trace>
  <inkml:trace contextRef="#ctx0" brushRef="#br0" timeOffset="91686.07">11013 15089 1791,'-10'13'77,"1"-6"36,4 4 14,-1-6 8,2 2-6,2-2 2,0-1 0,0-1 2,2-3-11,-4 6 5,4-6 3,2 8 2,-2-8-12,8 1-13,-8-1-13,15-1-15,-2 1-36,-3-4-44,1 0-48,-1 0-60,6 2-76,-4-5-72,2 2-97,4 0-132,-2-2 24,4 2-157,-1-1-116</inkml:trace>
  <inkml:trace contextRef="#ctx0" brushRef="#br0" timeOffset="91921.78">11572 14938 1825,'0'0'122,"-11"-1"22,11 1 7,0 0 4,-10 0-6,10 0 4,0 0-1,0 0 9,0 0 15,0 0 1,0 0 5,0 0-11,0 0-15,28-7-13,-16 2-16,3 1-13,0 1-35,4-3-50,0 4-56,0-7-64,-1 1-68,5 1-85,-7-4-114,6 1-174,-3-2 11,6 0 63,0 0-214,3-2-168</inkml:trace>
  <inkml:trace contextRef="#ctx0" brushRef="#br0" timeOffset="92130.15">12222 14598 1940,'0'-8'100,"2"-2"24,-4 2 19,4 1 7,-2-3 10,2 3-1,0-2 4,0 2 4,-2 0-11,2-2-21,1 1-13,0 0-14,-1 3-12,0-3-31,0 3-31,2 1-34,2-2-42,-2 4-42,0-4-51,3 5-50,-7 1-48,9-2-70,-9 2-107,8 2-63,-4 5-193,-4-1-161</inkml:trace>
  <inkml:trace contextRef="#ctx0" brushRef="#br0" timeOffset="92386.22">12290 14604 1921,'2'12'72,"0"0"30,3 2 17,-1 1 15,0-2 9,-3 3 0,4-1 12,0 2-2,-2-2 11,5 3 2,-4 0 11,0-1-4,0 1-7,-2 1 7,2-1 3,-3-1-12,2 0-9,-1 5-13,0-6 2,-2 1-6,0-2-6,3-1-1,-6-2-2,3 0-3,0-4-6,-2 5-4,0-4-27,-2-2-9,0 1-4,-2-2-11,-2 1-6,-3-4-13,4 0-26,-1-1-31,-5-2-53,0-2-53,0 2-64,-1-3-70,-1 0-90,0-4-121,3 3-210,1-1 43,0 0 89,3-2-413,3 2-431</inkml:trace>
  <inkml:trace contextRef="#ctx0" brushRef="#br0" timeOffset="96722.04">6634 8274 2462,'0'0'-86,"0"0"25,4 5 25,-4-5 23,0 0 17,4 4 15,-4-4 7,0 0 10,0 0 4,4 2 7,-4-2 5,0 0 2,0 0 0,7 1-6,-7-1-2,0 0 3,10 0 5,-10 0 0,18-1-2,-8-1-3,2 2-2,6-4-5,0 2-1,4-1-5,-1-1-7,4-2-2,-2 2-2,1-2-1,-3 2-4,1 0 1,-4 1-4,1-1-18,-2 2-23,-4-2-37,-1 2-38,2 0-46,-4 1-38,-3-1-54,-2 0-136,-5 2-97,11-2-104,-8-2-74</inkml:trace>
  <inkml:trace contextRef="#ctx0" brushRef="#br0" timeOffset="97139.2">7081 7919 1575,'0'-11'2,"-3"5"29,3 0 30,-1 0 19,1 1 15,0-1 5,-2 0 0,2 6-3,-3-8-7,3 8-7,-2-4-9,2 4-5,0 0 8,0 0-1,-12 16 0,9-5-4,-1 3 1,1 3-2,2 2-6,-1 4 2,2 4-11,0 0 1,2 1-5,-2 0-2,1 1-4,4-1-6,0 0-4,4-2-3,2-1-4,-1-3 0,0-1-8,4-1 4,-3-4-1,4-1-1,-1-3 2,2-3-3,-2 0 3,1-5-9,0-3 10,0-1-2,-3-1-2,1-3 6,0 0 1,-3-5 0,-2 0-1,-3-2-2,0-1-5,-5 3-2,0-3-1,-8 4-2,2 1-3,-6 2 1,-7 3-10,0 2-15,-4 3-31,-3 3-24,0 2-41,-1 2-53,3 1-67,-1 0-107,4 0-217,2 4 55,-2-2-173,4 2-164</inkml:trace>
  <inkml:trace contextRef="#ctx0" brushRef="#br0" timeOffset="99667.61">7510 7911 1629,'0'0'-112,"0"0"19,0 0 20,-10-4 13,10 4 15,0 0 9,0 0 11,0 0 6,0 0 9,0 0 9,0 0 8,-5-5 8,5 5 10,0 0 7,0 0 4,0 0 7,-2-3 6,2 3 6,0 0 3,0 0 5,-2-7 8,2 7 3,0 0 3,0 0 2,0 0-2,-4-4-1,4 4-5,0 0-9,0 0-5,0 0-8,0 0-7,0 0-6,0 0 1,0 0 4,0 0-2,8 19 3,-3-10-1,1 3 0,1 0-3,1 2 1,1 1 1,1 4-1,0-3-5,4 3-2,-4 1-3,0-2-4,3 4 0,-2-5-2,-3 2-4,1-5 3,-1 2-3,-2 0-18,3-3-26,-4 0-29,-1-3-28,2 0-36,-2 1-28,-2-4-42,-1 1-81,-1-2-120,3-1-177,-3-1-68</inkml:trace>
  <inkml:trace contextRef="#ctx0" brushRef="#br0" timeOffset="99897.03">7502 8224 1504,'-11'-2'2,"3"2"26,0-3 20,-2 2 20,10 1 10,-12-2-4,6-3-7,4 1-9,2-2-3,4-1-7,0-2 0,6 2-8,4-4-4,4 0-3,4-4-6,-1 4-1,5-2-14,-4 2-29,2 0-29,-1-1-30,1 2-45,-2-3-66,2 2-138,-1-1-179,-3 3-8</inkml:trace>
  <inkml:trace contextRef="#ctx0" brushRef="#br0" timeOffset="100292.53">7953 7843 1425,'-5'-4'20,"5"4"14,-4-6 18,4 6 17,-6-6 8,6 6 7,-4-3 6,4 3-2,-4-4-3,4 4-8,0 0-8,-7-2-6,7 2-3,0 0 1,-6 13-3,4-5-2,0 2-2,0 1 3,0 2-11,4 2 2,-2 3-4,2-1-4,0 2-3,4-1-3,1 0-4,1 1 1,2-1-3,4-1 0,-3-2-1,2-4-1,3-2 3,-2-1 0,3-2-1,-1-2-1,2-4-1,-1-2 3,2-3 4,-2 0 3,0-4 10,-2-3 4,1-1-1,0-3 3,-4-1-4,-1-3 1,-4 1-6,-1-1-5,-4 1 0,-4-1-11,-4 4 2,1 1-6,-6 3-7,-5 0-13,-6 5-29,-4 1-38,2 2-50,-2 4-59,1 0-85,-3 3-199,3-2-77,-1 5 86,8-2-121,-1 4-70</inkml:trace>
  <inkml:trace contextRef="#ctx0" brushRef="#br0" timeOffset="102837.29">10026 8412 1465,'0'0'-30,"-4"4"22,4-4 16,-5 4 18,5-4 14,0 0 11,0 0 13,-2 5 4,2-5 6,0 0 3,0 0 3,-4 4 4,4-4-5,0 0 1,-2 4-5,2-4 1,0 0-8,0 0-5,0 0 1,0 0-1,0 0 8,0 0 4,4 10 2,0-7 0,3 2-5,-1 0 3,5 1 3,0 0-2,3 1 3,2 3-6,4 2 5,2-3-6,1 0-2,3 1-6,-2-1-8,2 0-5,-1 1-1,1-1-2,-2-1-11,-2-1 4,-4 2-8,-1-4 4,-1-1-7,-2 2-4,-2-3 11,0 1 3,-3 0 4,2-1 0,-5 0 5,3 1 0,-2-3 0,-2 1-1,0 1-5,2-1-2,-7-2-2,10 2-3,-10-2-5,8 3 1,-8-3-10,4 4-1,-4-4-1,-2 6-2,2-6-4,-8 7-1,-1-3 1,-1 0 1,0 3-2,-4 2-2,-2 0 0,-4 2-2,-2 0 1,0 3 1,-2-3-4,-5 5 1,1-1-3,0 0-6,-1 1-17,0-3-23,7 0-19,1-2-24,0 1-22,3-5-26,4 0-31,2 1-32,-2-1-43,4-4-37,2 1-47,-1-4-101,3 0-84,6 0 23,-6-5-118,6 5-100</inkml:trace>
  <inkml:trace contextRef="#ctx0" brushRef="#br0" timeOffset="103158.29">10539 7816 1676,'-4'-8'25,"0"3"34,3-1 25,-1-1 22,-2 5 10,1-4 1,3 6-7,-3-7-8,1 4-10,2 3 2,0 0 7,0 0 0,2 18-1,4-7-3,0 4-10,3 5-9,3 2-1,1 5-11,0 3-2,-1 0-26,-1 5-52,0-3-76,-1 1-91,-6-3-102,5 2-235,-3-6 28,-2 4-127,1-4-116</inkml:trace>
  <inkml:trace contextRef="#ctx0" brushRef="#br0" timeOffset="104389.24">13427 8346 1590,'-8'1'-17,"-3"1"27,5 0 18,-3 0 20,9-2 14,-11 2 8,5-2 6,6 0 9,-8 3 14,8-3 10,0 0 11,-2 5 3,2-5 1,0 0-1,18 0-1,-6 0-6,4 0-1,4-2-4,3 2-12,3-3 2,3 2-13,0-1-4,1 0-10,2-2-12,-5 2-9,-2-1-5,-1 1 3,0 0-12,-8 0-30,3 0-19,-1 1-37,-8-2-52,2-1-85,0 1-84,-6-2-151,0 0-124,-2-1 75,0 3-139,3-3-106</inkml:trace>
  <inkml:trace contextRef="#ctx0" brushRef="#br0" timeOffset="104813.24">13985 7953 1674,'0'-11'31,"0"1"37,0 1 28,0 0 25,0 1 20,0 1 3,0-2-1,0 1-1,0 3-4,0 5 0,0-9-13,0 5-4,0 4-17,-1-6-13,1 6 6,0 0 4,0 0-1,0 19 2,-2-8-2,0 7 1,0 1-4,-1 1 1,2 7-8,-3 1-4,-2 1-10,5 2-1,-1-1-8,-4 2-6,6-1-2,0 1-7,3-1-5,2-1-2,0-2-5,2-1-2,2 0-2,4-4-2,4 2-2,4-6 0,3 0-5,-2-6-3,4-4 0,-1-1-3,3 1 0,2-9-4,-4 3 2,1-3-4,-5-3 1,2 1 0,-1-6-2,-5 1-2,-4-2-1,-2 0 0,-4-2-6,-6 1 2,-4 1-3,-10 2-2,-2-1 0,-8 1-2,-5 4-1,-3 1-25,-3 4-46,-1-1-58,-6 5-79,-1 2-111,3-3-161,0 7-165,2-2 72,1 3-362,2 2-416</inkml:trace>
  <inkml:trace contextRef="#ctx0" brushRef="#br0" timeOffset="109228.01">5196 8633 528,'2'4'127,"-2"-4"-43,0 0 2,3 4-3,-3-4 10,0 0-1,5 4-9,-5-4-4,0 0-2,0 0 7,0 0-6,4 4 1,-4-4-1,0 0-5,0 0-4,2 3-5,-2-3-4,0 0-8,0 0-4,0 0-5,0 0-7,0 0-2,0 0-9,3 6 1,-3-6-1,5 2-2,-5-2 3,8 5 3,-5-1 8,4 0 6,1 1 2,3-5 3,0 7 0,3-3 3,3 2-1,1-1-1,4 2-1,4-1-4,2 2-3,-1-1-7,1 1 4,1-3-7,-1 3-3,2-1-1,-5 2 0,3-4-3,-5 1-4,-2-2-1,-2-1 6,-2 3-6,0-1 3,-2-2 7,-4 1 11,-1-3-1,0 1 10,-1 1 5,0-1-3,-3 0-7,0 0-1,-6-2 5,11 1-7,-7 1-7,-4-2-4,0 0-1,6 4-4,-6-4-3,0 0-4,0 0-10,-10 9 1,3-5-3,-3 2 1,-3 1 4,-2 4-10,-3 0 4,-8 6 5,-1 1-9,-1-1-1,-2 5-25,-4 2-32,1 2-42,1-4-57,5 0-73,-1 0-96,5-5-231,5-2 69,3-1-133,5-3-118</inkml:trace>
  <inkml:trace contextRef="#ctx0" brushRef="#br0" timeOffset="110638.04">5450 11171 1582,'0'0'-77,"0"0"15,0 0 20,0 0 8,0 0 8,0 0 10,0 0 10,0 0 11,0 0-3,-4 4 13,4-4-1,0 0 7,0 0 6,0 0 1,0 0-3,0 0 4,0 0-2,0 0 9,0 0-4,-2 5 7,2-5 1,0 0 3,0 0 4,0 0 6,0 0 5,0 0-1,6 5 0,-6-5 6,0 0 5,4 5-3,-4-5 2,4 3 4,-4-3 1,9 3 1,-9-3 4,5 4-2,-5-4-2,10 3 0,-4-1-3,3 2 4,-1-2-9,-1 1-5,5 1 2,-1 0 5,1-3-5,3 4-3,-2-3-3,6 1 2,-2 2-14,0-4 2,-1 0-5,2 2-5,-4 1-6,-1-3 7,0 2-9,-2-1-2,1 0 4,-2 0-4,0-2-4,-4 1 6,-6-1-5,14 2-1,-7-2 0,-1 2-4,-6-2-1,11 2 0,-11-2-2,8 2-8,-8-2 7,9 0-6,-9 0-6,0 0 4,6 2 1,-6-2 3,0 0-5,6 1 3,-6-1-4,0 0 0,0 0 4,4 4-3,-4-4-1,0 0 2,0 0-1,-6 10 2,2-7-4,-2 4 1,0-2-1,-5 3 6,-5 1-2,2 6 0,-5-1-2,-4 6-2,-1 0-1,1 1-15,-3 0-33,2 0-42,0 0-58,5-6-83,-3 0-90,8-3-241,2-3 52,4-2 73,2-7-151,6 0-85</inkml:trace>
  <inkml:trace contextRef="#ctx0" brushRef="#br0" timeOffset="113593.47">7517 10184 1489,'0'0'-81,"0"0"13,0 0 15,0 0 10,0 0 11,13 2 4,-13-2 9,0 0 10,0 0 2,0 0 10,0 0 8,0 0-1,0 0 10,0 0-4,0 0 13,0 0-2,0 0 13,0 0 2,0 0 5,0 0 2,0 0 1,0 0 5,0 0 4,0 0 1,0 0 5,6-2-2,-6 2 4,0 0-5,0 0-2,0 0 0,0 0 1,0 0 1,0 0 4,-2-8-4,2 8 0,0 0-1,0 0-1,0 0-1,0 0 1,0 0-4,-2-7-2,2 7 2,0 0-3,0 0-1,0 0-2,0 0-4,0 0 0,-2-5-4,2 5-2,0 0-6,0 0-1,0 0-5,0 0 1,0 0-9,0 0-7,0 0 1,0 0 2,0 0-3,0 20 1,0-11 4,2 5-1,-2-2 5,4 4-7,0 0 5,-2 1-3,2 4 2,0-4-3,3 2 1,0-1-6,-3-1 2,2 1 0,0-3 1,-2 0-2,0 1-3,3-3 1,-2 0-4,-1-2 5,-2 0-3,2-2 2,-2-1-2,0-1-3,2-1 4,-1 2-3,-1-3-14,-2-1-11,2 1-15,0 0-15,-2-5-36,0 0-38,0 6-41,0-6-48,0 0-62,0 0-135,0 0-61,0 0-131,0-20-99</inkml:trace>
  <inkml:trace contextRef="#ctx0" brushRef="#br0" timeOffset="113896.53">7828 10280 1592,'0'0'-8,"0"0"22,-4-5 24,4 5 17,0 0 12,0 0 9,0 0 3,0 0 4,0 0 3,0 0 9,8-7 1,3 3-7,-3 0-3,6 0-5,0 2-7,1-3-7,2-1-5,-2 2-7,0-1-5,4 0-8,-5 2-1,1-1-6,-4 1-13,-1 0-23,1 1-32,-3-2-36,0 2-42,2 2-50,-2-1-51,-4-3-134,-1 0-103,-3 4-94,9-6-45</inkml:trace>
  <inkml:trace contextRef="#ctx0" brushRef="#br0" timeOffset="114132.07">8101 9987 1470,'-2'-9'17,"-2"1"20,1 1 26,2 1 15,-1-1 12,-3-1 5,5 2 7,-2 1 2,2-4-9,-2 4-5,2-1-11,0 6-9,0-9-5,0 9-11,0-9-5,0 9-11,2-6-24,-2 6-24,2-4-33,-2 4-36,0 0-33,0 0-40,0 0-46,0 0-119,0 0-261,13 15-79</inkml:trace>
  <inkml:trace contextRef="#ctx0" brushRef="#br0" timeOffset="114410.17">8162 10064 1454,'2'11'-53,"0"-1"32,1-1 9,2 3 23,-1 0 23,0 1 23,0 0 8,2 0 13,1 1 12,-3 1 6,2-2 3,0 0 2,1 1-2,0 1-4,-1 0 2,0-2-7,2 3 0,-2-4-5,2 5 1,-2-5-3,0 0 0,0 0-1,-2-2-6,1-1 3,-3 2 0,-1-2 2,2 1 6,-6-1-13,2 1-1,-4 0-10,-1 1-3,-2-1-9,-5 0-9,0 0-38,-1-3-52,-7 4-79,1-4-94,2 1-177,-6-3-152,-2 2 87,3-2-167,-3 0-127</inkml:trace>
  <inkml:trace contextRef="#ctx0" brushRef="#br0" timeOffset="117164.26">8491 9972 1614,'0'0'-77,"0"0"18,0 0 18,0 0 16,0 0 16,0 0 14,0 0 13,2-4 16,-2 4 4,0 0 8,0 0 7,0 0 4,0 0 3,0 0 0,0 0 2,0 0-2,0 0 1,0 0-1,0 0-2,0 0 2,0 0 1,0 0-2,0 0-3,0 0-4,0 0 1,0 0-3,0 0-2,0 0-2,0 0-2,0 0-4,0 0-3,0 0-7,0 0-3,0 0 1,0 0 10,0 0 5,4 17 1,1-12 4,-1 2 1,2 1 1,-2 3-2,2 4 9,4-1 3,-2 3-6,4 0 1,-4 2-2,4 1-11,-4 0-1,2-1-6,1 0 2,-1 0-6,-1-2-6,0-2 1,-4 3-1,4-3-1,-3-2 2,1 1-7,0-1 0,-1-2-3,-2-1-2,0-1-1,0 1 0,-1 0-4,1-3 4,0 1-3,-2-1-18,0-1-9,2 0-2,-2-1-9,0 1-7,-2-2-10,0-4-9,5 7-9,-3-2-17,-2-5-18,0 0-38,3 3-26,-3-3-30,0 0-30,0 0-61,0 0-105,0 0-283,-14-11-167</inkml:trace>
  <inkml:trace contextRef="#ctx0" brushRef="#br0" timeOffset="117452.09">8491 10275 1795,'0'0'-40,"-11"-4"30,11 4 24,-6-2 16,6 2 16,-7-4 11,7 4-5,-4-5-1,4 5-6,6-9 6,1 1 3,6-1 0,0-1-1,1 0-4,6-1-2,0 0-4,2 0-6,-1-1-2,0 2-3,0 0-4,1 3-2,-8-3-17,1 5-22,0-4-28,-2 2-31,1 2-45,-3 0-32,-1-4-47,-1 3-111,-1 1-259,-1-1-67</inkml:trace>
  <inkml:trace contextRef="#ctx0" brushRef="#br0" timeOffset="117806.31">8922 9900 1508,'-2'-4'-14,"2"4"26,0 0 22,0 0 10,-2-6 3,2 6 5,0 0 1,0 0 1,0 0 2,0 0 15,0 0 8,0 0 8,0 0 0,14 12 7,-8-7-3,0 5-2,2-1-4,1 4-6,0-2-1,-1 0-10,3 8-4,-1-2-6,0 0-6,0 0-3,0 0-5,0 3-6,-4-5-3,3-2-2,-2 1-2,-1-1-18,0 2-21,1-4-33,-3-1-37,0 0-49,0-1-43,0 1-49,1-5-114,-3 1-126,0-2-132,3-2-90</inkml:trace>
  <inkml:trace contextRef="#ctx0" brushRef="#br0" timeOffset="118183.5">9213 9889 1596,'0'-6'-23,"-2"-1"29,2 2 20,0 5 22,-2-10 17,0 7 11,2 3 8,-2-8 5,2 8 3,0-6-2,0 6-3,0 0-8,0-5-8,0 5-9,0 0-6,0 0-2,0 0 3,0 0 1,0 0 1,0 0 0,16 15 1,-11-8-3,4 0-2,-3 1 1,-1 3-3,2 0-4,2 1-2,-4 0-10,4 2-2,-2 0-2,-1-3-1,1 2-4,1-2 0,-2 3-7,0-4-19,-1 3-28,1-4-30,-1 0-40,-1-2-43,0 2-44,0-1-33,-2-4-76,-2 2-116,0-3-262,0-3-164</inkml:trace>
  <inkml:trace contextRef="#ctx0" brushRef="#br0" timeOffset="118390.91">9205 10060 1740,'-9'-4'-31,"5"3"31,-3-4 23,3 2 19,4 3 9,-6-7-1,4 2 0,5-2-4,4 1 0,2-2-4,4 1-3,1-1-6,2-1 0,4 1-1,1-2-7,-1 3-3,0-2-23,0-1-35,-3 3-42,0 0-33,0-1-75,-3-1-143,2 1-182,-4 1-16</inkml:trace>
  <inkml:trace contextRef="#ctx0" brushRef="#br0" timeOffset="118566.81">9512 9740 1453,'0'-8'19,"-2"2"10,2 1 14,-2-1 9,2 6-4,0-9-1,0 2-4,-2 2-5,2 5-5,0-7-13,0 7-22,0-5-37,0 5-19,2-7-20,-2 7-41,0 0-69,0 0-268,6-2 35</inkml:trace>
  <inkml:trace contextRef="#ctx0" brushRef="#br0" timeOffset="118824.17">9575 9793 1244,'3'10'-2,"4"-2"17,-2 1 27,3 3 26,-1-3 20,-1 2 13,-2-2 8,4 4 11,-1 0 8,0-2 7,-1 2 0,2 0 4,-1 2-7,-1-3 6,0 0-6,2 2-10,-3-4-10,2 2-5,-1 1-2,-2-3-7,-2 1 3,2 1-4,-4-2-1,0-1-6,-2 2-9,-4 0-11,0 1-3,-8 0-31,2-1-43,-6 3-56,-2-5-65,-1 0-90,-3-1-82,3 0-194,-4-3-36,2 2 86,1-2-142,4-1-86</inkml:trace>
  <inkml:trace contextRef="#ctx0" brushRef="#br0" timeOffset="119702.62">9779 10574 1599,'0'0'22,"0"-6"30,0 6 20,0 0 22,0 0 16,0 0 6,0-7 7,0 7-2,0 0-1,0 0-1,0 0-6,0 0-3,0 0-11,0 0-9,0 0-8,0 0 10,0 0 9,0 0-5,16 11 1,-8-5-11,4 1 0,1 0 4,3 0-6,1 3-1,4-2-1,-1 1-5,0 0-7,2-1-5,-1 2-1,-5-5-8,4 1-3,-6 2 1,4-5-2,-6 3-2,1-1 1,-2-1 0,0 0-1,-3-2 4,0 3 1,0-3 0,-2 1-4,-1 1-4,0 0-4,-5-4-4,-2 9-3,-3-3-7,-2 0 0,-3 3-1,0-2-3,-7 3-2,0 0-4,0 3-13,-5-1-16,2-1-24,-2 0-20,0 1-24,4-3-16,1 1-19,2-3-17,0-1-23,3 0-39,-3-2-40,4-1-43,3-3-33,-2 0-74,3-2-113,3-2-25,0 0-195,2-1-207</inkml:trace>
  <inkml:trace contextRef="#ctx0" brushRef="#br0" timeOffset="120051.3">10751 10040 1873,'4'-7'19,"2"0"44,-5-1 27,2 1 21,-1 1 22,-2 0 13,2 1 26,-2 5 1,3-7 8,-3 5 3,0 2-2,3-7-8,-3 7-12,6-4-17,-6 4-20,0 0-6,0 0 1,0 0 1,18 11-3,-12-2-5,2 2-10,1 2-10,1 4 2,1 4-10,-1 0-6,-1 3-7,2 2-8,-2-2-41,-1 3-55,3 3-70,-5-2-69,-4 0-82,5-2-108,-5-1-187,-2 0-63,-2 0 71,-3-1-317,1 0-342</inkml:trace>
  <inkml:trace contextRef="#ctx0" brushRef="#br0" timeOffset="129943.3">9768 9435 2182,'0'0'-115,"0"-7"17,0 7 19,0 0 24,0 0 17,0 0 18,-4-4 13,4 4 17,0 0 6,0 0 10,0 0 5,-3-4 3,3 4 5,0 0 2,0 0 3,0 0-4,0 0-2,0 0-3,0 0-1,0 0 5,0 0 7,0 0 2,0 20 3,-2-10 10,0 2 1,2 5 13,-4 4-1,-2 4 0,-1 1-1,-1 4 1,-2 5 1,-2 2-4,0 4-4,-5 3-7,0 0-7,1-3 0,1 2-3,-1-2-2,6-6-4,0-3-8,-2 1-2,4-7-1,-1-2-4,3 0-6,-2-4 0,4-3-1,-2 1 1,0-3-5,3 0 0,0-3 1,-2-2-17,2-1-7,1 1-12,0-3-14,-2-2-30,2 0-29,2-5-34,-2 3-43,2-3-47,0 0-76,0 0-152,0 0-39,0 0-102,6-20-84</inkml:trace>
  <inkml:trace contextRef="#ctx0" brushRef="#br0" timeOffset="130984.44">8330 9755 1546,'0'0'-34,"3"-2"18,-3 2 7,0 0 26,0 0 7,5-6 13,-5 6 8,0 0 9,0 0 2,0 0 9,4-4-1,-4 4-2,0 0-4,0 0-3,0 0-5,0 0-1,0 0 1,0 0 5,-9 17 3,6-6 6,-1 0 7,-5 6 4,1 4 2,-5 6-3,-2 7 7,-1 9-8,-8 20-2,-2 3 0,1-1-10,-1-2 0,2 1-8,4-15-6,3-5-5,1-2-10,2-7 4,3 0-6,0-2-3,1-6-1,1-2-2,4-5-5,-1 2-2,-1-5-2,3-2-15,0-2-14,0 0-19,2-5-34,-3 0-50,2-4-50,2 1-44,-6-3-80,7-2-137,0 0-26,0 0-108,0 0-63</inkml:trace>
  <inkml:trace contextRef="#ctx0" brushRef="#br0" timeOffset="134808.58">14107 10101 1548,'-4'-5'-1,"4"5"21,0 0 13,0-6 12,0 6 9,0 0 11,0 0 4,-2-4 0,2 4-1,0 0 0,0 0-3,0 0-2,0 0 17,0 0 3,0 0 1,0 0 2,8 22-1,-6-16-2,0-2 5,0 5-4,-2-1-5,3-1 3,-3 0 3,2 3 1,-2-3 3,0 1 3,-2-1-1,-1 4 1,-1-4-1,-4 1-4,0 1-5,-2-1-7,0 0-4,0-4-3,-3 3-11,0-1-3,-2-2-7,5-3-3,-3 1 0,0 0-5,0-4-2,1 0-2,1-3-3,1 1-6,-1-5 0,1 0-5,1 1-1,0-6-2,5 1-3,-1-1-3,4 0-1,1 1-3,4-3 2,0-1-1,3 2-5,2 1 1,-1 0-4,2 1 1,0-1 0,6 1 1,-2 2-5,1 1 4,0 1-3,2 1 2,-2 1-4,2 2 3,0 0 1,-3 3-2,2 2 5,1 2 1,-1 0-1,2 3 7,-4 2-1,2 0 2,-4 3 1,-1 3-1,3-2 2,-3 7 2,-2-3 1,-3 2 0,-2-1 2,0 4-1,-4-3 1,-2 4 2,0 1-3,-4-2-3,-1 3 0,-3 0-1,-3-2 1,-2 0-4,1-2 1,-4-1-1,2 1-4,-4-1 4,1-3-3,-2 0 0,2-2 0,-2-1-1,4 0 1,-2-3-3,-1-1 0,4-1-1,-1-1-1,1-2-1,0-2-2,4 1 0,-2-3-2,2 3 0,2-6-1,-2 3 2,2-1-2,0-1-1,1 0 0,1-1 1,0 1-1,3-3 1,-2 1 0,1 1-3,2-3 1,2 0-1,2 1-2,-2-1 5,2 6-4,2-11 1,2 3 1,0 1-1,0 0 0,3 2 1,2-3 2,1 1-2,1 1 1,1-2-3,2 3 3,-2-2-2,2 2 2,4 0 2,-4 0 2,5 1 5,1 1 2,-2 3 4,4-2 2,-1 2 3,0 2 0,2 0 2,-1 1 0,5 1 1,-1 4-4,1-3 4,3 3 1,2 4-3,0-3 0,-1 3-2,1-3-1,-2 2 0,-3-3 0,1 2-2,-3-2 4,0-1 2,1-2 4,-1 1 4,-3-2 4,-2 2 2,0-5 4,1 4 2,-5-3 4,4-2 4,-4 0 3,4-2 3,-6-4-2,3 0 4,-4-1-9,2-3 0,-3 1-4,4-6-4,-8 1-3,5-3-5,-1-5-2,-1 2-3,0-1-1,-3-1-7,0-4-1,-2 4 3,2 0-16,-2 2-19,-4 1-35,-2 0-53,1 3-66,-2-1-73,-3 4-91,-2-2-103,-4 1-234,1 3 22,2 0 87,-2-4-375,3 5-417</inkml:trace>
  <inkml:trace contextRef="#ctx0" brushRef="#br0" timeOffset="141368.43">7881 11901 888,'0'0'136,"-6"5"-36,6-5-19,-2 3-4,2-3 0,-4 5-1,4-5-3,0 0-2,-2 4 3,2-4 4,0 0 2,0 0-4,0 0 1,0 0-3,0 0 4,-2 5 0,2-5 7,0 0 3,0 0 3,0 0 3,8 4 0,-2-2 1,-6-2-2,10 0-2,1 1-4,-11-1 0,21-1-9,-8-1-6,3 0 2,2 0-9,-2-2-8,4 1-2,-3 1-8,1-3-5,0 2-4,-2 1-3,0-1 5,-4-2-12,-1 3 0,-1 1-13,0-1-8,-2 0-15,0 0-16,-2 0-36,-6 2-31,6-6-37,-2 2-47,-2 2-60,-2 2-109,0-7-142,0 1 29,3 1-146,-3 5-102</inkml:trace>
  <inkml:trace contextRef="#ctx0" brushRef="#br0" timeOffset="141853.63">8312 11567 1736,'3'-7'38,"-3"2"24,2 0 15,-2 5 11,3-7 6,-3 2 13,0 5 5,0 0-1,0-9-3,0 9-8,0 0-4,0 0-7,0 0-11,0 0 3,0 0 2,0 0-3,0 0 0,0 19 6,-3-9-1,3-1 0,0 2 2,0 3 0,-2 0 1,2 4-4,0-1-5,0 2-2,-3 0-4,3 2-6,0 1-4,3 0-3,-3 2-2,2-4-10,1 3 1,-1-1-7,-1 0-5,6 0-2,-4-1-5,4-3 0,-1-1-3,4 0-1,-3-3-3,6-2 3,-2-2-3,2-3-3,2 1-2,-1-4-1,1 1-3,-2-5 1,2 0-2,0 0-2,-3-2 1,3-3 2,-2-1-3,0 0-2,-3-1 4,-4-1 1,1 3 1,-3-2-1,-4 0 0,0 2-5,0 5-1,-11-5-2,3 2-1,-4 3-8,-4 0-32,2 3-57,-3 0-51,-3 1-77,4-1-101,-4 2-148,2-3-119,1 1 46,2-1-320,0 2-346</inkml:trace>
  <inkml:trace contextRef="#ctx0" brushRef="#br0" timeOffset="147891.2">8764 11584 2186,'0'0'-120,"0"0"27,0 0 22,0 0 17,0 0 17,0 0 14,0 0 11,0 0 7,0 0 10,0 0 7,0 0 6,4-4 1,-4 4 4,0 0-4,0 0 0,0 0-3,0 0 10,0 0 3,9 12 10,-7-8 3,2 4 7,-2 1 1,0 0 1,3 2-1,-3 0-4,2 4 1,0-1-5,1 2-3,-1 0-3,0-2-5,2 2 0,-2-1-4,0-2-3,4 2-1,-4-1-5,0-1 3,-2-4-21,2 3-27,-2-5-31,2 3-38,0-2-33,-2-2-51,-2-3-109,1 1-338,-1-4-126</inkml:trace>
  <inkml:trace contextRef="#ctx0" brushRef="#br0" timeOffset="148122.19">8711 11763 1697,'-4'-4'-13,"1"0"9,3 4 8,5-9 11,0 3 6,1-1 4,4-1 0,2 0-2,4 1 4,3-3-6,0 0-3,2 1-3,1 0-1,-4 1-15,3-2-26,-1 6-32,-3-3-33,2-1-58,-3 1-129,-1 0-157,0-1 56</inkml:trace>
  <inkml:trace contextRef="#ctx0" brushRef="#br0" timeOffset="148528.96">9169 11521 1147,'0'0'22,"0"0"19,0 0 12,-5-4 14,5 4-1,0 0 5,0 0 6,0 0 0,-10 9 3,6-5 4,0 2-6,-3 4 1,4-2 2,-1 3-1,0 0 0,2 2-5,0-1-4,2 2-3,0 1 0,2-1-5,0 2-4,0 0-5,2 1-1,1-2-4,4-1-1,-1-1-3,0-2 0,3 0-1,-1 0-3,1-3 0,2 1 0,-1-6-3,2 1-2,-4-4-1,5 0-4,-3-2-1,-1-3 5,2 0-4,-2-2 2,0-3 6,-2-2-5,0 0-1,-3-5-6,0 0 2,-1 2-3,-5-2-5,2 1-2,-4 0 2,-3 3-6,1 0 0,-4 2-14,-2 0-13,-6 4-26,2 1-33,-3 2-44,-2 3-66,2 1-65,-3 0-173,2 3-83,-2 1 67,4 0-102,-1 3-40</inkml:trace>
  <inkml:trace contextRef="#ctx0" brushRef="#br0" timeOffset="150930.28">14047 12088 1604,'-4'3'87,"4"-3"21,0 0 7,-8 3 7,8-3 6,0 0 10,0 0 9,-4 3 12,4-3 5,0 0-11,0 0 6,-7 3-6,7-3-5,0 0-7,0 0-7,0 0-6,0 0-9,0 0-1,0 0-3,23 0-8,-9-3-9,-2 0-8,5 0-9,4 0-6,0-2-8,5 2-7,0-1-4,-1-1-3,-2 0-9,-2-1-2,1 2-4,-6 1-19,1-2-24,-2 4-30,0-3-49,-5-2-67,-2 1-65,0-1-75,-5-1-67,2 0-150,-1 0-63,-4-1 50,4-1-238,-2 0-248</inkml:trace>
  <inkml:trace contextRef="#ctx0" brushRef="#br0" timeOffset="151380.36">14732 11605 2077,'0'-8'5,"2"0"37,-2 1 26,0 1 15,0 1 14,0-1 11,0 1 6,0 5 11,0-9-11,0 9-5,0-8-5,0 8-7,0 0-9,0 0 0,0 0 4,0 0 6,-11 20 4,5-8 4,2 5 3,-3 0-4,-1 6-5,-1 2-6,5 3 1,-4 6-6,2 4-2,-4-1-12,4 0-2,0 4-3,2-1-2,4-2 6,0 2-6,2-4-5,4 1-6,2-6-4,4 4-6,2-6 0,3-3-2,5-1-6,0-4-1,4-1-1,4-6-6,1-2 0,-1-5-2,0-3-3,1-2-2,-1-4-3,0-2 0,-3-1 0,1-3 9,-5-3-1,0-3-1,-4 1-1,-5-3-3,-4 4-3,-6-3-2,-6 2-2,-6 0-5,-10 4-3,-7-2-22,-13 4-34,-6 4-53,-1 1-63,-6 2-88,3-2-129,1 6-266,-1-1 6,3 4 83,3 0-420,2 3-455</inkml:trace>
  <inkml:trace contextRef="#ctx0" brushRef="#br0" timeOffset="157447.13">8211 13641 2478,'0'0'-87,"0"0"30,0 0 31,0 0 10,0 0 15,0 0 11,0 0 12,0 0 9,0 0 9,0 0 9,0 0 1,0 0 6,0 0 1,0 0 14,0 0 6,0 0-1,0 0 2,0 0 8,20 6-2,-18-2 6,2 0-3,-2 3 10,2-1-6,0 1 9,-2 2-8,1-1 2,2 2-5,3 4 0,-2 0-3,-2 1-8,-2-1-5,3 2-10,0-3-4,-2 7-5,0-6-6,2 3-4,0 0-1,-1-2-4,0-1-8,-3-2 1,2 0-30,-1-4-18,3 1-38,-4 0-35,-2-3-44,1-3-49,0-3-46,0 0-48,0 0-51,0 0-112,6-11-61,-4 4 25,0 0-151,-1 0-124</inkml:trace>
  <inkml:trace contextRef="#ctx0" brushRef="#br0" timeOffset="157724.42">8415 13740 1697,'0'0'28,"0"0"30,2-5 21,-2 5 8,0 0 8,0 0 3,0 0 8,0 0-3,0 0 0,2-5-10,-2 5 4,0 0 2,0 0-5,10 0-4,-10 0-6,15-3-7,-6 3-10,1-2-4,-1 2-5,2-2-9,1 0-2,-1 0-6,1 2-18,2-1-25,-2-1-29,-3-2-41,2 0-45,1 2-48,-2-2-55,1-1-101,-1-1-111,1-1-2,-2 5-125,1-5-60</inkml:trace>
  <inkml:trace contextRef="#ctx0" brushRef="#br0" timeOffset="157931.88">8742 13558 1609,'0'0'53,"3"-7"27,-3 2 7,0 5 14,0-9 16,3 3 6,-3 6 5,0-8-2,0 3-9,0 5-8,2-6-11,-2 6-9,2-4-11,-2 4-13,0-5-20,0 5-22,3-5-27,-3 5-27,3-5-34,-3 5-32,4-4-40,-4 4-26,0 0-34,6-1-66,-6 1-93,0 0-234,0 0-91</inkml:trace>
  <inkml:trace contextRef="#ctx0" brushRef="#br0" timeOffset="158199.15">8800 13551 1502,'2'4'-27,"3"5"36,-3-5 23,2 3 17,-2 1 22,2-1 18,0 0 15,0 1 9,0-1 9,-2 3 11,4-3 2,-4 4 3,2-2 0,0 0 1,-2 1 7,4 6-8,-4-8 1,2 8 3,1-5 12,-1 3-10,-1-1-11,0-1-6,0 1-4,-1-2-2,0-2-5,0 3-6,-2-2 0,0-1-9,0 1-9,-2-1-6,0-1-10,-6-1-8,5 3-5,-5-5-5,-1 4-11,-1-2-31,-2-3-41,-2 0-56,4-2-49,-5-1-67,0-1-78,2-3-82,-3-1-187,2 2-25,4-2 64,-1-1-303,-2-1-294</inkml:trace>
  <inkml:trace contextRef="#ctx0" brushRef="#br0" timeOffset="163489.57">9098 13769 2082,'-8'2'-77,"8"-2"24,0 0 23,0 0 7,0 0 14,0 5 19,0-5 14,0 0 15,0 0 5,0 0 10,0 0 6,0 0 0,0 0 5,0 6 4,0-6 2,0 0 0,0 0 0,0 0 1,2 6-3,-2-6-4,0 0 0,0 0-3,0 0 0,0 0-7,0 0 3,0 0-3,0 0 2,0 0-3,0 0 1,0 0-4,0 0-2,0 0-1,0 0-6,0 0-1,6 3-2,-6-3 14,0 0-5,9 2 4,0 1 0,-9-3 1,16 2-6,-5-2 3,0 0-10,1 0 4,3-2-3,-2 2-2,2-3-5,1 1-4,0 2-4,-1-3-4,-1 1 0,-1 0 0,1 0-1,-4-1-1,4 0-5,-3 2-7,-1-1 7,1 0-6,-1-2 2,-1 2-4,-3 1 11,3 1-7,-9 0-2,12-5-4,-8 2-1,-4 3 3,12-2-4,-12 2-6,8-2-16,-8 2-20,6-2-32,-6 2-23,0 0-37,0 0-37,0-5-46,0 5-55,0 0-111,-6-8-130,6 8 35,-2-7-203,0 2-172</inkml:trace>
  <inkml:trace contextRef="#ctx0" brushRef="#br0" timeOffset="163866.18">9437 13622 1752,'0'0'-41,"0"0"29,0 0 29,-2-8 12,2 8 10,0 0 8,0 0 9,0 0 9,0 0 7,0 0 0,0 0 4,2-5-5,-2 5 0,0 0 5,0 0 11,0 0 2,0 0 6,9 15 2,-7-7-10,0 0 3,0-1 0,1 3-8,-1 0-5,0 0 1,2 2-7,-2 1-12,2 3-2,-2-4-1,3 4-12,-3-3-1,2 3-8,-2-5-1,0 3-1,-1-3-2,2 0-4,-3-1-4,2-1-5,0 1-7,-2 0-11,2-5-19,1 3-16,-3-2-25,2-1-43,-2-5-47,0 6-50,0-6-52,0 0-104,0 0-111,0 0 9,0 0-122,7-15-80</inkml:trace>
  <inkml:trace contextRef="#ctx0" brushRef="#br0" timeOffset="164217.88">9710 13679 1561,'2'-4'14,"-2"4"26,5-7 17,-3 3 16,1 0 11,-3 4 16,0 0 11,2-5 7,-2 5 1,0 0-1,2-6 0,-2 6-8,0 0-12,2-3-7,-2 3-3,0 0 6,0 0-10,0 0-2,6 12 4,-4-3-5,0-1-7,0 1 5,0 2-7,0-2-6,3 3-6,-3 2-4,0-4-2,0 6 0,0-5-9,0 4-4,3-1-8,-3-2-1,-2 1-3,2-2 1,0 0-24,0 0-22,-2-2-37,2-1-30,-2-3-62,0 1-62,0-1-50,0-5-69,0 0-109,0 0-37,0 0 27,0 0-106,0 0-53</inkml:trace>
  <inkml:trace contextRef="#ctx0" brushRef="#br0" timeOffset="164433.3">9690 13821 1556,'0'0'53,"-7"-4"29,5 0 14,2 4 4,0-5 5,0 5 7,5-10-3,1 5 0,2 0 7,2-3-10,4 3-2,0-3-4,1 0-11,2 1-9,0 0-5,-1 0-11,0-1-5,0 3-11,-2-1-21,2 1-27,-3-1-29,-5 2-40,5-1-44,-3 1-46,0 0-54,0 0-92,0 1-81,5-2-266,-4 1-148</inkml:trace>
  <inkml:trace contextRef="#ctx0" brushRef="#br0" timeOffset="164610.2">10162 13588 1772,'2'-4'27,"2"0"29,-1 1 16,-3 3 12,4-9 8,-2 7 2,-2 2 2,2-7-6,-2 7-5,4-4-12,-4 4-6,4-4-5,-4 4-26,3-5-21,-3 5-27,0 0-29,5-6-39,-5 6-40,4-1-35,-4 1-45,0 0-89,0 0-332,0 0-118</inkml:trace>
  <inkml:trace contextRef="#ctx0" brushRef="#br0" timeOffset="164885.04">10213 13594 1680,'2'6'1,"-2"-1"37,0 2 22,2 0 18,-2 0 18,0 1 13,2-1 12,-2 1 13,0 0 2,1 2 8,2-2 4,-1 1 6,0 2-2,0 0 0,3-1-9,-3-1-5,0 3-4,2 1-4,-2-4-6,0 3-9,0-1 3,3-2-3,-5 3-2,2-2 5,-2-1-2,0 1 0,-2-1-6,-1-1-6,-3 1-6,0 1-10,-2 2-8,-2-5-7,-1 3-9,-3-1-5,2 1-8,-5-2-24,0-1-36,-2-1-48,-1 0-63,2-3-51,-1-1-67,2 2-80,-2-6-95,2 0-185,4 0 27,5 0 70,-1-1-329,5-3-317</inkml:trace>
  <inkml:trace contextRef="#ctx0" brushRef="#br0" timeOffset="166745.6">10323 13523 2024,'0'0'-152,"0"0"24,0 0 15,0 0 13,0 0 15,0 0 8,0 0 12,0 0 7,0 0 8,0 0 3,0 0 12,0 0 3,0 0 1,0 0 9,0 0-2,0 0 10,0 0 2,0 0 4,0 0 9,0 0-5,0 0 3,0 0 2,0 0 0,0 0 8,0 0-1,0 0 2,0 0 2,0 0-4,0 0 7,0 0 3,0 0 2,0 0-4,0 0 5,0 0 0,0 0-4,0 0 4,0 0 0,0 0-5,0 0 1,0 0 2,0 0 3,0 0 1,0 0 1,0 0 3,0 0-1,0 0 2,0 0 6,0 0-1,0 0 7,0 0-2,0 0 2,0 0 3,0 0 2,0 0 4,0 0-1,0 0 0,0 0 2,0 0-1,0 0 1,0 0-4,0 0 1,0 0-2,0 0-2,0 0-2,0 0-5,0 0-1,0 0-4,0 0 3,0 0-4,0 0-2,0 0-2,0 0 1,0 0 4,-5 4 4,1 0 6,2 4 5,-4-1 0,-2 5 8,-2 1 6,-2 4 1,0 4 1,-6 4 3,-1 1 3,-4 9 6,-1 0-3,-3 2-4,2 1-2,-1-2-6,1 1-15,6-9 0,0 1-7,0-3-5,4 0 2,3-8-2,-2 2-7,2-3 2,5-4-4,-1-2-3,2 0-5,-3 0 3,5-1-1,-3-3-3,0-2 0,6 1 7,-3-2-7,2-1-3,2-3-6,-4 6 3,4-6-9,0 0-7,0 0-11,0 0-18,0 0-22,0 0-29,0 0-40,-2-15-44,2 15-54,2-11-93,-2 1-131,1 2-11,-1-1-157,3-3-116</inkml:trace>
  <inkml:trace contextRef="#ctx0" brushRef="#br0" timeOffset="167370.22">8864 13472 1573,'8'-2'-23,"-8"2"21,9-2 17,-3 0 16,-6 2 11,0 0 14,11 0 7,-11 0 9,0 0 7,0 0 3,10-2 1,-10 2-3,0 0 0,0 0-2,0 0 5,2 13 2,-4-5 9,-4 5 2,0 5 0,-3 0-2,-3 6-2,0 4-1,-4 5-6,-4 6-4,-5 4-6,-5 12-11,0 0-4,6-10-1,2-4-9,0-3-8,6-6 0,1-3-7,5-7-1,0 0-14,0-1-16,1-6-24,6-2-21,1-4-34,0-4-38,4-3-44,3 1-55,-5-3-47,0 0-123,19-10-79,-11 5-210,-2-3-165</inkml:trace>
  <inkml:trace contextRef="#ctx0" brushRef="#br0" timeOffset="186672.27">15090 8561 557,'2'4'75,"0"0"-30,-2 1 5,0-5 11,2 10 1,-2-5 0,0 1 5,0-6 1,-2 11 3,2-5 4,0 2-3,-2-3 10,2 2 4,-2 0-6,2-1-7,0-1 2,0-5-4,-3 10 0,3-6 1,0 1 3,0-5 5,0 7 5,0-7 4,0 5 7,0-5 5,0 0 3,0 0 0,7 4 0,-7-4-5,0 0-9,26-9-1,-14 4-9,6-2-7,4-1-11,4-3-4,3-1-1,3 1-11,4-3-2,-1 1-6,4 0-32,-3 0-40,0-1-47,-4 1-49,2 3-61,-5-3-51,-5 1-106,-3 4-147,-6-3-163,-2 4-154</inkml:trace>
  <inkml:trace contextRef="#ctx0" brushRef="#br0" timeOffset="187145.33">15081 10401 1747,'2'4'11,"2"-1"17,-4-3 10,0 0 8,12 0 13,-12 0 23,14-7 12,-7 1 3,3-2-3,-1 1 2,6-4-3,-3 2-7,5-6-7,2 0-6,-1 2-8,5 0-4,-3-1 3,4 1-19,-1 1-37,1 1-51,-2 0-60,2 3-75,-5-3-133,-3 6-172,0-2-146,-6 3-126</inkml:trace>
  <inkml:trace contextRef="#ctx0" brushRef="#br0" timeOffset="187667.22">15274 11847 2011,'0'0'167,"4"-9"-13,0 2-24,3 2-11,3-4-9,3-1-12,3-1-9,6 0-10,4-1-7,3-4-36,1 1-53,8-5-78,5 3-99,-3-5-210,0 0-68,0 2-169,-4 0-137</inkml:trace>
  <inkml:trace contextRef="#ctx0" brushRef="#br0" timeOffset="194158.21">7845 16379 1550,'2'-9'107,"0"0"33,-2-2 13,0 2 1,0 3-6,0-2 10,-2 1 2,2-2 4,0 0-5,0 5-11,0 4-11,0-11-13,2 5-13,-2 6-19,0-9-21,0 6-34,0 3-38,4-8-37,-2 6-37,0-3-48,2 3-45,-4 2-50,8-5-80,-8 5-137,0 0-33,6 12-141,-4-10-107</inkml:trace>
  <inkml:trace contextRef="#ctx0" brushRef="#br0" timeOffset="194912.18">7835 16370 1666,'0'0'49,"-14"0"27,14 0 24,-12-4 14,6 4 12,6 0 8,-12-3 7,7 1 4,5 2 22,-8 0 10,0-3 7,8 3 0,0 0-5,-10-2-17,10 2-16,0 0-12,0 0-18,-12 7-3,10 0 8,0 8-7,2 4-5,0-2-4,-4 6-5,4 2-8,0 5 0,0 6-12,-1 0-7,-1 5-7,-2 0-5,1-1-3,-1 3-6,-1-5-6,4-1-4,-3-4-5,2-5-22,-2-5-25,3 0-27,1-2-40,0-6-47,0-1-39,1-5-44,3-1-42,0-5-49,2-1-31,-6-2-102,11-7-107,-6-1 11,5 1-285,-2-7-298</inkml:trace>
  <inkml:trace contextRef="#ctx0" brushRef="#br0" timeOffset="195157.96">8055 16687 2393,'2'-1'95,"-2"1"32,0 0 5,0 0 16,2-8 7,-2 8-1,0 0 1,0 0-5,0 0-13,0 0-12,2-4-14,-2 4-7,6-1-10,-6 1-7,17 0-9,-9-4-9,5 1-5,0 2-14,1-3-24,4 1-21,-2 3-39,4-5-44,-5 3-52,-1-5-56,0 3-63,0-4-63,0 3-148,0-3-61,-3 1 51,0-2-217,-1-1-181</inkml:trace>
  <inkml:trace contextRef="#ctx0" brushRef="#br0" timeOffset="195356.09">8372 16311 2070,'-4'-13'104,"-1"1"20,2 0 8,1 4 14,0-3 9,-1 1 5,3 2 4,-1 3-5,1-2-8,0-1-18,-4 2-15,4-1-11,0 7-21,0-8-32,0 3-37,0 5-38,5-7-38,-5 7-46,7-2-42,-7 2-57,0 0-41,8 9-89,-4 0-124,-3-1-3,2 3-167,-1 2-126</inkml:trace>
  <inkml:trace contextRef="#ctx0" brushRef="#br0" timeOffset="195591.95">8431 16479 1779,'7'15'71,"-2"-6"39,-4 2 18,6 2 11,-3 0 8,2 3 8,0-1 9,-1 4 10,-1 1 7,0 0 6,-1 1 2,1 6-2,-2-4 2,2 2-13,-2-3-10,-2 2-9,2 0-12,-4-3-11,2-1-8,-2 8-7,-2-10-12,-2 6-10,-1-5-5,-2 1-13,-1-5-10,-3 5-5,0-5-20,-3-2-32,-3 1-46,-1-4-50,0 1-56,-4-6-63,1-5-89,-4 0-97,0-5-200,-4-6-12,-3 1 77,-8-9-337,-1-2-345</inkml:trace>
  <inkml:trace contextRef="#ctx0" brushRef="#br0" timeOffset="198556.12">8823 16610 2227,'0'0'-52,"0"0"26,-6-7 19,6 7 16,0 0 10,0 0 7,0 0 10,0 0 11,0 0 4,0 0 9,0 0 7,0 0 0,0 0 7,0 0 1,2-8 5,-2 8-2,0 0 3,0 0 1,0 0 0,0 0 9,0 0 0,0 0-1,0 0 7,0 0 1,0 0-1,0 0 0,0 0-2,0 0 1,0 0-5,0 0-4,0 0-2,0 0-6,0 0-5,4-2-3,-4 2-8,0 0-4,0 0-3,0 0 1,14 0 7,-6 0 4,4-5 0,3 5-5,2-5-2,2-1-6,5 0-6,-1 3-4,2-7-5,0 1-3,1 5-5,-1-4-2,-1 0-2,-6 3-5,2 1-2,-4-2-1,2 0-2,-6 4-1,3-5 0,-4 3-2,-3 3-1,3-6-6,-4 6-14,0 1-19,0-7-34,0 7-28,-3-5-33,-4 5-35,5-2-17,-2-4-30,-3 6-40,0-7-49,2 1-31,-2 1-85,0 1-102,2-2-2,0-1-283,-1 0-283</inkml:trace>
  <inkml:trace contextRef="#ctx0" brushRef="#br0" timeOffset="198890.35">9344 16187 2200,'0'0'24,"2"-5"32,-2 5 21,2-8 11,-2 8 4,0-5 4,0 5-1,0 0 12,2-6-15,-2 6 4,0 0 0,0 0 5,0 0 13,0 0 3,7 14-2,-5-4 0,2-1 0,0 3-8,-1 0-2,1 5-10,0 1-6,1 3-6,-1 3-8,2 3-5,-4-4-8,2 2-4,0-2-5,0 3-5,2-5-2,-4-1-15,2 1-32,-2-6-40,2 0-46,0-2-43,-2-2-53,2-2-68,0-4-58,-2-3-104,5 0-127,-7-2 29,0 0-255,17-9-256</inkml:trace>
  <inkml:trace contextRef="#ctx0" brushRef="#br0" timeOffset="199173.74">9683 16287 2002,'0'0'29,"-2"-6"43,2 6 23,0 0 11,0 0 8,-4-1 3,4 1 2,0 0 12,0 0 1,0 0 4,-3-8-7,3 8-3,0 0-5,0 0 8,0 0 6,14-3 2,-6 0-9,2 0-10,6-1-21,0 0-8,3 1-8,1-4-9,-2-1-5,6 3-8,-5-1-15,0 0-11,0 3-33,-1-3-32,0 3-34,-4-1-47,-1-2-60,-3-1-68,4-2-77,-8 6-162,0-2-71,0 0 58,-1-2-239,-1 1-223</inkml:trace>
  <inkml:trace contextRef="#ctx0" brushRef="#br0" timeOffset="199386.08">10086 16012 2006,'4'-9'85,"-2"1"33,0-3 20,0 0 8,4 1 18,-4-1 15,2 1 5,-2-3 6,3 6-2,-2-7-16,1 7-12,-2-6-16,0 4-16,2 4-13,-2-3-17,0-1-26,0 5-45,0-4-48,3 5-40,-1 1-33,-4 2-40,6-7-42,-6 7-50,0 0-41,9 12-80,-7-7-119,-2 2-9,0 4-221,-2 0-191</inkml:trace>
  <inkml:trace contextRef="#ctx0" brushRef="#br0" timeOffset="199633.42">10168 16025 1965,'3'13'36,"-1"-4"35,0 2 22,0 4 13,0-6 10,-1 4 8,4 3 7,-1 1 27,0-2 6,0 0 16,3 4-10,-2-5 7,-1 6 1,0-6-2,-1 3-2,2 0-3,-1-2-5,1 4-11,-1-1-8,-2-2-8,0 0-12,-2-1-8,0 2-8,-2-5-8,2 1-7,-2-2-12,0 2-6,-5 1-7,1-1-7,0-3-7,-4 1-17,-4-4-32,1 4-42,-3-2-56,-1-5-56,2 1-57,-4-2-91,0-6-110,0 3-241,-2-2 35,4 2 72,0-7-411,4 2-429</inkml:trace>
  <inkml:trace contextRef="#ctx0" brushRef="#br0" timeOffset="202887.68">9793 13743 2347,'0'0'-161,"0"0"26,-10 0 20,10 0 18,0 0 15,0 0 14,0 0 11,0 0 11,0 0 13,0 0 7,0 0 4,0 0 11,0 0 2,0 0 1,0 0 4,4-10 4,-4 10 2,8-3 7,-8 3-4,10-7 6,-4 3-2,0 3-1,0-3 7,2 0-1,0 0 3,2 0 6,0 1-4,0-1 3,0 0 0,0 0 0,3 1 0,-3-2-5,-3 1 2,3 4-3,-4-5 1,-6 5 1,13-2 4,-7 1 3,-6 1 0,6-5 2,-6 5-1,7-2 0,-7 2-4,0 0 3,0 0-7,0 0 0,-19 10 1,10-8-1,-1 1-2,0 1-5,-1-1 6,1-1-8,-2 1-1,2 1 3,-1-3-1,3 2 0,-1-1-2,3 2 5,-3-4 6,9 0-4,-10 1-1,10-1-2,0 0-2,-6-5-2,6 5-2,0 0 0,0 0-3,14-13 3,-6 8 0,1 1-3,4-1 2,0-1-1,1 0 0,0 1-1,0-1-1,-1 0 2,0 3-3,-1-3 4,-1 3 4,-3-2 3,0 2 13,0-2 4,-2 1-6,-6 4-3,0 0 1,0 0-3,0 0-3,0 0-1,-28 2 0,15-2-4,1 5-6,-4-3 0,2 1-2,0 2-4,0-2-2,2-1 1,1 2-2,-1-2-3,5-1 3,-2 1-1,1 1-3,0-2 1,4 1-3,-4 0 4,8-2 2,0 0 0,0 0-1,0 0 0,0 0 2,0 0 0,0 0 1,0 0 1,10-13-1,-4 9-1,-6 4 0,10-5 4,-3 5-4,-7 0 1,10-7 3,-5 6 1,-5 1-2,6-2 3,-6 2 0,6-5 0,-6 5-4,0 0 6,0 0 0,0 0-3,0 0 1,0 0-3,-16 12 4,13-9-4,-5 0 3,1 1 0,3 0-3,-4-1 3,4 0-6,0 0 1,4-3-1,-8 6 1,3-4-1,5-2 1,0 0 3,0 0-2,3 7 1,-3-7 0,14 0-4,-14 0 5,13 0-4,-2-2 5,-1 0-2,4 2 1,-1-2 0,-3 1 1,3-1-3,-3 0-4,0 0-12,-3 0-25,-7 2-37,11 0-59,-11 0-135,0 0-347,0 0-119</inkml:trace>
  <inkml:trace contextRef="#ctx0" brushRef="#br0" timeOffset="204446.2">9318 15811 1812,'-4'-6'38,"4"6"14,-4-5-4,4 5-2,0 0-6,-4-2-2,4 2 4,0 0 23,-9 10 16,6 1 9,-5 3 9,-2 3 5,-2 7 2,-1 5 5,-6 10 2,-2 3-5,-9 15-4,1 6-6,-3 4-7,0 4-8,0 2-13,2-5-1,0 0-9,4 3-2,-2-5-4,4-3-5,-1-2-8,7-11-17,6-10-21,2-5-31,4-7-18,0-6-31,-4-1-33,6-2-34,-2 0-38,4-4-24,-2-3-67,2-4-126,-2-4-61,2-1-177,-3-1-134</inkml:trace>
  <inkml:trace contextRef="#ctx0" brushRef="#br0" timeOffset="204845.66">7921 16101 1674,'-4'-8'-36,"4"-1"36,-2 5 25,0-1 16,2-4 11,0 4 12,-2 0 6,2 5 1,0-9-1,0 9 4,2-6 7,-2 6 16,0 0 12,2 17 7,0-7 7,-2 9 1,-2 7-4,-4 11-13,-5 11-15,-8 20-4,-7 3-6,-1 6-9,-5 3-1,0 1-8,3 2-10,3-4-26,3 1-39,2-10-36,2-3-50,5-12-61,7-11-77,0-6-188,3-7-81,0-6 71,4-5-121,2-4-55</inkml:trace>
  <inkml:trace contextRef="#ctx0" brushRef="#br0" timeOffset="205793.14">9243 17409 1577,'-8'4'63,"-2"-2"30,1 0 17,2 1 3,7-3-1,-13 3-3,7-3-1,6 0 1,-11 1 3,7 3-1,4-4 0,-9 0 10,9 0-16,0 0-2,-6 2-12,6-2-6,0 0-7,0 0-1,0 0 3,13 7-20,-5-7-2,5 0-4,0 0-7,1 0-10,2-2 4,0-3-14,3 3-16,-2-2-38,1 3-39,-1-7-59,-1 2-66,-1 1-112,0 1-223,0-5 37,-1 0 64,2 1-137,-2 1-63</inkml:trace>
  <inkml:trace contextRef="#ctx0" brushRef="#br0" timeOffset="205985.87">9641 17086 1824,'-4'-14'153,"2"1"21,0-1 8,-1 5 7,1 2-15,-3-3 7,3 2 7,0 1-16,0-1-10,0 2-18,0 1-18,2 1-16,0 4-19,-2-8-30,2 8-46,0-5-30,0 5-29,0 0-38,0 0-49,0 0-50,17 13-63,-12-4-127,-1 3-151,0 2 53,0 1-173,-2 3-139</inkml:trace>
  <inkml:trace contextRef="#ctx0" brushRef="#br0" timeOffset="206218.53">9690 17297 1889,'2'4'80,"0"6"22,0-7 11,0 7 16,0-3 14,2 3-3,0 1-6,-2-1 23,2 2-8,-1 3 8,2-2-1,-5 0 0,2 0-5,0 1-7,-2-1-6,0 2-7,2-2-10,-4 2-9,0-2-8,-3 2-9,0-2-10,1 2-8,-4-1-7,2-1-4,-2 0-5,-2-1-33,0-2-35,2-5-44,-1 3-48,1-6-57,-2-4-65,10 2-78,-14-8-87,8 1-161,4-8-8,2 3 76,4-3-231,2-4-204</inkml:trace>
  <inkml:trace contextRef="#ctx0" brushRef="#br0" timeOffset="206699.65">9979 17278 2124,'0'0'111,"7"-2"26,-7 2 15,4-3 4,-4 3-14,0 0 1,0 0-1,0 0-16,0 0 3,0 0-12,0 0-5,0 0-11,0 0-10,0 0-11,-7-8-8,7 8-10,3-9-5,0-2-5,1 2-7,0 2-6,4-5-5,-2 5-3,5-8-4,-3 8-5,1 0-3,-1-1-3,1 2-3,-1-1 2,1 3 0,0 4 7,-1 0 9,0 4 7,0 3 13,1 1 5,0 5 4,-3 1 2,0-1-2,-3 4-3,-3 7 1,4-4-2,-4 3-4,-4 4-5,1-5 0,-3 9-7,0-6-3,-3-1-2,-2-3-3,3 2-2,-2-4 1,4 1-6,-5-5 0,2-2 0,1-4-4,-1 4-3,1-8 0,2 1-5,-1-6-2,7 0-3,0 0-4,-7-11 1,7 11-2,5-13-1,-1 9 0,2-3-4,3 1 2,2 1 0,3-3 2,2 1-1,0 1 3,6-1 0,5 7-1,1-7 2,-1 7 0,3-1 0,0-3-2,-4 4-1,0 0-27,-3 0-48,3 4-51,-2-4-60,-4-4-88,4 4-96,-5-3-167,-1 3-77,0-2 51,-2-1-372,2 1-412</inkml:trace>
  <inkml:trace contextRef="#ctx0" brushRef="#br0" timeOffset="207407.38">10668 17105 2554,'-2'-8'-9,"0"-3"37,0 2 30,2 4 16,-2-1 7,2 2 12,0 4 10,0-11 9,0 11-1,0-6-12,0 6-5,0 0-6,0 0 14,0 0 14,0 0 5,2 25-1,-4-9-10,2-1-10,-2 4-8,-1 1-8,1 2-5,0 4-7,-5-2-7,3 0-8,-2 5-5,-3-4-18,3-1-37,-2 1-47,-1 1-41,0-4-44,1-5-54,2-1-53,-2-1-67,1-6-126,0-1-117,3-3 50,0-5-240,4 0-234</inkml:trace>
  <inkml:trace contextRef="#ctx0" brushRef="#br0" timeOffset="207622.24">10476 17195 2098,'-3'-12'54,"-2"7"42,5 0 22,-2-1 13,2 6 3,0-7 5,0 7 1,0-6-11,0 6-9,7-5 23,-7 5 6,17 0-4,-2 5-4,1-5-12,5 6-12,4 1-12,1 1-9,0-2-7,2 3-12,-3 1-30,3 0-49,-3-5-54,3 3-55,-9-1-72,8 1-91,-8-2-163,0-1-132,-3 4 69,3-4-271,-5-1-259</inkml:trace>
  <inkml:trace contextRef="#ctx0" brushRef="#br0" timeOffset="208199.46">11083 17065 2119,'-10'5'30,"10"-5"41,0 0 22,-9 0 13,9 0 4,0 0 1,0 0-1,0 0 14,0 0 13,0 0-14,0 0 1,12-13-8,-1 7-10,2-1 2,1-1-12,3 3-9,1-7-11,-3 4-7,4 1-32,-1-1-35,-3 0-45,3 1-47,-4-1-74,3-1-75,-4-1-100,-1 2-160,1 1-8,-2-3 65,2 3-113,-3 0-58</inkml:trace>
  <inkml:trace contextRef="#ctx0" brushRef="#br0" timeOffset="208402.21">11464 16613 1589,'-4'-11'97,"-1"-3"41,2 3 13,-1 2 9,2-3 1,-1 5 5,-2-2 4,2 2-5,3-2-15,-1 5-18,1-2-10,-2-2-18,2 8-13,0-7-32,0 2-31,0 5-21,0 0-23,0 0-44,0 0-47,11 0-49,-11 0-54,9 9-89,-7-1-131,2 3-31,-2 2-135,0 1-95</inkml:trace>
  <inkml:trace contextRef="#ctx0" brushRef="#br0" timeOffset="208625.96">11521 16827 1723,'4'13'70,"0"-1"37,1 1 23,2 0 15,-3 0 14,2 3 2,0-1 3,0 4 15,3 1 5,-5 0 4,3-5-4,-3 5-4,-2 0-4,2-3-7,-2 2-10,1 0-9,-3-4-10,2 4-12,-4-4-10,-1 1-9,-1 1-11,-4-2-6,-1-1-12,-2-1-7,-1-4-10,-5 5-28,-2-3-47,-2-2-44,-3 0-68,2-3-69,-2-3-81,1-3-78,1-6-172,-6 1-65,6-2 50,-2-7-312,-1-7-335</inkml:trace>
  <inkml:trace contextRef="#ctx0" brushRef="#br0" timeOffset="210381.48">12250 16704 2524,'0'0'49,"0"0"10,0 0-2,0 0-3,0 0-9,0 0 3,0 0-5,0 0-4,0 0-3,0 0-2,0 0-1,0 0-2,0 0-3,0 0-3,0 0-2,27 2-4,-27-2 1,15 0-2,-6-2-16,-2-1-23,2 1-35,1-2-38,-2 2-54,0-4-64,0 5-170,0-5-82,-1 4-152,-7 2-114</inkml:trace>
  <inkml:trace contextRef="#ctx0" brushRef="#br0" timeOffset="210571.79">12329 16861 1785,'-8'9'92,"4"-1"34,0-3 14,-1-2 1,4 2-1,-1-1-4,2-4-2,-4 10-10,4-7-19,0-3-9,0 0-8,7 4-14,-7-4-6,13 0-16,-1-5-26,-2 5-36,5-9-46,-2 2-56,5 2-70,-5-3-105,4 0-174,0-5-3,-2 5-133,0-4-97</inkml:trace>
  <inkml:trace contextRef="#ctx0" brushRef="#br0" timeOffset="211775.17">12798 16556 1670,'-6'2'48,"6"-2"30,-12 4 21,12-4 9,-7 0 3,7 0-2,-7 2 3,7-2 2,-6 4 4,6-4 3,0 0-7,-6 1-6,6-1 9,0 0-8,0 0-3,0 0-4,0 0-8,21-7-6,-12 3-9,-1 2-3,2 0-4,2-3-6,-2 5-5,4-7 0,-1 5-5,-2-3-1,2 3-8,-1-2-3,-4 2-4,4-3-2,-4 3-1,0 2-2,-2-6 1,1 6-1,-2-6-3,-5 6 0,12-2-4,-8 2-4,-4 0-1,9-5-2,-9 5-5,5-2 3,-5 2 1,0 0-6,9 0-2,-9 0 2,6-4-7,-6 4 3,0 0-4,0 0-1,8-1 1,-8 1-1,0 0-3,0 0 3,0 0-1,6-4 1,-6 4 0,0 0-1,0 0 0,0 0-2,6-3 5,-6 3-2,0 0-1,0 0 0,0 0-4,0 0 1,0 0 0,0 0 2,0 0-5,0 0 4,0 0-2,0 0 2,0 0 0,0 0-4,5-1 2,-5 1-1,0 0 2,0 0-1,0 0 0,0 0-2,0 0 3,0 0-2,0 0 1,0 0-4,0 0 2,0 0-2,0 0-1,0 0-1,0 0-6,0 0 1,0 0 0,0 0 0,0 0 1,0 0 1,0 0 0,0 0-1,0 0 1,0 0-2,0 0 2,0 0 3,0 0-1,0 0 2,5-4-1,-5 4 1,0 0-1,0 0-1,0 0 0,0 0 4,0 0-2,0 0 1,0 0 3,0 0 2,0 0-5,0 0 3,0 0 1,0 0-2,0 0 1,0 0-1,0 0 1,0 0 1,0 0 0,0 0 0,0 0-5,0 0 6,0 0-1,0 0 0,0 0 2,0 0-6,0 0 3,0 0 1,0 0-2,0 0 3,0 0-1,0 0 1,0 0 2,0 0-7,0 0 6,0 0-3,0 0 0,0 0-2,0 0 3,0 0 0,0 0 2,0 0-3,0 0 3,0 0-3,0 0-1,0 0 2,0 0 1,0 0 1,0 0-3,0 0 3,0 0-1,0 0-3,0 0 2,0 0 6,0 0-2,0 0-4,0 0-1,0 0-2,0 0 3,0 0-2,0 0 0,0 0-1,0 0 0,0 0 4,0 0-1,0 0-2,0 0 4,0 0-1,0 0-2,0 0 0,0 0 0,0 0 2,0 0-6,0 0 5,0 0-2,0 0-7,0 0-8,0 0-5,0 0-8,0 0-5,0 0-12,0 0-19,0 0-33,0 0-20,0 0-30,-8-8-30,8 8-32,-4-2-32,4 2-40,-6-7-85,2 3-74,4 4-3,-10-6-142,6 4-88</inkml:trace>
  <inkml:trace contextRef="#ctx0" brushRef="#br0" timeOffset="212293.21">12868 16474 1583,'-6'5'-9,"-3"2"26,3 1 13,-1-3 11,1-1 8,0 1 10,2 1 4,-2 0 4,2-2 3,0-1 7,0 3 2,2-4 4,2-2 9,0 0 5,0 0 2,10 5-6,-10-5-10,18-5-1,-3-1-7,0-1-10,0-1-4,1 0-9,2 1-3,0-2-3,2-2-4,-3-2-1,-5 6-1,4-7 2,-6 3 0,0 1 0,1 2-1,-2-4 2,-3 4 1,-2-3-2,-2 3 1,2 1-2,-3-2-1,3 2 4,-2 1 3,-2-1-1,2 1-5,0 2-4,-2 4-5,0 0-2,0 0-4,0 0 0,0 0 7,-17 12 1,13-1 1,2 1 3,-5 5 2,3 0 0,2 2-3,-3 7 5,3-2 4,0 2-3,2 3 0,-2 1-3,-1-1-1,2-2 0,-1 1-2,2-1 3,-2 1-4,0-2 1,-1 2-3,0-6 2,1-2-5,-3 0 1,-2-2 1,3-1-4,-2 0 0,-2 0-2,-1-4-2,3-4-3,-7 3-6,2-4 1,-3-1-2,-2 1-3,0-2-16,-1-4-22,-4-2-23,2 0-28,1-2-26,-2-6-40,-2 1-36,-2-4-40,1-6-53,5-3-49,-1-6-146,2-3-74,0-1 37,1-3-220,4-8-215</inkml:trace>
  <inkml:trace contextRef="#ctx0" brushRef="#br0" timeOffset="212651.55">12705 15957 1925,'5'-7'20,"0"-1"23,5 0 14,-5 3 13,5-2 8,1-1 2,4 2 3,-1 1-1,2 3-3,2-2-6,-4 4-1,3 0-3,-2 4-5,2-2-3,-3 3-3,0 1 2,-2-2-8,-2 3-3,-3 2-2,-3-1-7,-1-1 0,-4 1-2,-1 1-5,-6-2-6,3-1 2,-1-1-3,-4 1 1,-2-4 0,2 4-3,-2-6 8,1-3-3,-2 0 0,0 1-1,3-4-3,0 1-2,-2-1 0,4-1-2,4 1-4,0 2-2,0-5-1,4 4-5,2-3-3,-2 8-13,10-5-21,-2 1-30,2 2-35,2 2-50,5 2-56,2 2-63,-2-1-146,5-1-75,-4 6 37,6-1-91,-1 1-39</inkml:trace>
  <inkml:trace contextRef="#ctx0" brushRef="#br0" timeOffset="213205.97">13574 16363 1565,'-16'-7'89,"16"7"24,-5-6 14,5 6 5,-5-5 0,5 5-2,-9-4 4,5 4-1,0-6-7,-2 2-2,6 4 0,-6-4 0,1-1-5,5 5-3,-7-2-17,7 2-8,-2-5-11,2 5-5,0-8-11,0 8-11,7-7-4,-3 2-5,3 3-6,-1-1 0,0-1-6,3 4 2,-1-5-3,3 4-5,0 1 1,-3 0 2,2 0 0,1 1 1,-4 4-1,1 2 7,-3 0 4,2 0-3,-3 2 1,1 2 3,-5 5 0,-2-1-1,-2 2-2,-3 4-2,1-1-4,-2-2-6,-3 3 1,0-2-3,1 2-2,-1-2-1,0 0-1,3-3-3,0-3-3,1 0 0,1-4-4,2 2-4,0-3 4,2 1 3,2-4 1,2 2 4,6-4-1,0 0-1,11-3-2,3-3-1,10 0-3,2-4-11,11 0-53,10-1-62,13-15-95,5 0-130,-3 4-252,-1-4 9,-10 4 71,-8 3-330,3 2-328</inkml:trace>
  <inkml:trace contextRef="#ctx0" brushRef="#br0" timeOffset="213641.8">12976 17561 2240,'-21'5'-3,"0"1"47,4-5 30,0 1 18,4 2 9,3-2 14,1-2-9,-1 2 6,3-2 1,1 4 3,6-4-6,-11 1-9,11-1-1,0 0 5,0 0-8,0 0-6,34-7-9,-17-1-13,3 7-3,0-5-27,6 1-38,1-3-43,-1 1-42,1 0-62,-1 1-77,-2 0-71,-2 5-168,0-1-50,-6 2 71,1 2-160,-2 3-101</inkml:trace>
  <inkml:trace contextRef="#ctx0" brushRef="#br0" timeOffset="213828.05">13167 17712 1798,'-7'6'134,"1"-1"36,0 2 18,1-5-4,3 6 13,2-8-4,-8 5 4,6-3-8,2-2-11,0 0-11,0 0-17,0 0-12,19-7-13,-5 0-12,4-1-16,4-1-42,2-2-53,8-3-58,-3 0-67,4-1-88,7-5-92,-10 5-194,3-3-34,1 5 53,0-2-228,0 2-200</inkml:trace>
  <inkml:trace contextRef="#ctx0" brushRef="#br0" timeOffset="214012.46">13883 17472 2048,'0'0'139,"-19"-7"50,19 7 12,0 0 12,-5-2-5,5 2-12,0 0-16,0 0-19,0-6-19,0 6-15,8-5-21,0 2-48,2-4-62,-1 2-57,2-2-62,3 0-81,0-1-78,1-3-175,-2 1-48,1 3 39,-1-1-169,-2-2-132</inkml:trace>
  <inkml:trace contextRef="#ctx0" brushRef="#br0" timeOffset="214352.09">14099 17249 1971,'0'0'124,"0"-5"0,2-1-11,0 0-9,2 3 4,2-3 9,3 0 4,1 1 13,6 1 17,-2-4 11,3-2 4,4 3 0,-2 2-8,7 0-1,-5-1-2,4 5-13,-6-3-14,1 4-10,-4 4-1,0-3-1,-6 7 3,-2 3-2,-4-2-4,-4 6-8,0-1-6,-4 6-6,-4-1-5,0 2-13,-4-1-5,2 2-5,0-3-4,-1-2-2,-2 2-12,5 2 1,-1-8-9,3 0-3,0 1-2,2-7-5,4 3 0,1 0 7,4-9-8,0 1 0,9-2-3,5-2-2,8 1-3,15-11-23,11 3-40,28-11-58,2-4-81,3-6-101,5-5-162,3 0-271,1-4 48,5-3 81,3-6-471,7-2-530</inkml:trace>
  <inkml:trace contextRef="#ctx0" brushRef="#br0" timeOffset="-214397.85">14590 13843 2800,'-3'8'-66,"3"-8"26,0 5 16,0-5 8,0 0 9,5 7 14,-1-6 19,-4-1 20,15 4 7,0-6 3,2 0 1,6 1-4,2-4-5,5 1-3,-1 1-7,3-1-1,-2-2-14,-1 1-34,1 1-49,-3-2-65,3 1-66,-4-3-131,-1 3-153,1-2-189,-2-1-160</inkml:trace>
  <inkml:trace contextRef="#ctx0" brushRef="#br0" timeOffset="-213736.53">15538 13638 1927,'0'0'55,"0"0"25,0 0 7,0 0 1,0 0 1,0 0 5,-22 5 1,15-2 1,-2-2-1,0 3-8,2-2-6,-4 0-4,3 1-7,-3-1-1,0 0-4,3 0-6,0-2-5,8 0 1,-17 4-9,12-4-6,5 0 1,-15-4-7,9-2-2,-2 3-5,3-5-2,-1 1-4,1-4-4,3 3-1,0-4-3,0-1-2,4 0-1,0-4 0,3 2-2,1 1-1,1-1-1,3 1-1,5-1-5,-1 3 4,6 1 0,1 2 1,3 3 9,-3 1 0,4 5 8,3 5 11,-1 2 4,3 7 3,0 3 2,-5 2 5,-4 3 5,-2 5 0,-5 4-8,-4 3 6,-4 2-5,-6 4-3,-2 4-1,-11 3 3,0 3-7,-10 13-6,-3-4-2,0-11-2,4-11-2,-2 1-1,1-6-4,1-8 2,1-2-1,4 0-1,1-6-1,-3-3-1,4-5-4,2-1-3,1-5-1,1-2 5,0-2-9,3-4 6,2-1-8,1-5 1,3 0 1,0 1-6,4-2 0,2-2 1,1 1 2,3 3 6,2 0 7,6 1 1,2-2 3,6 7 7,1 1 6,5 3 6,0 2-1,1 1 3,7 5-6,0 0 6,-1-2 4,1 5 0,-2-3 1,-1 0 5,-2 1 8,0-1-2,-6-2 3,3-3 0,-6-2 1,3-2-4,1-3-6,-2-5-6,3-4-4,-3-1-2,-2-4-16,0-2-22,-3-2-40,-4-2-52,2 3-78,-7-6-88,0 4-115,-4-2-170,-4-1-144,0 0 101,1-2-442,1 3-502</inkml:trace>
  <inkml:trace contextRef="#ctx0" brushRef="#br0" timeOffset="-207898.81">15257 8197 601,'-2'-8'102,"2"1"-33,0-1-33,-2-1-10,2 1 5,-3-1-5,3 0 0,0-2 6,0 2 3,-1 0 3,1-1 9,0 0 3,-2-2 2,2 3 6,0 0-6,-2-1-1,4 0-1,-2 2-1,0-2-5,2 0-1,-1 1-5,2-1-6,1 0 3,2 1-1,3-1 1,-1 0 1,5-1-3,0 2 1,3 2 1,2-1-3,2 0-2,2 4-3,-1 1 3,1 3-1,-2 3-2,2 4 4,-1 4 1,0 4 4,-2 7-1,-2 9 4,-4 4-1,-1 8-2,-3 7 0,-5 5-1,-2 4 3,-4 26-4,-2 5 1,-4 4 3,1 6-4,-1 0-4,1 5 0,-2-1-2,0 2-3,6-2 0,-1-4-3,0-4-2,2-2 3,4-4-3,2-3-1,0-2-1,4 0 2,3-1 2,0-2-2,6-1-1,-3-7 2,6-2-3,0-6 1,2-14-3,-3-8 1,2-2-1,2-1-3,5-4 1,-1-3-3,5-3 1,-1-2 0,6-7-1,2-3 0,-4-4-1,1-1 0,2-2-3,2-6-1,1-1 1,1-5-3,1 0 3,-2-4-1,0-2-3,-2-3 2,-2-2-4,-1-3 1,-2-1-1,-2-6 1,-3 1 2,-1-9-2,-4 4-1,-6-2 1,-3 0-1,0 0-1,-6 5-1,-3 0 0,-2 2 4,-4 1 1,0 2-1,-2 1-2,-6 3-1,1 2 0,-4 5 0,1 0-1,-3 6 0,1 4 4,-4 2-2,-1 5-1,1 4 5,-1 4-5,-1 8 4,2-1-2,1 3 3,3 5 2,-2 9 13,4 1 14,4 2 9,0 0-1,6 4-3,-3 4 5,6 1 7,1 6 1,4 23 3,2 2 1,4 0-2,-2 4 2,3-2 6,1 2-6,4 0 2,1 1-1,-2-3 1,5 1 2,-3-3-10,0-2-4,2-3-4,-1-1 3,-2 0-4,4 2 1,-3-3-7,1 1 1,-2-5-4,4 0-3,-4 0-2,-3-3-2,3-2-1,-3-4-3,-2-8-1,-5-9-3,3 1-2,-5-3-1,2 1 1,2-2-1,-6-8-3,0-1 2,-2-2-7,0-5 1,-1-1 3,-1-2-2,0-2 3,0-4-3,-2 0 2,2-4 0,1 2-3,-3-6 2,-3 1 5,3-1-2,-2-1-1,-2 0 2,-3-2-3,-3 0-8,-2-1-39,-8-1-47,-5-2-54,-5-3-87,-6-3-114,-6 0-242,-11-5 5,-4-7 91,-17-8-312,-1-7-285</inkml:trace>
  <inkml:trace contextRef="#ctx0" brushRef="#br0" timeOffset="-193405.55">2346 5250 733,'0'0'220,"0"0"-61,0 0-15,0 0-20,0 0-17,0 0-6,0 0-7,0 0-8,0 0 9,0 0 1,0 0 4,0 0 1,0 0-1,0 0-5,0 0-3,0 0-3,0 0 0,0 0-3,0 0 0,0 0-9,0 0-1,-14 2-11,14-2-6,0 0-7,0 0-8,0 0 3,8 7 6,2-3 13,-1 0 7,9-2 3,5 0 1,7-4-4,4 0-2,10-2-10,16-2-4,25-6-1,2 0-3,-1 2-3,-2-3-4,-3 2-6,-15 1-3,-11 5-5,-11-1 2,-3-2-3,-7 5-7,-5-2-4,-3 1-9,-4 3-12,-2-2-8,-7 2-17,-1 1-24,-2 1-16,-2 2-23,-5-2-27,-3-1-26,11 4-36,-7-1-42,0-1-38,-4-2-55,0 0-127,14-5-45,-14 5-150,10-4-131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24T10:02:28.3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1473 2619 819,'6'2'172,"-6"-2"-39,0 0-23,0 0-6,13-7-13,-9 5-10,0-5-3,1 2 3,1-3 3,-2 1 13,1-1 6,-1 1-2,2-4 1,-2 4-1,-2-3-5,2-1-2,0 0-4,2 0-4,-2 1-4,-2 0-5,2-1-6,-2 2-6,-2-1-8,0 1-5,0-1-3,-2 3-8,-4 0-4,-2 2-5,0 2-3,-2 3-2,-2 0-6,-1 3 0,-4 2-2,2 2-3,-3 0-4,1 5-3,1-1 1,-1 0-2,4 3 1,-1 1-7,2-2 4,3 2 1,2 0-6,3 1-1,0-2 4,4 0-3,2 3 1,4-1 1,4 3-3,1-1 2,4-3 2,4 4-5,2 0 5,1-1-3,3 3 0,-2-2-2,-1 3 7,2-3-3,-2 1 0,-3-5-1,-2 5-1,-4-3 1,-1-1-1,-2 4 3,-5-3 7,-2 1-5,-3-1 5,-3 0 0,-4 1 2,-1 0-2,-4-1 3,-1 0-4,-2-2 3,-2-1-6,1-1 0,0-4 2,2 1-6,-1-3 4,0 0-16,0-4-20,3-1-32,-5-4-40,7 0-51,-1-3-44,2-5-46,2-3-98,3-2-139,2-5-184,2 1-159</inkml:trace>
  <inkml:trace contextRef="#ctx0" brushRef="#br0" timeOffset="418.67">1926 2663 1755,'6'2'-43,"-2"1"31,0 2 29,-4-5 13,8 5 8,-6-1 2,0 0 7,2 2 5,-2-3 6,2 1 5,-2 2 1,-2-6 6,11 5 1,-3-2 2,1-2-2,1-1-4,3 0-7,3-1-3,1-3-8,3-2-3,-1 0-3,-2-2-4,2 1-5,-4 0-3,-1-1-3,2-2 1,-4 1-3,-3-1-3,-1 3-1,-2-3-5,-2 3 0,-4 0-2,0 2-4,-2 0-1,2 5-1,-12-3-3,1 3-1,-2 4-1,-2 3 1,0 0 3,-3 2 1,1 4-2,0 2 4,-1 1-3,2 3-1,4 0 1,-4 1 0,6 4 0,2-2-1,1 2 2,3-2-3,2-3 2,2 2 2,0 0-1,6 0 1,3-1-1,3-2-1,4-1 3,0-4-2,3 2 2,2-6-6,0-4-22,4 1-29,-3-4-40,3-2-43,3-2-47,-1-2-25,3-3-57,4-2-131,0-3-268,0-1-153</inkml:trace>
  <inkml:trace contextRef="#ctx0" brushRef="#br0" timeOffset="670.91">2700 2621 1770,'-1'-7'-15,"1"0"41,-5 2 24,2 1 14,0-2 8,-1 4 10,4 2 3,-10-5 2,10 5-3,-13 2-1,13-2 3,-15 7-5,8-1-1,-2 6-5,2-1-7,-1 2-3,1 0-8,-2 5-4,5-1-4,0 0 1,0 3-10,2-3-1,0 3-6,2-2 0,0 0-6,2 0 2,2-2-6,2 2-7,-2-5-16,7 1-19,-2-5-30,2-2-41,5-3-52,1 0-51,1-4-46,5-2-41,5-4-94,5-1-275,3-4-144</inkml:trace>
  <inkml:trace contextRef="#ctx0" brushRef="#br0" timeOffset="1299.85">3177 2605 1778,'-2'-13'1,"-2"8"36,0-3 30,-4 5 15,-1-2 15,1 2 8,-3 3-1,-2-2 3,3 2-4,-3 4-3,-2 2-6,0-1-2,1 4 3,-2 3-13,3 0-7,3 5-4,-1-2-5,1 4-8,4-2 1,2 0-11,2 0-2,2-2-6,0 3-1,2-1-5,2-4-3,2 1-1,2-1 1,0-6-3,0 1-3,2-2-2,0-3-5,1-1 3,2-4-2,0 0-7,1-3 1,0-3-3,-2-1-2,0-1 2,-1-2 0,0-6-1,-1 1-5,-1-2 2,1-1 2,-1-1-3,-2 5 0,-1-2 1,2 1-11,-2 4 5,3 0-5,0 3-3,3 0 2,3 3-2,2 1 2,2 4-1,2 2 6,-1 2-4,7 4 1,0 1 3,-1 1-1,-1 4-1,1-1 2,-4 0-1,0 3 4,-1-2 2,-4 3 1,-2-2-3,-5-2-1,1 0 6,-4 2-5,-3-2 4,-3-4 0,-1 1-5,0-1 3,-3-3 3,3-4-1,-11 4-2,4-4-2,7 0 0,-14-9 2,5 1-4,3-1-2,0-8-2,-1 2-11,3-3-1,2-2-5,0 0 0,4 1 0,4-5-4,3 4 5,1-1 2,3 3-1,1-1 2,6 5 5,-2-3-4,6 7 4,-1-2 6,3 2-7,0 5 3,-1-1-1,-2 5 1,0 2 2,1 1-1,-1 4 3,3 0 4,-6 3 4,2 1-2,-7 0 3,4 4 0,-8-2-1,0 1 3,-2 1 0,-3 1-2,-2 0-4,0-2-20,-8 2-35,2-3-41,0 0-46,-3-3-52,4-1-57,-3-3-121,2-1-100,2-4-177,0 0-147</inkml:trace>
  <inkml:trace contextRef="#ctx0" brushRef="#br0" timeOffset="1871.57">4199 2109 1793,'-3'-10'15,"1"5"29,0-1 25,2 0 7,0 6-5,-6-5-11,6 5-4,0 0 13,0 0 7,0 0 9,19 22 7,-11-9-9,3 5 4,2 3 2,4 3-8,-1 2-5,4 3-6,0 5-5,2 3-8,-1-3-3,-3 1-4,0-3-4,-1-1-8,-4-3-1,2-1-2,-5-5-8,0-2 2,2-4 0,-4 0-1,-2-2 0,0-5 0,-2-4-1,-2-1-5,1 0-2,-3-4-1,0 0 5,0 0-5,-5-17 0,-1 6-7,-2 0 2,0-4-2,-6 1-3,2-2 3,-3 1-1,0 4-9,0 1 2,-1 2-1,-2 2-4,0 6 3,-4 0-2,3 6 0,-5 2-4,6 3 4,-1 3-2,2-1-1,4 2 4,3 0-1,-1 3-1,2-3 2,3-2 0,2 2-1,2-3-3,2 1 1,0-3 6,4-1 0,0 0 0,2-4 2,3-2-1,2-3 1,-1 0-4,2-1 0,6-3 3,-3-2-4,1 0 0,0 3-1,-2-3 6,1 0-7,-2 1 2,-2 3-3,-1-2 0,-2 2 1,4 0 1,-4 2-1,-8 0 4,18 6-7,-7-2 3,-2-1 6,-1 3-8,1 2 4,-1-3 2,0 2 0,-2 1-2,4-1-10,-4 0-20,0-1-32,0 0-37,-2-1-45,2-1-44,4-1-36,-2 0-49,3-6-133,3 2-87,6-1-151,5-2-140</inkml:trace>
  <inkml:trace contextRef="#ctx0" brushRef="#br0" timeOffset="2289.85">5511 2215 1787,'13'-14'17,"-2"4"41,-4-2 35,-2 0 22,-1 3 12,-4 2 2,1-1 2,-2-2-7,1 3-2,-4-1-3,-1 2-16,0 0-7,-3 1-8,-4-1-12,0 5-5,1-1-9,-3 2-9,1 0-6,0 2-4,-1 1-1,-2 3-12,4 0 3,1 1-9,1 0-6,1 1-6,3 2-2,3-2-1,1 1-7,0 2-1,4-1 1,3 2-3,1-2-3,3 2 2,1 0-1,3 2 3,3 3-3,0-4-1,2 2 2,0 0 1,1-2-2,-1 3-4,0-3 5,-3 1 4,2-2-3,-5 1 2,-1-2 6,-1 0-2,-1-2-2,-5 1 7,1 2-2,-7-3 2,-1 1-1,-1-3-3,-5 4 3,-1 0-4,-3-3-1,-2-1 5,0 0-3,-2 0-4,0-1-8,-1-4-10,-2 2-19,1-2-22,1-4-25,-2 0-27,3-2-39,0-2-47,4-3-44,1-3-87,4-3-153,2-4 31,0-1-85,4 3-37</inkml:trace>
  <inkml:trace contextRef="#ctx0" brushRef="#br0" timeOffset="2539.87">5590 2007 1527,'6'-2'35,"-4"-3"30,2 3 24,-4 2 11,6-4-7,-6 4-7,0 0-11,4-4-10,-4 4 2,0 0 18,8 15 10,-6-6 8,4 6-1,2 0-1,2 4 0,0 2-10,0 0-4,3 4-8,1 1-1,2 2-7,0 1-6,1 0-3,0 0-10,-3-3 1,4-1-3,-1-1-11,-5-3 1,4 1-10,-4-5-22,1-2-29,-3-1-36,1-3-39,0-4-53,-1 1-62,-2-6-69,4-2-139,-4 0-69,-8 0-149,12-6-135</inkml:trace>
  <inkml:trace contextRef="#ctx0" brushRef="#br0" timeOffset="2689.44">5757 2302 1802,'-10'-5'14,"0"1"34,2-1 27,2 2 5,2 0-1,4 3-10,-6-6-9,6 3-4,0 3-10,8-6-19,0 2-27,3 2-37,4 0-34,2-1-42,4 3-21,-2-4-47,5-1-122,-2 5-213,11 0-21</inkml:trace>
  <inkml:trace contextRef="#ctx0" brushRef="#br0" timeOffset="3770.02">6352 2227 1362,'8'-2'47,"-1"0"23,-3-2 25,-4 4 25,2-6 11,-2 6 2,-6-7 8,2 2 5,-4 0 3,1 2-5,-2-4 6,-1 5-4,-5-3-14,6 3-8,-3-2-10,-3 2-14,0 2-8,-2 2-7,1 2-11,-2 3-8,1 0-4,0 3-9,3 4-5,-1-1-8,1 3-2,3 1-7,4-2-2,3 0-2,2 3-5,2-5-8,2 2-6,4 0-9,-1-4-5,5 2 4,-1-4-3,2-3-12,5-1 8,-4-3-10,4-2 1,0-2 6,2 0-1,-2-3 1,1-4 1,-2 2-1,0-3 7,-1-1 2,0 0-5,-4-2 5,0-1 4,-1 1 4,-1 1 11,1 1 7,-3 2 5,-1 1-5,0 1-7,0 0-3,-1 2-3,0 2 0,0 0-3,-4 3 4,0 0-9,8 10 4,-6-4 0,2 1-1,-2 1-5,2 1 6,2 4-4,-2-1-2,3 1-15,-1-1-23,1 1-25,1-1-30,1 0-27,-2-3-25,4-1-33,3-3-10,1 1-16,3-5-3,-3-1-3,4-1 16,-2-3 14,2-3 28,-2 3 21,2-7 35,-2-2 30,-2-2 28,2 0 28,-7-2 25,0-3 20,2 2 27,-4-2 24,-2 3 19,-2 2 13,1-2 2,-3 3 2,-2 1-1,-2 2-12,0 2-7,-5 1-5,-1 3-12,0 0-7,-5 3-7,3 2-8,-1 4-6,-2-1-8,0 4-8,2-1-1,3 3-3,0 0-5,1 1 1,3 2-5,1-2-6,3-1 0,0 0-4,3-1 1,1 1 2,3-1-4,1-3-2,0 2 0,3-4 5,-1 1-7,4-3 1,-2 2-3,-1-3-3,6 2 3,-5-2-7,0 2-1,2-2-1,-1 3-3,-1 1 8,0 2-7,4 1 3,-4 4-2,1 4-4,0 3 5,0 3 3,1 6-5,0 1 0,-2 3 6,-2 3 0,1 4-3,0 0-1,-3 2 0,3 4-2,-5-5 8,0 2-5,-4-2-4,-2-8 7,0 2-1,-2-3 3,-4-3-3,2-3-2,-5-2 8,1-3 1,-1-5 0,1-4 4,-1-2 7,1-4-9,0-1 7,8-3 0,-14-8 7,10 1-2,2-3-4,2-4-3,0-5-1,4-3 5,6-5-15,0-7-5,4-9-3,8-1-2,7-14-10,3-4 1,4 1-6,3-3-2,-2 1 3,3-1 3,-2 1-4,1-2 1,-3 4 0,-4 1 6,-7 13 6,-8 7 11,-2 8 11,-5-1 6,-5 8 7,0 1-5,-5 4 2,-5 4-5,0 0-2,-3 5-1,-5 3 0,-1 6-6,3 2 1,-4 6-6,0 1 7,-2 7-3,0 3 2,4 2-5,1 3 5,1 4-3,5 0 0,2 1-1,2 1 0,4 3-1,4-2 5,2 0 0,5 2-5,4-4 2,2-2-3,9-2-22,1-4-33,9 2-37,5-6-45,3-4-63,5 3-68,-7-7-95,1-3-197,-5-2 33,-5-2 72,-5-2-128,-2-2-75</inkml:trace>
  <inkml:trace contextRef="#ctx0" brushRef="#br0" timeOffset="4557.46">1909 3893 1498,'5'-1'-43,"1"-2"15,-6 3 14,8-1 15,-8 1 3,0 0 11,0 0 8,0 0 15,0 0 4,0 0 9,0 0 10,0 0 7,0 0 7,0 0 1,0 0 2,0 0 1,0 0-6,0 0-2,0 0-3,0 0-7,0 0-3,-25 0-7,25 0-2,0 0-6,0 0-4,0 0 1,0 0-5,0 0-2,0 0-1,0 0-2,0 0-3,0 0 6,0 0 7,0 0 3,0 0 0,17 7 3,-7-5-4,0-2-4,6 0 0,5 2-3,9-4 1,4 0-5,10-1 2,17-5-3,28-5-5,15-5 2,25-3 7,60-6 5,20-4-2,25-4 3,23-3 6,27 0-2,17-4-8,82-8 7,1 1-9,10 3 8,-9 0-1,-73 12 9,66-6 3,-71 5 7,-8 8 9,-16-1-10,-21 2 8,-11 2-2,-24 0-4,-20 3-2,-47 2-4,-17 4-1,-19 2 11,-19-1 22,-17 5 21,-22 0 14,-14 4 7,-12-2-5,-9 1-9,-3-1-11,-5 3-11,-4-2-13,-4 1-9,-1 1-6,-2-2-9,-4 2-5,0 0-5,-3 3-7,5-4-2,-3 2-2,-4 1-8,4 0-13,0-1-21,-7 3-19,10-5-21,-6 4-24,0-4-33,-4 5-34,8-3-39,-8 3-60,4-6-82,-4 0-74,0 6-158,-14-11-68,4 3 66,-1 0-327,1-2-364</inkml:trace>
  <inkml:trace contextRef="#ctx0" brushRef="#br0" timeOffset="16064.85">2856 5444 1630,'0'0'-76,"0"0"18,0 0 13,-5 6 8,5-6 13,0 0 5,0 0 5,0 0 12,-6 3 4,6-3 9,0 0 10,0 0 12,-4 2 5,4-2 9,0 0 10,0 0 0,-4 5 9,4-5 4,-5 3-4,5-3 4,0 0-4,-3 4-4,3-4 1,-3 5-1,3-5 1,0 9 1,5-6 15,-1 3 8,8 0 9,5-1 5,9 3 2,8-4 0,10-1-6,15 1-2,2-1-6,5-1-7,0-4-4,0 2-7,-5-3-8,-1 3-3,-10-2-7,-3 2-6,-5-2 1,-8 2-5,-3 0-15,-1 0-8,-7 0-32,-2-3-32,1 3-38,-5-2-43,-2 0-43,1 0-56,-2-4-107,-2 1-145,-2-1 17,2-2-152,-2 1-109</inkml:trace>
  <inkml:trace contextRef="#ctx0" brushRef="#br0" timeOffset="16474.87">4074 5031 1726,'2'-11'62,"-4"1"30,2 0 22,-2 1 15,0-1 9,-2 0 10,4 3 3,-1 0 0,-2-1-8,1 2-3,2 1-9,0 5-11,-2-8-16,2 8-9,0 0-2,0 0-1,-6 17 2,4-2 6,0 6-1,0 6 0,0 4-3,0 8-8,2 4-6,0 1-5,0-1-4,2 10-7,0-1-3,4-3-5,-2-1-7,2-7-2,2-2-6,2-1-3,2-2-1,1-6-5,4-1-2,0-5 1,5-2-4,-2-7-3,2-4 1,2-4 0,3-2-5,-4-3-1,2-4-1,3-3 0,-5-2-3,-1-2 0,-4-4-3,-3-1 3,-2-3-8,-7 0-1,-2 2 3,-6-1-9,-4 4-4,-7-1-10,-4 8-12,-5 1-16,-2 4-21,-6 4-39,-2 4-30,-4 4-33,2-2-47,0 6-57,4 1-57,1 0-78,5 3-162,4-6 26,7 5-277,-2 3-301</inkml:trace>
  <inkml:trace contextRef="#ctx0" brushRef="#br0" timeOffset="16984.04">4078 7153 2359,'-6'6'33,"-1"-2"16,0-1 22,1 1 15,0-2 2,0 0 2,-3 2 0,3-3-8,-1 2 11,-1-2 9,8-1 0,-15 2 3,6 0 1,9-2-6,-15 3-1,9-3-4,6 0-9,-12 0-6,12 0-7,-13 0-4,13 0-6,-11 0-8,11 0-3,-10 0-3,10 0-4,-9 0-3,9 0-7,-6-5-1,6 5-5,-6-3-1,6 3 2,-6-4-2,6 4-2,-7-4-3,7 4-5,0 0-1,-5-4-2,5 4-4,0 0-5,0 0 1,0 0 0,-6-2-1,6 2-2,0 0 1,0 0 1,0 0-1,0 0-2,0 0 4,0 0-5,-8-4 2,8 4-4,0 0 3,0 0-8,0 0-7,0 0-12,0 0-21,0 0-24,0 0-29,-6-1-29,6 1-43,0 0-54,0 0-53,-5-2-45,5 2-114,0 0-71,0 0 29,0 0-178,0 0-153</inkml:trace>
  <inkml:trace contextRef="#ctx0" brushRef="#br0" timeOffset="17703.27">4025 7265 1875,'0'0'36,"4"5"15,-4-5 16,4 3 17,-2 1 5,-2-4 1,0 0 0,1 5-4,-1-5-4,6 4 4,-6-4 0,2 8 6,0-3 0,2-1-4,-2 1-6,0 2 4,-2 1-12,2 0 2,0 1 0,-2-2-1,-2 3 3,2-1-5,-4 2-2,0 0-2,-2-4-2,-1 2-11,-2-1 0,-1 2-8,-1-5 0,1 0-3,-4 2-10,2-5 0,-1 0-1,1-2-5,2-2 0,-3-2-7,0-1 1,3-5-4,-3-4-1,6 1-3,1 0-6,2-3 3,2-1-6,2 2 0,0-3-1,4 1-2,1 0 0,5 0 1,5 0-3,-1 2-6,3 0 7,5 1 4,0 0 1,4 3 6,2 2 0,-1 3-2,3 3 0,2 3 5,-1 3 0,-1 1 2,4 7 3,-2 0-2,-3 6 3,-1 1 6,-5 3 2,-1 4 11,-8 3 5,-4 1-1,-3-3-3,-7 6-4,-1-3-1,-11 10-6,-2 2-1,-5 0-3,-3-1-2,-3-2-3,-4-2 0,-1-4-5,-2 1 2,1-6-5,1-1-1,2-6 3,1-4-2,-1-2 0,4-3-3,3-4-1,2-3 2,2-4-5,4-1-3,1-2-2,4-6 0,1 3-2,4-3-1,3 0-1,3-1 0,2 2 1,3-2 1,3 1 6,1 1 8,4 3 3,2 1 7,1 2 5,3 1 1,-2 2 5,6 4 6,4 1 5,3 6 16,4 0 5,7 5 2,0-2-7,1 0-5,1 2 0,-1-2-8,-9-1-6,2-3 5,0-1-16,-1 0 2,-4-1-22,-1-5-23,0 0-39,-4-4-55,3 0-68,-3-7-67,-3-1-87,2-1-107,-3-5-225,-1 0 29,-3-7 82,-3-2-412,-3 0-438</inkml:trace>
  <inkml:trace contextRef="#ctx0" brushRef="#br0" timeOffset="20845.99">3743 9801 2401,'-11'5'-122,"1"0"24,-5-1 29,2 1 17,-1 1 22,-2-2 16,2 1 17,1-1 18,-2 1 9,0 0 18,2-2 13,4 1 11,-3 1 7,3-5 9,2 5 0,-2-3 2,1-1-3,1 1-2,1 1-9,-1-1-1,7-2-9,-8 5-6,4-1-5,2 0 11,0 1 11,6 1 4,2 0 1,5-1 7,4 1-1,4-1-3,9 2 1,3-4 0,6-1-8,2 0-3,4-4-6,1 2-10,0-2-1,1-1-6,-5 0-3,1-1-9,-7 1 1,-5 1-8,-1 0-12,-5-2-19,-2 3-22,0-2-25,-4 3-28,0-1-32,-4-1-34,0-2-50,-1 2-61,3-2-40,-6-1-88,1-1-124,1-1 10,-1-3-166,1 2-154</inkml:trace>
  <inkml:trace contextRef="#ctx0" brushRef="#br0" timeOffset="21295.64">4662 9468 1862,'2'-8'20,"-2"-2"32,-2 0 25,0 1 19,0 0 13,0 0 14,2-2 2,-4 3 12,1 1 4,3 0 7,-1 1 2,-1 0-3,-1 1-4,3 5-11,-2-7-12,2 7-6,-3-5-17,3 5-8,0 0 2,-12 19 1,5-2-2,1 3 5,-2 4-1,1 2-5,-2 7 0,3 2 0,0-1-5,2 4-1,2-1-7,2-6 0,2 8-3,2 0-6,2-2-6,5-2-6,0 2-2,2-2-4,3-3-5,2-3-3,-2-3-1,5-3-5,1-2-2,-1-8-3,2-1-1,1-7-3,1 2-1,-2-7 1,-2-2-7,3-1-1,-3 0-2,0-4 0,0-4-1,-3-2-1,-4 2-3,-6-2 0,1-2-5,-7 1 4,-4 1-6,-2-1-1,-9 4 0,-1 1-2,-10 2-1,-4 1-6,1 2-22,-5 2-28,-2 2-44,3 4-54,1-2-55,2 0-62,9 2-84,-7-1-97,10 1-180,4 1 38,2-1 74,2 1-292,4-2-299</inkml:trace>
  <inkml:trace contextRef="#ctx0" brushRef="#br0" timeOffset="25570.95">3842 12243 2193,'-2'7'-16,"0"-5"25,2 5 15,-3-4 14,3-3 5,-3 5 6,1 0 7,2-5 5,-2 6 9,2-6 5,0 0 8,-3 7 3,3-7-1,-2 4 5,2-4-5,-2 4 2,2-4 8,0 5-5,0-5-5,0 0-1,0 7-8,0-7 10,2 7 5,0-4 0,5 2 13,1-3 4,1 3 0,4-5-3,3 2-8,4-2-6,5-2-7,1-3-10,14 3-6,-4-5-7,1 2-4,4-3-7,-3 1-10,2-1-19,-5 1-29,1-1-31,-5 2-47,-4 1-39,-1-3-50,-3 0-63,3 2-74,-5-3-93,0-3-152,-2 1 28,1 0-291,-2-3-306</inkml:trace>
  <inkml:trace contextRef="#ctx0" brushRef="#br0" timeOffset="26233.73">4971 11930 2399,'4'6'48,"-2"-2"9,-2-4 7,-2 7-1,0 0 6,-2 1 12,0 1 7,-2 2 5,0 0 5,-4 1 0,0 1-4,0-1 6,1 1-2,-2 0-8,1-1-10,-1 0-4,3-4-5,-2 2 4,0 0-4,2-3-5,0-1-6,0-1 2,1 2-5,-4-6-8,1 1 4,1-2-11,9 0-5,-16-7 0,7-1-11,0-3 1,3-5-3,2 2-4,0-6-4,4 3 2,0-4-2,2 0-7,2 0 6,4-2-9,-2 2 2,8 1 3,0-2 2,1 3-3,2 2 6,0 2-3,3 2 3,-3 0 6,5 3-4,2 3 1,-8 3 5,6 4 7,-3 1 2,-1 7 1,2 1 1,-1 7 8,-2 3 2,0 7 0,-2 3-1,-7 3-1,-1 3-5,-3 4-3,-6 2-1,-3 2-2,-5 6 4,-9 21-5,-4-4-2,-7 1 0,-4-6-4,0 0-1,-2-10-3,4-8 0,-1-9-2,5-5-1,-4 1-4,4-9 0,1-2-2,2-5 1,0-4 0,3-3-5,1-2-2,4-5-4,0-2-2,2-3-3,0-4-1,6 2 1,2-3-2,1 3 0,3-1 2,3-2-3,3 1 4,3 0-1,4 1 0,0-3 3,6 0 2,5 4 5,2 2 6,4-5 2,1 4 3,4 2 3,5-1 1,4 1 5,-8 2-3,10-1-3,0 0 1,-1 0-3,-2 1 0,-3 2-1,-4-2-12,0 2-27,-2-4-34,-1 1-50,-3-4-67,-1-1-75,-4-1-115,2-4-156,-5 0-121,0-2 75,-2-3-485,-1-1-522</inkml:trace>
  <inkml:trace contextRef="#ctx0" brushRef="#br0" timeOffset="27732.15">5813 5104 1010,'0'0'117,"5"-2"-31,-5 2 6,0 0-12,0 0-11,2-7-6,-2 7-3,0 0-5,0 0-2,0-5 1,0 5 2,0 0 1,0 0 1,0 0 0,0 0 1,-14 0 2,14 0 0,0 0-1,-17 5-1,10-1-7,-2 1-1,1 5-4,-2 0-1,2 5 4,-7 3-7,8 3 4,-3 1 1,1 3-4,0 2-2,5 2-5,2 1 0,0 0-2,2 1-5,2-1-3,0 1-2,5 1-3,2-5 2,1-3-5,3 3 1,2-8 1,-1 0 0,3-4 5,0-1 1,1-4-1,0-5 3,-1-1 2,2-2 2,-3-6-1,2 0 9,-4-3 4,2-3-1,-4-1 0,-1-6-2,-3-2-7,-3-4-7,-1-2 6,-4-2-10,-4 0-1,-3-1-7,-4-2 1,-3-1-2,-4 2 0,2 5-7,-3 0 1,-2 0 2,2 7-15,0 2-13,4 3-7,0 2-18,0 1-24,0 5-15,5 4-17,-1 0-18,4 4-21,3 0-28,4 4-24,0-1-34,1 0-80,7 5-113,-1-2-207,5 3-120</inkml:trace>
  <inkml:trace contextRef="#ctx0" brushRef="#br0" timeOffset="28364.58">6068 5392 1649,'-6'-5'-51,"6"5"14,-11-2 24,4 0 17,1 0 11,6 2 14,-12 0 15,6-2 7,6 2 9,-11-4 9,11 4 7,-9-1 4,9 1-2,-6-2 2,6 2-4,-6-2-1,6 2-5,0 0-3,0 0-4,-9-2-5,9 2-5,0 0-3,0 0-3,0 0-2,0 0-3,0 0-1,0 0 1,0 0 4,0 0 4,0 0 2,0 0 0,0 0-7,0 0 7,23 10 0,-13-10-3,2 3 2,4-1-2,6-2 1,0 2-5,8 0-2,7-2-1,10 0-8,3-4 2,9 2-1,28-5-6,2-3-2,6-1 2,5-5-7,8 1-2,9-2 0,8 0-5,5-2 3,7 0-1,-3 4-5,1-3 2,-2 1-5,-2 4 3,-1 0 1,-6-1-3,-5 3-1,-8 0-5,-6-1 3,-10 3-2,-8 1 11,-15 1-14,-15 0 0,-4 2 6,-11-1-4,-2 2 6,-5 1 10,-5-1 7,-3 0 15,-2 1 6,-6 0 11,1 1 4,-2 0 3,-3 1 0,0-3 1,-4 4-5,1-4-4,-4 4-2,4-1-7,-4-2-3,0 3-5,0-2-4,-1 0-5,-7 2-2,11-1-2,-11 1-4,10-3-1,-10 3-4,11 0 0,-11 0-9,8-2-16,-8 2-19,5-2-24,-5 2-18,0 0-21,10 0-28,-10 0-35,0 0-32,7-5-33,-7 5-42,6-4-33,-6 2-59,4-1-115,-4 3-46,3-8 34,2 4-108,-5 4-85</inkml:trace>
  <inkml:trace contextRef="#ctx0" brushRef="#br0" timeOffset="29185.9">9266 4968 1481,'4'-6'-47,"-4"6"25,2-3 6,-2 3 17,2-6 23,-2 6 15,0-6 13,0 6 15,0 0 7,-2-9 8,0 4 10,2 5 8,-4-5 3,4 5-1,0 0 1,-4-8-4,4 8-8,-6-4-6,6 4-6,-5-2-9,5 2-8,0 0-7,-12 6-3,8-1-6,-5 0-4,6 3 1,-4-1 0,4 5 1,-1-1-4,0 4 0,2 1 4,0 1-2,4 1-11,0-2 3,0 1-1,4 0-1,4 3 2,2-3-4,-1-4 6,7 2-4,-1-7 5,-1 0-1,1-3 8,5-1 0,-3-3-2,2-2-6,-2-1 6,1-3 5,-2 0 3,1-4 0,-2-3 4,-2 1-1,-3-5-6,-2 4-2,-2-4-2,-4 1-1,0-2-7,-4 4-9,-4-3 1,0 1-6,-4 1-4,-4 4-3,0-1 2,-3 4-4,-2-1-5,0 3-16,3-1-17,-4 4-24,4 2-15,1 0-13,0 0-22,2 4-19,1-2-22,2 2-18,3 1-23,2 1-26,3 0-22,2-1-20,2-1-82,2 1-97,2 0-246,3 1-169</inkml:trace>
  <inkml:trace contextRef="#ctx0" brushRef="#br0" timeOffset="29902.18">9597 5046 1783,'-7'-4'-29,"7"4"15,-7-4 17,7 4 21,-5-4 13,4-1 14,1 5 7,-9-4 11,9 4 4,-6-2 9,6 2 4,-6-3 8,6 3 2,-6-4 3,6 4-1,0 0-8,-6-4-2,6 4-8,0 0-4,-7-2-2,7 2-11,0 0-10,0 0 0,0 0-7,0 0-1,-7-4-4,7 4-7,0 0-3,0 0-2,0 0 0,0 0-6,0 0 3,0 0-3,0 0 0,0 0 4,22 0-7,-12 0 10,3 0-2,-1-2-4,8 2 1,1-4-6,9 0 1,10-1 7,13 0 1,27-7 6,13 2 4,12-1 6,9-2-9,2-2-5,4 3 2,6-2-5,1 1 6,2-1-1,0 1 2,5 2-5,1-1-2,-4 1 0,-1 2 0,-7 0-6,-7-2-3,-6 4-2,-4-1 1,-8 1-1,-9 1 0,-16 1-5,-10-2-1,-1 2 2,-1 0-2,-1 2 2,1-3-1,-2 3-1,-3-3-3,-1 2 0,-11-2 7,0 3-2,-9 1-5,-1-2 5,-5 2 5,-1 0-2,-5 0-2,1-1 1,-6 3-2,2-2 1,-4 0-1,-2-1-3,0 1 1,1 2 3,-4 0-6,6-3 4,-1 1-4,1 0-1,2 1-2,-2-2 1,1 1 1,-2 0 1,1 1-1,-4-1 1,-1 0 2,-1-1 8,-1 2 4,2-1 2,-6 2-1,2-2 0,-2 0-1,-6 2-5,6-4-6,-6 4-17,5-3-18,-5 3-20,0 0-23,0 0-21,0-6-22,0 6-19,0 0-28,0 0-22,0-7-32,0 7-40,3-4-13,-3-1-6,0 5-14,0-9-40,2 3-44,0 0-14,2-1-180,-2-1-63</inkml:trace>
  <inkml:trace contextRef="#ctx0" brushRef="#br0" timeOffset="30247.69">13234 4553 1440,'0'-8'-26,"3"2"19,-3 1 16,0-1 22,0 6 22,-3-10 22,3 6 13,0 4 13,-2-9 9,0 5 2,2 4-2,-4-5-2,4 5-5,-4-4-6,4 4-5,0 0-3,0 0 1,-20 9 1,14-1-4,0 0 4,0-1-7,0 5-6,-1 1-6,3 0 1,-1 2-3,3 1-5,2 1-1,0 3-1,2-4-16,3 3 5,4 2-3,1-2-8,2 2 4,4-1-10,2-3-6,1-2 6,7 2-3,-4-3 7,1-6-2,6 0 1,-2 0 6,3-6 14,0-1 6,-1-1 8,-1-3 8,-2-3 8,-1-4 0,-6 2-3,-1-6-5,-3-1-7,-1-1-7,-6-2-8,-5 0-5,0 1-7,-7-3-8,-4 2-5,-8 1-14,-2-1-25,-12 3-36,-1 3-46,-7 5-53,-5 3-59,-8 3-88,-8 2-104,-7 3-223,-25 5 42,-2 6 77,-5 2-251,-3 1-238</inkml:trace>
  <inkml:trace contextRef="#ctx0" brushRef="#br0" timeOffset="31074.3">6244 7488 1938,'-2'-7'-44,"0"4"35,2 3 28,0 0 17,-5-9 16,4 5 20,1 4 8,-2-5 7,2 5 6,-5-4 5,5 4 2,0 0-2,-5-6-8,5 6-9,0 0-9,-12 2-8,12-2-2,-10 12-3,1-5 3,0 4-2,3 5 5,0 1 2,-3 4-8,5 4 1,0-3-2,4 6-8,0-2-1,0 1-2,6-1-6,0 1-2,3-2-2,4-3-4,2 4-1,1-6-2,4-3 7,-1-4-5,4 0 2,0-6 1,3-2 2,-3-5-1,3-4-5,-2-4-2,4 1 1,-4-3 2,-5-5-2,-1-2 2,-4-2-2,-3-3-5,-4-4-1,-2 2-5,-5 1-1,-3-2 0,-6 0-3,-1 1-7,-5 3 3,-3 2-4,-1 1-6,-5 6-15,2-1-18,-2 7-10,-2 1-16,5 4-18,-2 1-20,4 1-24,2 4-33,0 1-36,4 4-36,5 3-35,2-4-61,2 2-123,4 0-49,2 4-148,4-6-139</inkml:trace>
  <inkml:trace contextRef="#ctx0" brushRef="#br0" timeOffset="31741.77">6491 7781 1681,'-6'-6'-52,"0"3"19,2-1 27,0-1 19,-2 0 18,3 2 16,3 3 15,-8-6 8,6 3 8,2 3 5,-7-6 5,7 6 6,-4-4-3,4 4 2,-2-4-2,2 4-8,0 0-1,-5-4-1,5 4-6,0 0-6,0 0-3,-4-3-3,4 3-4,0 0-5,0 0 8,0 0 2,0 0 2,0 0-1,22-3-3,-14 3-2,1-2-3,1 2-8,2 0-7,3 0 7,4 0-3,1-3-2,1 1-8,3-2 3,0 2 6,4-1-4,4-3-3,3 0-2,6-2 1,7-1 6,6-3 0,20-3-3,6-2 4,9 0-2,13 0-1,8 0-2,4-2-1,7 2-6,4-2-1,6 3-9,3 0 3,1 2-1,3 0-5,-1-1 1,-1 2-7,-5 1 1,-6-1-3,-10 3-2,-9-1 1,-5 1 1,-9 1-3,-8-1 0,-20 3 2,-10 1-2,-9 0 0,-3 1 2,-3-1 6,-9 3 11,-6-1 9,0 1 13,-5 0 8,0 1 4,-3-2 2,-1 2-5,-1 0-7,-4-1-8,1 1-3,-3-1-6,0 3-1,1-4-5,0 4-4,-3 0-3,-6 0-5,12-3-5,-5 1-6,-7 2-6,11-2-3,-11 2-6,6-2-5,-6 2-3,8-2-10,-8 2-12,0 0-13,7-3-28,-7 3-17,2-4-12,-2 4-23,0 0-24,2-8-30,-2 8-39,0-6-37,0 3-32,0 3-73,0-11-112,2 4-48,0 1-221,2-1-240</inkml:trace>
  <inkml:trace contextRef="#ctx0" brushRef="#br0" timeOffset="32149.27">9954 7050 2013,'-5'-4'-19,"2"0"24,-1 1 24,-1-1 25,-1 2 25,-1-3 13,1 2 9,-3-1 2,4 3 2,-1-1 2,6 2-5,-14-5-5,14 5 0,-15 3-13,7-1-4,0 4 5,1-1-16,-1 5 2,-2 1 3,3 0-16,1 2-6,0 3 5,0 0-9,1 0-10,4 2 7,1-1-6,0 1-6,1-1 2,4 1-2,3-1-6,-2 1-1,5-3 0,5-2 1,-3-1-1,2-3-1,1-1 5,2-3-2,0-1 6,2-2-5,1-2 2,-3-5 3,0 3 3,-2-5 1,0-2 2,-4 0-2,-3-2-4,-3-3-3,-2-2 0,-4 0-4,-2 1-5,-4-4-1,-5 3-2,-1 1-3,-6 1-7,2 3-16,-6 1-20,5 3-20,-1 1-25,0 2-24,2 3-37,0 1-40,3 0-45,3 1-49,0 1-36,0 0-102,5 0-105,5-2 23,0 0-135,0 0-119</inkml:trace>
  <inkml:trace contextRef="#ctx0" brushRef="#br0" timeOffset="32681.99">10080 7102 1644,'0'0'-26,"0"0"22,0 0 19,0 0 21,0 0 17,0 0 7,0 0 4,0 0 0,0 0-1,4-4 2,-4 4-1,0 0-1,0 0 3,0 0 14,0 0 4,0 0 3,14 4 2,-8-3 3,-6-1-3,18 0-2,-10 0-5,7 0 1,4 0 1,10 0-3,7-1 4,13-3-4,13-2-6,27 0-7,3-3-3,8 1-4,2-4-8,7 1-1,8-2-7,10-2-1,9 0-2,7-4-8,4 0-3,1-1-2,3 2-1,-1-2-4,-2 3-2,-3-2-5,-11 4 4,-6-2-9,-10 2 8,-9 1-6,-8 1-2,-8 2-3,-9-4 3,-15 6-4,-16 1-3,-8 1 0,-5 2 5,-2-1 19,-9 0 13,-2 0 1,-1 3-3,-7-2-2,2 2-4,-3-2-3,-2 2 0,-1 0-7,-2 0-2,0 1-2,-3-1-3,0 3-1,0-2-2,-2 0-3,-2 0-2,2 0 0,-1 0 2,-7 2-3,13-2-1,-9 1-3,-4 1 0,10-2 1,-10 2-10,0 0-12,11-2-5,-11 2-10,6-2-12,-6 2-10,0 0-13,9 0-11,-9 0-25,0 0-28,0 0-25,0 0-32,0 0-39,-5-8-40,5 8-82,-4-5-109,4 1-37,0 4-160,0-8-151</inkml:trace>
  <inkml:trace contextRef="#ctx0" brushRef="#br0" timeOffset="33111.99">13664 6505 1765,'3'-5'-5,"-1"1"22,-2-2 26,0 6 28,0-9 20,0 9 11,-5-7 2,4 2 10,1 5-3,-10-3 0,10 3 5,-9-3-1,9 3-5,0 0-7,-18 4 3,10 0-13,2 1-1,-2 2-4,0 0 4,0 3-13,0-1-3,0 4 1,1 1-5,-2 1-2,3 2-7,-2 0-7,1 5 1,3-4-5,0 5-5,2-4-1,2 4-8,0-2-1,6 2 0,2-3-4,5 4 0,2-5-4,1-1-2,5-1-1,5 0-4,4-5 0,2 0-1,2-5-2,-2 0-3,0-6 1,-1-1-2,1-1 0,4-6 3,0-4 4,-6 0 16,3-5 10,-3-5 3,-5 0 3,-1-2 1,-6-5-2,-2 0-5,-6-1-2,-3 0-4,-3 1-5,-6 0-3,-5 2-4,-5 0-5,-8 0-3,-6 6-4,-5 2-12,-5 8-36,-8 0-43,-1 6-46,-3 3-74,-13 2-90,-5 3-111,-21 8-241,-2 1 41,-6 4 77,-1 4-282,-1 2-288</inkml:trace>
  <inkml:trace contextRef="#ctx0" brushRef="#br0" timeOffset="33916.2">6681 9614 2138,'0'-7'-35,"0"-1"33,0 1 28,-3-4 28,3 4 19,0 1 14,-2-1 9,2-1 6,0 2 6,-2 1 1,0-1-7,2 6-4,-7-4-8,1 3-5,6 1-8,-15 7 3,7 2 1,-3 3 5,-2 3-4,1 4 2,2 0-9,-2 3-8,4 0 1,2 4-12,2-4-3,1 5-4,6-6-2,3 3-9,2-2-8,3-2 4,4-1-7,1-2 7,2-3-2,3-4-3,0 1-1,-1-7-2,3-3-1,0-2-1,-2-3-4,3-4-1,-1-4-4,-5 1-2,-1-4 3,-2-5-3,0 0-5,-9-3-8,0-2-2,-4 1-5,-2-3-7,-4 2-8,0 2-8,-4 3-17,-2 0-11,-3 5-20,0 4-12,0 2-19,1 2-17,-2 1-28,2 2-22,3 4-20,1 0-13,2 0-15,0 2 2,5 3 2,1-5 8,0 0-7,0 0 9,9 10-417,-5-10-124</inkml:trace>
  <inkml:trace contextRef="#ctx0" brushRef="#br0" timeOffset="34354.17">6787 9586 1563,'7'4'-68,"2"-2"23,-2-1 14,-1 3 18,0-2 16,-2 0 12,3 0 15,-7-2 17,8 4 12,-8-4 8,6 3 9,-1-1 19,-1 2 11,-4-4 7,9 6 6,-3-4 1,0 1 0,2-1 3,4 3-5,0-3-1,3 1-6,6-1-4,-2 0-8,3-1-6,2 2-8,6-3-6,0 2-1,3-2-9,4-2 2,5 2-5,3-4-5,9 0-8,6 1 0,3-4-2,26 0-7,2-5-1,4 1 1,6-4-6,4-3-3,10 3-1,5-5-1,9 0 7,11-1 1,3 0 5,-1 0 1,3 1-3,-9 1 1,3-3-3,-3 2-1,-5 3-3,0-1-2,-4 1-2,-2 2-1,-4 0-4,-5-1-1,-7 3-1,-9 1 3,-8 1-10,-11 1-2,-20 2 1,-12 1-2,-13 5-1,-4-3 11,-4 1 12,-6 0-1,-2 2 7,-1-1-9,-7-1-5,-1 2-3,-2-2-4,-3 4-3,-6 0-3,8-4-1,-2 2-10,-6 2-12,7-3-16,-7 3-20,7-2-17,-7 2-26,6-5-24,-6 5-17,0 0-25,4-2-34,-4 2-35,0-7-38,2 6-31,-2-6-34,2 2-103,0-1-85,0-2 21,5 3-129,-3-2-117</inkml:trace>
  <inkml:trace contextRef="#ctx0" brushRef="#br0" timeOffset="35463.24">10842 8959 1688,'1'-8'0,"-1"1"26,3-2 24,-3 5 20,0-4 15,-3 0 14,0 0 13,-2 4 6,1-3 3,-2 3 7,-1 1 4,-1-1-2,-1 2-4,0 2-15,0 2-8,-3-1 6,0 5-2,-3 5-5,2-3 1,-2 8-9,3-1 2,0 2-10,-2 5-5,6-2-8,0 3-5,1 2-8,3-1-8,4 2-1,0-2-5,4-2-5,1 4-3,5-4 1,0-2-3,6-1-2,0-7-2,1 2 2,3-4-2,-2-7-3,2 2 0,-5-5-3,5-5-1,-2-1 0,-5 2-4,4-8 2,-5 0-5,-4-3-2,-2-1-3,-1-2-1,-3-1-6,-4-1-12,-1 2-12,-3-2-8,-3 1-7,-1 2-14,-5 4-10,3 0-10,-3 3-2,2 2-8,-3 1-7,3 1 4,-1 2 1,4 2 2,0-2 5,-1 3 7,5-1 6,-3 0 3,9 2 8,0 0 4,0 0 6,0 0 4,-10 5 1,10-5 8,0 0 4,0 0 8,13 10 7,-7-6 4,2 0 4,-1-3 5,1 3 1,2-1 0,2-1 11,2 1-2,1-3 0,0 2 5,4-2-5,1-2 7,2-1 2,6 3 2,3-5-7,9 0 5,5-3-5,17 0 1,28-3 0,12 0-2,11-3-3,3 1 0,7-2-1,4 1 3,4 1 7,7 0 8,6 1-6,7-1 5,3 1-5,3 0 3,-1 1 3,-1 0-1,-5 2-1,-6 1 2,-9 1 7,-5-2 3,-7 4-1,-12-3-3,-6 2 1,-12 1-5,-23 1 0,-17 0 5,-11 1 13,-6-1 11,-5 2 6,-3 0-6,-4-1-10,-7 3-5,1-5-7,-4 3-4,-3 1-6,3-1-5,-4-3 0,-1 4-10,-2 1-12,1-1-7,-8 1-11,14-3-7,-10 1-6,-4 2-1,12-2-6,-12 2-6,8-1-2,-8 1 0,8-7-22,-8 7-10,6 0-1,-6 0-2,0 0-8,5-5-6,-5 5-2,2-6-5,-2 6-1,2-3 0,-2-1 0,2 0-3,-2 0 6,2 1-3,-2-2 7,2 1 8,-2-1 6,3 0 9,-1 0 7,-2-1 7,0 1 2,0-1 12,0 1 9,2-1 10,-4 0 7,2 1 9,-2 1 8,-1-2 7,1-1 6,-2 4 7,0-1 8,-3 0 7,7 4-1,-12-3 2,2 3 0,0 0-4,-2 2 1,2 1 5,-5 1-2,2 1-2,0 3-1,-1 2 1,0 2 0,2 1 0,-1 2-2,3 1-1,0-1-4,5 2-2,-1 1 1,3-1 5,3 1-10,2-1 1,3 1 3,5 1-5,3-4 6,1-1 2,6-2-5,5-2 2,3-3 1,-1-1 2,5-4 5,0-2 1,-1-2 9,5-4 7,-4-3 3,1-4 8,-9-1-3,-3-1-5,-5-4-3,-4 0-6,-3-2-7,-7 1-4,-4 0-4,-7-1-6,-3 2-7,-9-1-27,-7 2-38,-6 3-48,-2 4-50,-15 1-57,-2 3-81,-6 4-90,-6 6-231,-23 4 47,-9 3 68,-2 7-203,-6 3-183</inkml:trace>
  <inkml:trace contextRef="#ctx0" brushRef="#br0" timeOffset="36905.95">7386 11831 1825,'-2'-5'-26,"0"1"20,2 4 15,-6-10 8,4 7 16,0-1 15,-1-1 12,0 1 12,3 4 10,-7-8 10,6 3 8,-3 0 7,-1 0 5,1 0-1,-2 5-5,-1-3-7,-1 1 1,-1 0-3,9 2-3,-18 2 4,4 3-3,2 0 2,-2 2-2,-2 5 2,-3 3-1,5 1-4,-2 1-10,0 9-1,-2-1-2,8-2-7,0 1-7,0 2-1,5-2-4,0 0-10,4-2-5,2-2-1,2 2-8,3 0 1,5-3-1,1-2-4,4-3-3,2-2-1,4-5-5,-1-3 0,2-3 1,2-1-6,3-3 3,-3-3-3,3-5 3,-2 0 0,-2-7 3,-1-1 1,-3-5-1,-6 0-6,-4 0 0,-4-3-4,-6 1 0,0-1-5,-6 2 3,-4 2-3,-2 3-2,-5 2-1,-2 3-2,-2 3-2,-5 3 2,3 2-14,2 6-16,-2-1-25,1 2-15,4 2-30,0-1-18,4 6-17,3-4-16,3 3-16,4 1-13,2-4-13,2-3 3,8 9 0,-2-7 11,5 0 9,1 2 5,6-2 12,-4-1 15,4 2 11,-4-2 13,-1 1 11,-2 2 14,3-2 18,-3 1 25,-3-3 26,-1 3 24,4-3 24,-3 2 18,-2 0 17,-1 0 14,-5-2 12,10 1 5,-10-1 6,8 2 2,-8-2 1,9 2 4,-9-2 1,6 3-1,-6-3-10,8 0 0,-8 0 8,9 0 3,-9 0-6,19 0-4,-8 0-6,5 0-10,6-3-5,-1 1-9,9-1-5,8-5-7,2 2-4,11-1-3,3-5-9,25-2 0,0-3 2,10 0 4,8 1 2,11 0 7,11 1 1,12 0 3,6 0-2,7-1-1,7 2-6,1-1-4,5 3-3,2-2-4,0 2-5,1-1-3,-4 2-4,-7 0-4,-6-1-3,-15 0-2,-7 1-2,-10 0-1,-12-2-2,-12 3-2,-22 2 0,-13 1 1,-13 0-1,-5 7 4,-4-7 10,-3 3 9,-5 0-3,-4 3 0,0-3-5,-4 0-4,2 2-3,-6 0-3,1 1-3,-1-2 1,0 0-5,0 1-2,-2 2-3,0-2 2,0 0-3,-1 0-1,4-1-1,-3 1-1,0-1 0,1 0-2,-1 2 2,3-2-3,-5-1 0,3 4-1,-9 0 4,10-4-2,-4 2 0,-6 2-1,12-4 0,-12 4 1,8-1-1,-8 1-1,0 0-3,8-2 1,-8 2-5,0 0-6,9-3-6,-9 3-4,6-1-11,-6 1-1,0 0-8,0 0-11,0 0-7,8-2-4,-8 2-8,0 0-10,0 0-21,0 0-11,0 0-25,0 0-9,0 0-27,0 0-34,14 2-35,-14-2-46,1-2-41,-1 2-99,3-8-87,1 5 26,-2-4-224,4 5-207</inkml:trace>
  <inkml:trace contextRef="#ctx0" brushRef="#br0" timeOffset="37287.65">11316 11318 2018,'0'-6'31,"0"0"29,0 1 15,-2-2 13,-2 2 12,1-1 8,1 2 4,-2-2 5,0 2-2,-1 1 2,5 3-2,-8-4-12,8 4 3,0 0-8,0 0 0,-22 7 0,18 1-1,-2 0-3,2 3 0,-2 5-1,2-1-7,0 2-10,1 0-1,1 2-8,2 2-7,2 0-4,1-1-6,5 2-3,-4-3-6,6 2-2,2-4-5,-2 2-2,2-4-2,5-1 0,-2-5-2,2-1-6,1-5-1,0 1-2,1-5 0,1-2-3,0-4-1,1-3 0,-2-1-3,1-4 0,-5-2-3,1-1 0,-2 0-3,-6-3-2,2 0-16,-6 2-12,-2-1-19,-4 1-6,0 2-13,-2 2-11,-2 1-14,-2 2-15,-1-2-11,0 5-19,-1-2-21,-1 4-17,4 2-21,0-1-23,-2 2-16,4 0-5,1 2-7,-1 1-22,2-2-23,3 3-4,0 0-353,0 0-141</inkml:trace>
  <inkml:trace contextRef="#ctx0" brushRef="#br0" timeOffset="37801.45">11462 11269 1656,'0'0'-66,"0"0"28,0 0 30,0 0 14,0 0 23,0 0 22,10 12 17,-10-12 13,2 4 7,-2-4 6,0 0 6,0 7 1,0-7 2,0 0 10,2 4 7,3 1-1,-5-5-2,9 3 2,-1-1-3,-1-2-2,7 0-5,-1 0-7,6-2-7,2-1-6,7-2-3,4 1-5,8-3 0,9 3 1,10-4 4,27-1 2,7 0-5,6 0-6,8-2-6,12 4-3,7-3-10,6 1-3,8 0-7,2-1-7,4 0-4,0 1-1,-2 1-2,-2 0 0,-7-1-2,1 2-3,-7-3 2,-2 3 6,-4-4 4,-7 4 0,-8-3 4,-10 1 1,-11 0-2,-24 2 0,-12 2 7,-9 0 9,-10 0 8,0 3-6,-7-1-4,-1 1-5,-4-1-6,0 2-6,-3-1 0,-2 0-5,-3 0-6,1 0-5,-2 2-2,2-2-3,-6 2-4,3 0-1,0-1-4,-10 1 0,17 0 1,-11-2-4,-6 2 2,15-2-5,-7 2 0,-2-2-3,2 0 0,-8 2-1,10-2 0,-10 2 1,10 0-1,-10 0 2,9-1-4,-9 1-6,6-3-3,-6 3-9,0 0-6,9-1-9,-9 1-10,0 0-20,6-3-12,-6 3-23,0 0-15,0 0-23,0 0-14,0 0-19,0 0-24,0 0-34,0 0-45,0 0-25,-4-8-45,4 8-82,-2-5-67,2 5-7,2-12-192,0 5-185</inkml:trace>
  <inkml:trace contextRef="#ctx0" brushRef="#br0" timeOffset="38157.87">15067 10845 1918,'2'-8'1,"-2"5"34,0-4 20,0 2 17,0 5 22,-5-10 6,-1 6 8,1 3 10,1-3 1,-2 2-3,6 2 0,0 0-1,-19 6 4,10-3-6,1 4 3,-3 2-3,1 0-2,-1 5-3,0-1-3,3 2-4,0 5-6,2-3-8,-1 1-5,2 2-7,5-1-4,-2 2-2,7-2-8,1 3-3,3-1-6,1-2-6,3 1-1,4-3-3,0-2-4,2-1-2,4-3-3,1-4-5,3-3-1,1 0 0,2-6 9,-1-2 12,-1-2 15,2-3 12,1-2 1,-1-7-3,-6-1-4,0-4-8,-5-1-6,-4-1-5,-6 2-6,-5-2-6,-8 3-6,-3-2-2,-5 2-9,-8 1-25,-6 2-35,-2 4-44,-2 1-59,-5 1-58,-2 4-71,1 2-87,-4-2-144,-1 4-125,1-1 55,-2 0-380,-1 2-430</inkml:trace>
  <inkml:trace contextRef="#ctx0" brushRef="#br0" timeOffset="39664.8">5873 5507 2365,'-6'-2'-178,"6"2"29,-9-2 26,3 0 24,6 2 25,-9-3 13,9 3 15,-5-4 11,5 4 21,-10-4 9,10 4 16,-6-4 6,6 4 8,-4-5 0,-1 3 6,5 2 2,0 0 4,-7-7-2,7 7-1,-3-2-7,3 2-3,-3-5-2,3 5-1,0 0-4,0 0 0,0 0-4,0 0-2,0 0-1,0 0 0,0 0 0,0 0 1,13 12 1,-4-8 5,5 3 2,0 1 2,5 1 8,3 2 2,4 5 1,6-1-1,9 4 5,3 1 4,20 6-2,6 3 0,2-1 5,2 2-3,4 1 0,1-1 0,-1 1 0,3-1-1,3 1-1,-2 0 0,3-1-3,0-1-1,0 1 0,2-2 1,4 1-4,-2-3-1,-3 3-3,1 0 1,-4 0 0,2-3-4,-7 3 0,-4-1-2,2 1-2,-3-1 2,-4 2-1,-1 1 0,1-4-3,4 2-1,-5-3 0,1-1-1,2-1-3,-6 0 1,-8-5-2,11 6 1,-11-6-2,-9-2 2,21 5-1,-12-2-1,-10-4 3,3 1 4,16 9-1,-11-6-1,-5-1-5,0-1 3,1 0-3,-2-1 1,1 3 4,15 3 0,-9-5 6,-5 0-4,-3-3 3,3 2-5,-2-2 1,-3-1 0,1-1-1,-7-1-3,-2 0-1,-2-3-1,-1 2 0,-4 0 0,0-1-1,-5 0 0,-1-1-7,1 1 4,-1 0 8,1-1-12,-4 2 1,4-2 2,0 1-2,-3 0 2,1-1 1,-3-1-1,-1 1-2,-2-3 2,-2 0-1,0-1-2,-4-1 2,-1 0 18,-3 0-2,1-2 15,-1 1 2,1 2 14,-3-5-2,-6 0-4,10 2-4,-10-2 2,0 0-7,12-2-3,-12 2 0,4-5-8,-4 5 1,2-8-7,-2 8-1,0-5 0,0 5 0,0 0-5,-2-9-5,2 9-16,-2-6-20,2 6-23,0-6-22,0 6-33,-5-9-54,0 5-67,1-1-86,-2-3-225,0 0-2,-5-4 68,3 1-150,-5-4-120</inkml:trace>
  <inkml:trace contextRef="#ctx0" brushRef="#br0" timeOffset="40864.13">9548 4890 1552,'0'0'-93,"0"0"16,0 0 16,0 0 18,0 0 9,0 0 19,0 0 3,0 0 12,0 0 10,0 0 11,-18-10-2,18 10 6,0 0 4,-4-5 1,4 5 4,-6-4-2,6 4-3,-8-4-8,8 4 5,-13 0 0,13 0 0,-17 0 2,9 4-1,-5-3 1,0 2 1,-2 1-4,-1 3 0,-6 1 3,-3 1-2,-1 2 4,-4 5 2,-3-1 2,-5 6-4,-2 4 4,-1 0-5,-16 9 5,4 0-3,0 1 1,-1 0 3,2 4 3,2-2-5,-4 2 2,1 1 1,1 0-2,1 3-6,0 3 2,1 0 0,-2 2 2,1-1-1,-2-1-1,3 0-1,1 0-2,-2 0 0,3-3-4,-1 1-2,-2-3 0,4 2 0,5-9-3,-6 5 0,1 0 0,4-6-6,-5 4 0,7-4-2,3-4 1,0-1 0,-11 12-1,5-8-1,8-6 3,-2 4-2,2-1 4,2-3-2,0-2 0,1 2 1,0-2 0,-1 1 1,0 0 0,3-2 1,1-2 0,0 0-2,3 1 3,-5 3 1,2-4-3,-1 4 1,-1 0 0,4-3-1,-6 5-1,3-2-2,-1 2 3,-2-3 1,2 1-3,1 0 2,2-4 0,3 2 2,-4-4-4,4 3 2,-1-4 4,2 1-5,0-1 0,1 2 0,0-3 1,4-1-4,-1 1 0,-2-2 2,6 0-4,-3 1 0,-1-1 1,4 0-1,-2-2 0,1 2-2,2-1 1,-1-1 1,0 2-2,2-2 1,-1 0-3,0 1 4,4-2-2,-1-1-1,0 1 6,1-1-2,-1 3 2,3-3-2,-2 0 1,0 1 1,4-2-5,-3 1 0,2 0 0,1 0 1,-1 0-1,1-1 0,0 0 1,2 1-2,-2-1-2,0 1-1,2 0-2,-1-1 2,2 2 2,-1-2 0,1-3 1,-2 3-1,3-4-1,0 2-1,0-1 1,-1 1 1,1-6-1,2 5 1,-2-2 2,0-1 0,2 0-3,0 1 2,2-5-2,-7 6 0,5-2 1,2-4 0,-4 6-3,1-2 1,3-4 0,-2 5-2,0-2 3,2-3-1,0 0-2,-4 7 1,4-7 0,0 0 2,0 6-2,0-6 2,0 0-2,0 0 0,0 0-2,0 0-16,0 0-27,15-18-29,-8 11-47,-1 1-54,2-4-62,3 3-182,-1-2-84,1-1-159,2-1-158</inkml:trace>
  <inkml:trace contextRef="#ctx0" brushRef="#br0" timeOffset="42094.93">7762 7378 1726,'0'0'-51,"8"-1"24,-8 1 21,0 0 17,0 0 16,0 0 12,10-3 8,-10 3 8,0 0 4,0 0 9,6-3 2,-6 3 2,0 0-1,0 0-2,0 0-2,0 0-5,0 0-3,0 0-5,0 0-6,0 0-3,0 0-7,0 0 10,12 7 9,-7-3 1,-1 0 2,2-1 1,2 3 3,3 2 2,4 1-4,5 1-2,0 0 2,4 1 0,3-2-4,1 0-1,6 1-3,-7-3-11,3 3-7,0-3 2,-3 0-11,-1-2 0,-4 1 1,0 0-5,-5-3-1,0 2-4,-2-2 1,-3 0 5,0 2 6,0-2 4,-4 2 3,0-3-6,-3 0 9,-2 4-13,-3-1-2,0-5 0,-6 11-3,0-4-3,-2 3 2,-2 3-2,-8-1 1,-1 3-8,-6 4-1,-2 0 4,-3 3 0,-4 0-41,-3 2-38,8-4-37,-1-3-52,3 1-75,6-4-65,1 0-173,4-3-74,3-1 70,2 0-142,5-6-111</inkml:trace>
  <inkml:trace contextRef="#ctx0" brushRef="#br0" timeOffset="42912.03">8231 8170 1647,'0'0'-9,"-11"0"23,11 0 27,-8 2 21,8-2 16,0 0 12,0 0 0,0 0 0,-5-5 0,5 5-1,2-8 3,-2 8-6,6-10-1,-1 4-5,1-1-6,1-1-6,1-3-3,2 1-7,-1-2-3,4 2-6,-4-2-4,5 0-4,-3 0-1,2-2-1,-3 1-3,-2-1-3,2 3-4,0-4 2,-5 3 0,4 2 4,-3-3 9,-1 6-8,-1-2-3,0 1-1,1 1-2,-1 2-1,-1 0-8,0 1-1,-1-2 4,3 2-1,-3 0-8,-2 4 1,4-7-1,-2 5-1,-2 2-7,4-6 4,-4 6-4,2-3-2,-2 3 1,0 0 0,0 0-2,0 0-2,0 0 1,14 9 5,-11-6-3,2 1 9,-3 2-8,4 1 13,-2 1 8,4 4-2,-3 0 0,1 0 7,3 2-3,-3 3 6,3 2-3,-1 0-3,0 1 3,4 2-6,-2-3 2,0 3 0,1-4-11,-2 1 4,1-2-3,-2-1 1,1-3-6,-4 0-2,4 0-1,-2-3-1,-3 0-9,1-1-17,-1-2-17,0-1-14,0 2-19,-1-2-11,0-1-23,-3 0-44,2-1-30,-2-4-37,2 5-34,-2-5-53,-4 2-112,4-2-73,0 0-182,0 0-162</inkml:trace>
  <inkml:trace contextRef="#ctx0" brushRef="#br0" timeOffset="46361.65">8406 8424 870,'-4'5'26,"4"-5"8,-4 4 4,4-4 6,-5 3 1,5-3 12,-4 5 4,4-5 6,-4 3 17,4-3 6,0 0 10,0 0 0,-4 5 4,4-5-1,0 0-4,0 0-2,-8 4-2,8-4-7,0 0-2,0 0-7,0 0-2,0 0-6,0 0-1,0 0-4,0 0-1,0 0 0,0 0 0,0 0-3,27-10-3,-8 3-2,5 0 1,11-2 0,9-6 3,10 0 2,17-7 2,8 0 1,0-2-5,-1 0-1,-6 0 2,-1 4-11,-13 1 0,-14 3 0,-6 4-5,-3 2-4,-10 0 2,2 2-9,-4 1-3,-3 0 6,-6 1-13,2 0 3,-8 2-2,0 1-10,-4 0-18,0 1-20,-4 2-18,0 0-28,0 0-28,0 0-37,0 0-38,0 0-43,11 5-50,-11-5-99,0 0-156,4 3 55,-4-3-117,0 0-81</inkml:trace>
  <inkml:trace contextRef="#ctx0" brushRef="#br0" timeOffset="53046.87">7329 8562 567,'-5'-1'151,"5"1"-38,0 0-26,0 0 0,-11-1-15,11 1-7,0 0-2,0 0-3,0 0 5,0 0 2,0 0 3,0 0 2,0 0 2,0 0-2,-10 0 0,10 0-4,0 0 3,0 0-4,0 0 2,0 0-2,0 0 0,0 0 1,25-5 2,-16 3 2,2 1 1,5-4-1,2 3-5,4-3-2,8-1-7,1 0-2,6-1-7,1 1-7,0-3-5,0 2-1,-1-2-1,-10 4-8,2-1-28,-3-2-39,-3 1-49,0 1-64,-6-1-82,-4-1-176,-3 1-49,-1 2-86,-4-1-48</inkml:trace>
  <inkml:trace contextRef="#ctx0" brushRef="#br0" timeOffset="54148.82">11428 6793 1501,'0'0'-5,"0"0"23,-3 6 22,3-6 12,0 0 5,-1 5 7,1-5-3,0 0-1,0 0 3,0 6-6,0-6-4,0 0-1,0 0 3,1 5 9,4 0 3,0-4 0,3 3 8,4 0 1,1 1 1,7 0-4,-3 1-1,7 3 1,4-2-8,2 1 1,4 1-2,-1 3-6,4-2-1,-3 1-6,0-1-5,-7-3-7,1 1-2,-6-1 4,2-1-5,-5 1-5,-4-5-2,0 5 5,-1-4-5,-4 1-1,-4 2-1,-4 0-9,-2-1 5,-6 2-6,-4 1-4,-2 1 4,-7 3-4,-2 2-2,-2-3-10,-3 5-14,1 0-16,-3 0-22,0-1-30,4 0-30,1 1-35,5-3-37,1 2-36,0-4-65,5-2-129,-1 3-50,2-2-92,3 1-56</inkml:trace>
  <inkml:trace contextRef="#ctx0" brushRef="#br0" timeOffset="54773.21">11254 7599 1584,'-10'-14'18,"0"5"35,0 0 15,2-1 20,4 1 9,-2 1 3,1 1 2,1 1 13,0 0-4,2 0-2,-2 2-13,1 0-6,3 4-12,0 0-3,0 0 1,0 0-3,0 0-2,7 20 0,-1-9 1,3 4-14,-1 4 0,2 2-9,4 0 2,-6 2-10,4 0-1,0-1 0,-2 2-8,2-2 1,-3 2-8,0-6-1,-3-3-2,0 1-1,3-3-2,-5-2 6,2 0 7,-3-7-1,2 2-4,1-6-2,-6 0 0,0 0-7,10-7-4,-8-1 0,2-2-7,-2-1 2,0-4 4,0 1-6,0-3 3,0 0-3,0 2-3,-2 3 1,2-1 2,-2 2 0,0 4-10,3-1-2,1 4 2,-4 4 2,7-3-2,-7 3 1,14 8 1,-7-1 3,3 0 8,0 0-12,2 1 2,-4 1 1,4-2 0,-1 1-1,-4-3 3,1-1 1,-1 1 4,1-5-4,-8 0 2,12 0 0,-12 0-3,10-7-3,-4 1 7,-2-2 0,-4 0 6,2-5 1,-2 2 1,0 0-1,-2 0-4,-2-6 7,2 3-10,-3 0-2,0-1 3,1 3-7,0 1-6,2-1-29,-2 5-29,2 0-35,0-1-36,0 4-31,2 4-46,0 0-41,0 0-50,0 0-125,0 0-65,0 0-158,4 19-146</inkml:trace>
  <inkml:trace contextRef="#ctx0" brushRef="#br0" timeOffset="55234.53">11699 7729 1712,'0'0'-28,"0"0"29,0 0 25,-3-12 20,3 12 13,0-10 16,0 5 2,3 1 4,-3-2-2,0 6-6,4-10-6,1 7-4,-1-2-5,0 5-5,-4 0-6,13-3-1,-6 3-5,2 3-2,1 2-3,-2 1-2,0 3-1,-3 0-3,5 3 0,-4 1-1,1 1-3,-3 1 3,-2 2-3,-1-1 2,-1 4-2,-1-1 0,-1-2 2,-5 5 3,-2-2-6,-2-1-3,1 1-3,-1-4 1,-3 1 0,2-5-2,2-1-1,-4-1 0,4-3-2,-3 1 2,3-4 4,2-1 1,-4-3-1,12 0-2,-14-3-1,8 1-3,2-2 1,4 4-1,-5-7 3,5 7-4,5-8 11,-1 5-4,0-2 2,4 4 0,0-1-1,4 0 2,0 2-2,1 2-4,-1 0 1,3-2 1,-2 4-2,-1-2-3,2-1 0,2 3-3,-5-2 0,1 0-8,0 1-34,-1 0-23,0-2-39,-3-1-47,3 2-60,-11-2-60,17-6-100,-8 1-110,-1-1 9,1 0-94,-3 0-57</inkml:trace>
  <inkml:trace contextRef="#ctx0" brushRef="#br0" timeOffset="55589.3">11909 7473 1529,'-11'-15'4,"3"2"19,-3 0 28,3 5 25,-1-1 17,1 4 9,0-1 6,-4 1 0,4 1-2,-1 0 1,-2 2-7,4 1-3,-5 2-6,5 1 2,-4 2-5,3 1-3,2 3-5,-3 4-3,6 0-4,-1-1-3,1 2-5,2-2-6,-1 3-2,2-3-9,2 3 0,-1-3-9,4 0 3,-1-1-10,1-2 4,4-4 1,1 2 0,-3-5-7,7-1-2,-3-1 0,2-6-2,-3 1-6,0-1 4,0-2-1,-4-3-5,-2 3-2,-2-2-2,-2-2 1,-2 2-2,-5 0-8,2 0-1,-5 1-13,0 3-15,0 0-15,-1 2-18,0 0-24,3 4-33,-3-1-32,3 0-43,8 2-38,-8 4-53,8-4-136,0 6-82,0-6-130,6 9-125</inkml:trace>
  <inkml:trace contextRef="#ctx0" brushRef="#br0" timeOffset="55765.31">12133 7519 1758,'0'0'32,"15"0"31,-10-2 21,0 0 18,-5 2 11,11-5-1,-7 2-7,3-1-8,1 1-12,1-2-9,0 5-6,-1-5-6,2 3-9,1 0-30,-2 2-38,1 0-41,0 2-50,-1 0-46,2 3-34,-5-2-64,1 5-107,-5-1-235,-2 2-89</inkml:trace>
  <inkml:trace contextRef="#ctx0" brushRef="#br0" timeOffset="55921.85">12214 7698 1609,'-8'13'0,"0"-4"26,0 0 25,4-2 23,0-1 15,0-2 7,-1 2 3,3-3-2,0 0 3,2-3 6,0 0 2,4 8-9,3-6-11,-7-2-6,18 0-6,-6 0-14,0-2-40,4 0-47,0-1-54,-1-1-62,2 0-55,2-2-33,5-1-137,-5-4-263,6 4-126</inkml:trace>
  <inkml:trace contextRef="#ctx0" brushRef="#br0" timeOffset="56127.36">12722 7391 1826,'-3'-8'57,"1"2"42,2-1 32,-4-1 19,4 4 6,0 4-3,-4-7-14,4 7-2,0 0 18,0 0 6,0 0-8,0 0-6,6 19-10,-2-7-11,2 1-11,-2 6-12,2-1-8,-1 6-35,2 1-69,0 1-63,-3 0-43,2 4-93,0-4-90,-1 3-179,0 5-65,1 3 53,-2-1-154,-2 2-140</inkml:trace>
  <inkml:trace contextRef="#ctx0" brushRef="#br0" timeOffset="57949.84">6752 9490 1748,'0'0'-37,"-2"10"17,2-10 9,0 3 3,0-3 8,0 0 2,-3 7 6,3-7 5,0 0 4,0 0 12,3 5 11,-3-5 10,4 5 8,-4-5 4,3 7 3,3-3 6,0 0 4,1 1-1,-1 1 1,2-1-1,5 1 3,0 1-4,-1 0 0,5-2-4,7 3-1,4 1-3,5 1-1,5-1-7,1 1 1,15 2-7,2-2-3,17 6-2,6-1 4,1 2-6,-1-1-2,-1 1 1,-2-2-4,1 0-3,-15-1 2,-3-3-5,14 7 3,-9-5-1,-7-4-5,21 8 3,-4-2 1,3 2-8,-3 1 6,1-1-4,-14-2-2,-9-3-1,3 1-3,1 2 1,-1-2-4,-2 0-1,1 1-1,2 1-4,-3-1 1,-2 1-3,18 6 0,-11-4-1,-5 0-3,12 6 7,-7-4-4,-8-2 5,17 7 3,-9-6-3,-7-1 3,-2 2-2,-1-1 1,20 2 4,-12 0-2,-4-3-1,-1-1 1,-4 1-4,4-3 2,2 1-1,-3 0-2,3 1 0,0-1 2,-1 0-3,4-1 3,-5 0 1,2 1 0,-5-1-2,-1 0 0,-9-1 0,0-3-3,-1 2-3,-4-1 3,-2-2-1,-2 0-3,-4 1 0,-2-1 0,5 3 3,-3 0-1,1-1 1,3 0 4,-1 3-3,2-1 1,-3 1 3,3-2-1,0 3-1,1-1 1,1 1-4,-2 1 3,3 2-2,-1-4 1,2 1-3,-2 2 2,-1-3-5,-1 1 0,0-1 2,-7-2-3,-2 0 3,0 0-3,-1-1 0,-4-1-2,-1-1 1,0-2-1,-2 3 0,0-3-3,2 2 4,-5-1-2,0-1 3,1 1-5,2-1 2,-3 0 1,2 1 5,1 0 12,1 0-9,-2 1 1,0-1-3,0-1 1,-2-1-2,-3 2 0,3-3-2,-2 0-3,1 2 5,-2-2-5,-1 0 2,0 0-2,-2-1 2,0-1-3,2 3 2,-1-2-2,-1 0-1,1 2 2,-1-2-1,-2 1-2,2-2 1,-2 2 0,2-1 3,-1 1-3,-1 1 1,2-2 0,-2 0-4,0 1 0,0-1 3,0 0 0,-2-4 2,4 8-4,-4-4 3,0-4-1,0 0 1,5 7 1,-5-7-1,0 6 1,0-6 2,2 5 0,-2-5 1,0 0-1,0 7-1,0-7 0,0 5 1,0-5 1,0 0-2,-2 6-2,2-6 2,0 0-2,0 0 2,0 6 0,0-6 1,0 0 2,0 0-2,0 0 5,2 5-1,-2-5-3,0 0-1,0 0-3,0 0-21,0 0-21,0 0-29,-11-15-24,9 11-22,2-2-19,-4 1-28,2-5-37,0 3-54,2-3-46,-2-2-94,-3-2-167,1-3 35,-2 0-215,0-3-229</inkml:trace>
  <inkml:trace contextRef="#ctx0" brushRef="#br0" timeOffset="59097.87">10762 9073 1868,'7'-4'-106,"-4"-1"17,6 1 11,-1 0 14,-2-1 13,4 1 16,-2 0 13,4 0 19,-5-1 7,4 0 5,-2 3 14,-3-1 10,0 1 7,2-2 9,-2 2 1,-1 0 8,-5 2 1,9-4 1,-9 4 2,4-2-6,-4 2-5,0 0-2,0 0 2,0 0-2,-18 11-4,10-4-3,-6-2-2,0 3-1,-8 4-7,-7 1 2,-3 2-1,-13 5-2,-14 9-1,-7 0 0,-2 3 0,-2 2-1,1 4 1,-5-1 0,2 4-2,2-4-2,4 1-1,1-2 1,1 3-1,1-1-2,1-1-2,1-2-3,2 0 3,-1 0-2,2 0-2,0-3-1,2 3-2,-1-3 1,11-5-1,-9 7 1,8-8-1,4-1 3,-9 11-2,6-5 0,8-4 1,1 1 1,-13 10-3,9-5 4,7-5-4,-2 0 3,2 3-2,1 0-1,1-1-1,-2-1-1,3 0-1,-3 0-1,1-1 0,1 0 1,6-1-3,-7 1 3,7-3-3,2 0-1,-2 0 1,3-1-1,-3 0 2,4 0-2,-2-1 0,1 0-1,-1-2 2,4 0-2,-4 0 1,3-1 0,-1 1-4,6-3 3,-4 1-4,4-2 4,-5 2 1,5 0-3,-2 2 3,0-3-2,2 2 1,1-3 1,-2 4-1,0-1-1,0-2 3,1 1-1,1 1 1,-3-2-7,3 1 3,1-1 1,-2 0 2,2 2 1,0-3-4,-2 0-1,4 0 1,-3 2 3,0-2-2,0 3 3,1-2 1,-2 0-4,2 1 5,-4 1 3,2-4-1,-1 3 1,-3 1-3,2-3-2,-4 3 3,3-3-3,-1 4 4,1-4 1,-3 2 4,1 1-3,2-4-1,-1 1 0,4 1-5,-4-1 2,0 4 3,-2-2-5,3-1 4,3-1-4,-2-1 0,4-1 0,-3 1-1,0-1 3,2 0-6,1 1 4,-2-1 1,6-4-9,-5 4 7,2-2-2,2 2 2,-1-2-5,2 0 2,0 0 2,0-2-6,2 3 3,2-3 0,-3 0-2,2-1-1,3-2 1,-2-1 2,2 0 1,-1 0 1,1-1-2,2-2-2,0-1 3,2-3 4,-2 4 0,2-4-15,0 0-9,0 0-15,0 0-27,8-17-30,-6 7-37,3 1-55,3-3-54,-2-5-110,3 0-165,4-3 41,-1 0-121,8-5-90</inkml:trace>
  <inkml:trace contextRef="#ctx0" brushRef="#br0" timeOffset="59801.12">9316 11480 1508,'-6'-5'-38,"2"-2"15,0 1 13,2-2 14,-2 2 21,2 0 11,-3 0 10,1 0 11,2-2 8,0 3 10,0 0 11,-1 0 5,-1 1 6,4 4 6,-2-7-2,2 7 3,-4-4-7,4 4-4,-2-6-7,2 6-11,0 0-4,-4-6-7,4 6-1,0 0-8,0 0 8,0 0 2,0 0-1,0 0 4,6 16 1,0-11 6,3 1 1,2 4-9,1-1 9,8 2 3,-2 0-8,5 1-9,3 0 2,0-1-12,3 0 3,1 3-10,0-3-2,-9 0 0,6-1-5,-6-2-4,1 2-7,-6-5 1,-1 3-1,-2-3 0,2 1 5,-5-2 1,-2-1 7,-1 4 2,-2-2-6,-3 3-1,-2-2 0,-2 1-2,-1 3-1,-6-1-4,1 2-2,-2 1-4,-5 3 2,-3 0-3,2 3-7,-8-1 3,1 2 0,-2 1-8,0-3-23,-1-1-30,5 0-37,2-3-38,2-4-52,3 1-64,0-2-85,4-5-143,1 1-122,3 1 79,2-1-245,1 0-241</inkml:trace>
  <inkml:trace contextRef="#ctx0" brushRef="#br0" timeOffset="60045.59">9148 12416 2166,'-16'8'97,"4"-2"18,4 0 5,1-3 1,0 1-2,3-1-1,4-3-5,0 0-9,0 0-5,0 0-6,0 0-10,26-5-12,-7 2 0,2-1-14,5 1-9,4-2-27,0 1-31,5-2-45,-4 1-58,5-1-57,1-2-70,-3-1-142,-5 4-126,-1-3 53,-3 1-118,-2 0-73</inkml:trace>
  <inkml:trace contextRef="#ctx0" brushRef="#br0" timeOffset="60229.58">9732 12226 1672,'2'-8'129,"-2"1"29,0 3 10,2-2-3,-2 6-13,0-5-13,0 5-9,0 0 15,0 0-3,0 0-6,0 0-5,4 25-10,-2-14-14,-2 2-8,2 4-8,-2 0-3,3 2-10,-1 3-22,2 0-48,0 4-70,-2-4-72,5 2-105,-5-7-124,0 3-167,0-1 27,3 3-206,-3 2-202</inkml:trace>
  <inkml:trace contextRef="#ctx0" brushRef="#br0" timeOffset="60983.14">12282 10997 1817,'0'0'-55,"0"0"31,0 0 27,0 0 16,0 0 10,0 0 15,0 0 10,0 0 9,0 0 14,0 0 16,0 0 8,0 0 2,23 8 6,-13-4-1,2-2 1,4 4-3,3-1-6,0 1-3,6 3-8,3 1 6,2-1-13,-3 2-11,7 1-3,-4-2-7,-1 1-8,-1-1-4,-2-1-3,-6 1-7,2-3 0,-5-1-2,-4 2-4,4-3 2,-7 3 7,-4 0 4,-2-1-2,-4 0 0,-2 4-5,-4-4 1,0 4-10,-5 1-7,-4 1 2,-3 3-6,-2 2 4,-5 2-30,-3 1-27,-4 3-22,3-3-37,1 0-45,0 0-62,1 0-58,1-1-91,8-6-166,-2 2 10,4-1-165,2 0-166</inkml:trace>
  <inkml:trace contextRef="#ctx0" brushRef="#br0" timeOffset="61531.74">12158 12102 2030,'-7'0'89,"7"0"23,-14-2 12,14 2-2,-12 0 5,12 0-3,0 0-11,-13 2-8,13-2-9,-6 6 25,3 1 9,1 1 1,2 2-2,2 3-5,-2 2-7,4 0-14,1 3-5,-2 1-9,0 1-8,4 2-6,-1 1-9,-2-1-6,2-2-7,-1-1-5,0-4-2,-1 2 0,-1-3-6,2-3-2,-3-2 0,2 0 1,0-2-6,1-6-3,-1 1-4,-4-2-4,15-8-1,-9 3-3,5-3-2,-1-1-2,1-2-3,2-1-3,-1 0-3,-1 3 1,0-1-2,-1 3-3,3 1 0,-5 1-3,2 3 4,4 2 0,-3 0 0,3 2 0,1 5 1,0-3-1,-1 3 0,2 1 0,-4-2-2,0 1 4,1 0-3,0 0 1,-2-4 1,-3 2 13,0-2 14,2-1 22,-2-2-6,0 0-6,0-3-1,-1-2-3,2 0-3,-3-2-4,0 0-3,0-3-3,-3 1-1,1 0 1,0-2-8,-2-1-12,2-2-29,-4 3-35,0-2-47,2 3-43,0-1-50,-2-1-62,3 5-72,-3-1-95,2 0-157,0 3 12,3 1-327,-5 4-383</inkml:trace>
  <inkml:trace contextRef="#ctx0" brushRef="#br0" timeOffset="61962.19">12710 12318 2654,'0'0'24,"0"0"3,0 0 9,0 0 8,0 0 5,-3-16 4,3 16-1,3-8-1,4 5-1,-2-1 1,3 2-2,2 0 4,1 0 3,0 4-5,2 0-3,0 2 3,-1 1-2,2 3-8,-2 3-1,-2 1 7,-3 2-11,-1 1-1,-4 4 5,-2-2-7,-4 2-2,-3 6-3,-1-2-1,-8 4-1,-2-1 3,-1-1-2,0-2-8,-4-2 4,3-4-4,3-4-4,1-1 2,-1-3-5,4-2-1,1-3 3,-2 0-5,5-6-4,9 2 1,-11-4 2,7 1-6,2-1 1,2 4 3,6-10 5,0 6-6,4 1 5,4-3 7,2 0-4,3 3 2,5-4 1,1 5-5,2-1 4,3 1-1,-1 0-5,-1 0 7,0 2-7,-3-2 1,-3 1-23,1 1-19,-4 0-23,-1-4-21,0 0-43,-3 0-44,-1-3-52,2 1-50,-6-3-64,1-1-111,-1-2-41,-4 1-213,1-2-188</inkml:trace>
  <inkml:trace contextRef="#ctx0" brushRef="#br0" timeOffset="62352.23">13061 11872 1966,'-11'-12'15,"1"3"20,1 1 13,-1 1 8,5 1 15,-3-1 15,0 2 9,2 1 5,-7 1 1,6-1-1,-1 2-1,-1 0-7,1 0-3,8 2-4,-15 4 1,6 0-10,1 4 9,2-3-12,-2 4-8,-2 3-5,4 2 2,4-2-3,-2 4-11,0-3-4,2 3-2,2-3-5,0 0-4,2-1 4,2 0-7,0-3-6,4 0 5,2-1-10,-2-2-4,4-3 7,-1-1-3,2-2-4,-1 0-1,-1-4 4,0 0-7,4-3-6,-7-3 4,2 1-4,-4-3 9,1-1-7,-7 1-5,2 1 2,-6 0-13,-3 1 2,-1-1-6,-2 3-11,-4 1-5,-1 1-2,1 2-17,-2 2-16,0 0-30,2 2-26,-2 0-39,-2 2-32,7 2-55,-2 0-100,3 0-130,3-1 10,3 1-141,4 2-106</inkml:trace>
  <inkml:trace contextRef="#ctx0" brushRef="#br0" timeOffset="62609.66">13412 12117 1807,'-6'4'141,"0"-2"17,6-2 11,-8 3-12,6 2 3,2-5 3,0 0-15,0 0-12,0 0-9,0 0-11,0 0-12,20-8-6,-11 4-16,4 2-6,-3-1-9,3 1-10,3 0-28,0 0-38,-4 0-40,-1 2-41,0 0-48,-1 0-45,-2 2-41,-1 2-52,-3 1-114,-4 4-87,-2-1-190,-4 6-161</inkml:trace>
  <inkml:trace contextRef="#ctx0" brushRef="#br0" timeOffset="62755.15">13400 12329 1882,'-7'10'34,"1"-5"23,3-1 19,-1-1 10,2 1 8,2-4 11,-2 4 10,2-4 6,0 0-5,14 7-9,-4-7-11,-10 0-8,25-3-7,-6-1-16,4 2-32,3-4-37,2 1-62,1-4-64,4 1-71,2-3-121,-1-2-147,-3-1-199,3-1-164</inkml:trace>
  <inkml:trace contextRef="#ctx0" brushRef="#br0" timeOffset="62958.91">14170 11719 2130,'0'-7'185,"2"0"-12,-2 2-9,2 1-12,-2 4-8,1-3 7,-1 3 29,0 0 6,9 12-4,-5-3-10,0 2-16,2 4-10,0 4-12,1 2-13,1 6-11,3-3-10,-5 5-49,4 2-71,0-1-76,-3-4-90,5 6-106,-11-8-156,2-2-141,-3-4 59,0 2-312,-4-3-328</inkml:trace>
  <inkml:trace contextRef="#ctx0" brushRef="#br0" timeOffset="66249.96">13869 4396 2163,'-5'2'-59,"5"-2"31,-7 7 24,3-6 21,4-1 21,-4 4 6,4-4 1,0 0 2,0 0 5,0 0 6,23 0 2,-8-4 4,3 1-7,8-2-4,1 0-6,5 0-5,9-2-2,-3 1-5,-2 1-1,2 1-4,-7-2-14,-1 3-20,-2-1-25,-7 0-31,-1 0-37,0 1-45,-5 0-58,-2-3-124,-2 3-355,-5-2-173</inkml:trace>
  <inkml:trace contextRef="#ctx0" brushRef="#br0" timeOffset="66655.49">14522 3820 1903,'-2'-10'7,"-2"0"28,2 2 23,-3 1 23,1-1 6,0 2 2,0 1-4,2 1-8,-2-2-5,4 6-7,-7-1 5,7 1 7,-9 11 6,7-2 2,-2 8-4,2 1-2,0 3 1,0 7-1,2 2 0,0 2-6,2 9-2,-2 1-5,2 1-6,4 5-8,0-6-6,-1 6 0,4-8-3,1-2-10,1-2 0,1 0 4,6-3-3,-2-3-4,4-3 0,0-3-6,6-4 1,-1-3 2,2-4-2,-1-3-3,0-5-4,-1-1 2,-4-1-2,0-3 5,1-4 4,-6-2 6,2-1-8,-6-1 0,-1-4-6,-5 1-3,-4 1-4,-8 0-8,-9 0-13,-11 5-29,-5 1-32,-11 1-40,-7 3-57,-11 5-64,1-1-73,-17 9-200,13-3-45,5 0 85,1 1-163,-22 9-125</inkml:trace>
  <inkml:trace contextRef="#ctx0" brushRef="#br0" timeOffset="68274.24">8411 4534 1660,'-8'4'-30,"5"-1"12,-1 1 23,4-4 20,-9 4 13,5 0 1,4-4 5,-7 3 4,7-3 5,-4 4 2,4-4-1,0 0 5,0 0-9,-6 4 1,6-4-1,0 0-3,0 0 4,0 0 4,0 0 2,0 0 3,15 3 1,-15-3-3,19-3-3,-6 1-7,3 0-4,4-2-4,-2 3-4,4-5-3,-1 2-3,5 0-11,-2-1-31,0-2-35,1 2-41,0 2-42,2-4-38,-4 2-43,-3-3-101,0 3-338,-2-3-145</inkml:trace>
  <inkml:trace contextRef="#ctx0" brushRef="#br0" timeOffset="68689.23">8989 4146 1729,'0'-7'-29,"2"0"16,-2 1 17,0 6 14,0-9 9,2 3 7,-2 6 3,0-6 0,0 6 0,-2-5-2,2 5 9,0 0 9,0 0 4,-11 13 3,6-6 8,4 5 1,-3 2 2,-1 3-2,1 7-1,-2 0 1,5 1-3,-3 3-2,4 1-4,2 0-3,0-1-3,5 1-3,-1 0-6,2-3-2,6 1-4,0 0-1,4-4-2,-2 0 1,3-8-1,0 0-3,2-4 2,3-1 0,-1-4-3,-4-2-1,2-3 3,1-1-2,-4-1 4,0-3 4,-4-2-2,1-2-7,-4 1 3,-3-5-4,-3 3-5,-3-1-3,-2 0-6,-4 2-2,-5-1-17,-7 4-18,0 2-23,-9 0-27,0 6-36,-5-2-46,-7 6-47,1 2-42,-1-1-98,1 2-175,0 1-163,1 1-172</inkml:trace>
  <inkml:trace contextRef="#ctx0" brushRef="#br0" timeOffset="71848.12">9419 4171 1760,'0'0'-56,"0"0"20,0 0 25,0 0 15,0 0 9,0 0 14,0 0 4,0 0 9,0 0 7,0 0 6,0 0 9,0 0 3,0 0 5,0 0-4,0 0 3,0 0-6,0 0 0,0 0-5,0 0-5,0 0-3,0 0-5,-16 9-8,16-9-2,0 0-2,0 0-5,0 5-7,0-5 3,2 13 1,0-5-1,1 3 6,0 3 1,1 3 3,0-1 0,2 6 3,0-1-1,0 2-2,1 0-3,2-1-2,-3-1-4,0 0-4,1 0 3,-1-3-3,0-1-2,0-1-2,-2 0-1,4-3 0,-4 1 0,0-3-6,0-1-11,-2-1-22,2-1-23,-2-1-23,0 0-25,-1-2-32,-1-1-46,0-4-48,0 6-94,-1-5-139,1-1-134,0 0-88</inkml:trace>
  <inkml:trace contextRef="#ctx0" brushRef="#br0" timeOffset="72060.68">9361 4507 1529,'-4'-2'0,"0"-2"17,4 4 27,-5-4 15,5 4 10,-6-5 3,6 5-7,0-6-5,0 6-6,6-9-1,3 1-9,-1 2-3,5-4-3,2 0-2,5-1-2,-4 0-4,3 2-8,0-3-27,0 0-34,1 1-32,0 0-42,2 0-55,-3-2-120,-1 3-251,4 0-41</inkml:trace>
  <inkml:trace contextRef="#ctx0" brushRef="#br0" timeOffset="72616.19">9798 4163 1415,'0'-7'-7,"0"7"18,3-6 12,-3 6 16,0 0 9,0 0 5,0 0 2,0 0 0,0 0 1,0 0-1,-8-4 4,8 4 0,0 0-1,0 0 2,0 0 0,0 0 1,0 0-2,-12 0 0,12 0-7,-4-5-2,4 5-11,-5-7-1,3 3-4,-2-4-2,2 0-4,-1 1-4,1-2-3,2-4-4,-2 4 1,2-2-13,0 0-1,2-1-2,0 2 2,1-1-4,1 2 1,2-3 0,3 3-1,-1-1-3,2 0 2,2 3 1,-2 3-1,2 2 1,-1 2 3,4 2 3,-2 5 6,-1-4 0,4 4 4,-6 5 5,2 1 0,-3 2 2,0 5 0,-2 2 4,-2 1 0,-3 4-2,1-1-1,-6 2-1,1-4-2,-3 0-2,0 1 0,0-2-2,-1 0 2,-1-6-1,3 1-3,0-3 0,0-2 1,-1-1 1,4-1 6,-3-2 5,-1-1 3,0 0-2,3-5-4,-2 4-2,4-7 2,-4 3 0,4-3-6,-5 2-1,5-2 3,0 0-7,0 0-4,0 0-1,0 0-2,19-15-4,-11 13 3,2-1 0,3 3-1,2-3 0,4 6 2,-1-3-2,2 0-3,-1 0-2,2 5-24,0-3-35,1-1-43,-4 3-51,4 2-60,-7-2-91,3 0-146,0 2-16,-4-1-98,-3 2-65</inkml:trace>
  <inkml:trace contextRef="#ctx0" brushRef="#br0" timeOffset="74687.25">14457 3886 1487,'-2'-4'-48,"2"4"10,0 0 10,0-7 2,0 7 13,2-7-1,-2 7 16,6-8 1,-2 6 14,0-3 9,-4 5 16,8-7 10,-3 3 7,-3 0 8,-2 4 6,9-6 5,-9 6 4,6-5 1,-4 1 0,0 1-4,-2 3 4,2-7-1,-2 7-2,5-8-2,-5 5-7,0 3 0,4-10-5,-4 6-3,1-1-2,2-1-1,-3 0-2,0 6 0,4-9-5,-2 3-1,-1 0-4,2 1 3,-1-1-3,1 1 7,-1 1 1,-2-2-6,0 6-2,5-8-4,-3 5-2,-2 3 4,0-8-2,0 8-3,2-4-4,-2 4-1,0 0-1,1-5-5,-1 5 2,0 0-10,3-4 2,-3 4-2,0 0-7,0 0-1,0 0-4,0 0-3,0 0 2,0 0 3,-3 26-5,3-10-3,0 3 8,0 3-4,3 8 13,-3-1 0,4 10-4,-1 0 6,2 2-4,-1-2 1,3 11 4,0-8-3,-3 0 2,2-2 0,0-2-4,-2 0-6,3-1 1,-1-5 2,0-4 2,-1-1-1,-2-5 2,3 0 1,-4-3-1,1-2-2,0 0 0,1-3-2,-2-2-3,0 3 13,0-5-5,0-3 4,0 4 4,0-4 1,0 1 1,-2-2 1,2-1-3,-2 1 2,3 0 1,-3-1-3,2 0 0,-2-5 0,2 7-2,-2-3 1,0-4 0,5 5-2,-5-5 0,0 4 3,0-4-1,0 0-6,4 6 0,-4-6 0,10 0-7,-1 0 2,3-2-6,6-2-2,0 3 1,8-5-1,4 2-5,1-1 4,6-4-3,4 1-1,8-1 0,2 0 0,2-1-4,5 0 5,17-2 1,4-1-1,-3-3 3,-8 6-1,-11 1-6,-2 1 5,-2 0-2,-11 4-2,-1-3 7,-9 3-2,-6 0-2,0 1 2,-4-1 2,-3 2-1,-3 0-2,2-1-1,-8 0-11,0 2-18,-3 1-23,-1-2-22,-6 2-24,0 0-16,0 0-16,0 0-29,0 0-34,0 0-44,0 0-60,-27-2-83,15-2-158,-6 2-1,-1-1 61,-1-2-155,-4-2-126</inkml:trace>
  <inkml:trace contextRef="#ctx0" brushRef="#br0" timeOffset="74991.1">15148 4118 1710,'-4'-5'13,"-1"-1"13,2-1 31,1 5 27,-2-4 27,2 2 14,2 4 2,-2-8 1,2 8-7,-4-6-6,4 6-7,-2-3-10,2 3 10,0 0 1,0 0 13,14 17-4,-6-5 5,4 8 8,2 6 3,1 6 0,4 7-1,-2 1-5,1 4-9,2 0-8,-5 2-4,0 1-13,-3 3-2,-1 3-6,-5-1-8,0 0-7,-2 1-35,-2-12-34,-2 1-51,2 1-55,2-12-67,-8 2-98,8-7-93,-8-5-167,4-3-53,0-5 62,0 0-253,-2-4-263</inkml:trace>
  <inkml:trace contextRef="#ctx0" brushRef="#br0" timeOffset="82544.31">9344 6433 1914,'9'-2'-108,"-9"2"21,0 0 16,0 0 9,4-3 15,-4 3 12,0 0 14,0 0 6,0 0 11,0 0 4,0 0 9,6-3 4,-6 3 2,0 0 8,0 0-1,0 0 0,0 0 0,0 0-1,0 0 2,0 0 2,0 0-2,0 0 4,0 0-8,7-4 2,-7 4 1,0 0 3,0 0-2,0 0 1,0 0 0,0 0-4,0 0 5,0 0-1,0 0-2,0 0 3,0 0-1,0 0-1,0 0 0,0 0 0,0 0 0,0 0-5,0 0 1,0 0-1,0 0-2,0 0 0,0 0-2,0 0-4,0 0-1,0 0 2,0 0-2,0 0-2,0 0-1,0 0 0,0 0 3,4-3-7,-4 3 4,0 0-1,0 0-4,0 0 6,0 0-4,0 0 0,0 0 0,0 0-1,0 0 0,0 0-1,0 0-2,0 0 3,0 0 1,0 0-2,0 0-1,0 0 2,0 0-1,0 0 0,0 0-1,0 0-2,0 0 3,0 0-2,0 0 3,0 0-1,0 0-1,0 0 1,0 0-5,0 0 6,0 0 1,0 0-4,0 0 2,0 0 0,0 0-1,0 0 0,0 0 2,0 0-1,0 0-1,0 0 3,0 0-3,0 0 0,0 0-2,0 0 2,0 0 4,0 0-6,0 0 4,0 0-4,0 0 2,0 0 2,0 0-2,0 0 3,0 0-2,0 0 0,0 0-1,0 0-7,0 0-4,0 0-13,0 0-18,0 0-21,0 0-21,0 0-28,0 0-30,0 0-65,0 0-350,0 0-58</inkml:trace>
  <inkml:trace contextRef="#ctx0" brushRef="#br0" timeOffset="84161.99">9383 6404 1444,'0'0'-33,"0"0"21,4-4 12,-4 4 7,0 0 13,0 0 7,0 0 11,4-4 9,-4 4 3,0 0 6,0 0 3,0 0 4,0 0 1,0 0-1,2-5 0,-2 5-2,0 0 2,0 0-3,0 0 0,0 0 0,0 0-3,0 0 0,0 0-2,0 0 0,0 0-2,0 0 0,6-2-5,-6 2-2,0 0-3,0 0-1,0 0-3,0 0-2,0 0-6,0 0-2,0 0-1,0 0-2,0 0 2,0 0 0,16 2 3,-16-2 1,8 2 3,-2 0-3,-6-2-1,17 0 1,-6 1-7,1-2 0,1 1 0,1-2-6,4 2 2,-2-2-4,4 0-1,-3-2-1,-1 3 0,2-1-5,-4-2 4,1 2-7,-4 0 4,1 0 0,-1 0-1,-1 0-2,-1 0 2,0 1 1,-9 1-3,12-2-1,-4 2 0,-8 0 0,10-3-8,-10 3-12,4-3-16,-4 3-18,0 0-24,2-4-29,-2 4-29,0 0-32,0 0-33,0 0-58,0 0-127,-4-8-93,4 8-93,0 0-65</inkml:trace>
  <inkml:trace contextRef="#ctx0" brushRef="#br0" timeOffset="84737.61">9946 6036 1524,'-4'-3'-28,"-1"-1"24,5 4 23,-4-8 20,4 8 9,-7-3 11,5-1 12,2 4 7,-6-7 4,6 7 7,-4-3-3,4 3-3,-6-4-8,6 4-9,0 0-4,-9 0 0,9 0 7,-10 7 5,7 2-3,-1-1 2,0 3 1,0 2 0,2 2-1,-2 3 9,1 2-4,3 2-6,-2 0-16,4 7-4,1 0-9,1-3-1,0 3-1,4-3-7,0 1-1,2 0-5,0-5 0,2 2 0,3-4-6,-2-3 2,2 1-7,1-5 1,0-4 0,-2 1-6,2-5 10,-2 2-11,1-6 0,0 1-2,-4-2 4,1-2-7,-2-1 2,2-2 1,-4 0-1,-4-3-2,2 1 3,-4-1-3,-2 1-1,-2-1 0,-2 0-7,-2 3 2,-5 1-3,-2 1-15,-3 1-24,-6 4-35,1-2-42,-5 5-64,2-2-52,-4 1-102,0-1-172,-1 4 22,-1 0-113,0-1-99</inkml:trace>
  <inkml:trace contextRef="#ctx0" brushRef="#br0" timeOffset="88529.71">10213 6261 1586,'0'0'-48,"-9"0"19,9 0 16,0 0 9,0 0 14,0 0 11,0 0 12,0 0 10,-7-3 5,7 3 6,0 0 8,0 0 4,0 0 4,0 0 3,0 0 0,0 0-3,0 0-2,0 0-3,0 0-3,0 0-3,0 0-4,0 0 4,0 0 6,0 0 1,0 0 0,26-2-1,-13 0-3,1 0-4,6-1-5,-2 0-4,6-1-7,-1 1-7,3-4 1,-5 4-7,0-1 4,0 2-12,-4-1-18,0-1-28,-4 2-32,0 0-33,-3 0-37,3 0-48,-8 0-79,7-1-146,-6 0-66,-6 3-69,9-3-38</inkml:trace>
  <inkml:trace contextRef="#ctx0" brushRef="#br0" timeOffset="89093.77">10781 6108 1412,'6'-3'-6,"-6"3"18,0 0 24,5-4 17,-5 4 13,0 0 8,0 0-2,0 0 0,0 0 0,0 0-4,0 0 4,0 0-1,0 0-3,-30 7-3,25-7-7,5 0-2,-8 1 1,8-1-5,-13 0-5,13 0-4,-13-4-3,6 0-6,1 0-5,0 1-2,0-3-3,0-1-3,1-1-3,0 1 0,3-4-3,0 0-2,0 2-2,2-1-2,0 1-3,2 0 2,0-1-3,0 2 0,3 0-1,0 1-1,1 1-2,0 1 2,0 1 1,3 2 0,1-1 2,-10 3 7,20 5 0,-10 0 2,0 5 5,2-1 5,-4 3 2,0 0 3,-3 6-1,3-1 0,-5 3 1,0-1-3,-3 1-1,0 4-1,-4 2-2,-1-1-3,-1-1 0,-4 1-3,2-1-1,-4-2 0,0-3 0,-1 0-6,3-2 4,-3 0-2,2-5-1,1-2-1,0-3-2,0-1 6,0-2-7,4-4-2,-2 0-1,8 0-3,-9-4 0,9 4-1,-2-10 1,2 10-3,11-10 3,-3 5 0,4-1 0,2 0-2,2 3 3,1 1-2,4 0 2,-2 0 0,5 2 0,-1 2 3,-3 0-3,6 0-8,-1 3-35,1-1-52,-4-1-64,-2 0-73,-2 1-153,0-1-106,-2 3-184,-2-2-169</inkml:trace>
  <inkml:trace contextRef="#ctx0" brushRef="#br0" timeOffset="91689.86">14721 6450 1900,'-13'2'12,"1"-4"22,1 2 22,3-2 20,8 2 18,-13 0 9,13 0 2,-11 0-2,11 0 1,0 0 3,-12 0-7,12 0 0,0 0-6,0 0-6,0 0 5,0 0-2,0 0 1,36-3-5,-13 0-8,5 0-4,4-3-9,5 1-12,1 1 0,3-2-6,-3-1 0,-4 4-10,2-3-30,-7 0-25,1 3-37,-4-1-51,-5 0-64,0 3-64,-4-5-73,-1 2-155,0 2-33,-7 0 65,2 0-129,-1 0-61</inkml:trace>
  <inkml:trace contextRef="#ctx0" brushRef="#br0" timeOffset="92213.19">15702 6208 1544,'2'-8'42,"2"1"23,-2 0 13,0-1 17,0-2 17,0 1 11,0-3 3,0 1 2,2 0-2,-4-5-5,4 3-2,-4-4 1,0 1-5,0 1 5,-4 0-7,1 0-6,2-1-5,-3 3-1,-2 2-11,0-3-6,-5 4-11,-2 2-6,-1 1-5,-3 2-11,-1 3 4,0-1-14,-2 6 2,2-1-5,-1 3 0,-1 2-3,4 4-6,-4-2-2,8 3-3,-1 2-3,3-2 3,3 4-1,3 0-4,4 1-1,4 3 2,5 1-1,1 1 2,7 2-6,5 0 0,0 0-2,1 2-2,3-4 1,2 2-5,-2-2 8,-4 0-8,2 0 2,-3-1-2,-5-2 4,-2 0-1,-2 0 4,-5-2 0,-5 1 3,-4 0 2,-4-1-1,-1 0 2,-5 3-1,-4-5-1,0-2 1,-4-1 1,1 0 0,-4-5-2,6-3 3,-3 0 4,4-4 2,-3-4 3,4-2 1,2-3-3,1-5-6,4-2-2,6-2-3,4-5 1,4 1-4,8-7-2,8-6-4,5 1-20,17-8-30,7 0-41,3 3-53,-3 0-85,3 4-108,-1-3-175,-8 8-101,-9 4 64,0-1-319,-2-2-343</inkml:trace>
  <inkml:trace contextRef="#ctx0" brushRef="#br0" timeOffset="98033.36">9554 8822 998,'0'0'127,"6"2"-8,-6-2-31,0 0-6,0 0-9,0 0-10,17-4-6,-13 2-3,-4 2 1,9-4 7,-2 3 1,-1-1 4,-1 0 4,6 0-2,0-3 1,2 4 1,2-3-2,1 1-4,2-4-7,2 3-6,2 1-5,-1-1-2,5-2-5,-4 3-7,6-3-1,-4 1-21,-1 0-28,-3 0-28,0 0-36,-1 3-38,-2-3-47,-2 2-97,-5-2-400,0 3-160</inkml:trace>
  <inkml:trace contextRef="#ctx0" brushRef="#br0" timeOffset="98529.85">10164 8420 1773,'4'-8'-48,"1"1"41,-3-1 17,2 1 18,-3 5 11,2-4 9,-1 2 7,-2 4 3,2-5 3,0 0 2,-2 5 0,0 0 0,0 0 6,0 0 2,0 0 1,0 0-4,0 0 2,-16 8 2,11-2-2,1 2 1,-3 0 1,3 2-1,-2 2-6,2 1 8,-1 3 0,3 0 1,-2 1-1,4 2-5,-2 1-2,2-1-7,2 2-8,2 2-5,3-1-6,3 2 0,-1-2-3,6 2 1,-2-4-9,6-3 2,-3 1-2,3-3-6,3-2 1,-4-2-7,4-3-1,-3-3 7,2-1-7,-2-2 0,3-2-4,-6-2-3,1-2-1,0-1 0,-3-1 5,-4-3-2,0 2 0,-5-3 3,-3 0-6,-4 0-6,-3 3 0,-6-2-2,-3 3 0,-8 2-21,-1 0-25,-5 4-31,-5 0-54,1 2-65,-2 4-73,-2-3-128,-2 5-139,4 1 43,4 3-144,4 0-133</inkml:trace>
  <inkml:trace contextRef="#ctx0" brushRef="#br0" timeOffset="101956.03">10682 8526 1578,'0'0'-99,"-6"-1"10,6 1 19,0 0 9,-8-2 14,8 2 12,0 0 6,-10-2 9,10 2 7,-9-2 10,9 2 7,-11 0 8,11 0 12,0 0 8,-13 0 10,13 0 3,-10 0 6,10 0 4,-13 2 11,4 0 3,3 1-2,-2-1 8,1 1 3,7-3 3,-15 5 0,9-3-1,0 2-5,0-1-4,-2-1 3,8-2-3,-5 5-4,5-5 1,0 0 0,0 0-2,0 0-4,25 3-8,-7-5-4,2 1-2,2-4-5,3 3-6,1-1-5,-1-1-20,0-2-24,-5 2-29,1 1-42,-3 1-46,0 0-39,-5-2-80,3 1-135,-5 0-232,-3 2-114</inkml:trace>
  <inkml:trace contextRef="#ctx0" brushRef="#br0" timeOffset="102440.12">10963 8436 1617,'-5'-9'-22,"0"6"25,1-1 21,0 0 13,0 0 12,0 0 5,0-1 7,-1-1 5,0-1-4,2 0 4,1 0 0,0-1-4,-1 1-6,3-1-8,0-1-2,3 1-6,1-1 1,-1 2-3,5-2 3,0 1-1,-2 3 0,2 1 2,4 2 3,-4 2 2,2 2 6,3 2 2,-2 4 0,1 1-2,1 3-2,-3 1-1,4 2-4,-6 4 1,0 0-4,-2 2-4,-1-2-3,-1 6 0,-7-4-2,2 4-7,-4-1 2,0 1-4,-2-2 9,1 0-7,-5-2-3,0 0-4,3-4 3,-5-2-5,5-2 1,0-1-6,-4-4 2,4-3 2,2-1-10,0 0 3,6-4 0,-11-4-3,11 4-3,0 0 5,-3-9-5,6 3 4,-3 6-3,11-10 1,-3 6 6,2 1 4,1-2 2,4 5 2,-2-2-4,1-1-3,2 3 8,-2 0-8,3 3-7,-1-1 10,2-2-8,-3 5-6,2-2-22,-3 1-34,0 1-49,-1-2-73,3 1-73,-2-2-147,2 4-121,2-1 40,6 1-134,4 1-111</inkml:trace>
  <inkml:trace contextRef="#ctx0" brushRef="#br0" timeOffset="103111.98">15189 8615 1798,'0'0'84,"0"0"24,-15 3 13,15-3 14,0 0-1,0 0 8,0 0 3,0 0-4,0 0 3,0 0-1,24 0 0,-9-3-12,1 3-6,5 0-16,3-3-6,-1 1-11,0 2-14,1-2-5,-1 0-22,-4 0-35,2 2-39,-3 0-44,-2-1-46,-1 1-66,-2 0-71,-2-2-94,0-2-174,-1 4 14,3-2-183,1 0-180</inkml:trace>
  <inkml:trace contextRef="#ctx0" brushRef="#br0" timeOffset="103599.25">16207 8405 1945,'10'-10'20,"-3"-2"25,0 2 20,1-5 27,1 3 18,-1-6 8,1 3 6,-3 0-1,1 0 9,-3-3 1,0 3 0,-2 2-1,-4-2-6,-2 1-10,-2 1-10,-5 1-14,-4 3 0,-2 2-10,-2 1-9,-2 4-8,-2 0-4,1 4-7,-3 4-7,2-1-8,1 3-3,1 3 0,5 1-6,0-2-8,6 5 9,0-2-10,6 2 2,2 3 3,4-4-8,2 3 1,6 2 0,2 1-4,4-1-2,4 6-1,2-4 2,-1-1-2,1 4 0,-2-4 2,2 1-4,-5-3-1,-1-2-1,0 3 3,-4-2-3,-1 1 3,-1 1 2,-6-3 1,-1 1 1,-3-2-2,-3-1 3,-3 1-1,-2-1-1,-5-2-1,1-1-1,-4 0 1,-2-3-4,-2-1 3,0-5 3,3 3 5,-1-7 6,2-1-2,2 1 0,2-6-2,3-2-2,5-1-2,6-4-5,5-2-2,4-5-3,12-2-17,7-7-32,3 2-47,17-12-61,6-2-92,9-1-115,8 3-215,-2 1-21,2-3 74,-1 2-281,-6 1-288</inkml:trace>
  <inkml:trace contextRef="#ctx0" brushRef="#br0" timeOffset="108166.08">11147 10658 2133,'0'0'-42,"-13"-3"32,13 3 28,-5-2 27,5 2 24,-6-5 11,6 5 11,-4-5 3,4 5 9,-2-4 4,2 4-1,0 0 0,0-8-6,0 8 2,6-3-11,-6 3-4,11-4-6,-5 0-10,3 2-8,1 1 3,0-2-10,4 1-11,0 2-1,-1-1-8,1 1 2,6 0-30,-6 0-32,4 0-35,-4 0-43,-1 0-50,4 0-58,-4-2-52,1 0-117,0 0-107,0 0 25,-1-2-102,2 1-63</inkml:trace>
  <inkml:trace contextRef="#ctx0" brushRef="#br0" timeOffset="108566.98">11646 10306 1588,'-2'-6'40,"0"0"25,0 1 18,-2-3 15,4 2 14,-2 2 4,2 4 1,-4-7-4,4 7-3,-2-4 2,2 4 3,0 0 1,0 0-2,-14 17-2,12-7-2,-2 3 2,0 2 1,2 2-9,-2 1-4,4 3-4,-3-1-8,3 2-8,3 0-8,1 3-2,0-2-7,2 1-6,3 0-6,2-2-4,-1-3-5,3 1-2,2-3-4,1-4-4,3 0 2,-1-3-3,0-4-5,0-2 1,-1-1-3,1-1 0,0-4 1,-4-1 4,-4 1 3,1-4-4,-2-2-2,-5 0-1,-2 1-7,-2 0 2,-6-1-7,-3 0-5,-8 1-20,-1 3-22,-4-1-29,-9 5-33,-2 0-42,0 0-60,-6 2-82,-5 3-104,6-1-196,0 3 39,-2 1 68,0-1-179,-1 3-147</inkml:trace>
  <inkml:trace contextRef="#ctx0" brushRef="#br0" timeOffset="110194.55">12077 10372 1713,'3'-5'-37,"-1"-2"26,-2-1 28,3 1 11,-3 0 15,0-1 18,0 1 13,2-1 10,-2 1 7,0 1 7,0-2 7,0 3 9,0 5-7,-2-12 0,2 8-5,0 4-3,0-8-6,2 5-3,-2 3-3,0-6-9,0 6-11,0 0-1,0 0 8,0 0-1,0 0 0,8 15 0,-4-4 11,3 1-2,-1 4-1,0 0-8,4 1-5,-1 3-2,2-1-8,-1 0-9,1 0 6,-2 0-9,1-2-6,-1-1-3,0 1-4,-1-4-2,0 0-11,-2 1-33,1-4-23,-2 2-36,-1-4-40,0 1-49,-2 0-55,0-4-50,-2-2-80,2 2-125,-2-5-46,-4 7 59,4-7-129,-8 4-86</inkml:trace>
  <inkml:trace contextRef="#ctx0" brushRef="#br0" timeOffset="110363.97">12077 10522 1617,'-5'-8'9,"0"-1"26,4 0 15,1 2 12,0-3 11,4 0 6,0 1 4,4-2-3,5-1-4,2-1-4,3-3-1,2 6-9,3-4-3,1 2-7,-1 3-20,3 1-38,-3-2-45,2 3-58,-2-1-63,-1 1-130,-4 1-335,-2 4-134</inkml:trace>
  <inkml:trace contextRef="#ctx0" brushRef="#br0" timeOffset="110967.46">12517 10297 1769,'-2'-4'-7,"2"4"17,-6-11 17,1 6 17,-2-3 9,3 3 9,-2-3 8,0 1 4,1-3 3,-2 3 0,4-1-4,-4 0-5,3-1-4,2-1-8,2 1-5,0-1-4,2 3-6,2-3-4,1 2 1,3-1-3,3 1 2,-3 1 3,5-1 8,0 2 5,-1 2 13,1 1-3,2 3 5,-2-2-5,1 4-7,2 4 0,-2-2 1,-2 7 10,2 2-2,-2 2 4,-1 2 1,-1 2-1,-1 2-1,-3 1-1,-1 2-1,-3-4-1,0 2-5,-4-1-6,-4 1-4,1 0-7,-2 0 1,-1-3-5,-1 1-5,1-4-1,0 0-5,0-2-3,0-3 1,-1 0-2,4-2-2,-3 0-2,2-6 0,-1 2-6,0-5 2,7 0-5,-8 0 0,8 0-3,-4-7 1,4 7-5,0-10 0,2 5 2,0-1-2,2 1-4,5-1 2,0 2 5,1-1 2,2 3 3,8-2-1,-4 4 1,3 0 5,3 0 1,-2 0 3,6 1-1,-1 4 3,3-3-1,2-2-1,-3 3 4,-3-3 2,2 2 1,-4-2 10,0 0 9,-1 0 13,-2-2 9,-2-1 8,-3 3 3,2-7-3,-4 4-5,1-4-3,-5-2 2,1 0-12,-6 0-7,3-3 3,-2 0-9,-4 2-9,0-4 1,0-3-6,-2 0-23,-2 2-31,0-5-40,-2 2-53,4 2-56,-2-3-70,-2 4-90,0 0-105,0 2-238,1 1 51,0 4 79,0 1-351,3-1-378</inkml:trace>
  <inkml:trace contextRef="#ctx0" brushRef="#br0" timeOffset="112651.61">15912 10827 2451,'-7'3'-10,"7"-3"32,-11 0 25,11 0 19,0 0 17,-11 0 17,11 0 13,-5 2 8,5-2 8,0 0-1,0 0 1,0 0 4,0 0 8,0 0-8,0 0-7,30-5 0,-10 2-8,4-2-8,5 4-10,1-3-10,2 0-8,-2 1-6,5-1-9,-5-2-4,-1 5-9,-3-5-18,-2 4-28,-4-2-38,-1 0-36,-1 2-37,-2-1-70,-2-1-73,0-3-79,-6 2-167,-1 2-89,-1-4 74,1 4-282,-1-3-277</inkml:trace>
  <inkml:trace contextRef="#ctx0" brushRef="#br0" timeOffset="113067.64">16674 10376 2311,'2'-7'58,"-4"-2"30,2 4 19,0 0 11,2-2 5,-2 7 9,0-7 4,0 7-4,0-6 5,0 6 18,0 0 14,0 0 8,0 22 0,0-11-5,0 2-7,0 2-9,0 5-15,0 1-3,0-1-13,-2 2-10,0 4-6,0 1-8,0-1-11,-3 1-8,1-2-6,-3-1-7,1 0-6,0-2-4,-1-1-7,1-2-6,0-4-3,2 1-8,0-1 1,-1-1 7,0-5-17,3 0-2,2 1 1,2-3-8,5 0 6,2-2-3,5-1-6,5 0 0,3-2 3,4-2-6,3 0-2,1 0 1,2-2-14,-3-2-24,3 0-26,-2 0-43,-4-2-41,2 1-61,-1-1-50,-3-3-61,0 1-64,-9-3-70,1 2-128,-3-2-36,-2 0 76,-1 1-331,-2-1-347</inkml:trace>
  <inkml:trace contextRef="#ctx0" brushRef="#br0" timeOffset="113295">17067 10546 2357,'-5'-7'40,"-2"3"41,2-2 22,1 1 9,0 0 3,-1 1 17,5 4 4,-5-4 25,5 4 34,0 0 19,-11 16 7,7-4 4,2 8 3,0 6 20,0 7-35,0 7-14,2 3-2,0 13-20,0-1-14,-3 6-17,1 23-20,-3 0-35,-1-3-47,0-2-71,-4-5-83,4-11-98,-6-11-128,0-6-162,-1-2-205,3-9 97,1-2 68,2-6-448,7-6-462</inkml:trace>
  <inkml:trace contextRef="#ctx0" brushRef="#br0" timeOffset="115157.73">16779 4059 2496,'0'0'-142,"0"0"23,0 0 21,0 0 15,0 0 22,0 0 25,0 0 4,-8-12 13,8 12 11,-2-9 8,-1 6 13,3-2 9,-1-4 4,1 1 4,0 1 5,0 0-1,1-3-1,2 1 0,1-4-1,2 2-8,4-2-2,0 0-2,4 1 0,3-1-2,3-3-1,4 2 2,0-2 4,0 3 2,5 1-1,-5 1-2,3 0-3,-4 4-2,2 0-1,-1 5-1,-1 1-3,-3 2-1,7 5 2,-2 4 1,3 3 0,-3 5 2,1 7-1,2 8 2,-4 9 2,8 17 1,-2 10-1,-4 3 5,1 6-2,-4 2-1,-3 4 1,-4 6 1,-1 5-1,-5 3 0,-1 4-1,-5 3 2,-2-1-1,-2 1 0,-2-2 3,-2-4 1,-2-4-2,-3-4 1,3-3-1,-5-2-1,3-2-2,-1-1-1,3-5 0,-1 3-1,1-3-4,4-12 0,-2-6 1,4-2-1,2 3-4,-2-3-2,4-3 1,2 0-1,3 0-1,2-1 1,1-5 0,6-3-1,0-2 1,3-2-2,7-4 0,2-2-2,17 6 0,-7-9-1,-1-11 0,5-1-2,0-1 2,3-6-1,-1-2 1,-3-4-1,1-4 8,-1-4-7,1-4 0,-4-2-8,-1-5 2,4-6-5,-3-3 1,-6-3 0,0-2 0,-7-3 3,-3 1-1,-7 2-2,-2-3 3,-7 3-3,-1 1 0,-5-1 2,-4 2 3,0 2 2,-3 0 3,-3 2 3,0 2 16,-1 3-4,-2 1 1,3 5-2,-4 1 1,0 5-6,2 2-2,-3 5 2,3 5-3,-2 2-1,0 7 3,2 3-4,0 10 2,-4 0 0,4 4-1,2 3-1,-3 5 0,0 6 1,1 1 24,1 5 11,-3 16-2,0-11-8,4 18-3,-4-2 0,-1 3 4,0 2 2,3 0 6,-1 3 5,1 4 5,4 0 1,-2 1-3,6-1 2,0 1 4,4-3-8,0 2-3,3 7-4,-1-3 4,3 5 1,-1 0-3,2 5-1,1 6-1,-1 2-4,3-2-1,2 0 2,-1-2-2,-1 0-4,2-1 1,-1 2-3,1 1 0,-2 4 2,-3-1 0,3-3-2,-5-2 1,0-4 5,-2-1-3,2-2 1,-2-6-2,-4-2-7,2-5 2,-2 0 0,2-6-4,-2-12-2,0-10-4,0-4 1,-4-2-1,4-7-3,0-4-1,-2-2-3,0-4 2,-4 1-3,4-7 3,0-2 5,0-4 7,0-2 3,2-5 5,-2 1 1,0-3-2,2-2 0,-2 1-2,2-3-5,0-1 1,-2 1-6,2-4 2,-2 3-3,0 0-1,0-2 1,0 1-3,-5-1 1,1-1 0,-5 4-3,-2-4-3,-3 1 1,-8-3-6,-4 1-38,-5-3-59,-9 1-72,-9-8-103,-9-3-154,-21-7-291,6-7 87,5-9 78,8-10-447,14-8-468</inkml:trace>
  <inkml:trace contextRef="#ctx0" brushRef="#br0" timeOffset="128468.9">18156 3760 1081,'3'-4'167,"-3"4"-30,0-7-7,2 3-14,-2 4-13,2-8-3,-2 8-2,2-5-1,-2 5 3,2-8 5,0 4 0,-2 4-4,0-6 4,0 6-5,0 0-13,4-4-10,-4 4 0,0 0-11,0 0-3,0 0 4,0 0-6,2 15 1,0-5-7,-4 2-2,2 3 1,-2 2-6,-2 2 0,0 6-4,0 0-8,-4 2 0,2-1-3,0 1-2,-2 1-7,0 3 1,-1-5-4,2 0-9,-1 2-12,2-3-18,-1-4-24,-1 0-26,2-5-35,-1-3-40,2 2-53,-1-8-65,1-1-128,0-1-109,-1-3 57,2 0-92,4-2-36</inkml:trace>
  <inkml:trace contextRef="#ctx0" brushRef="#br0" timeOffset="128733.3">17910 3871 1433,'-2'-5'14,"0"-3"20,0 1 14,2 4 15,0 3 8,-2-10 1,2 10-1,-2-4-8,2 4 12,0 0 12,0 0 7,19 8 10,-11-2 1,5 2-3,2 3-2,0 2-6,5 0-5,1 3-5,6 1-12,-5 2-5,4-2-4,-1 2-9,-1-1-5,0-4-3,-4 3-4,1-2-21,-1-1-25,-2 0-33,0-3-32,-3-2-41,1 1-45,-2-2-41,2-5-78,-4 1-131,0-2-264,2 0-165</inkml:trace>
  <inkml:trace contextRef="#ctx0" brushRef="#br0" timeOffset="129091.23">18493 3681 1800,'-4'-9'-30,"-1"1"29,3 1 25,-2 3 24,2-1 15,0-1 15,0 2 8,2 4 6,-4-7 0,-1 5-1,5 2-4,-2-5-2,2 5-8,-7-6-5,7 6-8,0 0 0,0 0 6,-6 11 5,4-2-1,2 3 5,-2-1 0,2 8-6,0 0-5,-2 2-1,4 1-8,-2 2-2,0 2-3,2 2-11,0-2 2,2 3-3,-2-3-8,5-1-3,-3 2-2,3-5-13,1 2-12,1-4-12,-1-1-30,0-3-15,1-3-25,2-2-35,1-1-46,-2 0-38,6-8-60,-6 1-113,0-3-127,3-3 53,-4 3-93,6-5-39</inkml:trace>
  <inkml:trace contextRef="#ctx0" brushRef="#br0" timeOffset="129528.23">18810 3727 1498,'-2'-7'11,"0"1"18,0-1 21,0 1 17,-2 1 19,2-2 8,0 2 10,-3 1 2,3 1-4,2 3 0,-6-6-10,6 6-5,-7-3-2,7 3 0,-8 9-1,1-2 3,3 5-3,0 1-2,0 2 4,0 3-4,0 2-7,2 1-5,2 1-8,0 0-5,0 1-3,4 0-7,2-1-6,0 1 2,3-3-4,1-2-2,3 0-7,-2-3 1,1-4 0,1-1-8,2-3-1,2-3 2,0-2-6,-2-2-2,1-2 2,4-3 1,-7-5-1,8-1-3,-7-4 8,-1-3-8,-1-1-2,-3-3 1,-2-2 0,-5 4-7,-2-1 0,-2 2 0,-5-2-6,-4 1 0,-1 5-11,-4 0-7,-3 4-7,1 1-9,-5 2-17,4 3-16,0-2-16,1 6-30,0-1-31,0 2-36,6 0-29,-1 0-35,3-2-59,1 2-104,3 0-61,6 0-96,0 0-63</inkml:trace>
  <inkml:trace contextRef="#ctx0" brushRef="#br0" timeOffset="129809.64">19054 3509 1544,'-2'-4'14,"2"4"16,0 0 15,-4-7 6,4 7 8,0 0 4,0 0 21,0 0 23,17 2 6,-5 0 6,5 5 9,4 1-5,5 1-5,5 4-1,1 3 1,2-1-5,3 7-9,1-1-7,-3 4-10,-1 0-6,-2 1 3,-11-1-5,-2 3-9,-4 0-4,-9 0-9,-5 3-2,-4 3-14,-5 2-27,-11 6-45,-17 16-51,-7-5-72,-1 2-75,-11-9-94,5-1-181,-4-1 21,1-2-189,13-9-167</inkml:trace>
  <inkml:trace contextRef="#ctx0" brushRef="#br0" timeOffset="130514.25">18478 5820 1837,'2'-7'2,"2"4"30,-2-1 21,-2 4 23,5-7 17,-3 3 10,-2 4 8,2-8 0,-2 8-4,0 0-2,0 0-12,0 0-4,0 0 3,-17 9-2,9-1 8,-1 4-5,0 0-2,-1 2-11,0 5-8,-4 1-1,0-1-9,2 1-13,1 4 1,-8 2-8,6-1-7,1-4-26,-3 1-25,4 0-24,0-3-30,-2-2-36,3-5-30,3-2-49,1 0-34,2-5-30,0-2-64,2-3-80,2 0-33,0 0-116,0 0-45</inkml:trace>
  <inkml:trace contextRef="#ctx0" brushRef="#br0" timeOffset="130754">18236 5911 1507,'-2'-13'24,"-2"1"29,2 2 26,0 3 17,0 1 16,2 0 9,-2 3 3,2 3-5,0-9-6,0 9 3,0-6 6,0 6 8,0 0 2,0 0-4,26 9-8,-14-3 0,-1-1-13,5 3-5,1 1-9,1 3-7,2 2-7,-1-1-8,2 1-11,1 1-3,4 2-4,-6-4-4,2 2-8,-3 0-9,2 1-41,-2-3-31,0 2-33,-2-3-43,-2-2-46,-4 1-58,3-2-49,-3-2-102,1-1-107,2-1 4,-2-4-150,3 1-122</inkml:trace>
  <inkml:trace contextRef="#ctx0" brushRef="#br0" timeOffset="131077.56">18980 5736 1673,'-5'-10'-2,"-1"-4"25,0 4 24,0-2 24,-3 0 23,0 3 21,1-2 11,0 2 5,2-4 5,-3 6 7,2 1 3,3-1 0,-2 1-10,2 0-7,-3 2-6,3 3-14,4 1 0,0 0-1,-15 9 5,11-1-9,0 3-2,-1 3-5,1 1-6,2 2-8,0 2-6,4 0-4,-2 2-10,4 4-3,-2 0-7,4-3-5,1 2-2,0 0-4,1-2-6,3 0 1,-1-3-26,1 0-30,4-4-32,-1 0-23,-1-5-33,4-3-36,-2-1-46,0-4-43,3 1-47,2-8-52,-1-1-108,0 0-78,0-3 51,0-3-164,1 2-128</inkml:trace>
  <inkml:trace contextRef="#ctx0" brushRef="#br0" timeOffset="131453.24">19264 5717 1768,'-5'-6'11,"1"-1"20,0 0 25,-3 2 18,3-3 21,-1 4 14,2-1 6,1 1-3,-2-1-8,2 0-5,2 5-9,2-7 0,-2 7-3,8-8 3,-2 4-8,-1 3 0,9-1-3,-3-3-5,-2 5-4,3-2-9,-2 2-4,2 2 0,-4 0-5,2 3 5,-4 0-2,3 0 5,-4 4 4,-1 0 4,-3 0-1,-1 3-3,-3 2 1,-2 1-2,-1 0-4,-3 1-3,-1-1-4,0-1-3,0 2-5,0-1-4,2-2 0,-3 1-6,5-1-4,0-2-2,-1 2-7,3-6-1,-2 3 0,6-3-1,4 0-1,0-1 2,5 0-6,-1-5 5,5 1-6,-1-2-10,4 0-10,-1-2-14,5-1-20,-1-1-23,2-2-17,3 1-25,-3-4-34,-2 1-38,0-4-45,0 0-48,-4-2-83,1-3-131,-2 2-28,-2 1 48,-1-1-133,-3-2-98</inkml:trace>
  <inkml:trace contextRef="#ctx0" brushRef="#br0" timeOffset="131725">19545 5479 1683,'-4'-9'16,"0"4"27,0 0 23,0-2 24,2 4 17,2 3 6,-5-6 2,5 6-3,-3-6 0,3 6 7,0 0 17,14-2 10,-14 2 5,21 6 11,-8-2 2,6 2-2,-1 2-4,4 2-6,-1 1-13,-1 2 1,6 4-4,-2 2-4,-3 0-9,-2 3-11,-2 2-6,-7 1-9,0-1-7,-8 3-8,-8-1-9,0 7-25,-8 2-52,-7 0-65,-1 4-72,-8-4-95,6-2-114,-9-4-196,-1 1-52,4-4 56,3-4-342,0-5-367</inkml:trace>
  <inkml:trace contextRef="#ctx0" brushRef="#br0" timeOffset="132589.64">18921 7720 2451,'-4'-11'3,"-1"2"35,3 3 18,-4-2 15,6 4 12,-1 1 5,1 3 1,0 0-1,-6-5 1,6 5 8,-6 15 4,0-4-2,-1 2 9,-1 3-11,-1 4-7,-2 5-9,-1 4-9,0-1-10,-4 5 0,2 2-29,-3 2-37,4-3-37,-4-1-44,1-4-49,0 0-59,6-5-45,-1-5-57,3-6-119,3-2-62,-1-3 26,3-4-104,2-3-56</inkml:trace>
  <inkml:trace contextRef="#ctx0" brushRef="#br0" timeOffset="132805.38">18673 7836 1517,'-2'-22'50,"-1"5"38,1 2 21,-1 1 19,2 4 12,-1 4 5,0-2-7,2 1-8,0 5 0,0 2 8,10-3-3,-10 3 0,15 8 2,0 1-1,2 3-4,2 2-13,0 1-8,7 7-12,-1-3-9,3 3-6,-3 0-10,1 2-12,1-2-29,-4 0-39,3 2-38,-3-3-33,-2-1-58,-2-3-70,1-2-64,-4 1-129,-3-5-110,-1-3 23,4 0-173,-2-5-153</inkml:trace>
  <inkml:trace contextRef="#ctx0" brushRef="#br0" timeOffset="133073.64">19396 7652 1789,'-1'-21'20,"-6"6"35,3 1 23,0 1 18,0 3 16,0 3 15,-1 0 7,1 0-2,0 2-2,0 2 7,4 3 0,0 0 8,0 0-1,-15 17 4,10-6-3,3 2-11,0 4-5,2 3-10,2 2-15,0 2-6,0 2-11,3 1-7,-1-1-7,3 3-8,-1-3-8,0 2-4,3-3-9,1-1-20,1-2-26,0 2-30,1-6-30,3-3-25,0 1-29,-2-8-39,1-1-58,2-3-59,-2-4-55,-3-2-112,6-2-71,-1-1 31,-1-3-168,0-2-144</inkml:trace>
  <inkml:trace contextRef="#ctx0" brushRef="#br0" timeOffset="133295.4">19683 7602 1768,'-4'-15'67,"0"6"32,2-1 17,-4 3 9,6 2 3,-1-2-3,1 7-1,-2-8-9,2 8 9,0 0 4,0 0 2,0 0 3,11 15 1,-7-8-6,2 6-1,-2 0-10,2 2-13,0 1-9,4 4-8,-2 1-8,-2 0-14,0 0-20,3-2-27,-5 3-36,3-3-40,-3-1-54,0-4-65,-2 3-73,1-5-121,-3 0-163,2-4 25,2 1-223,-2-4-224</inkml:trace>
  <inkml:trace contextRef="#ctx0" brushRef="#br0" timeOffset="133555.36">19893 7445 2149,'-5'-8'59,"2"3"17,0 2 5,3 3 9,-2-4 18,2 4 9,13-3 9,-5 1 5,4 2 8,8 2 14,1 0 8,4 1 0,3 2-2,4 2 1,2 3-6,4 1-15,-2 0-13,-5 6-8,0 2-12,-4 2-9,-6 1-8,-7 6-9,-5-3-8,-9 0-24,-5 4-40,-7 0-46,-5 7-56,-9 0-69,0 1-85,-4-5-104,-17 14-194,3-4-25,3-8 55,7-3-293,-16 11-297</inkml:trace>
  <inkml:trace contextRef="#ctx0" brushRef="#br0" timeOffset="134097.8">19299 10454 2250,'0'-21'8,"0"3"41,0 4 26,0 0 10,-2 3 16,0 2 8,2-1 17,0 1 0,-2 1 3,0 3-2,2-2-12,0 7-4,0 0-2,0 0 5,-17 12-6,13 0-1,-2 3-6,-3 2-12,-1 2-5,5 2-10,-3 4-7,-2 0-6,-2 3-23,0 1-37,-1-1-45,-2 0-46,0-1-53,1-2-61,-1 2-68,-2-8-102,2-3-137,2-2-5,1-2-236,1-7-242</inkml:trace>
  <inkml:trace contextRef="#ctx0" brushRef="#br0" timeOffset="134324.48">18994 10408 2099,'-2'-22'24,"-2"3"45,1 4 27,2 3 11,-1 2 8,2 3-6,-2 1-9,2 3 2,0 3 21,4-6 4,-4 6 2,0 0 3,28 11-6,-16-2-6,6 3-8,-2 3-12,5 1-11,1 4-8,0 0-5,0 1-7,1 1-5,-1 0-11,-2 2-29,2-2-29,-1 0-35,0-1-38,-6-1-48,-1-4-64,2 1-74,-4-2-134,-1-3-145,0-2 55,3-1-231,-3-5-212</inkml:trace>
  <inkml:trace contextRef="#ctx0" brushRef="#br0" timeOffset="134558.02">19725 10193 2116,'-4'-20'63,"0"4"21,0 3 15,-1 4 9,2-1 9,-1 3 4,2 3 1,-2 0 4,4 4 17,0 0 7,0 0 8,-8 19 5,8-10-4,0 4-4,0 7-9,2-1-12,2 5-11,0 1-12,4 1-11,0 2-7,0-4-10,2 2-10,3-4-28,0 0-32,0-1-39,7 3-58,0-7-58,-3-2-72,6-3-83,-6-3-102,4-4-144,-1-1-12,3-2 77,0-4-225,5-2-197</inkml:trace>
  <inkml:trace contextRef="#ctx0" brushRef="#br0" timeOffset="134989.75">20246 10083 2112,'-8'-9'74,"1"1"15,1 2 11,1 1 9,1 0 1,0 0 1,1 0-4,3 5-5,3-7-1,1 3-2,5 1-6,2 1 0,3 0-4,3-2-12,3 2-6,-2 2-6,2 0-10,-3 2-4,-1 0 0,0 2-7,-4 1-8,-4 1 4,-4 2-8,-1 4-1,-3-1-3,-5 0-4,-1 2 1,0 0-3,-2 2-3,1-2 6,-2-2-10,3 3-3,0-6-6,0 4 5,1 0-6,3-3 5,0 1-6,2-1 2,4-1-1,1 2 0,1-3-5,2 3 9,3-3-6,0 0 2,1 1-2,1 0 6,2-4-5,0 4 14,1-4-2,0 3 10,-4-1 4,1-1 2,2 1 7,-3-1 2,-3 1 3,1 0 9,-3-1 5,-1 4-1,-1-1 2,-3 1-2,-2 2-9,-2-2-2,-5 1-5,-2 4-5,-3-3-8,-5 0-24,-3 1-36,0-3-41,-4 3-42,3-4-58,-5-3-58,8 1-77,-2-6-96,2 0-155,1-4 15,2-3-303,4-3-333</inkml:trace>
  <inkml:trace contextRef="#ctx0" brushRef="#br0" timeOffset="135241.52">20649 9675 2539,'8'-7'73,"2"-1"8,0 1 9,0 3 18,2 2 20,1 2 23,2 4 12,2-1 12,0 3 11,6 3 10,1 4-3,5-1 4,-1 5-5,8 6-10,-3 0-11,3 2-6,-4 6-30,0-5-11,-5 4-16,-1 3-5,-5 1-7,-6-2-8,-6 2-10,-9 4-6,-7 5-24,-8 3-37,-16 13-58,-9-2-75,-5-5-73,-15-4-119,-7-2-149,-6-5-211,-5-1 39,-7-8 77,-1-4-410,1-1-445</inkml:trace>
  <inkml:trace contextRef="#ctx0" brushRef="#br0" timeOffset="139854.76">17836 3680 423,'6'-1'111,"1"-1"-29,-7 2-19,11-3 5,-11 3-5,0 0-6,10-2-9,-10 2 5,6-1 3,-6 1 9,0 0 6,0 0-2,9-3 2,-9 3 3,0 0 2,0 0 1,0 0-1,0 0 1,0 0-2,0 0-6,13 3-3,-13-3-2,0 0-3,0 0-2,0 0-3,0 0-2,0 0-5,0 0-5,0 0-3,8 1 1,-8-1-4,0 0 1,0 0 2,2 5-1,-2-5-3,5 4 4,-5 3 1,2-3-1,0 2-1,2 1 0,-2 1 0,2 1 3,-1 4-4,5-1 1,-3 3-1,3 2 0,-2 2-5,2 3 2</inkml:trace>
  <inkml:trace contextRef="#ctx0" brushRef="#br0" timeOffset="141358.24">17809 3680 687,'-15'0'21,"15"0"9,-13 0 6,7-1 11,-2-1 12,8 2 11,-16-5 16,8 1 10,2 3 10,-3-2 1,0 0 12,3-1 7,0 0 6,-1 1 3,1-1-3,0 0-1,6 4-10,-8-5-9,6 2-13,2 3-8,-9-1-10,9 1-13,0 0-3,0 0-5,0 0-2,0 0 0,-7 8-3,7-1 3,2 0-6,3 2 5,2 6-3,-1 2-5,1 1-5,3 2-2,0 2 0,0 1-6,1 0 4,-1 0-11,5 5 0,-1-4-1,-4-2-7,3 0 2,0 0 1,-1-1-5,1-1 1,-1 0-1,2-3-3,-2-1 2,-2-3-6,1-1 2,2-1 0,0-4 1,-1 1-3,1-3 2,0-3 0,-1 1 0,4-6 1,-2 1 3,1 0 0,0-7 7,1-2-4,-1-3-4,0-1-5,0-4 5,-2-2-5,2-4-3,0-2 3,-7 5 1,0-1-5,-2 2 7,2 0-1,-4 1-3,0 4-2,0 1 0,-2-1-1,2 3-5,-2 0 4,0 3 2,0 0-7,1 2-3,-1 0-1,0-1-4,0 4 2,0 1-1,-2 4-2,0 0 2,0 0 3,0 0-8,13 11 9,-11 1 3,0 4 1,0 0-1,3 9 3,-3 4 7,0 2 18,2 6-3,0 5 1,2 7 0,-4 4-5,1 1 2,2-2-2,-3 3 8,-4 0-9,2-1 5,-6-2-8,0-3 1,0-1 0,0-7-4,-3-2 1,1-3-3,-3-4 5,3-1-2,-5-3-2,-1 0 0,0-8-2,0-1 0,-3-3-3,2-1 1,-4-4 2,1-3-3,2-5-1,-3 1-1,0-6-3,0-2-1,-1-3-1,2-3 2,0-5-5,4-4 3,1-2-6,3-4 1,1-3-2,7 0 0,2-5-3,2 2 1,5-1 0,1-1-8,7 3-24,1 1-13,6 5-27,1-1-28,-1 4-30,3 1-45,1 5-60,4 2-59,-4 2-150,-2 5-106,-2 0 58,0 3-163,-1 0-158</inkml:trace>
  <inkml:trace contextRef="#ctx0" brushRef="#br0" timeOffset="142286.98">18086 5699 1862,'4'-7'17,"-2"1"25,1 0 13,-1 1 18,-2-1 23,2 3 11,-2-3 4,0 6-7,4-6-9,-4 6-7,2-5-8,-2 5-9,0 0 7,0 0 3,0 0 3,6 20-1,-3-9 0,-1 4 1,2 2-9,-3 5-3,5 1 1,-2 2-11,0-1-2,0 0-11,2 3 0,2-1-3,2-4-11,0-1 11,0 2-6,5-4-2,3-4 4,0 1-9,4-6 5,1 1-6,2-6 0,2-1-2,3-4 0,0-2-8,-3-1-2,3-5 0,-2-1-4,1-6-1,-1 1 1,-2-5-6,-3-3 3,0 2-4,-5-3 1,3 0-2,-9 2-2,0-1 0,-1 7 3,-2-2-2,-1 5 1,-1-2-6,-1 2 1,-2 4-5,0 1 3,-4 3-3,0 4 4,0 0-3,0 0-2,0 0 3,2 26-3,-2-12 5,2 3 1,0 7-9,0 2 8,2 2 6,0 9-3,0 1-2,0 5 4,0-2-1,2 10 7,-2 3-2,3-1-3,-1-2 3,-2 2-3,-2-3 2,1-6 0,-6 0-1,1-3-1,-2-2 4,0-3-2,-5-2 0,-1-3 2,-1-3-2,-2-5-1,-4-4-1,1-1-4,-6-7 4,0-1-1,-4-5 0,1-5-1,-1-1-2,-2-5 2,-4-6-2,3-3 0,-1-6-2,0-4 1,3-5-5,8 2 4,2-5 4,4 0-7,5 0-1,5 5-1,3 0 2,8 1-1,4-2-2,5 3 1,6 1-1,4 1-8,9 7-36,7-3-42,1 2-67,5 5-93,-6 0-112,7 2-227,-10 3 38,-1-1 69,-9 2-218,-4 3-193</inkml:trace>
  <inkml:trace contextRef="#ctx0" brushRef="#br0" timeOffset="143249.22">18382 7528 1961,'10'-9'-1,"-2"1"22,-2 0 17,0 3 13,-2-1 15,0 0 15,1 2 6,0 0 10,-3 1-1,-2 3-1,6-8 1,-4 5-4,-2 3-10,6-4-5,-6 4-1,0 0 4,4 9 3,-4 0-3,0-1 0,0 6 2,0 5 1,0 2-1,-2 2-9,4 3-2,-2 5-2,2-1-9,0 1-2,0 1-5,3 2-5,4 0-7,-1-1-2,3-3 0,-1-1-4,3-3 1,2-4-7,0-5 1,6-2-3,-1-4-3,4-5-3,1 1 3,1-7-7,1-5 0,1 2-3,0-6 1,3-4-2,-3-2-1,0-2-1,-3-4-3,-2-2 0,-5-2-2,0 0 2,-3 3 2,-5 1 10,-2 1 4,2 6 1,-6-3-2,0 3-5,-4 4-3,0 5-1,-4-1-3,4 6 0,0 0-5,-18 11 2,11 3 8,0 4 3,1 2 5,2 8-1,-1 7 0,1 5 1,0 1-1,4 7-1,0 5-1,4 3-1,0-1 0,1 2-2,-1 1 0,2-1-4,-2 0 3,2 0 1,-4-1-3,0 1 0,-2-5-2,-2-6-1,-4-2 3,-3 2-1,0-10-2,-5-3 1,0-3-1,-5-3 0,-5-5-3,-2-4 1,-3-5-1,-5-4-1,-4-5-1,2-4 0,-9-4-2,-3-7 1,1-2-3,3-9 1,1 0-3,3-5 1,7-3-4,7-3-2,2-2 0,10 2-6,8 5-3,7-1-9,6 0-13,8 0-19,13-1-27,28-6-20,12 3-31,13 5-47,14 0-69,9 4-96,0 5-216,-7 0-29,-4 6 87,-8-1-287,-18 7-278</inkml:trace>
  <inkml:trace contextRef="#ctx0" brushRef="#br0" timeOffset="144240.09">18927 10188 2020,'4'-10'-61,"-2"1"33,-1 1 30,-1 0 24,3 1 20,-3 1 15,0 1 16,0 5 13,-3-10 10,3 6 0,0 4 7,0-7 4,0 7 4,0-8-1,0 8-13,-1-5-2,1 5-13,0 0-7,0 0 6,0 0 6,-9 17 0,6-3 5,-1 3-2,-1 3-5,1 3-4,-1 1-8,3 3-7,2-1-2,0 2-10,2 0-2,3 0-6,4-1-4,1 1-2,4-1-3,4-3-6,3-4 1,-2-3-2,2-3-5,4-5-3,-1-1-2,4-4-1,-4-4-2,4-2-4,0-3 1,-3-2-1,3-5-2,-2 0-3,-1-5-1,-5-3-1,2-3 1,-3 3-3,-5-2-1,0 2-3,-4 2 10,0 0 11,0 4 0,-4 1 3,0 2-3,0 1-6,-2 4-4,-2 2 1,-2 4-5,0 0 1,0 0-3,-2 25 3,-2-8-4,2 4-1,0 4 3,-4 3-3,2 7 2,0-2 0,-1 8-5,-2-1 4,3 3-1,-2 11 13,-2 22 16,1 2-2,3-11-4,0-8 1,0 0-4,-1 2-1,-4 17-2,1-2-2,-2-14-1,-4-13-2,4-3-1,-2-10 0,-1-3 3,-4-1-5,-2-5 0,-3-5-3,-2-3-1,-2-3 1,-1-8-2,-1-5-1,-2-3-3,1-3 0,-4-10 2,0-3-2,-1-9 1,3-8-4,5-4-3,1 0 0,5-5-2,8 0 0,6 4-2,6 0-1,8 1-5,10-4-17,21-9-22,9 3-35,14 5-56,8 0-72,2 5-95,1 1-118,2 2-209,-3 2 38,-4 1 71,-2 2-326,-16 3-335</inkml:trace>
  <inkml:trace contextRef="#ctx0" brushRef="#br0" timeOffset="145791.59">6144 14209 2277,'3'-8'-65,"-1"-1"34,-2-3 20,0 3 9,-2-3 13,2 2 11,-4-6 10,1 1 13,-2-2 8,1 1 12,0-1 4,-2 2 5,2 0 2,-2-1 3,2 1-3,-3 2 0,1-1-5,1 1-4,-1 1-1,2 3 1,-1 0-6,-1-2-8,2 4 0,0 2-4,-2 0-11,-1 2 0,-2 3-7,9 0-2,-18 16 0,4-1 2,4 6 8,-2 8 5,-1 6 6,2 11-2,3 4 4,1 7 2,3 0-2,4 25-2,-2-3-1,2-9-11,2 11 4,0-10-10,-2-14 2,2 4-6,-2 1-3,-2 0 4,0-1-6,0-3 0,-2 0 4,-4-6 1,-2-3-1,2-12-1,0 0 6,0-5 4,-3-5-1,2-4 1,-3-2-5,-1-4-1,1-2-2,-4-5-2,2-4-4,-1-3-1,0 0-5,0-3-3,1-4-1,-2 0-2,4-4-2,2-4 3,-2 3-7,4-2 1,4 1-1,0 1-1,4-2-1,2-1-3,0 4 0,6-5 2,3 5-3,0-3-2,3 3 0,2 3 3,0 2-2,3-1 0,1 8 5,-2-4-3,4 6 0,-1 1 5,1 7 4,4 1 5,0 5 3,-5 3 6,2 5 1,-6 2 9,3 9 5,-6 6 4,-1 3 1,-5 2 8,-3 3 8,-3-1-1,-4 0-2,0 2-1,-3-2-4,-1-3-2,-1 2-4,1-3-6,0-6 2,2-2-6,-2-3-4,4-8-2,-4 3-3,6-6-2,0-6-1,0 2-2,6-1 1,0-9-3,4 3-2,2-6-23,8-4-29,1-2-45,3-3-56,6-3-53,0-2-72,9-2-90,-5-5-128,2-4-158,-3 1 76,1 0-438,3-10-476</inkml:trace>
  <inkml:trace contextRef="#ctx0" brushRef="#br0" timeOffset="148604.25">6786 14731 2577,'0'0'-122,"-4"3"41,4-3 21,0 0 15,0 0 16,0 0 11,-2 7 12,2-7 9,0 0 11,0 0 1,0 0 7,0 0 0,-4 3-1,4-3 2,0 0-1,0 0-1,0 0 5,0 0 0,0 0 0,0 0 3,0 0 3,0 0 0,0 0 4,0 0 3,0 0 1,0 0 3,0 0 1,0 0 1,0 0 1,0 0 0,0 0-2,0 0 2,0 0-3,0 0-2,0 0 1,0 0-4,0 0 2,0 0-3,0 0-2,0 0 2,-7 2-2,7-2 1,0 0-5,0 0 1,0 0-3,0 0-6,0 0 2,0 0 0,0 0-2,8 8 4,-3-4 28,0 0 15,2-2-6,6 0 7,2 1 7,6-3-7,3 0-2,8-3-8,-1 1 0,5 0-5,4-3-4,-1-1-5,-1 4-3,-6-3-5,-1 2-4,-3 1-1,-5-3-5,-2 2-5,-2 1 4,-2 0-4,0 0 2,-5 0-2,0 1-2,-2-1 1,0 2-2,-3-2-11,-1 2-27,-6 0-26,9-4-18,-9 4-30,6-2-34,-6 2-44,2-5-52,-2 5-51,4-8-64,1 2-137,-3 0-60,1 2 63,2-5-178,-1-1-145</inkml:trace>
  <inkml:trace contextRef="#ctx0" brushRef="#br0" timeOffset="149013.24">7659 14314 1923,'1'-7'71,"-1"-1"32,0 2 17,0 0 7,0 1-2,0 5 2,3-5-6,-3 5-4,0 0 12,0 0 21,0 0 9,0 18 9,-3-6-1,2 2-7,-1 5-6,0 3-4,0 2-6,-3 1-10,1 1-11,-1 1-7,-1 2-7,0 0-9,0-1-9,-3 2-5,1-5-8,-1 3-6,-2-4-5,3-4-5,0 2-2,2-3-4,-1-4 2,-2-2-10,5 3-2,-2-5-6,2-1-1,-1 1-5,3-4-6,-2 1-4,2 0-3,2-2-2,0 0-3,6-1 2,3-3-1,1 0-3,10-2-1,0 0 1,8-4-3,4-1 0,-1 1 0,4-2-4,3-1-16,-6 2-13,-1-2-18,-1 1-17,-2 0-21,-3 1-28,-4 1-34,0 0-26,-4 2-36,-2-5-45,-3 7-57,-3-4-56,-3 1-100,-3 1-121,-1-1 30,-2 3-311,0-8-347</inkml:trace>
  <inkml:trace contextRef="#ctx0" brushRef="#br0" timeOffset="149277.43">7867 14633 2495,'-8'-5'55,"2"2"28,6 3 16,-10-5 8,6 3 6,4 2 0,-7-2-7,7 2 18,0 0 25,-8 12 20,8-2 3,-3 2 0,3 0-3,0 3-7,0 3-10,3 1-11,-1 1-13,0 8-12,-2-4-7,2-1-28,-2 4-7,2-1-6,-2 5-8,0-3-20,0-1-31,0-4-39,0-3-45,0 2-47,0-1-39,0-8-51,3-1-58,1 1-67,0-5-120,4-2-69,0-3-15,4-1-321,-2 0-347</inkml:trace>
  <inkml:trace contextRef="#ctx0" brushRef="#br0" timeOffset="149618.96">8402 14872 2226,'0'0'-43,"0"-5"28,0 5 22,0 0 9,0-9 5,0 9 7,0 0 5,1-5 13,-1 5 11,0 0 11,0 0 11,0 0 6,3-6 6,-3 6 5,0 0 2,2-4 7,-2 4 4,0 0 0,0 0-8,0 0 8,5-2-9,-5 2 0,0 0-9,0 0-3,0 0 6,0 0-2,0 0 3,10 8-1,-8-2-2,0 1-5,2-2-5,-4 3-7,0 0-6,2 2-7,0 1-7,-4 3-3,0-7-22,2 5-46,-2-1-56,2 0-56,-2-3-70,0 0-81,-2-3-110,4 1-191,0-6 33,0 0 69,8 2-235,-8-2-207</inkml:trace>
  <inkml:trace contextRef="#ctx0" brushRef="#br0" timeOffset="152414.06">9562 14493 1886,'0'0'-10,"0"0"38,0 0 28,-16 7 20,11-3 18,5-4 15,-9 3 13,9-3 12,-6 1-2,6-1 12,-6 4-1,6-4 4,0 0 0,-4 4-3,4-4-3,0 0-10,0 0-8,0 0-7,0 0 6,0 0 0,16 4-3,-2-4-3,5-3-14,1 2-19,3-1-9,6-3-7,4 4-6,-1 0-6,0-2-7,0 3-22,-1-6-27,-1 5-37,0 1-33,-5 0-38,-1 0-39,-4-2-48,3 2-49,-1 2-58,-3-4-105,2 2-151,-2-2 50,1 0-264,-2-2-261</inkml:trace>
  <inkml:trace contextRef="#ctx0" brushRef="#br0" timeOffset="152920.76">10742 14247 2154,'4'-4'16,"-1"-3"26,-1 0 19,2 3 13,-4-4 12,2 0 12,-2-1 12,-2-1-2,0-1 7,0-2 2,-5 1 4,3 0 0,-4-1-4,-1 2-1,-2-2-4,-1 4-6,-4-2-2,-2 5-12,-4 1-6,-1 3 2,0 0-9,-4 6-9,-3 1-4,-2 5-6,1 2-5,1 3 0,3 0-10,3 4-5,2 0-1,6 0-2,3 0-2,5 3-5,3-6 0,7 6-3,3-5-3,3 7-2,9 1-1,5-2-2,0 1 0,4-3 0,5 6-5,3-1 1,-6-6 0,-3 1-3,1 1 1,-3 0-1,0-2-1,-8-2 2,0 1-3,-4 0 5,-5-1-1,-4-1-3,-2-1 0,-4 1 0,-2-4-4,-5 3 4,-2-3-1,-4 1 1,1-7-2,-2-2 0,-2 1-2,0-5 0,-1-1 0,2-4 2,0-4-1,2-4-4,0-2 0,5-2 1,5-5-5,3-3 3,4 3-2,6-6-2,5 3-2,3-4-2,6 1-7,3-1-6,7 2-21,-6 5-33,4-4-30,0 6-30,-1 4-39,3 0-47,0 1-54,-5 4-54,-1 1-140,-6 7-96,3-1 65,3 3-261,-3 0-249</inkml:trace>
  <inkml:trace contextRef="#ctx0" brushRef="#br0" timeOffset="153109.71">11210 14476 2315,'6'7'111,"-4"1"17,0-2 4,1 4 6,-3-1 28,0 4 1,-3 2 14,1 3 0,0 0-10,0 0-10,-4 4-17,2 1-12,-1 4-12,0-4-14,0-2-21,-1 4-51,4-6-69,-3-2-73,-2 2-93,5-6-108,-2-3-194,2-2-43,0-1 49,-3-1-276,4-3-263</inkml:trace>
  <inkml:trace contextRef="#ctx0" brushRef="#br0" timeOffset="160628.85">19571 4211 444,'4'10'138,"-3"-2"-82,5 1-27,-2-1-4,0 1 5,0 0-1,-2-1-3,2 2-5,0-2 4,0 1 1,1-1 7,-1-2 12,-1 1 0,1-2 16,-1 2 8,2-1 9,0-2 5,1-4 5,-6 0-2,19-3-4,-2-3-1,5-2-4,13-6 1,7-7-5,20-12 2,9-6 1,12-1-4,6-8-5,6-6-4,5-1-4,2-4-3,-2 0-5,3-1-4,-1 5-5,-3 1-5,-2 0-2,-6 7-4,-2 1-2,-10 5-3,-6 5-4,-7 2-1,-17 10-2,-9 4-1,-8 5-2,-4 4-4,-5 0-4,0 0 0,-2 4 2,-2 1-4,1 2 0,-4 3-1,2-1 1,-4 2-3,3 2 0,-1-2 1,-2 1-3,0 3 2,2 1-3,-2-2-8,-2-1 4,0 1-3,1 2-5,-3-3-2,0 2-4,2-1-2,-2-1 0,-2 2 1,1-2-3,-3 0 5,3 0 0,-5 0 5,-4-2-1,13 4 3,-13-4 3,10 1-3,-6 1 2,-4-2 1,9 2 3,-9-2-1,0 0-2,9 2 2,-9-2-1,0 0 0,8 2 0,-8-2 0,0 0-3,0 0-2,6 2 1,-6-2-4,6 3 3,-6-3 2,7 2-1,-3 0 2,-4-2 3,7 5-3,-3-2 0,2 0 0,-6-3 2,9 2-1,-5 3 0,0-3 5,0 1-4,2 2-1,1-2 1,0 3 0,-1-1 2,0 1-1,2 0 2,1 1-2,0 3 0,-1-1 3,5 3 2,-3 1 1,3 3-7,2 3 6,-1-1-2,2 7-15,1 2 6,1 3 1,2 1-1,-2 6 3,6-2 2,-3 5-1,-1 1 1,2 0 3,0 5-1,3 13 0,-6-6 1,3 10 0,-3-9 1,-5-4-1,-2-2 3,-1 5-1,-2 3-3,1 19 6,-5 3 0,-5 4-3,-2 5 6,-6 6 0,3 5 3,-6 1-2,2-2 2,-1 2 3,0-5 0,-5-2 1,4-4-1,1-2 3,-3-6-1,2-5 4,-2 3-1,1-10 1,0-9 2,0-9 0,0-2-1,-2 0-1,0 0 0,-3-4-4,-2 0 4,-1-3-3,-1 2 0,-1-3-2,-16 11 2,1-4 1,0-1-3,-8-2 4,-1-3-2,-4-4-2,0 2-1,-3-6 2,-2 4-2,-2-4 2,-1-2 0,4 1-4,-5 2 0,-2-4 2,3 2-2,7-7-3,7-4 1,-1 1 1,1 0-2,-1 1 1,1-2 1,1 0 2,3-2-4,2 2 1,6-6 1,1-1-1,3 0-1,5-5-2,1 2 0,4 1-2,0-5 4,4-2-2,1 1-1,2 2-1,0-4 0,3-1 0,0 2 0,0 0-1,0-1 0,0-3 1,2 3 1,0-1-1,2 0 0,4-3 1,-9 4 0,4-2-3,5-2 1,-6 4 2,6-4 0,-8 1-1,8-1 1,-5 4-1,5-4 2,0 0-1,0 0-3,0 0-8,0 0-9,0 0-9,0 0-16,0 0-22,9-13-27,-1 10-34,-1-2-24,4 0-31,-5-4-75,4 2-385,-2-1-136</inkml:trace>
  <inkml:trace contextRef="#ctx0" brushRef="#br0" timeOffset="162635.06">12381 14426 1866,'0'0'53,"0"0"12,0 0 8,0 0-2,0 0 0,0 0 1,0 0 5,-4 6 4,4-6-2,0 0-2,0 0 1,0 0 0,0 0 1,0 0-6,0 0-2,0 0 0,0 0 0,0 0 3,0 0-1,0 0-1,0 0-5,0 0-4,0 0 3,6 4 4,-6-4 14,6 1-2,3 1 16,-1-2 2,5 0 0,4-2-3,4 1 0,7-3-3,10-2 1,2 0-6,11-3-9,0 2-6,1-1-9,0 0-7,-7 0-5,-4 3-7,-1-1-2,-5 1-7,-4-1-5,-3 2-17,-7 0-15,0 2-21,-4-1-32,0 1-36,-7-1-42,2 1-38,-7 1-41,0-1-50,-5 2-44,4-6-69,-4 0-130,0 1-23,2-1 73,-2-2-207,2 3-155</inkml:trace>
  <inkml:trace contextRef="#ctx0" brushRef="#br0" timeOffset="163131.54">13563 14001 1939,'11'-9'65,"-2"-4"12,-2 4 1,-1-2 4,1 4 11,-2-2 9,-3-1 8,0 1 1,-2-3 5,0 0 2,-4 1-5,-1 0 0,0-3 2,-1 4-1,-3-3-4,2 4-6,-4 2-6,-2-1-17,3 2-6,-3 3-8,-2 3-5,2 0-8,-3 3-5,-2 3-1,4 2-4,-1 1-8,0 0-2,0 2-2,5 6-7,-1-3 2,2 1-3,5 1-1,2 3-2,4-2 4,4 2 2,4 2 0,0-2-1,4 3-3,5 0 0,3 0-2,1 2-2,2-3-4,-1 3 3,-1-1 1,1 0-4,-2 4-5,0-3 3,-6 3-1,-1 0 1,-1 4 0,-6-7-3,-5 4 6,-3-3-5,-1 2-1,-3-2 1,-5-2-2,1 1-1,-3-6 3,-4 1-2,1-5-1,-2 1 1,0-5-2,-1-3 1,0 0 0,2-7-3,-2-7 3,0 0-3,3-6 1,-2-4-2,6-4-4,-1-1 3,7-5-4,2 1 3,6-8-5,5-2 2,5-5-7,8-3-13,10-12-23,5 5-33,1 3-56,-4 9-61,-1 6-73,13-9-70,-6 8-198,-1 5-9,-4 3 74,1 1-283,-1 0-242</inkml:trace>
  <inkml:trace contextRef="#ctx0" brushRef="#br0" timeOffset="164406.01">14567 14337 2298,'6'-7'99,"-2"2"12,1 1-9,-5 4-9,4-2-10,-4 2-11,0 0 4,0 16 4,0-6 5,-2 4-2,0 3 0,-3 0-6,3 3-8,-3 3-6,2-2-3,0 2-7,1 1-7,0-3-3,-1 0-6,0 0-23,1-1-26,0-2-39,-2-3-50,2 1-70,0-7-78,-3-1-173,3-2-78,2-3 60,0-3-166,0 0-105</inkml:trace>
  <inkml:trace contextRef="#ctx0" brushRef="#br0" timeOffset="164660.54">15029 14025 1758,'0'0'85,"-5"-10"37,5 10 8,-2-6 4,-1 2-6,3 4-7,0-5-7,0 5 1,10-8-2,-4 3-11,2 2-5,7-1-4,0-1-13,4 1-4,0 3-11,6-6-6,3 3-11,-3 0-23,5 1-29,0-1-40,1 2-36,1-3-53,0 1-77,-5 0-109,3 2-143,-2-3 0,1-2-134,1 4-95</inkml:trace>
  <inkml:trace contextRef="#ctx0" brushRef="#br0" timeOffset="164987.66">15829 13622 1751,'-12'-8'76,"-3"1"33,5 5 14,0-2 9,2 3 5,1-2 9,1 0-4,-1 1-2,7 2 10,0 0 23,-12 9 15,10-3-2,-2 1-2,0 5-3,2 2-10,0 1-7,-2 5-7,4-3-12,-3 7-12,3-2-11,3 5-11,-3-1-8,4 4-14,-2-2-4,0 3-12,2-5-5,-2 3-8,2-5-4,2 4-6,3-4-3,1-2-4,3 0-4,2-3-2,1-2-2,4-3-6,5-3-9,-1-2-15,1-1-25,2-4-28,-1-1-40,-3-3-45,3 0-42,-3-1-53,-2-1-58,0-2-59,-4-2-95,-3-1-141,-1-1 12,1 1-365,-6 0-415</inkml:trace>
  <inkml:trace contextRef="#ctx0" brushRef="#br0" timeOffset="165217.83">16083 13937 2515,'-11'-6'20,"5"-1"43,2 2 12,-1 2-2,1 1-4,4 2-1,0 0 23,-8 8 18,4 1 24,2 3 7,-4 3 2,5 6 7,-1 4-8,-1 4-1,1 2-3,-2 3-14,4 1-8,0 5-12,2-1-9,-2 4-8,4-3-10,-1 2-20,-1-3-35,-1-2-47,5 1-46,-4-7-34,0-5-52,0-2-54,-2-4-58,4-2-44,2-5-134,-1-6-73,1-1 29,1-4-229,3-4-214</inkml:trace>
  <inkml:trace contextRef="#ctx0" brushRef="#br0" timeOffset="165878.89">16474 13205 2019,'-10'-15'-10,"1"1"34,1 3 13,2 1 21,0 2 6,1-1 8,3 1 10,-1-3 6,2 4 0,1-2-4,1-2 3,4 3-6,2-4-2,3 2 3,5-1-10,2 0 5,4 2-10,4 2 0,1 4-5,-3 0-10,4 6-4,1 0 2,-3 7 11,3 3-9,-2 6 4,-1 4 8,-4 4-4,-2 2-3,-3 2 12,-6 3-7,-3 3-1,0 1 3,-3 1-4,-1 2-2,-1 1 0,0 1-4,-2 3-4,0-5-4,0 5-1,2-5-5,0 3-4,5-6-4,-1-1-5,5-4 3,-1-1-4,4-6-2,2-6-2,-2-3 2,6-1-3,-1-5-5,-1-5 1,2-1-1,-1-5-4,0-3-1,0-1-2,-2-1-8,-2-3-2,-1-1 1,-3 0 1,-1-4-4,-3 4 2,-1 1 2,-1-1-5,-3 3 0,-2-1-1,0 7-1,-7-6 2,7 6 7,0 0 1,-18 9 6,9 1 6,-2 4 7,-1 3 10,1 3 3,-2 6 5,1 6 7,3-1 6,-1 6 6,1 1 1,5 4 2,-3 6-2,5-2-5,2 0 1,0 0 1,3 7-1,3-1-5,-2-4 0,3 0-5,-1-7 5,0-3 2,-2 3-3,3-4 2,-3 0-5,-2-11 1,0 3-1,-2-5-6,0 0 2,-7 0-2,-1-2-10,-4-3-9,-10 1-24,-5-3-38,-7-1-57,-8 0-74,2-5-83,-11-4-120,2-2-145,1-5-165,-4 0 60,-1-7 72,1-4-425,3-4-452</inkml:trace>
  <inkml:trace contextRef="#ctx0" brushRef="#br0" timeOffset="175831.35">7593 16111 1344,'2'-3'137,"0"-3"-26,-2 6-4,5-7-12,-5 7-7,0-5-5,0 5-3,-2-6-5,2 6-2,-5-4-1,5 4-5,-9-5-2,9 5 1,-12 0-3,12 0 1,-15 5 5,6-5 0,3 7 4,-4-1 2,-1 3-1,1 2-3,-1 4-6,-2 2 0,3 0 0,-4 3-7,6 2 6,-2 2-3,3 2-3,1 0-4,4 1-5,-1-5-5,3 5-3,5-4-2,1-2-4,5 0-2,1-4-1,4 4 0,5-8-8,2-3-13,2-2-17,5-3-20,2-1-24,-2-4-38,0 0-25,3-5-33,-1-3-27,1 1-17,-1-6-5,0 0 9,-3 0 11,-1-3 18,-4 1 16,-3-4 18,-5 4 23,2-4 24,-6 4 26,-1-4 24,-2 4 30,-3-2 32,-4 1 21,1 1 19,-3 1 11,-3 1 9,1 0 7,-4 2-1,-2 1 4,0 3-1,0-2-2,-2 4-9,2 5 3,-4-3-1,0 3-9,1 3-2,1 2-8,-3 0-5,2 4-9,3-1-1,-2 1-5,6 3-9,-4-2-6,4 0-1,2 0-1,2 1-5,0-3-3,0 4-2,2-5-6,0 0-2,0 1 1,4-1 4,-2-2-4,2-3 0,-6-2 0,12-2-4,-3-3-2,-4 1 4,5-5-8,-4 2-4,3-2 3,-3-3 0,2 1 0,-4 0-5,2-4 1,2 3-8,-4-2 6,2 1-3,0-1-5,1 4 6,3-1-4,1 4 2,-2-1 0,5 3 2,0 1 2,2 1 5,-2 3-7,1 0 14,2 0-9,0 3 6,0 1-1,-2 1-3,1-3 4,0 4-5,-4 0 3,1 1 0,-2 1 5,0-1-1,-3 0 2,-4 2-6,0 2 5,-2-5 1,-2 2-8,0-1 3,-2 1-1,-2-3-5,0 2 5,0 0-4,-3-5 0,1 3 1,6-5 0,-13 0-4,13 0-4,-11-11 1,5 3-3,4-2 3,0-1-2,2 2-2,2-4-2,4 0 4,-1-4-1,3-1 2,3 5-2,0-7-3,3 5 5,-5 4-5,4 1 1,1-1-1,-1 3 1,-2 1-1,3 4-4,-1 1 3,-3-1 4,3 6 4,-3-1-1,0 3 1,2 0-4,-4 2 4,1 0 2,-3 1 3,-1 3-4,1-4-9,-2 4-25,0-2-29,0-1-33,-2-1-38,0 0-54,1-1-56,0 0-60,-3-2-129,0-4-96,0 0 51,0 0-202,10-10-170</inkml:trace>
  <inkml:trace contextRef="#ctx0" brushRef="#br0" timeOffset="176008.87">8491 15866 1857,'-2'-18'22,"-2"3"45,-1-2 22,1 6 16,0-2 8,-1 5 5,3 1 6,0-2-2,-2 4-4,2-2-13,0 1-7,0 0-18,2 6-6,-2-9-15,2 9-21,0 0-17,0-4-28,0 4-32,0 0-36,0 0-39,0 0-37,0 22-29,4-14-46,-4-1-101,0 3-84,2 2-161,2 3-72</inkml:trace>
  <inkml:trace contextRef="#ctx0" brushRef="#br0" timeOffset="176251.54">8483 15888 1476,'4'13'-18,"0"-3"35,2 1 29,-1-4 21,3 6 17,-2-5 10,0 2 13,4-1 6,-2 1 1,2 1 6,0-1-4,2 2 5,-2 1 1,1-4 2,0 4-7,5 1-2,-3 0 4,1 1-5,-3-4 1,0 1 4,-1 3-1,-1-4 4,-3 0-1,0 1 4,-2 0-4,-1-2-1,-3 4-10,-3-4-8,1 1-9,-4 2-1,-2 0-30,-3-3-3,-2 1-9,0-1-23,-5 0-31,1-3-32,2 0-41,-2 0-38,0-3-53,0-4-62,5 0-68,-4 0-116,6-4-149,0 4 56,3-7-280,1 2-274</inkml:trace>
  <inkml:trace contextRef="#ctx0" brushRef="#br0" timeOffset="177631.56">8859 16095 2139,'-6'-5'15,"0"-1"37,2 2 25,-2-1 12,-2-2 4,4 5 8,0-3-1,4 5 2,-8-3-6,4-2-7,4 5-10,0 0-4,0 0 3,0 0 19,0 0 7,0 0 0,10 22-8,0-15-2,2 4-4,-2-3-9,2 4-11,0-4-10,4 7-2,-3-8-6,1 2-4,0 1-4,-4-3-7,2 1 0,-1-3-1,-2 0-4,1-1 2,1-4-2,-3 0-5,3 0-3,0-9-1,-1 4-3,0-3 0,-1-3-1,-2 1-5,-1-2 3,-2-3-7,0-2 4,-1 3 0,-1-1-7,-2 1 8,0 0 11,2 5 7,-2-2 3,0 3-1,2-3-5,-2 6-9,0 0-3,2-1-1,-2 6-1,0 0 0,0 0-3,10 11 1,-3-2-1,0-6-3,3 7 1,-2-3-2,5-1 1,-2 1 0,1 1-2,0-3 4,2 3-3,-1-8 4,-3 2-2,3 3-1,2-10 0,-3 3 1,1-3-4,0 0 1,-3-2-2,1-2 2,-4 1-2,2 1 1,-4-6-3,0 4-1,-5-2-3,0 3 0,-5 1-2,0-4 6,-1 5-5,-2 2-4,0 0-2,-3 1 1,2 1 1,9 2-1,-19 2-1,13 1 0,0 1 1,2 0 2,2 2-1,2-1 0,0 1 2,4 1 2,0-1 0,4 2 0,1-1 0,3 0 2,-1 6-1,1-6 0,3 1 0,0 5 2,-2-5-2,2 6 0,-3-2-1,4 2 3,-4-2-1,-2 3 2,-2 0 0,0 0 0,-2 1 3,0-3-2,-4 4 2,0-8-5,0 4 5,-2-2-2,0-1 0,2 2 4,-4-5 0,4-1 0,-2-2-2,0-4-2,3 5-2,-3-5-2,0 0 2,0 0-2,13-12-4,-7 4-2,2-1-1,-1-6-3,1 3 0,2-9-1,0-1-2,-2 2 2,-2-6-1,0 3 0,-2-3-2,1 2 4,-3-1 1,-2-1-1,0 9 1,-2-1-3,-1-2 2,-3 5 3,0 2-2,-2 6 1,0-1 1,-4 5 4,2 3 1,-1 3 7,-1 1 6,1 3 4,0 2 2,1 1-2,4 3 2,0 1-2,1-1-2,5 1 0,0 0 1,3-1-4,3 0 4,2-6-1,2 6 0,3-5-3,4-1-18,3-4-4,3 1-33,8-4-51,1 0-66,0-5-104,6-2-106,0 2-224,3-2 19,-4-4 75,2 0-333,1 2-319</inkml:trace>
  <inkml:trace contextRef="#ctx0" brushRef="#br0" timeOffset="178327.59">11181 15233 2193,'0'-7'-79,"0"1"19,0-1 28,-2 1 25,2 0 18,0 1 17,-3 1 15,1-4 16,2 8 13,0-5 14,-3-4 9,3 9 6,-2-5 4,0-1-3,2 6 10,-3-7 10,2 3-4,1 4 0,-2-7-9,2 7-13,-2-9 0,0 4 0,2 2 4,0 3-4,-3-12-4,2 9 0,-1-4-2,2 7-6,-2-7 2,2 7-6,-2-6-6,2 6-6,0-6-9,0 6-7,0 0-6,-3-5-8,3 5-7,0 0-3,0 0-1,0 0-2,5 24 4,-1-9-2,4 6 4,-2 6 1,6 0-2,-2 7 3,-2-1-1,1 3 0,1 2-2,-3 2-6,4 4 3,-5-3-3,0-2-2,-2 1 0,-2-2-1,2-8-5,-2 2 3,0-4-6,0-4-18,1-1-18,-3-4-22,3 0-22,-1-4-22,0 1-16,2-3-31,-4-5-39,2-2-49,-2-1-51,2-2-57,-2-3-138,0 0-91,0 0 60,0 0-250,0 0-242</inkml:trace>
  <inkml:trace contextRef="#ctx0" brushRef="#br0" timeOffset="178685.16">11072 15777 2009,'-8'-4'23,"2"1"27,0-2 21,-4 1 17,6-1 13,-2-1 10,0 0 4,2 5 7,4 1 5,-9-8 12,7 6-6,2 2-7,-4-4-6,4 4 8,0 0 1,0 0 6,0 0 3,0 0-1,26 14-2,-14-7 0,-1 4-3,1 5-12,3-3-6,0 5-6,0 0-8,1 1-8,-1 2-6,-2-3-9,1 3-7,2-1-5,-2-3-6,1 1-9,-2-1-2,0-4-4,-5-3-1,2 2 2,0-5 0,0-1 2,0-6-5,1 0-4,4-6-5,-2-1-1,1-2-5,2-7-4,2-5-16,-1-3-26,0-4-36,0 1-56,1 1-69,-6-2-76,-2 3-92,-4 1-102,3 3-210,0 4 46,-6 2 80,2 2-348,-1 3-364</inkml:trace>
  <inkml:trace contextRef="#ctx0" brushRef="#br0" timeOffset="179849.74">8841 16933 2328,'0'-7'-69,"-2"-4"30,-4 3 27,2-1 20,0 2 16,0-4 11,0 3 11,-2 1 7,0-1-1,-1 0 5,-2-4 2,1 5 2,-1 0 3,1 1-3,-1 0-3,2-1-1,-3 5-2,2-4-2,0-1 1,0 3-10,-2 1-2,4 2-2,-4-6-3,1 7-8,9 0-2,-16 7 1,9-6-2,-5 10-3,7 0 2,-3 4 0,1 3-1,6 6 6,-2 6 1,1-1-1,4-1-3,-2 5-4,7 2 0,-3 0-2,4 0-3,-3 1 0,2-4 0,3 2-1,-4-7-4,0 2-1,-2-3 1,0-3 1,0-2-2,1-2-3,-3 0 2,2-4 3,-2-3 1,-2 0 2,2-1-1,-2-4-2,0 1-6,0-2 0,0-6 0,-4 5 0,4-5-3,0 0-1,0 0 0,0 0-5,-8-19 4,8 14-5,2-3 2,2 1-3,0-1 5,5 1-3,-1 0-3,3 0-4,-1 4 3,4-2 3,0 5 0,1-4 0,-2 8 1,4-4-2,-1 2 4,2 4-5,-2 1 1,3 0 7,-1 8 5,-4-2 2,1 0 7,-2 7 3,-3-3 6,-3 1-7,-1 5 3,-4-1 7,-2 0 0,-2 2 3,-5 2 0,1-4 7,-2 3-5,0-4 0,-4 1 2,2-2-6,0-5-1,-1 3-4,3-3 0,-1-6-3,0 3-2,3 1-3,0-6-2,2 2-8,0-2 3,0 1-7,-2-3 2,4 1-2,0 2 3,0-3-2,6 1 2,-2-2-4,4 1-11,0 0-18,2-3-22,3-2-23,3 0-28,4 0-37,0-7-45,3 6-62,3-6-90,2-4-214,3 2 36,0-2 65,3 1-168,-2-4-112</inkml:trace>
  <inkml:trace contextRef="#ctx0" brushRef="#br0" timeOffset="180297.97">9562 17311 1663,'-14'-5'37,"4"3"33,2 2 23,0 0 17,-2-3 10,2 1 6,8 2 3,-12 0 3,12 0 4,-10-2 0,10 2-11,-6-4-8,6 4-4,0 0 7,0 0 3,0 0-7,28-7 3,-12 5-14,5-4-12,0 4-22,2-4-10,3 1-6,1-2-15,-1 0-31,4 5-40,-2-3-43,-1-3-56,1 1-63,-4 1-93,2-2-205,-4 1-27,5-1 61,-5-2-169,-2 3-123</inkml:trace>
  <inkml:trace contextRef="#ctx0" brushRef="#br0" timeOffset="180677.75">10100 16905 1758,'-2'-10'41,"2"6"33,-2-1 20,0-3 5,2 8 1,0-6-5,-2 0-6,2 6 2,0 0 26,0 0 10,0 0 21,8 20-9,-6-11 9,0 8-3,0 0 1,0 2-3,3 3-1,-3-2-7,-2 6-5,0 0-6,0-2-9,3-3-7,-6 4-8,1-4-8,2-2-8,-3 2-9,1-4-5,2 3-9,0-6-3,-2 3-8,4-2-5,0-4-2,1 0 0,2 2-4,1-5-1,2-3-4,5 3-2,4-1-5,0-7-1,3 5-4,1-5 0,3-5-18,0 5-24,4 0-30,-1-7-37,0 6-42,-2-6-47,-1 2-51,-5-3-61,2 1-87,-6-1-190,2-1-5,-6 0 68,-2 0-275,1 4-266</inkml:trace>
  <inkml:trace contextRef="#ctx0" brushRef="#br0" timeOffset="180899.75">10480 17140 2327,'0'0'70,"-7"-5"13,7 5-5,0 0 8,0 0 30,0 0 29,0 14 16,0-7 10,3 4 3,-1 0-5,0 6-11,0-2-7,0-2-18,2 8-14,-2-2-11,-1-4-9,2 6-8,3 4-27,1-2-18,-2-3-47,3 2-61,-2-3-53,-1-4-63,3-1-43,0-2-72,0 2-140,1-5-126,-1 2 63,3-3-249,-1-1-237</inkml:trace>
  <inkml:trace contextRef="#ctx0" brushRef="#br0" timeOffset="181869.24">11154 17229 1959,'0'0'-44,"0"0"35,0 0 38,3 7 19,-3-7 20,0 0 20,0 0 14,0 0 11,0 0 7,0 0 2,0 0 6,0 5-6,0-5 11,0 0-19,0 0 1,0 0-16,0 0 1,0 0-12,0 8-10,0-8 11,0 9 2,0-4 0,-3 2-2,3 1-3,0-2-1,-1 7-10,-1-6-7,2 8-7,-2-6-2,0 8-8,-1-8-2,-1 6-4,2-3-7,0 1-20,0-5-31,2 3-38,0-1-30,0-5-33,0 4-49,-3-9-67,3 0-60,5 7-143,-5-7-122,0 0 56,0 0-229,15-7-219</inkml:trace>
  <inkml:trace contextRef="#ctx0" brushRef="#br0" timeOffset="182389.06">11608 16973 1916,'-6'2'-19,"6"-2"41,-2 6 28,2-6 20,-5 2 6,5-2 6,0 0 6,-4 5 3,4-5-1,0 0 4,0 0 16,0 0 0,0 0 6,0 0-5,28 0-2,-17-3-7,1-1-21,0 4-13,4-6-9,0 4-3,1-3-11,1 5-29,-3-7-25,4 2-39,-3 3-49,0-6-59,3 5-56,-5-1-119,2-6-140,0 3 14,-2 0-143,3-1-98</inkml:trace>
  <inkml:trace contextRef="#ctx0" brushRef="#br0" timeOffset="182859.02">12297 16666 1709,'6'-8'49,"-2"3"35,0-3 21,-2 1 16,-2-1 13,2 2 10,-4-1-3,0 0-7,-2 0 0,0-1 11,0 1-2,-3 2 1,-1 5-10,1-4-7,-3 2-8,10 2-9,-19 6-10,9-5-11,-2 5-4,2 2-7,0 4-9,-1 1-4,0-4-5,5 4-6,-3 3-3,3 1-6,0-2-4,2-2 0,2 2-3,2 1 3,2 1-3,2-2 0,2 5 0,0-7-2,5 4-4,-1 1-1,3 2-4,-2-5-1,1 4-6,2-3 0,-2 3-3,-4-4 0,1-2-1,-1 1 1,-1-1 0,-5 2 2,2-2-5,-4 1 2,-2-1-4,-2-4 0,-3 3 0,3-4-1,-5 1 2,1 1-3,0-8-1,0 3 0,-4-5 0,4 0-1,0-4-6,-3 1 2,2-7-2,3-2-3,0-1 3,2-3-2,4-1-3,0-3 0,4 5 2,0-5-4,2 0-1,5 1-3,0 2-10,1-2-19,4 3-30,-2 0-35,3 2-38,0 1-44,-2 3-49,-1 2-53,0 1-50,0 1-127,-1 1-80,-3 3 34,0-2-215,1 4-216</inkml:trace>
  <inkml:trace contextRef="#ctx0" brushRef="#br0" timeOffset="183069.02">12531 16823 2068,'4'4'52,"1"-1"28,-5-3 16,9 7 10,-7 0 10,2-2 5,-2 0 5,0 6 6,2-4 16,0 7-4,-1-2-6,1 2-7,-2 3-6,4 0-12,-4 1-11,-2-1-9,2 4-8,0-7-10,-2 6-24,3-5-32,-1 0-55,-2-2-60,0-1-68,0 2-66,2-7-59,0 1-130,-2-3-86,5 2 22,-3-6-163,2 6-143</inkml:trace>
  <inkml:trace contextRef="#ctx0" brushRef="#br0" timeOffset="188193.78">13281 16777 1795,'-10'4'56,"1"-3"36,9-1 19,-15 0 1,9 0-4,6 0-1,-11 0 0,11 0 0,-10 3 1,10-3 0,0 0 1,0 0 13,0 0-17,0 0-4,0 0-5,0 0-8,31-3-7,-15 2-9,-2 1-8,4 0-15,0-4 5,1 4-13,0 0-25,0-3-29,3 3-28,-2 0-43,4-2-52,-3-3-60,7 5-62,-1-5-148,1-3-99,0 2 53,-4 1-133,6-2-84</inkml:trace>
  <inkml:trace contextRef="#ctx0" brushRef="#br0" timeOffset="188684.08">14015 16508 1663,'5'-9'54,"-3"-3"20,2 4 14,1-2 10,-3 0 8,2 2 12,0-5 9,0 6 4,-2-8-6,1 4 14,-1 2 4,0 0-4,-2 1 1,0-1-10,-2 2-10,0 0-13,-5 5-9,1-4-9,-5 6-7,0 0-13,-1 2-3,-3 4-8,1 1-6,-2 0-5,2 6-3,-1-4-5,3 3-3,0 0-4,1 3-4,4-1-1,3 0-5,0-1 1,4 1-4,2 1-1,4 0 0,0 2-2,4-5-2,4 5 1,0-4-5,0 2 4,2-2-4,-2 1 1,3 1-1,-4-3-6,0 2 3,-2-3 1,-3 2 0,0 0-2,-3 4-1,-3-3 3,-2-3 0,-2 6 5,-5-4-5,1-3-1,-2 4-1,-6-3-1,2-4 3,-1 3-1,1-5 0,-3 1 0,2-6 1,1 0 5,1-6 3,1 1-3,-2-5-2,8-3-2,2-2-2,2-4 1,2-2-3,5 1-1,4-2-2,3 1-2,3-6-5,3 6-1,-2 1-18,6-2-18,-1 3-30,1 6-36,-4-1-39,2 5-58,1-4-58,-2 7-82,-2-2-169,1 5-14,-4 3 45,3 0-179,1 3-157</inkml:trace>
  <inkml:trace contextRef="#ctx0" brushRef="#br0" timeOffset="188896.19">14653 16678 1890,'0'0'94,"4"2"45,-4-2 25,0 0 0,7 6-18,-7-6-5,0 5 4,0-1 1,0-4 3,-5 13-6,1-5-7,2 4-11,-2-4-15,-2 4-7,1 2-12,2-2-9,-5 5-4,5-2-15,-2-2-36,1 5-43,0-6-50,1-2-55,0 1-74,3-3-78,-2 0-181,4-3-85,0-1 66,4-1-207,2 4-175</inkml:trace>
  <inkml:trace contextRef="#ctx0" brushRef="#br0" timeOffset="189138.05">15187 16535 1967,'-7'-6'99,"1"4"36,1-1 10,0-1-6,5 4-7,-8-4-8,8 4-5,-2-5 1,2 5-1,6-10 6,0 8-9,6-7-10,0 5-5,4-3-15,1 0-6,-1 0-15,0 1-28,3-2-40,-3 5-61,2-5-73,-2 6-85,-4-5-113,2 0-194,1 2 28,-2 0 66,-3 2-106,-1-4-43</inkml:trace>
  <inkml:trace contextRef="#ctx0" brushRef="#br0" timeOffset="189448.1">15496 16261 1739,'0'-6'180,"0"6"6,2-8 18,-2 6 11,0 2 1,0 0 5,0-8-4,0 8-7,0 0-4,0 0 22,0 0 0,0 0-11,-7 15-25,4-6-17,1 2-13,0 3-11,2 0-21,-4 1-7,3-1-1,1 5-9,-2-4-15,2 1-9,0 1-12,0 1-6,2-1-4,-1-3-10,7 0-1,-2-1-3,4 1-10,4-6 3,-1 1-7,5-1-3,1-3-20,0-1-21,3 0-28,-2-1-33,0-3-46,1 0-60,0-5-55,-2 3-63,-5-4-72,6-2-56,-7 1-128,-1 2-88,-1-7 67,0 4-369,-5 0-415</inkml:trace>
  <inkml:trace contextRef="#ctx0" brushRef="#br0" timeOffset="189651.4">15801 16375 2570,'-2'-5'22,"-2"-2"40,0 5 22,4 2 10,-4-5-3,4 5 3,0 0-8,-7-2 10,7 2 41,0 0 9,-6 9 6,4-2 4,-1 6-4,-1 0-8,1 2-8,2 5-13,-1 0-10,2 1-12,0 6-8,2 1-6,-1 1-7,2-1-15,1 1-31,1 2-51,-3-6-59,4 1-77,-4-2-81,1 0-85,-3-5-110,2 0-156,0-7 31,2-1-314,0 0-351</inkml:trace>
  <inkml:trace contextRef="#ctx0" brushRef="#br0" timeOffset="190396.09">16413 15995 2284,'-8'-11'-58,"0"0"28,-2 4 27,4-3 20,-1 3 19,4 0 16,-3-1 10,1-1 10,3 0 3,-2 1 1,0-3 0,2 1-3,0 0-2,2-1-4,4 0 1,-2 1-3,4-2 2,3-2 3,-2 0-1,3 3 5,7-2-7,1 0-2,0 3-2,3 2-1,0 4 1,-2 2 4,0 2-1,-1 6-2,2 2 2,-1 4 8,-4 8-1,-3 1 0,0 1 6,-4 2-8,-2 3-1,-4 3 0,-4 0-2,-4 7 0,0 1-2,-6-1-3,2 8-5,-4-1-4,0-2-4,0-1-4,1-3-5,3-6-2,1-3-4,2 0-2,0-8-1,4 6 2,3-12-1,0 4-2,6-6 0,3 1-4,2 0-2,1-7-4,5 1 1,0-7-3,0 3-3,5-4-1,-4 0 0,10-4-2,-3-1-1,-3 1-3,1-3 1,-6-6 0,-2 6-4,-1-1 4,0 1-3,-2-3-1,-2 2-1,-1 3-3,-3 0 1,-4 0-3,-2-1 2,0 6-1,0 0 3,0 0 5,0 0 2,-15 0 3,15 0 4,-14 11 6,8-3 7,-4 1 5,3 3 6,2 2 10,-1 1 5,2 5 3,2 2 18,-2 4 2,4 3-28,4 3-7,0 9-2,4-5-2,0 5 4,2 5-6,4 2-1,0-6-4,-1-1 8,-2-4-1,0 1-3,-3-7-4,-2-4 7,-2 1 8,-4-1 8,-4-7-3,-2 6-1,-4-9-9,-4 1-3,-2 1-5,-5-3-8,-7-3-24,1 1-42,-5-7-57,-4 2-73,2 2-76,0-9-90,3-2-123,-6 0-248,1 0-15,0 0 98,5-9-550,1 4-638</inkml:trace>
  <inkml:trace contextRef="#ctx0" brushRef="#br0" timeOffset="192518.3">17335 16361 354,'0'0'136,"0"0"-36,0 0-12,0 0-1,0 0 2,0 0 3,0 0 1,0 0-3,0 0 14,0 0 4,0 0 7,0-5 0,0 5 3,0 0-1,0 0 3,0 0-4,0 0-2,0 0-1,0 0-7,0 0 0,0 0-6,0 0-8,0 0-6,0 0-6,0 0-4,0 0-4,0 0 19,0 0-1,22 5 5,-6-5 11,4 0-4,10 0-7,6-5-9,9 3 2,10-7-3,2 1-1,26-7-4,-3 1 0,7-1-5,-4-4-1,-2 4-3,5-4-4,-6 4-2,-2-2-1,-1 0-7,-18 5-4,-8 2 0,-9-1-10,-4 3-3,1 1 1,-3 0-9,-2-6-3,-5 6-2,1 2-3,0-4-3,-3 2-4,1 2-1,-1-1-2,-2 2-2,-5-1 0,1-2-3,-5 5-9,2-1-8,-5-2-10,3 3-11,-3-1-19,-5 3-26,3-4-24,-3 2-34,-4 0-45,-4 2-42,0 0-51,0-7-38,-6 1-76,2 3-117,-2-1-29,-1-2-215,0-1-235</inkml:trace>
  <inkml:trace contextRef="#ctx0" brushRef="#br0" timeOffset="192886.82">18770 15881 2082,'-8'-2'11,"-1"2"30,1-2 27,0-1 20,0 3 17,2-4 11,6 4 13,-12-4 1,8 4 0,4 0-15,-9-4-4,9 4-13,0 0-7,-8-1-6,8 1 6,0 0 14,0 0 5,0 0 1,27 13 0,-10-10-10,4-1-3,3 6-8,1 0-9,3-2-4,-1 1-4,3-1-8,0 2-3,-5-7-7,2 8-4,-1-4-4,-5 2-4,-2 1 1,0-3 2,-2 7 1,-5-4 2,2-1 4,-2 7 1,-4-4-7,-4 1 1,-1 2-5,-3 0-5,-5 3-1,-5 3-4,-2 2-2,-8-1-5,-3 4 0,-3 0-24,-1-2-29,-1-2-40,1-3-45,0 2-38,-1-3-50,3-3-55,3 1-63,2-6-62,0 1-139,1-8-53,2 2 47,-2 1-247,5-4-262</inkml:trace>
  <inkml:trace contextRef="#ctx0" brushRef="#br0" timeOffset="193304.58">17726 15695 1989,'-4'5'-48,"-2"-3"31,0 4 24,6-6 18,-7 1 7,4 6 8,3-7 12,0 0 15,0 0 9,0 0 5,0 0 2,35-14-3,-19 10-7,6-7-7,1 5-5,3-5-7,-2 2-6,2 2-5,2-6-9,-5 6-27,-1-1-34,-7 1-41,3-1-54,-1 2-57,-4-1-129,-3 0-140,-1 0-131,-6 0-79</inkml:trace>
  <inkml:trace contextRef="#ctx0" brushRef="#br0" timeOffset="193500.35">17908 15470 1780,'-6'-8'95,"-2"4"14,1-3 8,0 0 1,1 3-9,2-2-8,-2 1-7,2-1-10,0 2-12,2 0-9,-3 1-25,5 3-20,-5-5-17,5 5-30,0 0-37,0 0-45,0 13-37,2-4-47,1 2-119,0-2-345,-1 7-154</inkml:trace>
  <inkml:trace contextRef="#ctx0" brushRef="#br0" timeOffset="193697.62">17969 15929 1894,'5'5'89,"-1"1"38,-1-4 15,1 0-2,-4-2 11,2 5-2,-2-5 8,0 0 1,0 0 1,0 0-8,0 0-13,0 0-10,0 0-17,0 0-10,0 0-13,0 0-22,0 0-38,12-7-44,-12 7-47,0 0-51,7-8-52,-7 8-61,8 0-120,-6-5-201,-2 5 60,6-6-195,-1 1-178</inkml:trace>
  <inkml:trace contextRef="#ctx0" brushRef="#br0" timeOffset="194468.02">18389 15392 1827,'-4'-6'2,"1"0"34,-3 1 18,2 1 13,0-1 5,-2-1 7,3 4 5,-1-5-2,4 7-3,-6-4-4,6 4-10,-4-3-2,4 3-6,0 0 6,0 0 8,0 0 2,-6 16 1,6-5-5,3 1-1,2 5 0,0 0 1,2 6-3,-1-1-2,1 3 3,0 4-6,1-6-3,-3 3 2,1 0 2,-2-2-6,0 1-2,-2-8-4,2 2-1,-2-4-6,2 2-7,-4-7 4,2 1-2,3-2 11,-5-1 9,3-4-10,-3 2-6,0-6-6,0 0-2,0 0-6,0-25-3,0 16 0,-3-8-3,3-1-4,-3-4 0,3-2-7,-2-2 1,2-1 1,-2-2-5,2 3 0,-2 1-1,2-1-2,0 5-6,0 1 1,0 2 2,0 0-4,0 1-2,0 4 2,0 1-6,0 3-2,0-1-1,4 4 5,1 5 1,3 1 3,-8 0 6,19 7 9,-3 0-2,0 8 2,3-2 1,1 3 3,4 1-3,0 5 0,-2-7-1,3 4-2,-5-3 3,0-5-4,-4 2 3,0-1-2,-3-3 16,-3-1 25,0 0 20,0-3 22,-2-3-3,-2-2-8,-6 0-8,8-11-7,-4 0-10,-4-1-3,0-4-6,-4-8-7,0-5-4,-2-5-4,-2-2-7,-4 1-2,0-13-16,2 11-16,-1 4-19,-2-1-30,2 4-39,5 6-34,-3 2-57,4 6-74,3 2-49,2 4-39,0 4-133,4 1-131,-2 1 58,-2 4-272,0 0-311</inkml:trace>
  <inkml:trace contextRef="#ctx0" brushRef="#br0" timeOffset="196290.23">18967 15008 2150,'0'0'-18,"-6"-8"35,4 1 21,-2 5 11,4 2 9,-7-5 4,7 5 5,-4-3 1,4 3 1,-7-4 5,7 4-5,-4-4-4,4 4-3,0 0-5,-4-6-9,4 6 0,0 0-1,0 0-1,0 0-9,8-7-1,0 4-3,2 0-7,2-1-3,3 4-2,0-7-16,2 3-27,-1 0-35,2-3-37,-4 5-35,3-1-40,-2-1-40,-4 1-61,1 3-108,-6 0-278,-6 0-153</inkml:trace>
  <inkml:trace contextRef="#ctx0" brushRef="#br0" timeOffset="196451.38">19008 15054 1785,'-7'7'0,"0"1"29,3-1 19,-1-3 9,2-1 8,-1 3 8,1-4 5,-1 2-3,4-4-2,0 0-8,0 0-6,0 0-6,0 0-6,0 0-17,30-9-34,-16 3-51,1 2-51,7-3-65,-3-5-124,-2 1-354,2-1-144</inkml:trace>
  <inkml:trace contextRef="#ctx0" brushRef="#br0" timeOffset="196757.93">19291 14487 1757,'-6'-11'15,"0"1"44,-1 1 22,3 3 14,0 1 10,-1-2 8,1 4 4,4 3-3,-6-4 0,6 4-11,-9-4-4,9 4 13,-6 8-2,2-1 1,0 7-4,2-5-13,0 7-2,0-1-8,2 2-2,0 1 0,2 0-13,2-1-4,0 3 0,1-3-3,4 4-9,0-4-1,0-2-4,1 0-4,3-1-4,1-4-7,2 2 3,2-2-8,0-3-5,-2 1-36,1-2-35,3-3-43,-6-1-52,3 0-59,0-2-61,-6-2-77,1-1-161,-1-4-31,-4 2 65,-1-1-99,0 1-68</inkml:trace>
  <inkml:trace contextRef="#ctx0" brushRef="#br0" timeOffset="196943.94">19435 14552 1716,'-4'-6'90,"-1"1"21,1 3 2,0 0-4,4 2-11,0 0-13,-8-2 10,8 2 15,-2 15-4,0-3 3,2 3-8,2 2-5,2 4-12,2 2-4,0 1-11,1 3-6,2 4-11,1 3-28,-2 0-50,-1 1-63,-1 4-78,-1-4-113,0 4-247,0-2 46,-3 3-111,3 1-93</inkml:trace>
  <inkml:trace contextRef="#ctx0" brushRef="#br0" timeOffset="198451.38">19764 15571 1749,'-7'-6'40,"1"0"20,-1-1 3,1 2 5,2-3 5,-3-1 2,1 2 3,0 0 4,2-1 5,0-1 0,-2 1 2,4 1 2,-2-2-4,0 4-1,2 0-4,0 1-6,2 4-2,-4-12-15,2 10-6,0-4 0,2 6-8,-2-5-5,2 5-4,0 0-7,0 0 1,0 0 3,-10 11 1,7 0-1,-1 6 7,-1-1 1,1 9-4,0 4 2,0 5 4,1 6 5,0-5-4,2 6-2,2-3-7,-1-1 1,0 4-9,3-4 8,-7-1-10,4-4-1,0-4-2,-2 1 0,2-2-3,-2-6-3,2-1 1,0 0-3,0-5 4,-2 2 0,2-6 6,0 1 11,0 0 8,0-4 10,0-1-5,-3-2-5,3-1-5,0-4-5,0 0-4,0 0-5,0 0-2,0 0-2,0 0-4,0 0-1,0 0-1,13-13-1,-8 10-4,-1-4-3,0 1 2,0 4-3,1 0 1,0-4-4,5 4-4,-4-1 0,2 3 3,-8 0-2,20 0 1,-12 3 1,2-1 1,3 6 1,0-1 7,-2 1 6,-1 4-3,-2 2 4,4 1 6,-2-1 3,-2 6 8,0 1 3,-2 6 5,-1-5 5,0 5 3,-3 2 0,-2 0 0,0 1-1,-2-2-5,2 1-5,-2 4-3,-3-5-3,2-2 0,0 3-3,-2-3-3,2-2-1,0 1-4,1-4-2,0-4-2,2 2-1,-2-1-3,2-4 1,0 1-1,2 0 0,0-1-3,2-2 0,2 1-2,0 0-1,4-5-13,-2-1-19,3 0-26,-3 0-30,2-2-38,2-2-40,-1-3-53,-2 0-63,4-3-78,0-6-121,-3 1-129,3-1 34,2-5-334,-2-6-384</inkml:trace>
  <inkml:trace contextRef="#ctx0" brushRef="#br0" timeOffset="198981.11">20374 16027 2466,'-7'2'-12,"7"-2"43,-7 3 23,7-3 14,0 0 9,0 0 9,0 0 12,0 0 16,-10 0-4,10 0 18,0 0 3,0 0 0,0 0 0,0 0-5,0 0 0,0 0 4,0 0 2,32-7-5,-13 1-4,4 2-11,2 1-8,3-1-11,0-1-8,-2 2-8,3 1-5,-4-4-10,0 1-7,-4 2-4,-1 0-6,-2-1-4,0 4-12,-4-6-23,-1 4-27,0 2-30,-2 0-45,1-3-39,-2 0-27,-2 3-45,0-3-49,0 0-61,-1 2-116,1-5-163,1 0 58,-3-1-277,0-1-303</inkml:trace>
  <inkml:trace contextRef="#ctx0" brushRef="#br0" timeOffset="199362.76">21043 15661 2175,'2'-4'-5,"-2"4"41,2-7 25,-2 4 18,0 3 10,2-7 9,-2 7 3,2-6 5,-2 6 6,0-6 6,0 6 2,0 0-2,0-5-1,0 5-11,0 0-1,0 0-6,0 0-8,0 0-11,0 0-6,0 0 16,0 0 15,2 17 6,-2-7 0,2 1 0,-2 4 2,2 4-3,-2-2-4,2 4-1,0 2-4,-1-1-9,4 5-7,-2-3-9,2 0-3,-3 0-8,2 0-4,-2-3-9,0-1-4,2-2-5,-1-1-2,0-2-3,2 1-9,-3-3-33,-1-2-39,2 2-43,1-5-48,-2 2-43,-1-5-49,3 2-67,0-2-75,-2-3-142,-2-2-105,0 0 54,0 0-333,0 0-377</inkml:trace>
  <inkml:trace contextRef="#ctx0" brushRef="#br0" timeOffset="200564.83">21426 16121 2447,'2'-2'-13,"-2"2"40,0 0 22,2-8 16,-2 8 15,0-7 16,0 7 6,0-3 14,0 3-2,0 0 14,0 0-4,0 0-4,3-8-9,-3 8-8,0 0 6,0 0 4,0 0 2,-5 20-5,3-12-5,-1 2-11,1 2-7,-2-3-7,0 5-9,0-1-12,2-1-38,-2 1-61,1-4-59,1 3-79,4-5-94,-4 1-114,7-3-203,1 2 34,-1-5 76,4-1-213,1 3-187</inkml:trace>
  <inkml:trace contextRef="#ctx0" brushRef="#br0" timeOffset="202208.14">22033 15708 1952,'-10'1'30,"2"2"34,-3 1 15,2-4 9,3 2 5,0 2 2,6-4-1,-13 0 0,13 0-3,-12 2 0,12-2-4,-7 2-7,7-2 1,0 0-1,0 0 1,0 0-14,34-8-5,-17 6-7,6-2-5,3 0-5,0-2-5,3 2-3,1 1-3,-1-5-28,1 4-29,-2-1-44,-4 1-51,2-4-60,1 3-54,-1-2-118,-1 0-138,-1 0 25,-1-1-101,0 2-65</inkml:trace>
  <inkml:trace contextRef="#ctx0" brushRef="#br0" timeOffset="202798.51">22838 15468 1525,'0'0'69,"0"0"27,7-6 16,-7 6 1,0 0 1,0 0-3,0 0-1,0 0 1,0 0 1,0 0 0,-24 13 2,16-13-13,0 7-2,-1-5-8,-2 1-5,3 1-5,0 0-5,-3-4-1,2 4-10,1-1-4,-1-3-2,9 0-7,-18-3-3,12-1-10,-6 0-6,5-1 1,2-3-6,-4 0-2,5-1 1,-2-3-5,3 3-8,0-5 3,3 0-2,0 4-5,3 0 2,2-3-1,1 0-4,3 1-1,-2 2-2,3 3 2,3-3-2,1 6-3,-1-3 3,4 7 6,-4 0 0,3 0 2,2 7 9,-4-1 5,3 6-9,-2 5 12,-2-2 3,-3 4 6,0 4 4,-2 2 3,-4 0 2,-4 5 0,0-4 1,-7 11 3,-2-7-9,-3 2-4,-1 2-2,-2-7-3,-2 1-4,-1 1-3,0-4 0,-1-4-4,2 0 2,2-6-2,-1 1-1,2-4 1,2-5 1,-1 0-1,3 1 1,-1-4-1,2-4-5,1 0 1,8 0-2,-10-6-2,8 4-1,0-3-3,2 5-1,0-8-1,2 0-2,2 5 4,2 1-1,3-5 5,2 7 2,3 0-2,2 0 2,4-4-1,0 4 0,0 4-3,4-4 0,-4 0-1,4 3-4,-1 1-26,1-4-43,6 2-61,-8-2-70,4 3-88,1-8-91,1 1-204,0 1-22,1 3 90,-2-4-291,2-1-288</inkml:trace>
  <inkml:trace contextRef="#ctx0" brushRef="#br0" timeOffset="203414.62">23501 15816 2199,'0'0'9,"-2"-8"37,2 8 21,0 0 9,0 0-6,-2-3-1,2 3 1,0 0 22,0 0 16,-5 18 5,3-8-3,2 2-5,-4-2-9,2 5-5,2 2-12,-2-1-1,0 3-8,0-7-7,-2 6-5,2-1-6,0-2-14,0 1-31,-1-1-33,1-1-34,0-3-53,0-2-60,-1 0-78,3-4-179,0 0-87,3 2 62,-3-7-137,9 0-93</inkml:trace>
  <inkml:trace contextRef="#ctx0" brushRef="#br0" timeOffset="203684">23765 15495 1729,'-4'-5'101,"0"1"34,4 4 6,-8-4-1,6 0-8,2 4-10,-4-3-6,4 3 0,8-7 1,-2 4 6,5 0-9,2-1-9,3-1-14,2 1-4,1-1-10,0 1-12,4-2-36,0 2-45,1-3-60,-6 1-63,4 1-71,-6 0-92,2 0-167,-1-2-5,-3 4-157,2-5-128</inkml:trace>
  <inkml:trace contextRef="#ctx0" brushRef="#br0" timeOffset="204154.68">24111 15308 1839,'-6'-5'73,"1"1"26,-1-4 12,2 3 4,-4-2 1,4-2-5,-4 1-2,2 1-1,0-1-11,0-1-3,2-1-3,0 2-4,1-5-11,1 2-1,2 2-3,2 1-11,5-6-9,-1 7 2,4-7-7,1 7-2,2 2 3,4-3-6,-3 1 2,4 5-3,-2-1-2,4 6 9,-4 2 7,0 0 6,0 5 4,1 5-2,-5 3 1,0 2 0,-4 5-8,-3-2-1,-2 6-2,-1 0-1,-4 0-3,-4 6-3,-2 2-2,-4-2-6,-5 5-4,-3-2 0,-2 1-5,2-2-2,-4-2-2,3-13 0,2 3 1,0-4-6,1-6 5,4 1-1,1-5-2,1-3-1,1-1-7,3-5-4,-2 2-2,10-4-4,-7-7 1,7 7-2,2-12 1,0 5-1,1-1-1,7 0 2,-4 2 8,7-1 3,-2-1 7,3 2 1,3 3 0,-2-1-1,2 4-1,2-4 2,-2 8-2,1-4-3,0 2-2,-4 3-5,4 1 3,-5-2-8,1 5-27,-2-1-46,2 0-56,-3-2-58,-2 1-66,5 1-76,-8-2-101,0 1-168,3-1 20,-3 1-321,2-2-375</inkml:trace>
  <inkml:trace contextRef="#ctx0" brushRef="#br0" timeOffset="204363.74">24478 15756 2468,'4'-6'52,"-4"6"42,6-6 19,-4 5 4,2-4-11,-4 5-4,0 0 5,15 0 11,-15 0 1,13 6 7,-6 0 1,-1 2 1,-2-1-8,2 5-9,-2 1-12,0-1-9,-1 2-7,1-1-5,-2 0-24,1-2-43,1 4-45,-4-4-46,2 5-46,-2-8-62,0 3-80,-4-3-156,4-5-145,-2 1 57,2-4-244,0 0-246</inkml:trace>
  <inkml:trace contextRef="#ctx0" brushRef="#br0" timeOffset="204595.73">24648 15366 2317,'-4'-8'125,"2"1"14,2 3 4,0-2-2,2 2-10,2-6-7,5 6-6,1-3-8,6 2-10,-2-3-4,6 0-11,0 1-12,2 1-5,1-4-21,-1 0-36,-2 5-36,-2-2-47,-3-2-65,2 1-74,-5 1-85,-1-3-180,-3 1-28,-2 3 49,0-1-107,-1 0-64</inkml:trace>
  <inkml:trace contextRef="#ctx0" brushRef="#br0" timeOffset="204808.54">24916 15000 1762,'-3'-9'142,"3"4"7,-2-2-5,2 7-11,-3-6-18,3 6-5,0 0 6,0 0 6,0 0 8,5 23 2,-1-11-15,1 5-1,-2-1-4,3 8-14,-2 0-11,-1 2-6,2 0-11,-3-2-3,2 3-15,-2 1-31,1-4-45,-3 0-44,0-4-52,-3 0-62,6-1-58,-8-2-58,7-3-132,-4-4-56,0-3 31,0-2-80,2-1-39</inkml:trace>
  <inkml:trace contextRef="#ctx0" brushRef="#br0" timeOffset="205501.54">24822 14554 1584,'-5'-13'60,"4"1"19,-1-1 4,4 1-1,-2 1 2,4 1 7,2-1 6,4 0-3,-2-1 2,2 2-1,4 1 3,0 1-4,1 3-8,1 1-6,-1-1-2,0 8-4,3-1-2,-4 4-11,1 3 2,0 2 0,-2 7-2,-3-3-4,0 6-3,-4 0 2,2 2 1,-4 3-6,-2-2 4,0 5-3,0 5-8,-4-7 3,2 4-8,0 0-2,-2-1-2,2 2-4,0-1-5,2-1-2,-2-1 0,2-2-2,2 0 0,0-1-5,0-4 1,5 0 2,-4-3-4,5-2 5,1-3-3,-1-3-2,-1-1 2,4-5-7,-3-1-3,2 1 5,-1-5-4,2 0-4,-5-5 0,3 1 7,1-1-6,-5-3 0,4 0-5,-5 0 6,0 0 7,-2 1 5,3 1 6,-3 1 3,0 3-3,-2-4 1,-2 6-4,0 0-1,0 0-2,0 0 1,0 0 4,-20 13 5,15-7 3,-1 6 6,0 1 5,-4 1 6,4 2 8,-2 6 7,-1 0 1,1 2 0,2 2-3,-1 4-1,1 1-2,2 6 1,-1 0 1,5 3 1,0-2 3,2 2-11,2 2-6,1 0 1,0-1-7,1 0-5,2-2-2,-2 2-1,3-7-5,-5 2-1,2-3-2,-2-5-1,3 1 1,-7-5 4,0 0 3,0-4-8,-1-1 2,-2 2 1,-4-3-4,1-1 0,-4-3 6,-5 6-14,-3-7-7,-2 0-24,-4 2-39,-1-6-51,-5 2-55,-4-2-56,5-3-85,1-1-103,-2-2-230,6 2-28,0-5 92,5 0-419,2 0-466</inkml:trace>
  <inkml:trace contextRef="#ctx0" brushRef="#br0" timeOffset="206087.84">19943 17592 2640,'-16'-5'-30,"-3"1"49,6 2 26,0 0 9,2-2 7,3 2 11,2 1 0,-1-3 6,1 2-3,0-3 3,6 5 6,-7 0-7,7 0 0,-3-7 5,13 1 4,7-1 11,15-3 1,16-9 3,37-7 5,20-5 1,14-7-1,13 2-4,35-12 0,11-1-6,13 1-6,9-2-14,0-1-6,-6 3-8,-1 5-7,-7 1 6,-6 4-17,-38 9-25,-7 1-28,-7 4-28,-14 2-29,-14 5-34,-14 3-19,-24 1-24,-16 5-13,-14 1-15,-10 1-11,-14 6-15,-6 0-29,-2 0-19,-26 8-28,-8 3-78,-12 4-86,-31 9-35,-13 5-133,-20 3-104</inkml:trace>
  <inkml:trace contextRef="#ctx0" brushRef="#br0" timeOffset="206309.55">20469 17592 1684,'-83'24'41,"20"-2"44,15-9 28,12-2 15,11-3 4,7-1-1,4-2 2,10-3 3,4-2 9,0 0 10,61-19-11,16-2 9,19-7 16,16-1 15,21-5 12,47-7 0,19-1-10,6 0-14,1 5-17,2 3-15,-8 3-9,-4 4-17,-10 1-36,-40 9-45,-11-3-53,-12 7-58,-15 0-47,-14-2-54,-31 8-54,-21 2-47,-14 3-53,-15 2-109,-13 2-101,0-2 35,-32 12-238,-6 3-237</inkml:trace>
  <inkml:trace contextRef="#ctx0" brushRef="#br0" timeOffset="206537.76">21316 17583 2003,'-117'31'51,"15"-14"56,18-4 34,3 5 7,20-8 4,14 0-3,11-2-5,9-3-30,14-3 6,9-2-10,4 0 9,0 0 9,57-20 6,23-6 26,25-2 11,28-3 12,47-13 1,12 3-6,10 3 2,-3-1-23,-2 5-17,-9 5-11,-40 7-14,-6-4-25,-15 11-26,-12-3-27,-18 2-28,-16 4-36,-18 3-31,-17 1-47,-9-1-36,-10 6-37,-10-5-49,-5 2-55,0 3-65,-8-1-100,0-2-148,-2-1 61,0 2-308,2 1-328</inkml:trace>
  <inkml:trace contextRef="#ctx0" brushRef="#br0" timeOffset="206699.68">23688 17094 2633,'4'-3'227,"-4"3"7,-4-12-7,4 12-14,-14-7-16,6 5-18,-2-2-17,1 3-17,1-5-19,-1 4-55,2 2-89,1-6-85,6 6-115,0 0-145,-6 0-238,6 0 66,0 0 69,0 0-252,34 0-210</inkml:trace>
  <inkml:trace contextRef="#ctx0" brushRef="#br0" timeOffset="209013.19">21197 13583 1929,'4'-12'114,"1"2"20,-1 3-23,-2 1-24,-1 0-18,-1 1-11,0 1-15,3 0-8,-3 4-2,0 0 8,0 0 3,-10 13 5,5-4 7,3 6-3,-2-1 1,0 6-5,4-1-2,0 0 0,0 3-6,2 2-2,2 0 2,0 1-3,1-2 2,1-3-3,0 2-1,3-3-7,-1-4 9,2-1 10,2-6-2,0 1-9,1-9 5,4 0-4,0-7-5,-1 0-2,6-3-4,-3-3-8,-2-5-2,-3 1 9,1-3-13,-1-1 4,-4 1-1,0-2-5,-2 1 1,-4 2 4,2 4-8,-3-2 2,2 3-3,-1 4-4,-4 1-5,1 2 1,-2 5 1,1 2 0,0 0 5,-9 15-7,8-5 2,-1 7 6,-1 4-12,0 9 5,6 2 5,0 11 1,-1 8-1,-1 2 0,4 0 0,-3 5 0,-2-2 4,-2-1 3,-3-3-9,-4-2 5,-2-4 0,0-2-1,-6-6-2,0-8 7,-4-3-10,-1-4 6,0-4 5,-4-8-5,3-2 2,-5-7 6,4-2 0,-1-3 5,0-8-4,0-6-2,3-3 3,1-6-3,4-3-10,1-2 9,9-3-8,1-2 0,2-2 2,6 2-5,6 0 0,2 2-4,12-4-2,1 3-15,5 0-21,3 5-19,1 4-35,4-1-47,0 1-62,5 6-53,-11 1-87,3 4-202,4-9 55,-4 7-169,0 0-156</inkml:trace>
  <inkml:trace contextRef="#ctx0" brushRef="#br0" timeOffset="209271.68">21953 13435 1906,'-2'-7'25,"-3"1"25,1 2 9,-2 1 6,0 1 1,6 2 10,-20 2 11,10 4 16,-5 3 4,3 3 3,-3 3-2,0 2-2,3 5 5,-2 5-4,2 4-4,1 1-5,2 1-9,4 1-5,0 0-14,3-3-1,0-2-10,2 0-4,2 0-5,2-2-8,3-1 2,1-4-7,5-2-1,3-4-27,2-3-18,3-1-39,-2-9-39,2-3-46,1 0-39,0-1-44,6-5-37,-5-5-53,7-3-103,-6-3-68,1-2-143,-4-3-117</inkml:trace>
  <inkml:trace contextRef="#ctx0" brushRef="#br0" timeOffset="209661.44">22227 13588 1640,'0'-15'-8,"0"1"50,-2 3 25,2 2 12,-2 3 10,-2-2 1,2 5 0,2 3 2,-4-4 2,4 4 4,0 0 3,-6 13 2,4-4-2,2 2-1,0-1 6,0 4 6,2 5-7,0-1-9,0-1-8,2 1-3,-2 2-7,0-5-5,2 0-9,-2 0-8,-2-4 1,4 1 1,-2-1-10,-2-3 8,2 0 0,0-5-7,-2-3-5,0 0-5,0 0-2,0 0-7,0 0 1,-2-25-10,4 15 0,-2-8-2,4 1-12,-2-3 7,2-2-7,2-2 1,-3 7-2,3-5 0,1 5-4,-3-2 1,4 5-4,-1-1 1,3 3-2,0 4-2,4-1 5,0 6-2,-1 1 7,2 2-3,0 5 5,1-1 9,-1 4-5,0 2-2,2 3-1,-2-2 1,0 2 1,-3 3-2,-1-3-3,-2 3 4,-5-2-8,0 1-37,-2-1-47,-2 0-41,-2-1-64,0-1-71,-2-5-102,-2-1-187,1-2 17,-1-2 68,6-2-144,0 0-106</inkml:trace>
  <inkml:trace contextRef="#ctx0" brushRef="#br0" timeOffset="209903.29">22398 13210 1782,'0'-17'71,"2"-3"21,5 2 10,-3 3 6,6 2 10,0 0 8,10 2 5,1-1 3,5 3 5,3 4 5,1 3 1,4 2-8,4 7-1,2 2-4,5 10-9,-1 4-9,13 11-11,-4 4-7,-7 2-10,-12-2-4,-6-4-9,-9 4-2,-11-4-7,-6 5-10,-10-1-35,-8 9-37,-12 15-34,-11-3-42,-5-2-52,-5-1-65,1-3-76,-3-7-141,0-3-143,3-6 72,7-8-207,7-5-200</inkml:trace>
  <inkml:trace contextRef="#ctx0" brushRef="#br0" timeOffset="210224.24">22243 14190 1915,'0'0'63,"0"0"38,0 0 22,0 0 10,-8-7 11,8 7 17,0 0 15,-6-4 8,6 4-2,0 0-1,-4-4-5,4 4-14,0 0-14,0 0-18,0 0-14,0 0-16,0 0-6,-2 17-4,4-8 4,0 7-4,2 5-4,0 1-4,-2 5-7,2 2-10,-2 0-4,2 2-6,-2 1-3,-2-1-5,0 2-4,0-1-2,-2 1-3,0-3-6,0-1-26,0-5-33,0-2-42,2-2-48,0-3-40,0-1-45,-2-4-73,0-1-62,0-6-73,0 1-134,0-4-25,2-2-295,0 0-347</inkml:trace>
  <inkml:trace contextRef="#ctx0" brushRef="#br0" timeOffset="210540.02">21991 14483 2381,'-10'-7'9,"1"1"42,1 0 28,2 1 16,1 3 14,1-4 4,-1 2-6,5 4 3,-6-4-14,6 4 1,0 0 25,0 0 14,11 18 8,-2-7-5,3 8-5,1-3-11,3 2-7,4 5-10,-3 1-11,6 2-7,-2-6-8,-2 5-7,-2-6-4,-2-2 2,1 0 5,-5-2 8,0-4 10,0 0 13,-4-2 16,5 0-17,-4-2 9,2-3-6,2-2-11,2-4-6,3-2 7,2-5-18,4-6-5,7-5-8,5-7-10,19-10-44,1-9-39,5-4-74,3-6-131,-3-5-178,157-154-378,-170 147 115,-11 12 84,-8 8-548,-5 9-603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09:21:15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 2385 972,'4'-2'137,"-4"2"-27,4-3-17,-4 3 5,2-7 4,-2 7-14,4-3-10,-4 3-1,0-7 9,0 7-3,0 0-1,0 0-4,0-5-1,0 5-1,0 0-4,1-6-2,-1 6-2,0 0-4,0 0-4,3-4-3,-3 4-8,0 0-2,0 0-3,0 0-5,0 0-6,0 0-2,0 0-4,0 0 0,0 0-2,0 0 4,0 15-1,0-5 0,0 2 2,-3 5 1,3 0-4,0 4 1,0 2-2,0 5-1,0 1-3,-1 2-1,-1-3 0,2 3-4,-2-1 1,2-2-2,-2-1-1,0-1-1,0 2-3,0-4 2,-2-3-1,4 0-7,-2-2-13,-1-1-15,0-1-23,1-4-25,-1 0-32,2-1-44,-1-2-19,-2-1-19,2-1-44,-2-5-89,0-1-93,4-2-161,0 0-72</inkml:trace>
  <inkml:trace contextRef="#ctx0" brushRef="#br0" timeOffset="592.06">1011 2505 1558,'-2'-9'-3,"2"1"7,0-2 25,-2 4 18,2-2 15,-2 3 13,2-2 9,0 1 6,0 0 2,0 6-3,0-12 0,0 10-3,0 2-5,0-11-5,0 11-5,2-6-8,-2 6-4,0 0-7,0-5-8,0 5 5,6-2 4,-6 2-1,0 0 0,15 9 4,-6-2-2,1 1-3,0 1-2,4 6-2,-1 2 6,7 5-6,1 2 3,3 0-1,-1 3-3,3 3-8,1 3 0,-1 0 4,1-1-3,0-1-3,1 1-6,-3-3 6,-1-1-2,-1-3-10,-3 0 4,1-2-10,-1-1 1,-3-5 2,-4 0-2,2-2-6,-4-3 6,-1 0-1,-2-3 12,2 0 10,-3-1 13,0-2 12,-1 1 11,0-5-4,-1 0-9,-5-2-3,0 0-9,11-5-18,-9-1 3,0-4-5,0-1-5,0-5-2,0-1-3,-2-4-2,0-2-3,0-9-3,-2 2 0,2-5 2,-2-3-3,2-3-3,-2 0-3,0-1-2,0 4-4,-1 0-4,1 5 0,0 3-6,0 2-3,0 1-6,-1 1-12,1 6-13,-2 1-18,2 3-17,0-1-19,0 2-25,2 2-22,-2 2-33,0-1-43,2 5-32,-2 3-19,-1-2-53,2 2-127,-1 2-46,2 2-143,0 0-139</inkml:trace>
  <inkml:trace contextRef="#ctx0" brushRef="#br0" timeOffset="3804.29">4508 2345 1674,'0'0'-42,"0"0"20,-7-4 24,7 4 16,0 0 19,0 0 14,-3-6 7,3 6 11,0 0 4,0 0 1,-3-5 3,3 5 1,0 0-7,0 0-8,0 0-5,-5-4-6,5 4-8,0 0-6,0 0-3,0 0-6,0 0-2,0 13-2,0-6 1,2 3 1,1 4 0,-1-1 1,2 4-1,-2 2 2,3 4 0,-1-1-2,0 2-1,2 1-1,-3-1-4,3 1-1,-4-2-3,2-1 2,0 2-4,-2-4-16,2-3-19,-3 3-26,-1-5-27,4 0-36,-1 1-38,-1-5-46,-2-1-44,2-3-117,-4-2-249,0-1-102</inkml:trace>
  <inkml:trace contextRef="#ctx0" brushRef="#br0" timeOffset="4241.79">4277 2380 1642,'-5'-4'-14,"3"-2"17,-2-1 16,2 4 24,0-1 23,2-1 12,0 5 11,-5-8 4,4 4-5,1 4-2,0-8-10,1 3-7,6-1-6,-1 3-4,1-2-5,8 2 0,0 1-1,5-3 1,6 5 3,4-1-4,-1 1-4,5 1-2,6 4-2,1-2-4,0 4 1,2 2-4,-2 0-3,5 4-2,-3 2-3,-3 2-2,-7 1 1,2 3-5,-5-5 6,-3 6-6,-4-1 0,-9 0 1,-2 0-3,-4 1 1,-6-2 5,-4 1-2,-4 1-3,-6 2-3,-3 0-2,-3-2 0,-5 4-2,-2-6-1,-3 2-2,-2-3 0,1-4-3,-3 1 4,2-1-5,4-6-12,-1-1-10,1-1-20,1-2-18,3-3-27,0-2-27,2-2-31,0-5-22,3 2-29,2-3-27,2-1-47,5-3-111,0 0-304,2-3-170</inkml:trace>
  <inkml:trace contextRef="#ctx0" brushRef="#br0" timeOffset="4450.18">5039 2356 1863,'7'-8'3,"-1"3"19,-2-3 14,-2 4 11,0-1 6,2 1-1,-2-1-8,-2 5-2,5-7-21,-3 6-27,-2 1-25,0 0-19,0 0-27,0 0-17,0 0-31,11 8-39,-9-1-104,-2-1-198,0 1 28</inkml:trace>
  <inkml:trace contextRef="#ctx0" brushRef="#br0" timeOffset="4652.04">5090 2507 1252,'2'7'7,"-2"-1"12,2 0 11,-2-1 12,2 1 16,0 1 14,0 1 11,1-1 2,-1 2 2,2 0-6,-3 1-3,4 0-3,-1 0-7,0 2-2,1 1-4,2-1-4,-3 1-9,0 0-2,2 1-6,-2-3-3,2 0-5,-1-1-25,-1-1-41,1 1-41,-1 0-49,-1-5-45,2 0-120,-1-4-309,1 1-95</inkml:trace>
  <inkml:trace contextRef="#ctx0" brushRef="#br0" timeOffset="4991.99">5255 2610 1591,'2'-5'14,"1"-2"29,-2 1 21,-1 6 19,3-9 11,-1 3 3,-2 6-3,5-4 1,2 2-6,-7 2-2,13 2-4,-5 2-3,3 2-5,2 1-2,-3 1-9,4-1-4,-2 5-6,0-2-1,1 3-7,0-2-2,0 3-4,-3-4-2,-2 3-6,4-2 1,-6-1-5,0-3-4,0 0 3,0 1 8,1-1 4,-6-4 9,-1-3-12,5 4 0,-5-4-4,0 0-4,0 0-2,0-14-6,0 4 1,-2 2-2,-1-6-4,2-1-1,1-1-1,-2-1-13,0 2-11,-1 0-12,0 1-18,3 4-32,-1-2-39,-1 3-45,4-1-43,-1 3-39,2 0-102,2 1-135,-2 2-175,5 1-148</inkml:trace>
  <inkml:trace contextRef="#ctx0" brushRef="#br0" timeOffset="5368.04">5687 2559 1666,'6'3'-43,"1"1"25,-1-2 22,1 0 21,-7-2 27,10 1 17,-4 1 6,-6-2 0,13 0-2,-4 0-6,1-2-6,-1-1-9,3-1-2,1-1-6,0-2-1,1 1-6,2-1-2,-4-2-2,1 1-4,-1-1-3,-1-1-1,-3 1-4,1-1-1,-1 0-3,-2 0-3,-2 3 0,-1 0-4,0-3-1,-3 5-2,-3-4-1,2 4-4,-5 3 0,6 2 1,-12-1-2,4 1 0,-1 3 2,-1 2-4,-3 2 3,1 2-1,1 2 1,0 0 3,-2 3-1,3 2 2,-1-3 1,5 2 3,-2 0-2,3 0 3,3-1-3,-2 1 1,4-2 0,1-2 2,2 1-2,3 0 3,3-3-1,2 1-2,0-3-3,4-2-9,3 0-26,1-3-19,2-2-35,0 1-53,5-2-44,-1-1-91,1-3-409,2 2-175</inkml:trace>
  <inkml:trace contextRef="#ctx0" brushRef="#br0" timeOffset="5701.49">6455 2457 1741,'3'-7'-17,"-3"-1"28,0 1 24,0 0 20,-3 2 20,3-3 19,-1 2 9,1 1 6,-2-1-2,2 6-1,-6-9-11,5 5-7,1 4-7,-6-5-8,-1 5-7,7 0-5,-12 5-1,2 1-3,-2 1-2,2 4-1,0-1-4,-3 2-4,0 3-4,2 2-4,1 1 2,0-5-8,0 2-4,4 2-2,2-1-3,0-2-2,2 1 4,0 1-8,4-3 2,2 1-1,4-1-6,-1 0 3,10-4-5,0-1-13,2-2-24,-1-2-27,5-1-37,3 2-39,0-5-35,1 0-50,-3 0-94,4-5-171,-3 2 35,-4-1-117,-2-2-64</inkml:trace>
  <inkml:trace contextRef="#ctx0" brushRef="#br0" timeOffset="6260.17">6777 2186 1483,'0'-5'-2,"0"5"26,0-10 33,0 5 24,0-1 23,0 6 15,-1-9 9,1 5 9,0 4-5,0-9 0,0 9-7,1-7-10,-1 7-10,0 0-10,0-5-12,0 5-12,0 0-3,0 0-1,0 0 0,3 17-2,-1-8 8,0 5-3,0 1-4,-1 2-6,2 2-4,-1 0 2,0 1-3,2 6-9,1-1-3,-1-1-2,1 1-8,-1-1 1,0 0-4,2-2 0,1 0-7,-1-3 7,2-2-9,1-2-2,0 0-16,1-3-22,2-1-30,2-4-34,0 0-48,1-2-56,2-2-63,-4-3-81,3-3-142,2-1-10,-5 3 40,3-6-101,-3 2-46</inkml:trace>
  <inkml:trace contextRef="#ctx0" brushRef="#br0" timeOffset="6458.22">6945 2380 1575,'-11'0'73,"3"-3"10,1 2 17,7 1 9,-8-3 12,8 3 0,0 0-8,-8-1-11,8 1-10,0 0-10,0 0-7,0 0-8,18-9-8,-5 4-7,2-1-21,0 2-31,2-3-43,2 1-46,-2 2-58,2-1-53,-2-1-142,2 0-93,-4 2-109,-1 1-47</inkml:trace>
  <inkml:trace contextRef="#ctx0" brushRef="#br0" timeOffset="6999.98">8433 2123 1439,'5'-5'0,"0"1"24,-4-1 13,4 1 22,-3-2 19,0 1 15,0-1 14,0 0 4,-2 1 4,0-2 1,0 7-4,0-10 2,-2 7-9,2 3-5,-6-8-5,0 7-10,6 1 0,-14-2-5,4 4-7,2 1-2,-3 3-5,-2 1-6,-1 2-7,3 2-2,-3 4-3,-1 0-9,4 2 0,-2 1-6,4 0-1,1 3-1,-2-1-7,7-1 5,-1 0-5,2-2 1,4 0-2,0 0-3,3-2-7,5 1-14,-2-5-13,9 2-22,-4-2-23,3-4-35,0 0-30,3-4-33,2 0-29,0-1-29,0-4-30,0-1-66,1-1-46,-1-5-293,0 2-146</inkml:trace>
  <inkml:trace contextRef="#ctx0" brushRef="#br0" timeOffset="7363.8">8673 2254 1665,'6'-15'-48,"0"3"35,-3 2 28,-3-1 28,-3 1 25,2 2 24,-4 1 20,0-1 7,0 1 7,0 1-3,2-2 0,-4 5-8,0-3-9,1 1-7,-2 5-14,8 0-3,-15 0-6,6 0-10,1 7-2,0-1-5,1 1-5,-1 4-5,-1 1-3,3 1 6,1 3-13,3-1-3,-2-1 0,4 3-3,4 0-2,0-2 0,0-1-9,6 1 5,-2-1-1,0 0-7,5-4 1,0 0 1,0-3-4,1-2-5,4 1 5,-2-6-2,3 2-4,-1-4-1,-2-1 2,2-4-1,-2 1 4,-1-3-6,-2-1 2,0-1 2,-3-2-3,-2-2-4,-2-1 2,-4-1-3,0 2 4,-4-2 3,-2 1-8,-4 1-2,-2 3 5,-3-1-8,-2 4-4,0 1-7,-3 1-17,-2 3-8,1 0-19,-2 3-20,0 1-33,1 1-31,2 1-46,0 2-35,4-2-68,3 1-140,1 1-57,1 2-147,2-2-129</inkml:trace>
  <inkml:trace contextRef="#ctx0" brushRef="#br0" timeOffset="8143.18">8889 2158 1683,'0'-3'26,"0"3"27,2-6 12,0 2 13,-2 4 14,5-7 14,-3 2 1,-2 5-10,5-5-8,2 5-7,-7 0-4,10 0-1,-10 0-3,13 5-2,-6 0 0,1 2-2,1 0-6,-1 3-9,0 1 2,1 0-8,0 3-2,1-2-5,-4 1-7,4 0 1,-4 0-4,0 1-1,0-1-5,-2-1 0,0-1-6,1-3 1,-1-1 1,1 1-1,-1-2-4,-2 0 5,2-1-6,-4-5-4,2 4 4,-2-4-3,0 0 0,0 0-1,0 0-3,2-17 3,-2 8-9,0-1 1,0-2 4,2-3-8,1-2 4,-1 1-3,2 1 1,-2 0 0,2 2-4,0 0-2,3-1 5,-3 4-1,5 1-2,-3 0-2,0 3 0,4 1 0,2-2 2,0 6-4,1 1 2,0 0-3,2 1 6,-1 6-2,1-2 0,1 3 6,0-1-2,-4 2-2,3 1 5,-2-1-4,-1 3 1,0-2 2,-2-1-1,0 1 0,-1 2-1,-1-5 2,-1 3-4,-1-3 3,-2 1 1,3-3 2,-5 1-1,2 0 3,-2-1 1,-2-5 0,2 6-2,-2-3 5,0-3-6,0 0-2,0 0 3,0 0 3,0 0-7,-17-13-1,13 8 1,0-5-5,-1 0 3,3 2 9,0-4-11,2-2 2,-2 3 2,4 0 0,-2-1-1,2 0-8,0 1 3,3 2-3,-1-3 5,0 3-5,5-1 0,-1 3 3,2-1 1,2 2-1,-2 0 4,2 3 0,2-1 3,-2 4 2,1 0 1,-3 0 5,4 4-3,-2-1 5,-1 3 1,3 2-7,-3 0 5,-1 2-2,1 1-2,-3 0 6,-2 0 0,4 2-8,-4-1 5,-1 0 1,0 1-9,-1-4-14,0 3-17,1-2-28,-3-1-35,0-1-43,1-1-52,-1 1-42,-2-3-74,3-1-133,-3 2-51,3-3-157,-3-3-140</inkml:trace>
  <inkml:trace contextRef="#ctx0" brushRef="#br0" timeOffset="8425.21">9708 2077 1823,'0'-9'39,"0"4"11,2 2 8,-2 3 3,0-9-1,0 9-2,2-3 10,-2 3 11,0 0 3,14 12-3,-10-4 0,2 6-5,0 1-4,1 6-3,1 2-3,-1 0-6,1 4-5,1-1-4,1 6 7,-4 1-8,6-3-4,-6 3-3,0-5-6,0-1-22,-2-1-25,-2 0-28,3-4-35,-4-2-27,2-4-25,1 0-32,-2-5-45,-4-4-89,2 1-108,0-4-210,-2-1-109</inkml:trace>
  <inkml:trace contextRef="#ctx0" brushRef="#br0" timeOffset="8722.04">9700 2114 1632,'-4'-9'22,"0"1"19,2 0 19,0 3 18,0-2 12,2-2 7,0 1-5,2 3-6,2-2-7,2 1-7,2 0 0,5 2-4,2-1-3,2 3 2,2-1-3,0 3 2,3 3-8,-2-1-3,4 2-1,-5 1-6,5 1-3,-4 1-7,1 4 1,-6-4-7,0 3-1,-5 1 0,1-2-4,-4 3-3,-5-3-1,-2 3 0,0-4-1,-4 5-2,-2-2-6,-4 0-22,0 0-23,-3-2-34,1-1-38,-3-1-48,4 0-44,-1-3-64,0-2-137,2-2-55,2 0-119,0-4-72</inkml:trace>
  <inkml:trace contextRef="#ctx0" brushRef="#br0" timeOffset="9196.02">10106 1996 1558,'4'-4'56,"-4"4"18,3-7 23,2 5 18,-5 2 17,4-6 10,-4 6-7,2-4-12,-2 4-11,2-3-15,-2 3-14,0 0-3,0 0-1,6 15-6,-4-8-2,0 3-6,0 0-4,-1 3-4,5 0-7,-2 0-5,0 3-4,2-1-4,3-2 1,-2 2-7,1 1-6,-1-4 5,3 2-7,0 0 0,0-5 1,4 0-4,-4-2-3,3 0 0,-2-4-7,1 0-4,-2-3 2,4 0-4,-4-3 4,3-4-7,-2-1-4,-1 1 4,1-3-2,-3-3 2,-2 2-4,3-4 4,-4-1-1,1 1 0,-2-2 5,0 3 5,-2 1 8,0 2 4,0-1 5,2 2-1,-4 2-8,3-1-5,-1 2 3,-2 3-7,0 4-1,0 0 3,0 0-7,0 0 2,0 0-1,0 20-1,2-9 2,0 0-1,-1 1 0,5 0-5,-4 3 5,2-1 3,2 0-5,-1 1 1,2-3-18,0 1-25,1-1-20,-1-3-25,2-2-39,-1 1-51,3-3-51,-1-3-78,3 0-134,-2-2-45,-1 0-186,-2-2-162</inkml:trace>
  <inkml:trace contextRef="#ctx0" brushRef="#br0" timeOffset="9459.21">10692 1758 1821,'0'-13'44,"0"2"30,0 3 23,-3 1 12,3 0 11,0 7-1,0-6-13,0 6-11,3-4-2,-3 4 13,0 0 3,6 20-2,-2-5-6,0 0-8,0 3 2,2 4-9,1 1-2,-3 2-9,1 2-9,3 0-8,-2-1-6,1 0-4,-1 1-3,0-2-1,0-1-7,1-2-32,0-2-19,-1-2-29,0-3-38,-2-2-39,0 0-40,3-5-59,-3-1-76,2-2-131,-3-1-76,-3-4 62,4 4-101,-4-4-43</inkml:trace>
  <inkml:trace contextRef="#ctx0" brushRef="#br0" timeOffset="9619.96">10664 2005 1458,'-6'-5'53,"-1"1"16,3-2 4,-1 3 9,3-1 3,2 4-5,0-7-5,4 1-12,1 2-8,4 0-9,1 1-13,2-4-40,6 4-36,-2-2-41,2 3-37,1-1-47,-1-1-106,0 2-228,0 0-7</inkml:trace>
  <inkml:trace contextRef="#ctx0" brushRef="#br0" timeOffset="10097.93">11030 1937 1334,'0'0'53,"12"0"38,-5-2 19,-7 2 16,7-4 20,-3 0 7,0 1 3,-4 3 4,4-8-11,-2 2-3,-2 1 1,2-2-9,-2 7-7,-2-9-10,2 9-15,-2-8-8,-2 3-10,4 5-13,-10-2-6,10 2-6,-16 4-11,8-1-5,-3 5 1,1 1-11,-3 2 0,2 0-6,1 2-4,2 0-8,-1 3 3,2-1-15,1 2-13,2-2-7,4 3 1,-2-1-11,4-6-5,0 4-3,0 0-5,2-3 2,2 0-5,4-3 5,-4-4 2,2 3 4,0-4 0,1-1 1,0-3 7,1 0 2,-10 0 0,17-5 3,-9 0-2,1-2 9,0 0 4,-1-4 7,-2 0 2,0-4 3,0 1-5,2-1 11,-4-2 4,0 0-5,-1 5 10,2-3 8,-3 5-5,2-1-6,-1 4 4,-1-3-9,2 3 0,-4 2-4,4 3-6,-4 2 3,0 0 0,0 0 4,16 9-8,-10-2 0,-2 1 6,2 1-2,-1 0-1,5 1-2,-3 1-1,1 3-10,-4-4-16,2 2-22,1-2-29,-1-1-36,-2-2-41,3 1-42,-1 1-49,-1-4-111,-1-2-136,0 4 34,0-4-121,0 1-75</inkml:trace>
  <inkml:trace contextRef="#ctx0" brushRef="#br0" timeOffset="10390.06">11341 1722 1609,'0'-17'60,"0"3"33,2 1 27,-2 2 18,0 3 9,0-2 13,0 5-2,0-1-10,0 0-16,1 2-14,-1 4-8,0 0-13,0 0-3,0 0-8,0 0 0,15 19-8,-11-3-5,0 1-6,2 5 5,-2 2-12,2 2-1,1-1-3,-3 2-5,3-1-7,-3 1-1,0-3-4,0 4-6,1-4 2,1-1-6,-5-2-15,4-2-16,-1-1-32,0-1-25,1-4-36,0 0-29,-3-3-34,2-2-51,0-1-63,0-4-120,-2 1-126,-1-1 56,-1-3-145,0 0-106</inkml:trace>
  <inkml:trace contextRef="#ctx0" brushRef="#br0" timeOffset="10577.72">11268 1821 1729,'-6'-6'47,"2"0"19,2 1 11,2 1 7,0 4 3,4-11-2,1 2-2,2 4-6,3 2-7,0-4-8,5 4-5,3-1-4,-2 2-9,4-2-19,-4 3-42,2-4-54,1 4-61,-1-3-62,4 0-159,-8 1-286,-1-1-137</inkml:trace>
  <inkml:trace contextRef="#ctx0" brushRef="#br0" timeOffset="10748.01">11602 1601 1686,'2'-8'28,"-2"-1"22,0 2 19,2-1 15,-2 3 9,0-3 5,2 4-9,-2-1-12,0 5-7,2-8-23,-2 8-39,2-6-25,-2 6-29,0 0-41,0 0-38,9 12-52,-7-6-121,0 1-263,-2 1-63</inkml:trace>
  <inkml:trace contextRef="#ctx0" brushRef="#br0" timeOffset="10932.25">11640 1773 1546,'4'12'-6,"-2"-1"30,2 1 31,-2 1 19,1-1 16,3 1 8,-1 0 9,-3 0-1,0-1-6,2 2-4,0-2-10,0 2-5,-2-1-7,3-1-11,-1 1-3,-1-2-7,2 1-13,-1-3-36,-1 2-43,1-2-49,-2-1-58,5 2-45,-3-2-104,0-2-383,0-1-172</inkml:trace>
  <inkml:trace contextRef="#ctx0" brushRef="#br0" timeOffset="11330.27">11955 1894 1942,'2'-10'48,"3"2"27,-5 1 24,2-1 25,-2 0 16,0 3 19,2 0 14,-2 5 0,0-8-7,0 8-18,0-7-15,0 7-18,0 0-13,0 0-9,0 0-10,0 0-8,-25 14-7,19-6-7,-4 3-8,2 0-7,2 2 1,-2 3-6,3-3-4,1 4-5,0-2-8,1 1-7,6-1-8,-3 0 0,4 0 0,0-3-10,3 1-4,1-1 6,2-3-2,2-2-3,0 1 3,5-3 11,-2-3-8,0 0-6,-3-2 9,6-4-2,-2-1 1,-1 0 1,-3-3-2,3-3-5,-2-1 1,-5-3 0,4-2-5,-6-2-2,0 0-3,-2-1-10,-4 4-6,0-4-3,0 3-15,-4 2-13,-2 2-17,-3 2-23,-2-1-30,-2 4-40,1 1-48,2 3-52,-1 0-141,0 2-114,-1 2 66,6-2-144,6 2-100</inkml:trace>
  <inkml:trace contextRef="#ctx0" brushRef="#br0" timeOffset="11883.28">12406 1840 1686,'0'0'62,"0"0"27,4-7 24,-4 7 18,0-5 13,0 5-1,0 0-9,2-5-7,-2 5-22,6-2-11,-6 2-9,0 0-12,0 0 4,6 17-11,-6-9 1,2 3 0,0 1-7,-1 3-2,2-1-3,-1 2-7,0 1-5,0 1-6,-1-3 0,-1 2 1,3 0-9,-3-1 3,2-1-6,-2-2-2,2-2 6,-2-1-9,3 0 2,-3-1-4,0-3 4,2 0 2,-2-3-3,0-3-2,0 0-3,0 0-4,0 0-1,0 0 0,0 0-6,-5-17-5,5 5 4,0 1-11,3-6 2,-1-1-2,2 1-7,0-7 6,3 2-5,-1-2 2,3 2-3,-1-2 1,2 4 0,0 1 1,2 2-3,0-1 2,2 3 0,-4 4 2,5 2 4,-1 1 2,2-1 2,-2 6 7,0 1 5,4 4 3,-1 1 15,0 4 1,1 3 3,1 2 3,-3 4 6,0-1 5,2 2 9,-1-2-3,-5 2-1,4 2 4,-4-4 2,0 1-7,-1-1 0,0-1-5,-3-3-5,1 3-2,-3-5-6,2 2-5,-2-2 6,0 0-4,-2-2-20,2-1-34,-2 1-30,0 1-33,0-2-31,-2-3-44,0 1-59,-1-2-82,-1-2-141,0 0-128,0 0 71,0 0-246,-21-2-239</inkml:trace>
  <inkml:trace contextRef="#ctx0" brushRef="#br0" timeOffset="14796.33">5461 3800 1912,'8'2'-93,"-8"-2"19,0 0 15,0 0 13,8 3 22,-8-3 9,0 0 16,0 0 7,5 3 4,-5-3 13,0 0 6,0 0 7,0 0 10,0 0 6,0 0 4,6 4 3,-6-4 5,0 0 7,0 0 0,0 0 1,0 0 3,0 0 2,0 0 0,0 0-1,0 0-3,0 0 2,0 0-2,0 0-3,0 0-2,0 0-1,0 0-9,0 0-2,0 0-5,0 0-3,-13-14-5,13 14-7,-8-2-4,8 2-10,-15 0 3,15 0-2,-16 2-3,6 0-2,0 3-5,-3 2 2,1 1-3,-1-1 1,0 4-4,-1 1-1,0 1-2,-2 1-1,1 2 0,2 3 2,0-3 0,3 3-1,0-2-1,0 3-1,4-4-3,0 1 2,4-2-1,0 3-4,2-3 6,4 0-6,-1 0 4,6-3-2,2-1-5,2-1-20,2-3-20,0 1-24,2-5-27,1 0-28,2-2-28,1 2-24,0-6-21,2 3-17,3-4-27,-1-1-62,1-1-371,-3-1-166</inkml:trace>
  <inkml:trace contextRef="#ctx0" brushRef="#br0" timeOffset="15179.27">5713 3980 1783,'4'-10'-51,"-4"2"30,2 1 21,0-1 26,-2 0 22,-2 1 19,4-1 14,-4 0 14,2 1 5,-2 1 5,2 0-1,-2 1-5,2 5-2,-2-8-13,2 8-11,-9-4-2,9 4-4,0 0-2,-19 12-1,10-5-3,1 0 1,-2 5-10,1 0-2,0 1-2,1 2-4,2 1-4,0 1-5,-2 0 0,4 0-2,4 0-6,-2 0 1,4 0-5,2 0 1,2-3-1,0 1-2,2-3-2,2-3 0,4 1-4,0-4 2,1-2 0,2-4-2,0 0-4,-1-3 0,2-3 1,-1 1 2,-4-5-1,1 1-4,-1-3-3,-1-3 1,-3 0 2,0-2-7,-6 0-2,0 0 9,-3-1-6,-3 3-7,-2-2-1,-5 4-8,2-1-6,-4 4-4,-1 3-3,0-1-10,-2 3-14,3 1-18,-3 2-21,4-1-24,-1 6-25,1-1-24,2 2-24,3 1-46,-2-1-96,4 2-108,1-2-191,3 2-125</inkml:trace>
  <inkml:trace contextRef="#ctx0" brushRef="#br0" timeOffset="15911.68">6014 3943 1706,'4'-5'1,"0"1"24,-2-2 22,0 2 30,0-2 18,2 2 14,-2 2 5,-2 2-9,4-7-6,-2 3-15,-2 4-13,0 0-6,0 0-4,0 0-5,14 8-2,-8-3-7,-2 5-1,0 0-4,5-1-3,-3 4-3,0 1-2,-1 0-2,4 1 0,-3-4-4,-1 2-5,0 1 2,-1-5-2,0 2-4,0-1 0,-1-3 7,1 1-9,-2-2 4,1-1-1,-2 0-1,2-3-3,-3-2-2,0 0-3,0 0-6,0 0 3,2-12 2,-2 4-4,0-4-1,2 1 1,0-4-4,-1 0 1,4-2-1,0 2 2,-1-3-5,2 3-1,2 0 1,1 0-2,2 1 1,-1 1-2,0 3 3,6 1 0,-2 3 4,1 3-7,2 1-1,2 2 4,-1 3-2,-2 3 1,1 2 4,2 1 1,0 2 0,-1 1 0,-3-1-1,3 3 3,-3 1-4,-2-4 5,-1 1 1,-2 0 1,0-1-1,-2-2 1,-3 2 1,0-2-2,-1 2-1,-1 1 1,-3-3-6,0-2 3,0 0-2,-3 1-3,1-1 1,0-4-4,2-3-2,0 0 3,0 0-1,-18-10 1,16 2-3,-4-1 1,2-4 1,2-4 1,2 1 3,0-1-4,2 0-1,0 1-3,4-2 1,-2 3 2,2 0-5,0-1 5,4 3 0,-1-1 0,3 3 4,2 0-3,-2 3 0,3-1-2,0 1 3,1 0 2,0 5 1,1-1 4,-5 2 1,3 2 2,-2 0 1,-1 4 1,4-1-2,-4 3 3,-1 2 0,-1 2-1,1 0-3,-2 1 3,-4 1-1,2 4 0,-4-3 1,4 3-3,-3 0 0,1-2-8,-2 2-21,1-4-19,-2 0-19,0 0-37,0-1-36,-1-1-39,2-1-33,-1-1-34,4 0-112,-1-5-92,1 3-137,0-4-81</inkml:trace>
  <inkml:trace contextRef="#ctx0" brushRef="#br0" timeOffset="16176.02">7040 3889 1661,'2'-7'52,"-2"0"10,0 0 15,0 2 13,3 0 8,-3 5 1,0-8-12,2 4-4,-2 4-12,0 0-2,0 0-4,0 0 6,10 10 4,-9 0-2,2 1-1,-1 4-5,2 2-4,-1 2-5,2 0-5,-2 1-8,0 5-2,-1 0-5,0 0-2,1 1-3,-3-1-14,3 0-8,-1 0-25,-2-5-32,2 0-33,-2-3-32,0-3-27,2-2-18,-2 0-40,1-6-39,-1 0-62,0-3-383,0-3-175</inkml:trace>
  <inkml:trace contextRef="#ctx0" brushRef="#br0" timeOffset="16462.2">6994 3882 1855,'-4'-14'10,"0"-1"23,2 4 21,-1 1 19,-1 3 13,4-1 1,0 1-2,0 2-9,4-2-9,3 1-4,-3 2 0,6 1-9,0-1 7,4 2 0,0 2-6,1 0-6,0 0-2,3 2-7,0 5 3,-1-7-3,0 8 2,-3-2-2,1 4-1,-2-2-11,-1 3 8,0-2-5,-6 2-4,0 1 0,-4 0-1,-2-1-3,0 0-2,-4 4-2,-2-3-5,-2 2-15,-2-2-19,-2-2-30,0 1-33,-2-2-34,2 0-46,-2-2-34,4-4-69,0 0-124,-1-3-65,1-2-101,0 1-57</inkml:trace>
  <inkml:trace contextRef="#ctx0" brushRef="#br0" timeOffset="16719.49">7279 3687 1651,'4'-6'79,"-2"4"11,-2 2 3,8-7 12,-8 7 4,4-5 0,-4 5-8,4-3-10,-4 3 2,0 0 7,8 10-5,-4-3-2,1 1-9,-1 6-3,2-1 1,1 3-8,-3 1-5,5 0-10,-5 2-3,3 1-6,0 0-2,-1 1-5,2-1-1,-4-2-5,1 1-13,0-1-23,-1-1-36,0-2-46,0-1-54,-1 0-62,1-3-69,-2-3-130,2 2-96,-2-4-174,3-1-161</inkml:trace>
  <inkml:trace contextRef="#ctx0" brushRef="#br0" timeOffset="17148.03">7519 3945 1855,'0'0'9,"0"0"14,0 0 11,2-6 18,-2 6 13,0 0 9,0 0 7,0 0 3,0 0 3,0 0 4,15 2 2,-15-2 0,16 4-4,-4-4-4,-2 0-6,4 0-6,2 0-6,3-2-9,-2 0-2,3 0-6,-3-3-5,3 1-3,-3-5-4,-1 4 1,0 1-2,-2-5 2,-1-1-3,-2 1-7,-1-2 1,-1 1-5,-3-2-2,-4 3-2,2-1-3,-2 1-7,-4 2 1,0-1-3,0 0 2,-2 3-2,0 1 0,-5 1-7,1 0 6,8 3-3,-18 3-1,8 1 0,0 2 4,1 1 5,-2 1-5,1 2 2,1 1 1,3 3 2,0-2-5,2 3 5,2-1-2,2 0 1,2-3 1,0 5 0,3-3 1,4 0 2,2-2-7,2-1 5,4 2-9,-1-5-11,6 1-20,-1 0-23,0-4-50,0-3-58,5 3-67,-5-4-95,2 0-158,0-2-29,-1 0 62,-4-2-96,4 1-44</inkml:trace>
  <inkml:trace contextRef="#ctx0" brushRef="#br0" timeOffset="17643.95">8126 3785 1592,'-4'-10'57,"0"3"24,0-1 20,2 3 16,2-1 7,0-1 4,0 7-8,2-8-12,0 4-9,2-2-9,-4 6-7,11-6-9,-2 4-6,-1 0-7,-8 2-6,18 4-2,-4 2-3,-4-3-9,1 7 0,0 0-5,3 3-1,-3 2-4,-3 1 0,-1 1-7,1 0-1,-1 0-3,-3 1-2,-2 0 0,0-1 1,0 0-1,-4-3 1,4-1-4,-4-2 2,2 1-4,-2-3 1,2 1-2,0-4-2,0-1 2,0-5-7,-2 4 1,2-4 0,0 0-4,0 0-5,10-21 0,-6 8 2,3 0-5,1-8 1,3-1 1,0 0-1,-3-2 3,4 4 0,-2 0-2,0 0 8,-4 3 8,-1 4 9,3-1 5,-2 0 6,-2 6 2,1-2-13,-3 2-3,0 5 2,0-1 2,-2 4 5,0 0 3,0 0 6,-6 16 0,3-7 4,1 2-3,0 0-1,2 3-2,-2-1-2,2 0-1,2 3-6,0-1 0,3 0-1,1 1-6,3-3 3,-1-2-5,0 2-19,8-2-21,-2 1-35,1-2-43,0-3-85,0 3-81,-3-6-111,1 2-161,-4-1 31,-1-1-212,-4-1-213</inkml:trace>
  <inkml:trace contextRef="#ctx0" brushRef="#br0" timeOffset="18281.97">6263 4838 1857,'0'0'-37,"0"-7"19,0 7 11,0-6 21,0 6 17,2-8 19,-2 8 13,-2-6 5,2 6 0,0-4 1,0 4-2,-2-7 0,2 7-7,0 0-7,0 0-4,0 0-5,0 0-1,-19 14 1,12-4-2,-3 2-3,-3 7 0,3-2-5,-5 7-2,0 0 0,2 3-5,-2 1-1,0 1-4,0 1-19,4-3-31,-1-4-39,2 0-44,-1-4-39,5-2-28,0-6-47,-1 2-91,5-8-299,0-3-112</inkml:trace>
  <inkml:trace contextRef="#ctx0" brushRef="#br0" timeOffset="18526.12">6182 4857 1667,'5'-11'-7,"-1"3"16,0 1 26,1 3 19,-3-2 13,0 2 4,-2 4-3,4-8-5,0 6 1,-4 2 8,8 0 6,-8 0 4,14 2 3,-6 5 0,0-2 3,3 5-8,-1 1-3,1 2-2,2 3-8,-3 1-2,4 0-1,-4 3-13,2-2-5,-1 3-5,0-2-1,-3 4-17,-1-4-20,0 0-25,-2 0-35,-1-2-40,0 0-43,-2 0-44,-2-5-42,-2 0-91,-2-1-83,0-3-202,-1 2-102</inkml:trace>
  <inkml:trace contextRef="#ctx0" brushRef="#br0" timeOffset="18724.69">6227 5167 1641,'-9'-7'22,"1"1"31,2 1 18,0-1 20,-1 1 13,3 1 9,-3-2 0,3-1-8,2-2-7,0 1-10,4 3-9,0-4-9,4 1-7,3-1-6,0 2-9,3-3-4,3 3-17,0-1-25,4-2-33,2-1-35,4 1-38,1 0-51,1 1-53,-2-1-126,2 0-343,0 1-173</inkml:trace>
  <inkml:trace contextRef="#ctx0" brushRef="#br0" timeOffset="19402.27">6992 4645 1954,'0'-7'40,"0"1"15,0 2 14,0-3 19,0 7 14,2-10 13,-2 7 0,0 3-8,2-8-13,-2 8-9,2-4-10,-2 4-10,0 0-7,0 0-4,6 15-4,-3-5 2,0 6-8,2-1-1,-2 1-4,5 4-5,-4 3-3,2 0 0,-2-3-3,3 6-4,-1-4-6,-1 0 1,0 0 1,-1-3-2,1 0-4,0-2 1,-1-4-7,0 3 6,-2-4-4,2-1 3,-2-4-15,0 1 7,-2-2-6,2-5-3,-2-1 2,0 0-3,0 0-3,0 0 2,0 0-2,-6-16-4,0 10 1,-1-4 2,1 0-2,-5 2 1,3-3 2,-5 2-3,3 0 3,-5 1 2,0 2-4,1 1 3,-4 0-1,1 5-1,0 0 1,0 3 2,-1 2-1,0 3-1,2 2 2,-2 1 0,1 5 1,4-3 1,2 4 1,-1-1 0,5 1 1,2-1-1,0 1 2,4-2 1,1-1 0,1-1-1,2-3 2,1 1-1,2-3-4,2-3 2,1 0-3,0-3-3,-1 1 2,3-3-1,-3-3 1,3-2 0,2-1 3,-3-1-1,0-2 2,2-1 1,-2-1-2,-2-1 6,3 2-5,-2-4 0,-1 2 1,1 3 4,-3-2 3,-2 2 2,2 1-3,-2 1 0,-1 2-5,6 1 0,-5 0-2,0 2 5,2 0 0,-6 2-1,0 0 5,17 6-1,-11-2 2,1-1-1,-1 3 2,0 2-5,3-1 3,-3 0-1,0 1-1,3 0 1,0 0-11,-3 1-20,2-1-20,-2-3-37,3 3-43,-2-1-38,1-5-51,-2 3-103,1-3-151,-1-1-207,-6-1-169</inkml:trace>
  <inkml:trace contextRef="#ctx0" brushRef="#br0" timeOffset="20290.29">7386 4602 1806,'0'-7'31,"0"-1"19,-2 1 20,4 1 16,-4-1 17,4 2 10,-2-1-5,0 6-6,0-7-13,0 7-9,2-4-11,-2 4-3,0 0-5,0 0 0,14 13-1,-10-4 2,0 4-3,3 0-6,0 4-2,-2 1 4,2 2-11,0 3-2,1-1-3,0 2-7,1 0-3,2-1 9,-3 0-9,0-1-3,-1 0 2,1-3-6,-1-2-3,-1-2 4,-2-1-6,3-1 1,-3-4 1,0 1 1,0-3-4,0-2-5,-2-2-11,3-1-1,-5-2 3,0 0-8,0 0 1,0 0-2,9-13-2,-11 6 3,-3 0-4,1 0-6,-3-1 5,-3 1 0,2-1-1,-3 0 4,-4 3-1,2 1-2,-1 0 0,-4 0 4,4 4-2,-2 0 0,0 2 2,-1 0-3,3 3 4,-4 2 2,3 0-2,1 3 4,1-1-4,2 0 0,1 2 0,2 2 1,-2-2-1,4 0 7,2 3 1,0-5-5,4 1 3,0 1 1,2-3 0,0 0 1,4-3 1,3-1 0,-2 1 1,3-5-2,0 0 0,3 0-1,-2-3 2,2-1 4,-1 0-5,4-3-2,-4-1 2,0-1-4,-1-2 5,2 1-1,-2-2 1,-3-1 5,2 2 4,-4 1 4,1 3 2,0-2 4,-1 2-2,0 3-10,-4 0 1,2 2-5,-4 2 5,0 0-4,0 0 2,11 10 0,-9-3-2,0 2 1,1-2 0,1 1 2,0 1-1,2 1 0,1-3 3,-1 5-2,2-4 8,3-1-9,0-4 0,-1 4-2,-1-4 6,6 1-5,-3-4 1,1 0-2,2 0-2,-2-2-3,-3-2 1,2 0 6,2-1-6,-4-2 7,1-2-6,-1 0-4,-1-1 6,-3 1 1,3-4-2,-3 0 8,-2 2-6,2 0-1,-2 0 8,1 1 5,-3 3 2,3-1 3,-4 0 0,4 4-2,-3-3-17,0 5-1,-2 2 10,0 0-4,0 0-4,0 0 3,13 16 3,-11-11-7,2 5 1,-4-3 3,4 3-6,-2 1 4,0-2-5,2 2 0,-1-3-22,1 2-24,-2 0-37,0-1-35,-2-3-60,5 1-67,-5-4-83,0-2-140,0-1-34,0 0 41,0 0-121,0 0-81</inkml:trace>
  <inkml:trace contextRef="#ctx0" brushRef="#br0" timeOffset="20455.77">7718 4663 1725,'-2'-9'48,"0"0"10,-2 1 8,4 1 3,-1 0 3,1 1-6,0 6-4,0-9-18,0 5-29,0 4-24,0 0-26,1-5-45,-1 5-43,0 0-64,0 0-130,0 0-185,0 0-6</inkml:trace>
  <inkml:trace contextRef="#ctx0" brushRef="#br0" timeOffset="20746.02">7941 4619 1447,'9'-2'82,"-9"2"13,14 0 2,-8-1 3,-6 1 6,10 0-2,-10 0 2,9 3 10,-6-1 4,3 2 4,-2 1-4,2 3 1,-3 0-6,3 3-6,-2-1 0,0 6-3,0-3-12,-1 4-13,2-2-5,2 3-4,-2 0-12,-2 1-4,2 2-1,0-1-9,0-2 0,-1-1-7,3 3-5,-3-5-1,1 2-17,0-3-12,2 1-21,-1-4-23,3-3-31,-3-1-44,3-3-48,0-3-50,-1-1-37,-2 0-78,0-1-116,0-5-13,-1 2-152,0-1-109</inkml:trace>
  <inkml:trace contextRef="#ctx0" brushRef="#br0" timeOffset="20938.52">7966 4761 1751,'-8'-2'65,"0"-3"15,8 5 5,-6-1 10,6 1 3,0 0-5,-4-7-6,4 7-11,8-5-7,-8 5-5,16-4-6,-6 1-8,0 1-23,4-2-33,-2 0-40,3 0-53,1 2-53,0-3-76,-2 1-144,4-2-239,-4 3-109</inkml:trace>
  <inkml:trace contextRef="#ctx0" brushRef="#br0" timeOffset="21103.28">8296 4585 1756,'2'-5'48,"0"0"12,0 2 14,-2 3 12,1-8 12,3 4-1,-4 4-10,4-4-10,-4 4-13,4-6-24,-4 6-28,0 0-28,2-3-38,-2 3-43,0 0-41,0 0-51,0 0-121,3 15-267,-6-10-77</inkml:trace>
  <inkml:trace contextRef="#ctx0" brushRef="#br0" timeOffset="21285.97">8320 4715 1510,'2'9'19,"2"1"27,-2-3 23,0 1 27,1-1 15,0 1 9,1 0-1,0 0-1,0 3-3,1-3 0,0 2-9,-1 1-8,-3-2-11,2 3-10,-1-3-2,2 3-15,-3-2-28,2 0-32,2 0-41,-3-3-44,0 1-50,0-1-51,0-1-86,0-1-124,3 2-236,-1-1-130</inkml:trace>
  <inkml:trace contextRef="#ctx0" brushRef="#br0" timeOffset="22003.07">8789 4824 1892,'0'-8'58,"-2"1"22,2 0 21,-2 0 20,-2 1 13,2 0 12,-2 1-1,-1-1-6,-1 2-10,2-1-17,-1 3-13,0-3-6,-5 3-11,10 2-11,-16 2-3,6 3-6,0-2-2,0 3-8,1 2 2,-2-1-12,1 3-4,4 2-4,-1-3 2,0 2-8,4 0 0,1-1-2,2 1-3,0 0-4,2-1-2,1-2-11,2 2-2,0-3-11,4-1-10,-1-3-7,2-1-1,1 0-2,1-2 1,2-2 1,-4 0 1,2-1 1,2-3 2,-4 0 4,1-1 1,1-3 3,-1 0 0,-2 1 0,1-2 6,-2 0 0,0 3 3,0 0-3,0 0 3,-2 2 0,-2 4-7,1-3 3,3 1 2,1 4-2,-9 0 7,15 2 0,-6 3-2,1-1 4,3 5 2,-3 0-3,2-2 2,-1 5 3,2-3-2,-3 4 3,-1-3 0,1 0 0,-2 1-4,2-1 2,-5-1-1,0-1 2,1 2-1,-4-3 0,0-1 2,0 0-3,-2-1 5,0-5-6,-4 8-5,4-8-4,-4 1-3,4-1-1,0 0 3,0 0 2,-12-11-2,12 6 0,-2-5 2,4 0 0,-2-3 1,3 0 0,4-2 1,-1 0-1,3-1 3,-1 1 5,3 0 1,0-1 6,1 6 8,3-5 7,0 3 0,1 2 13,0 1 4,1 1 2,-1 1 2,4 2 2,-2 3 6,2 0 3,-1 2 4,-2 0 1,1 4 2,-1 1 3,-1 2 2,0 1-3,-3 1 1,0-1-3,-2 1-1,-1 0-9,-2 2-3,-2-2-4,2 0-3,-4-1-5,0 0-3,0-3-29,-2 1-33,2-1-41,-2 0-39,-2 0-50,0-5-52,0 0-62,-4 4-62,4-4-139,-8-1-84,8 1 41,-16-7-230,8 1-234</inkml:trace>
  <inkml:trace contextRef="#ctx0" brushRef="#br0" timeOffset="24457.78">12131 3777 934,'0'0'136,"-8"-3"-27,8 3-4,-8-4-9,3 2-3,5 2-2,-7-4-2,7 4-5,0 0 2,-8-2 6,8 2 0,0 0 4,0 0 3,-8-2-1,8 2-3,0 0 1,0 0-4,-7-1-4,7 1-6,0 0-5,-8-3-3,8 3-5,0 0-9,-8-1-7,8 1 1,0 0-8,-17 0 2,17 0-7,-11 4-2,3-3-2,-1 3-4,0 2-2,-3 3 0,1 0-5,-1 5 4,1 1-4,-4 2-4,5 2 1,-1 3-3,0 0 1,5-1-5,0 0-3,-1 2-1,5-1 3,2-4-5,2 3 7,1-5-6,3 2 2,2-1 0,0 0-3,8-8 3,0 5-5,4-2-21,-4-6-20,3-1-27,1-3-31,-3 2-31,3-6-35,0 2-29,-1-2-24,0-3-28,0-1-45,-2-2-61,2 1-34,-2-6-183,0 1-64</inkml:trace>
  <inkml:trace contextRef="#ctx0" brushRef="#br0" timeOffset="24786.04">12315 3939 1515,'3'-11'-5,"0"1"28,-1 4 25,-2-3 22,-2 3 26,2 1 17,0 5 5,-4-10-1,0 6-6,-1 3-5,5 1-6,-7-4-8,7 4-4,0 0-4,-17 7-8,10-1 0,1 0-6,-1 3-6,1 2-5,0-2-6,2 4-1,0 0-1,0 0-6,2 1-5,2-4-6,2 5-1,-2-4-1,2 0-5,2 0 0,0-1 2,0 0-1,2-5 2,3 3 0,0-5-3,1 0-1,1-1-5,-2-4 2,1-1 4,3 0 0,-3-3 0,0-1-1,-2-3-2,-1 0-5,0-3-2,-2 0-2,-2 2 0,-3 0-5,0-2-2,-3 2-9,0 1-8,-1 3-7,-3-2-10,-2 3-15,1 2-17,2 1-21,-4 0-26,0 1-30,10 2-29,-13 0-33,8 2-46,5-2-103,-11 3-105,9-3-220,2 0-167</inkml:trace>
  <inkml:trace contextRef="#ctx0" brushRef="#br0" timeOffset="25507.8">12455 3889 1922,'4'-5'51,"-1"1"16,-1 1 14,-2 3 14,4-6 14,-4 6-6,1-4-9,-1 4-9,0 0-12,0 0-8,12 0-6,-12 0-5,6 8-4,-2-3-2,0 3-10,0-1 3,6 4-8,-4-1 2,0 4-3,0-3-3,0 3-4,3-2-1,-4-2 0,1 2-3,0-2-2,-2-3-2,0 0-3,1 3 1,-3-3 0,2-2 0,-2-1 2,0 3 1,0-3-4,-2-4 3,2 4-4,-2-4-3,0 0 2,0 0-6,0 0 1,0 0-4,-6-24-8,4 13 2,2 0 0,-2 2-5,2-3 5,0 0-1,0 1 11,2 0-1,-2 1-4,2 1 0,0-1 0,7-1 2,-3 3-2,3 2-4,-1 0 2,0 2 3,6 1-3,-4 3 1,4 0 0,-1 0-7,3 3 8,0 3-3,-4 0 1,4 2 2,-2-1-4,-1 3 2,0-1 3,-2 1 1,-1 0 0,0-1 4,-4-2 1,4 6-1,-4-6 3,-2 1 1,0-3-2,0 1 1,1 0 4,-3-1-5,-2 1 3,0-6 1,-2 8-2,2-8-1,-5 3-4,5-3 2,0 0 0,-12-1-3,12 1-3,-10-10-3,4 2 4,2 1-2,0-3 3,0-3-9,0 1 6,2-1-3,0 2 0,2-1 0,2 1-1,-4-1 0,6 0 0,0 3-2,0 0 0,4-1 2,2 3-3,-2 2-1,4-2 4,-1 4-4,2 0 5,0 1 1,-1 2-2,2 2 0,-2 3 0,-2-4 1,5 6-2,-4-2 1,2 1 2,-3 1-2,-3 1 5,6-1-1,-7 3-3,0-3 5,-1 3-4,0-2 1,0-1 4,-1 1-14,0 1-5,1 0-28,-3-5-34,0 5-42,0-5-44,2 3-37,-2-2-52,0-1-52,1-2-99,5 0-47,-8-2-96,12 2-47</inkml:trace>
  <inkml:trace contextRef="#ctx0" brushRef="#br0" timeOffset="25757.28">13269 3795 1575,'0'-7'69,"0"-2"11,0 5 10,-2-1 11,2 5 7,0-10-3,0 10-8,0 0-12,0-5-12,0 5-9,0 0 2,0 0-1,5 19-2,-2-8-1,1 4-6,-2 5-3,2-2 2,0 4-11,-2 4-1,2 0-6,4 0-1,-6 0-4,2 1-3,-1-1-13,2 2-28,-3-5-30,1 0-39,0-5-40,0 3-47,-1-5-38,-2-2-80,2 0-99,-1-5-229,2-1-111</inkml:trace>
  <inkml:trace contextRef="#ctx0" brushRef="#br0" timeOffset="26040.03">13224 3829 1713,'-4'-9'29,"2"1"14,-2 1 15,4 2 10,-2 0 5,2 5 5,0-7-5,0 7-6,10-7-4,-2 5-3,3 0 3,-1 2-4,3 0-2,4 2 3,1 2-3,-5 1-5,5-1-7,-1 4-1,-2 0-3,-1 1-4,0 1-3,-4 1-3,0 2-1,-4 2-3,1-4-1,-5 4 0,-4-2-4,0 0-3,-5 3-13,1-5-20,-4 2-28,-4-1-36,2-2-39,0 1-43,-1-3-42,-2-3-95,0-1-112,3 0-184,-2-4-92</inkml:trace>
  <inkml:trace contextRef="#ctx0" brushRef="#br0" timeOffset="26298.35">13497 3604 1691,'4'-2'58,"-4"2"5,11-4-5,-11 4 3,7 0 6,-7 0 18,10 4 15,-6 3 6,2 0 2,3 2-4,-1 3-7,-1 1 1,2 4-5,1 3-5,-2 0-5,0 0-15,2 3-3,-2 1-9,-1-2 3,0 2-13,2-4-15,-4 3-21,0-6-39,-1 2-52,1-4-56,0 1-59,-1-1-66,2-4-110,-2 0-80,-2-3-149,2 1-100</inkml:trace>
  <inkml:trace contextRef="#ctx0" brushRef="#br0" timeOffset="26656.3">13774 3928 1588,'0'-7'22,"0"7"22,0 0 13,2-5 15,-2 5 18,0 0 15,0 0 6,4-4-2,-4 4-3,10-3-5,-10 3-5,12-4-3,-4 0-11,3 0-5,-2 0-8,3-1-9,1-1-3,1 1 2,0-4-2,-4 0-6,2 0-7,-3 1-1,2-3-5,-3 1 1,1-1-5,-6-1-6,2-1-2,-1 3-3,-4 1-2,1-1 0,-2 1-4,-1 1 0,-2 3-2,-2 1-4,-1 1-4,1 1 0,6 2 2,-15 2-1,6 3 0,3 0 0,0 3-1,2 0 5,0 1-4,2 3-1,0 2-2,2-4 2,4 5-2,0-1-3,1-1-13,2 3-18,2-5-37,2 0-45,-1 0-51,3-3-57,-2 0-108,4-1-152,-3-5 12,-2 2-116,-1-1-82</inkml:trace>
  <inkml:trace contextRef="#ctx0" brushRef="#br0" timeOffset="27119.6">14097 3749 1650,'2'-14'21,"2"4"13,-2 1 12,2 2 4,2 1 5,-1 1 5,1 0 6,2 4-2,1-2 2,-9 3-3,17 4-5,-7 1 1,-1 2-5,2-2-2,-1 7-3,-1-2-5,-2 3-2,3 1-2,-4-2-6,1 2-1,-1-1-4,-2 2-2,0-1-4,-2-1 0,2 0-2,-4 0-2,2-2-3,-2-2-9,2 0 0,-2-1-2,0 1-2,0-5-5,0 1-9,0-5 5,0 5-3,0-5 3,0 0-1,0 0 1,3-20 3,-3 11-4,7-6 6,-4 0 4,4-1 12,-1-4 8,0 2 10,-1 0 6,1 0 17,0 3 8,-2 0 13,1 2 8,-1 1 10,1 3-5,-3-1-8,2 3-11,-2 0-9,0 2-11,-2 5-2,0-4-8,0 4-3,0 0-3,0 0-2,-2 19 1,2-9-2,0 1-7,0 3-2,2-1-3,0 2 2,2 0-3,0 0 4,0 1-4,6-3-4,-2 0-6,4-1-33,1 0-27,2-3-20,4 2-48,-2-5-80,4-2-77,-3 0-186,0-1-56,-1-1 51,-4 0-165,-1 0-130</inkml:trace>
  <inkml:trace contextRef="#ctx0" brushRef="#br0" timeOffset="28193.47">11883 4962 1768,'3'-11'11,"-3"2"24,1 0 19,-1 1 17,3-3 14,-3 4 7,0-2 4,0 1 9,0 2 0,0-1-4,2 1-5,-2 2-10,0-1-5,0 5-7,0 0-14,0-10-7,0 10-9,0 0-2,0 0 1,0 0 2,4 18-2,-2-8-2,1 2-3,1 5 3,-2-1-7,2 1 1,-2 1 0,2 1-7,-2-2-4,0 1 4,2-1-10,-1-2 2,-1-3 2,1-1-3,-1-2 3,0 1-9,0-3 4,-2 0-1,2-5-1,-2-2-5,0 0-1,0 0 3,0 0-1,8-22-7,-6 11 7,-2-1-3,2-3-8,-2-4 3,-2 0 0,2 1-8,0-4 6,0 1 1,-2 1-1,0 2-5,0 1 10,0 2-3,2 2 1,-2 1-2,2 3 2,-2-1-9,2 3 5,0 3-7,0 4 7,0 0 4,0 0-2,0 0-6,0 0 3,10 18-2,-6-8 10,5 1-3,-1 1-3,1 1 6,1-1-5,1 3 3,-1-4 3,1 2-1,2-1 1,-1-2-3,0-1 2,2-1-7,-4-1 0,3 0 4,-1-4-2,-1-3 2,2 0-4,-3 0 9,4-3-3,-4-2-5,1-3 10,1 1-2,-3-4-7,0-1 3,-1-1-1,-4-1-1,2-1-2,-2 0-2,0 2-1,2 0 17,-4 3-9,0-1 3,2 1 10,-2 3-8,0-1-4,-2 1-1,2 2-7,-2 5 1,2-5 0,-2 5 5,0 0-6,0 0 4,2 18-2,0-8 1,-2 4 3,0 0-3,2 8 2,0-3 0,0 1 4,3 6-5,-1-4 5,0 2-7,1 2-2,-1-4-12,0-2-22,-2 1-29,3-5-25,-1 2-35,-2-5-36,0-1-38,4-1-26,-2-4-54,2-3-69,2-2-81,0-2-19,-8 0-82,16-6-33</inkml:trace>
  <inkml:trace contextRef="#ctx0" brushRef="#br0" timeOffset="28679.88">12506 4925 1579,'0'-7'71,"0"0"11,0 1 16,-2 2 15,2-1 12,0 5 5,2-8-1,-2 8-7,0-6-12,0 6-15,3-3-11,-3 3-6,0 0-4,0 0-11,0 0-3,0 0 0,4 13 0,-2-7-5,0 3 0,0 0-9,2 5-8,-2-2-2,2 1-4,0 0-5,3 2 2,-3-2-3,3-1-1,-1 1-3,0-3-1,3 0-2,-1-2 2,-2-1-4,3-4-3,0 1-4,-1-1-7,2-3-1,-2 0-2,-8 0-4,18-8 1,-10 4-1,-1-4 0,0 0-2,0-3 4,-2 0 2,-1-1-7,-1-4 6,1 6 3,-2-4 5,-2 3 9,0 0-2,2-1 4,-2 0 8,0 3 2,0-1-1,0 3 3,0-1-8,0 3-3,-2-2-4,2 7 0,0-5 0,0 5 4,0 0-12,0 0-3,0 0 4,-7 17-3,7-9 3,0-1-3,0 3-1,0 1 1,1-1-1,3 3 2,0-1 0,-2-1-3,2 1 4,2 1-3,0-1-16,4-1-7,-5-2-23,4 2-26,1-4-32,-1-2-41,3 0-65,2 0-48,-2-3-115,0-2-127,2 0 24,0-4-130,1 0-102</inkml:trace>
  <inkml:trace contextRef="#ctx0" brushRef="#br0" timeOffset="28943.8">13029 4800 1716,'-2'-9'54,"-4"-1"18,5 3 16,-1-3 22,-2 2 16,4 3 8,-3 0-3,3-2-15,-1 2-10,-1 1-10,2 4-12,0 0-11,0 0-2,0 0-6,0 0 1,0 0-1,6 16-5,-4-6-6,2 2 2,-3 0-6,5 0-5,-4 5-4,3-2 3,-1-1-17,-1 3-3,2-2-1,-1-1-3,1 1-6,1-1-11,-2-2-26,0 1-30,-2-2-42,2-1-47,-1-3-47,0 1-46,3-4-96,-2-3-102,0-1-14,-4 0-127,0 0-74</inkml:trace>
  <inkml:trace contextRef="#ctx0" brushRef="#br0" timeOffset="29215.82">13222 4700 1545,'0'-9'34,"0"2"18,0-1 11,0 0 24,2 3 20,-2-1 13,0 1 1,0-1-8,0 6-5,2-8-15,-2 8-11,2-3-2,-2 3 0,0 0 5,0 0 0,13 13 1,-7-5 0,-2 1-6,3 4 0,-1 0-9,1 1-2,-1-1-6,-1 3-7,2-1 1,-1 0-9,4 1-3,-4-1-11,0-1-4,-2 1-16,3-3-26,-2 2-32,-2-2-45,1-4-50,1 1-58,-1 0-38,-4-5-83,2 2-114,-2-3-21,0-3-144,1 6-97</inkml:trace>
  <inkml:trace contextRef="#ctx0" brushRef="#br0" timeOffset="29410.26">13251 4817 1676,'-6'-6'45,"0"2"16,1-1 20,1-1 15,0 2 13,2-1 4,0-1-4,2 0-11,2 1-8,0-1-7,4 1-12,1-1-5,1-1-8,3 4-9,3-3-32,-1 1-38,3-1-46,-2 0-49,3 3-50,-2-3-90,1 0-151,-1 1-202,0-2-107</inkml:trace>
  <inkml:trace contextRef="#ctx0" brushRef="#br0" timeOffset="29588.06">13574 4613 1847,'0'0'64,"0"-7"16,0 7 12,0-7 18,0 7 9,-2-8-9,2 8-4,2-6-13,-2 6-13,0-5-16,0 5-30,0 0-30,4-5-27,-4 5-35,0 0-31,0 0-40,0 0-33,0 0-32,5 12-80,-5-12-364,0 9-134</inkml:trace>
  <inkml:trace contextRef="#ctx0" brushRef="#br0" timeOffset="29767.22">13592 4691 1760,'1'5'0,"2"-1"16,-3-4 18,7 7 22,-6-3 9,5 0 10,-2 1 1,0 1 0,1 0-3,0 3-4,0-1-4,1 2-7,-2-1-7,0 3-3,1 0-2,-1 0-4,0 0-23,0 1-33,-1-1-42,1-1-47,-1 2-51,0-3-77,-1-3-137,2 3-212,-2-4-79</inkml:trace>
  <inkml:trace contextRef="#ctx0" brushRef="#br0" timeOffset="30038.97">13917 4713 1800,'2'-6'100,"0"2"-3,-2 4 2,4-5-2,-2 0-4,-2 5-5,0 0 2,0 0-1,0 0 0,15 10-5,-12-2 2,4-1-7,-4 3-3,3 3-3,1 0-6,-1 3-8,-2 1-6,0 0-12,2 3-4,0 0-5,-1 3 2,1 2-8,1-3 4,-4 2-9,2 0-26,1-3-20,1 2-31,-3-4-36,0-2-53,0 2-51,1-5-51,-3-3-108,0-2-93,3 0-189,-3-2-133</inkml:trace>
  <inkml:trace contextRef="#ctx0" brushRef="#br0" timeOffset="30334.21">14029 4766 1715,'-3'-12'39,"1"1"11,-2 3 14,4-1 10,-2 3 20,2-1 10,0 1 5,2-1-2,2 0-8,3 2-4,-1 0-5,0 0-2,5 0 0,2 0 0,-1 4-4,6-3-9,-6 4-8,3-2-6,2 4 0,-2 2-5,-1 2-6,0-1 0,-2 3-7,-4-1-1,1 0-8,-3 4 1,-4-2-6,-2 1-4,-2 1-4,-2 1-3,-2-1-16,-3 3-22,-1-3-30,-5-1-32,4 0-35,-1-2-26,-1 0-41,0 0-46,-2-5-72,5 2-115,-3-4-36,0-1-112,3-1-65</inkml:trace>
  <inkml:trace contextRef="#ctx0" brushRef="#br0" timeOffset="30584.64">14209 4595 1529,'4'-4'62,"-1"2"24,2-2 4,-5 4 3,7-3 8,-3 1 2,-4 2-7,0 0 0,0 0 8,14 5-2,-7-1-2,-1 2-6,-2 3-1,6 0-6,-4 3-10,1 1-2,0 1-9,0 1-4,1 2-6,-1-1-6,-1 2 7,-1-1-8,3 1-6,-2-1-23,2 0-20,-2-4-38,0 1-49,0-1-51,0-2-60,-4-3-87,2 1-152,0-5-28,-2 2-128,2-1-93</inkml:trace>
  <inkml:trace contextRef="#ctx0" brushRef="#br0" timeOffset="30768.57">14465 4521 1730,'0'-12'59,"0"2"3,0 0 8,2 3 10,-2 0 4,0 1-3,0 6-6,2-10-14,-2 7-27,0 3-23,0 0-30,0 0-40,0 0-38,0 0-41,0 0-48,0 0-108,13 13-235,-16-5-32</inkml:trace>
  <inkml:trace contextRef="#ctx0" brushRef="#br0" timeOffset="30965.03">14491 4641 1455,'6'7'44,"-4"-3"13,4 1 11,-2 1 18,1 2 22,-2-3 11,4 2 2,-1 1-2,-1-1 0,2 0-10,1 3-4,-2-1-6,0 2-10,-1 0-9,5-3-8,-3 4-7,-4 0-8,4-1-12,-1-1-30,1 0-45,-3-3-45,2 1-59,1 1-50,-5-4-88,5 1-131,-2 0-255,2-1-154</inkml:trace>
  <inkml:trace contextRef="#ctx0" brushRef="#br0" timeOffset="31266.03">15049 4795 1770,'6'-10'36,"1"3"21,0-3 16,-5 1 18,2 1 19,-2-2 8,0 3 8,-2-3-6,0 3 4,0-3-6,0 3-10,-2 0-1,0 0-10,0 1 1,-2 1-14,-1-2-7,-1 4-12,1-1-8,-1 2 1,-2 0-7,8 2-9,-20 2-4,12 0 1,-2 2-7,-2 2 2,1-1-4,0 3-6,0-1-6,3 2-2,-1 0 1,3 0-4,1 1-4,3-1-20,0 0-20,4 1-32,0 0-41,3-2-49,1-1-49,3 1-53,-1-2-114,3 1-123,0 0 38,0-5-132,7 3-87</inkml:trace>
  <inkml:trace contextRef="#ctx0" brushRef="#br0" timeOffset="31694.01">15336 4746 1714,'2'-5'56,"0"-1"18,-2 1 20,0-1 26,-2 0 15,2 6 6,-2-11-2,0 7 0,-4-1 2,2 0-14,0 3-19,0-3 2,-2 3-18,0 1-7,6 1-6,-15-3-11,6 3-2,9 0-13,-20 3 4,13 0-13,-3 2-2,0-3-9,4 5-3,-2-4-2,2 5-8,-1-2 0,1 1-5,4-1-8,-1 1-2,1 2-8,2-2-5,0-1-5,5-1 5,-1 1-4,0-4-8,3 1-1,0 0 4,2-1-6,-1-2 8,-8 0 3,18-5-2,-8 4 1,-3-3 4,1 0-2,1-1 5,-3-2 6,1 2 3,-1-1 6,0 2 4,0-1 7,-2 1 1,0 0 0,4 0-7,-4 0 0,-4 4 1,8-1 1,-8 1-7,0 0-6,0 0 3,12 3-2,-7 1 0,-1 0 5,0 2-5,1-1 1,-1 2 4,-2-2-16,4 0-19,-1 3-25,-3-2-37,2-2-43,-2 0-56,2-1-54,-4-3-73,3 4-129,-3-4-25,5 4-172,-5-4-136</inkml:trace>
  <inkml:trace contextRef="#ctx0" brushRef="#br0" timeOffset="32092.27">15447 4507 1836,'-2'-11'53,"0"1"8,2 2 0,0 5-7,-2-1-5,2 4 5,0 0 14,0 0 8,0 0-2,8 15-5,-3-5-5,1 1-3,-1 3-5,1 1-8,0-1-3,-3 3-4,5-2-2,-5 2-4,4 0-2,-5-1-4,2 0 2,-1 1-12,-1-2-8,-1-2-13,3-1-11,-4-2-4,0-1-10,0-3-10,0-1-4,-5-1 4,5-4 2,-5 4 3,5-4 3,0 0 8,0 0 5,-10-13 2,6 7 3,4-1 2,-2-1 4,2-1 5,2 0 7,-2 1 5,1 0 7,2 0 2,1 0 0,-1 3 4,3-1 0,3 3 2,-4-1 7,5 4 2,-10 0 6,20 0-1,-11 4-7,1-3 1,-1 3-3,1 2-5,-1-1-4,-2 2-4,1 0-9,-4 1-33,0 0-43,-2-1-56,0-2-78,-2 1-146,-2 0-130,-2-1-163,-2 1-136</inkml:trace>
  <inkml:trace contextRef="#ctx0" brushRef="#br0" timeOffset="32234.2">15534 4543 1714,'6'-9'-59,"-1"3"7,1-1-4,1 3-16,1-1-28,-3 2-79,5 1-228,-2 0 82</inkml:trace>
  <inkml:trace contextRef="#ctx0" brushRef="#br0" timeOffset="32781.3">15746 4545 1341,'0'0'139,"5"2"8,-5-2 4,8 3 7,-8-3-2,0 6-1,0-6 1,0 11-18,-5-6-11,2 3-6,2 1-12,-3 1-8,0-3-8,0 3-11,2-1-10,-2-2-2,2 3-13,-4-2 4,3-1-8,2 1-12,-1-2 3,2-1-8,-2 2-3,2-7 5,2 8-13,1-8-3,-3 0-1,13 2-1,-5-2-2,-8 0 0,15-5-3,-5 1-3,1 0-1,2-3-5,-2 1 0,4 2 3,-3-3-6,-2 3 0,3 0-3,-3 2 2,0 1-3,1-2-2,0 6 3,-3-2-1,3 3 4,-2 0 0,-3-1 0,2 3-5,-1-1 9,-3 2-6,1 1-3,-1-3 0,0 0-6,-4 2-3,2-4 1,-2 3-4,0-6-6,-4 6 8,4-6-5,0 0 2,-6 3-2,6-3 4,0 0-2,0 0 6,-7-13-2,7 8 3,5-4 1,-3 2 3,4-4-3,2-1 4,3 1 5,-1-1 9,4 2 5,-2-1 9,0 4-5,2-1 15,2 1 5,1 3 2,0 2 6,0 0-2,0 4-3,0 0-2,0 2 0,-1 1 1,0 1-6,-2 1 2,0 1-5,-4 1-3,2-1-2,-3 2-4,-1-2-24,1-1-32,-3 1-39,-1-1-51,-3-2-75,0-2-96,-2-3-193,-4 7-73,-1-2 77,5-5-224,-8 2-198</inkml:trace>
  <inkml:trace contextRef="#ctx0" brushRef="#br0" timeOffset="37972.05">143 1396 129,'0'0'74,"4"-4"-22,-4 4-16,0 0-8,0 0-6,0 0-1,0 0 2,0 0 0,0 0-3,0 0 11,7-4 0,-7 4-4,0 0-2,0 0-6,0 0 0,6-1 3,-6 1-2,0 0 0,0 0 2,0 0 1,0 0 0,0 0 1,0 0 2,0 0 2,0 0 5,0 0 5,0 0-1,0 0-3,0 0 3,0 0 5,0 0-8,0 0 4,0 0 1,0 0-1,0 0-4,0 0-4,0 0-2,0 0-4,0 0-6,0 0 3,0 0-7,0 0 0,0 0-1,0 0-1,0 0 3,0 0-6,0 0 3,11 1 2,-11-1 2,19 0 1,-9 0 2,1 0 4,6 0-9,2 0-4,0 0 0,0 0-1,2 0 0,0-1 0,2 1-1,1 0 3,2-2-5,3 2-1,3-2 1,0 0-5,-2 0 3,5 0 3,0 1-2,8-2 1,0 1 0,1-1-4,1 1 3,0 0-2,3-3-4,0 2 8,1-1 0,0 3-4,1-2 0,7 1 6,1 0-7,1-1 4,5-1 5,23 0 0,-3-2-7,6 1 10,1-3-6,-1-1 4,0 2 1,-3-3-8,-5 3 5,-10 2 2,8-4-2,-12 1 2,-9 1 2,2-2-3,-1 1 1,1-1-17,24 0 5,-2-2 6,0 3 0,-1-1-2,3-3 4,-3 2 1,3 3 4,-5-2-4,3-1 2,-15 3 1,-8 0-3,2 4-3,0-2 3,1-2-1,-1 4-3,4-4 0,-5 2 0,3-1-3,-2 0 5,5 3-3,17-5 2,2 3 0,-13 0-3,12-3 4,0 3-2,-11-1 1,11 3 1,-14-3 0,-5 2 0,0 0-3,0 1 5,-5-1-4,3 0 0,-3 2 3,-4-3 0,3 5-4,-3-4-1,-1-1 1,-7 5 2,3-3-5,5-1 4,-1 0-1,2 0 1,1 1-3,0-1 2,-2 0 1,1 0-3,-3 0 0,2 3 2,0-1-4,1-2 4,-8 4-1,7-2-1,-6 0 1,3 2-1,-4 0-2,1 0 2,0 0 0,-3 0-2,3 0 1,-1 0 3,0 0-1,1 0 0,-1-1 0,-1 1-6,2-3 6,0 3-5,8-1 8,-8-2-3,8 3-2,0-1 1,-1-1-3,1-1 3,-2 1-1,4 2 0,-1-2 2,2 2-6,1 0 3,2-3 1,-1 1 1,-1 2-2,3 0 2,-3-2 2,1 2-6,0 0 5,-2 0-2,-1 0-2,2 0 5,-1 0-4,-1 0 2,1 0-2,-3-1 2,0 1 1,1-3 0,-1 2 0,-7 1 1,5-3-3,1 1 1,1-1 0,-2 1 1,3 0-1,-3 0 4,2-1-4,-1 0-1,-4 0 1,-3-1-2,-2 2-2,-1 0 0,1-1 6,-3 1-3,1-3 1,-1 4 3,-1-3-1,-1 1-2,1 1 6,-1-1 1,4-1 3,-5 2-3,5-1 6,-2 0 1,3 0-4,0 1 1,5-2-3,2 1 1,3-1-4,-2 0 5,2 2-3,5-2-1,-3 1-2,3 0 2,-1-1-3,0 2 2,4-1-2,-6 1 0,1-1-1,-1 0 1,-2 1 0,1-1-1,-2 0 1,1 2-1,3-3 0,-3 2-2,3 0 3,-3 0 2,2-2-7,4 3 5,-2-1-1,3 0 0,1 0-4,1 2 4,23-2-1,-14 0-3,-12 1 4,5-2-2,0 3 0,-2 0 2,23-4-1,-3 1 1,-11 0-3,12 1 3,-14 1-1,-6 0 1,20-2-1,-13 0 0,-11 2-1,2 0-2,0-2 4,-1 3 1,1-2-5,-1 0 2,-2-1 2,-1 1-2,-1-2-1,-1 4-2,1-2 3,-2 0-2,0 1 1,2-2-2,-1 2-4,1-1-2,1 2 0,2-2-1,1 0-5,1 0 7,27 2-3,-3-3 2,5 1 1,0-1-1,2-1 3,-5 1-3,0 1 2,-4-1 2,0 0-5,-15-1 4,-9 2 1,2 0 0,-2 0 0,1 1 2,0 1-2,-1-3-2,2 3 4,-2-1-1,24-3-1,-11 2-1,11 2 2,2-2-3,0 0 2,-12 2 3,12 0-1,-13 0-2,-9 0 3,25 2 0,-1-2 0,-2 2-2,-18-2 1,-8 2 1,-4-2-1,2 2 2,-3-2-1,-3 0 0,2 2 1,1-2 2,-1 0-4,2 1 0,3 2 1,3-2-2,20 3 2,-10-2 1,-11 0-3,1 0 4,1 1-4,-2 0 3,-2-1-1,-3 0 1,0-2 1,-1 0-2,-12 0 2,3 0-2,0 0 0,-3 1 2,3-2-1,0 2 1,0-1-1,10 2 0,0-2 0,3 5-1,4-3 0,19 1-1,1 1 2,-2 0-1,4 0 0,-15-3-2,-10 1 1,3 0 4,-2 2-5,-5-2 4,2-1-3,-3 3 1,-1-2 2,-2 1-2,1-2 0,-9 0-1,-1 2 1,3 0 2,0-3-2,3 2 2,5 3-2,-1-3 2,3 1-4,5-1 2,0 2-1,20 0 0,-11 0 5,12 1-6,-14 1 3,-7-2 0,-2-1 1,-2 1-1,1 3-4,-1-4 1,-1 1 1,-4-1 2,0 1-1,-2-1-1,-9 0 1,1-1-2,0 2 1,-3-2 2,3 0 0,-2 0-2,3 1 0,0 1 1,12 0-2,-3-1 1,4 2 1,1-2 3,-3 1-3,3-1-1,-1-1 2,-4 1-3,1-1 7,-8 0-2,-1-2 3,0 1 0,0 1-1,-5-2 1,3 3-4,-1-3 3,-1 0-1,-2 2 0,3-2-2,-2 2 2,3-1-2,-1 1-3,-1 2 1,1-2 1,1 0 1,-3-1-1,3 2 1,-3-3 0,1 1-3,-1-1 3,-7 2 1,0-4-2,0 2 5,-1 0-2,0-1 3,-3 1-6,3-3 4,-2 3-3,3-1 0,-2-1 3,1 2-3,6-2 3,-1 0-3,1 0-2,-4 2 2,4 0-3,1 0 4,0 0-1,-1-2-1,-4 2 0,-2 0 0,-2 0 0,0-1 0,0 1 2,-2 0-2,-1 0 0,-1-2 1,-2 2-1,-3-2-2,-3 2 0,2-3 1,2 1 0,-1 2 0,-1 0-3,6 0 3,-2 0-2,2 0-1,3 2 3,-2-2 0,5 3-3,4-1 3,2 1-2,3-1 2,1 2-4,3 0 4,-2-3 1,-1 3-2,-1 0 0,-1-2 0,-3 0 1,-1-2-2,-4 2 1,-2-2 3,2 0-6,-3 0 6,1 0-1,-2 0 0,-2-2-4,-5 2 2,3 0 2,-4 0-3,3-2 3,-4 2-3,0 0 0,3 0-3,-4 0 3,3 0 1,0 0-1,-5 0 4,4 2-5,-2-2 3,-4 0-2,1 2 3,1-2 0,-6 0-1,2 0 3,-4 0 3,3 0-5,-4 0-2,1-2 2,-1 2 2,-1 0-4,0-2 3,0 2 0,0-2-4,0 2 2,-1 0-3,2-2 1,-1 2-2,1 0 2,-1 0 0,1-2 0,0 4-2,-1-2 3,0 0-1,1 0-2,-2 2 3,1-2 0,-1 0 0,-9 0 1,15 0 1,-4 0 1,-3 0-3,-8 0 6,12-2-1,-12 2 1,10 0-4,-10 0 0,10-2-1,-10 2-2,0 0 0,10 0-4,-10 0-5,0 0-5,0 0-4,0 0-7,8-1-6,-8 1 0,0 0-7,0 0-1,0 0 3,0 0 0,7-3 1,-7 3-1,0 0-4,0 0-6,0 0-13,0 0-24,0 0-24,0 0-34,-25-7-111,9 3-203,0-4 34</inkml:trace>
  <inkml:trace contextRef="#ctx0" brushRef="#br0" timeOffset="41619.68">90 6716 318,'-3'-5'113,"3"5"-42,-4-6-20,4 6-15,-4-3-5,4 3 4,-4-5-4,4 5-5,0 0 1,-6-3-3,6 3 0,0 0-1,-6-2-2,6 2 5,0 0 3,0 0 9,0 0 4,0 0 6,-5-6 5,5 6 4,0 0-1,0 0 0,0 0-3,0 0-1,0 0-2,0 0-4,-4-4-6,4 4 1,0 0-8,0 0 0,0 0-7,0 0-3,0 0 1,0 0 2,0 0-4,23 2 4,-13-2 1,6 0 6,0 2 3,6-4 1,3 4-1,5-4 3,2 2-3,-1 0-2,5 0 5,9 0 0,-3 0-3,5 2-3,-1-2-2,5 2-2,0-2-2,4 2 1,4 0-1,-2 0-4,-5 0 2,7-2 1,-7 0 0,7-2 0,1 2 3,1-2 9,3-2 8,4 2-2,21-2-2,-2 1-2,-1-1-3,3-1-3,0 0-1,0-2-2,-2 2-1,0-3-1,-2 1-2,-1 2-2,-1-4-3,-13 3-1,-8-2-3,24 1 1,-3-1 0,6 0-3,0 0 0,4-1 1,4 0-5,-3 1 7,5-3-6,-1 1 2,-3-2 3,-2 3 3,0-2 2,0-1 0,-6 0 2,-1 2-3,2 0-2,-1 0 15,-3-1-9,1 0-1,0 3-2,-14 3-2,-7-2 1,2 5-4,18-4-3,-1-1-2,-13 2 1,-6-1-4,-1 0-4,1 2 4,16-7 2,-8 4 2,8-2 3,3 0-4,2-1 0,2 3 6,0-1-5,2 1 0,-4-1-1,3 3-2,-1 0 0,0 1-2,-14 1-4,-5 1 3,2 2-2,20-2 4,0 0-2,-14 2 0,-9-2 0,-2 2-4,1-1 0,1-4 1,-1 4-1,23-3 0,-2 2 2,0-3-2,2 1 1,0-2-5,2-1-1,4 4 5,0-1 3,0-1-7,0 1 0,-1 0-3,-3 0 3,0 0 3,-2 0-2,2-1-2,-4 1 1,4-1 4,0-2-4,0 4 4,0-2-2,2 0 0,4 1-1,1-1-1,-1 1 2,3 0-3,-1 0 2,-1 1 5,0-1-10,-3-2 3,-3 2 4,2 1-1,-3-4-1,2 0 0,-2 4 0,-4-2-4,2-1 5,0 3-4,-2-1 4,2-2 0,-2 3-4,-13-1 2,13 0-1,0-2 1,-14 2 0,16 3-4,-14-4 5,13 1-3,-12 4 1,14-3 4,-1-1-5,3 2 2,2 0-1,-1 1 1,4-2 3,-1 1 3,2 1-3,-4-1 2,2 0 5,-3 2-5,-1-2 1,4 0 1,-4 0-3,-1 2 4,0 2-2,4-2 5,0 2-5,3-2-4,-1 2 1,1 0-1,1 0 4,1-1 2,-1 4-4,3-4 2,0-1-7,-3 4 3,0-4 3,-3 2 1,-1 0-3,3-2 2,-2 0-6,4 3 6,3-3-5,0 0 3,-2 2-2,2 0-1,-6 1-5,0-1 8,0-1-5,-5 2 4,5-2-1,-3 2 2,-3-3 6,2 3-9,0 1 0,2 1 4,0-3-8,2 0 6,1 0 0,0 0-2,-5 2-1,0-1 7,2-1-9,2 2-1,-1 1 10,-1-4-10,-2 3-3,-2-1 11,-4-1-10,-2 3 1,-10-3 4,-10 1-5,24 1 2,0 2-3,-1-1 3,1 1 2,-2-1-4,-12 1 2,-12-4 3,24 7-5,-13-4 2,-11-2 7,1 2-2,-1-3-2,4 3 1,-2-1-1,-1-2 1,1 0-2,-2-1 4,3 2-4,-3-2 4,-1-1 2,0 2-6,4-2-3,-3 0 2,3 0 2,-3 2-2,5-2 5,-3 0-4,0 0 2,4 0 0,-1 0-1,-1 0-1,-1 0 3,4 2 2,-2 0-6,22 0 5,-16 0 0,-6-1-1,19 3 2,-12 0-3,-8 0-2,20-1-1,-13 1 0,-9-1-2,4 0 7,-4 0 5,3 1-9,-4-4 0,1 5-2,-2-5 5,-1 2 2,0 0-1,-6 0-3,-5-2 4,1 1-1,0-1-2,-1 0 6,0 0-6,-4 0 0,3-1-1,-1 1 8,-3-2-7,4 0-2,-4 0 0,-1-3 2,1 5 0,-1-4 1,0 1-2,3 2 3,0-4 3,3 3-7,-2 0 2,7 2-3,3-3 1,-1 1 0,1 0 0,-5 2-1,5 0 5,0 0-3,3 0-2,-3 0 2,0 2 0,-5-2 0,-5 0 3,2 0-8,-1 2 4,-4-2 3,1 0-3,-5 0 0,3 0 0,-9 0 2,-1-2-2,1 2 2,2-2-2,-3 0-2,5-1 3,-4 0 1,4 0-3,3 1 3,-1-2 0,5 2-5,3 0 4,1 2-2,8 0-1,1-1 2,-1 1 2,0 0-4,-5 0 3,-4 0-2,1-3 3,-5 3-1,1 0 2,-5-1 1,-1-1-3,-1 0 3,-4-2-2,-5 1-3,3 1-2,-2-5 7,1 4-3,-2 1 0,1-1-5,4-2 1,-2 3 3,5 0-3,3 0 4,-5 2 1,5 0-4,3 2 0,-9-2 2,0 2-2,0-2 0,-5 2 1,-1-2 4,-4 0-3,-1 2 7,-1-2-6,-2 0 1,-1 0 2,-1-2 2,-1 2-6,0 0-2,0 0 3,-2 0-1,2 0 0,3 0 4,-2 0-4,2 2 2,1 1-1,-2-3 0,-1 0-1,3 3 2,-2-3-2,-2 0 2,-1 2 0,-3-2 0,0 0 4,0 0-4,-2 0-1,-1 2 2,1-2-3,0 1 2,-1 1-3,2-2 0,2 3 2,1-1-1,0 3-1,1-1-2,3 0 5,-2 1-4,6 3-2,-4-3 4,3 1-5,-2 3-2,-3-7 2,1 5 1,-3-3-1,0 0 1,-1-4 3,2 5-4,-6-3 0,3-2 2,0 2-4,-2 0 2,-1-2-5,0 1-3,2-1 0,0 2-1,-1-2 0,-1 3-2,2-3-1,0 1 0,-1-1-1,4 4 1,-2-2 2,-2-2 2,4 2 0,-3 0 1,0-2 3,-2 1 4,-2 1 0,1-2 0,2 2 4,-5-4-1,3 4 2,-3-2-1,-8 0 2,18 0-1,-12 0 6,-6 0-8,12-2 1,-12 2 0,10 2 1,-10-2-2,10 0 2,-10 0-2,8 0-2,-8 0-5,0 0-1,12 2-1,-12-2 2,11 0-7,-7 3-1,2-3-1,-6 0-4,10 1 0,-2-1-5,-2 2 2,0 0-1,2 1-3,2-3 1,0 2 0,-2 1-5,1-1 3,1 0 2,-1-2-3,-3 0 4,3 3-2,-3-1-13,0-2-20,-6 0-45,8-2-37,-8 2-11,0-5-49,0 5-154,-10-7-238,4 0-98</inkml:trace>
  <inkml:trace contextRef="#ctx0" brushRef="#br0" timeOffset="46022.02">16360 720 398,'0'0'77,"9"-2"-31,-9 2-17,0 0 4,5-3-4,-5 3-5,7-5 3,-7 5 1,2-4 8,-2 4-3,0 0 6,7-3-3,-7 3 0,0 0 2,5-5-7,-5 5-2,0 0 0,0 0-7,0 0 7,0 0-14,0 0 0,0 0 1,0 0-3,0 0-5,0 0 3,0 0-3,0 0 1,0 0-6,2 15 7,-2-12 3,0-3 7,-2 11 2,2-5-3,0 2 3,0-1 4,-3 1-6,3 2 8,0 0-4,-2 1 5,2 0-1,-3 0 2,0 4-2,3 3 4,0-1-3,-1 1 0,-1 2 1,2-1-1,-2 5-4,0 0 1,-1 2 3,2 1-4,-3 1 2,0 1-2,-1 2 2,1 3 1,-2 0-3,-1 2 3,-1 0 3,-1 3-2,3 1 0,-2 0-3,0 8-1,-4-1-1,6 0 2,-2 3-3,-1 2 3,1-4-2,1 2 0,1 0 1,2 2-3,-3-3 5,1 3-5,-1-2 0,4 0-2,-1-6 1,-1 8-2,0-8 2,-1 3 1,2-4-1,0 2-2,0-3 1,-1-1-4,1 1 2,0 1 4,0-4-1,-1 4 1,1-1 0,2-4 1,-5 3 8,4 1 2,-5-1 0,3 2-3,0 6 0,0-6-1,0-2-4,-2 3 0,3 0-2,2-2-1,0 2-4,0-2 2,-1-2-3,3 0-1,-1-4-2,-1-2 0,2-1 0,0-1 1,0 0 2,-2 3-2,2-2-5,-4 2 2,2-5 3,-1 3 6,-1-2-1,2 1-1,-5 3-2,4-5 0,0 6 0,-4-1-2,6-3 5,-4 2-3,3-2 0,0-1-3,0-1 2,0 1-2,0-1 2,2-1-3,0-1 1,-2 3-3,2-3 0,0 1 2,0-1 0,2 0-3,-2 1 2,0 0 0,0-2 1,2-1-6,-2-1 5,0-2-4,2 0-2,-2 0 3,2-3-1,0 2 0,0 2 1,3 0 1,-1-5 6,2 3-4,-2 0-1,3-2 1,2 1 2,-3-1 3,-1 0-4,4-1 0,-3-2-2,2 1 2,-2-1 2,0 1 2,-2-2-3,0 1 7,3-2-7,-3 2-3,-2 1-1,2-1 10,0 1-8,1 0 3,-4 1-3,4-2 2,0 2-5,1-2 0,-2 2-1,0 1-1,0-1 1,0-2-2,3 2 4,-2-2-8,-1 0 5,-1 2-2,2-2 1,-1 0-4,0 0 6,1-2-6,-1 3 6,0-3-4,0 0 1,-2 0 1,3 1-1,-1-3-3,0 0 4,1 0-4,-3-1-1,2 0 4,-2-3-5,2 1 5,-2 0 2,0-2-8,0 3-1,0-4 5,0 1 4,0-1-3,0 1 1,2-1-3,-2 0-3,0 1 2,-2 1 3,2-2 4,2 1 2,-2 1 5,0 0-8,0 4 1,2-5 2,-2 4-1,0 0 2,3 2-1,-3 1-6,-2 1 4,4-1 5,-2 0-3,-2 2 4,2 1-1,1-3-3,-1 3 7,0-2 3,0 1 1,0 2-6,0-1 7,0-1-6,-2 2 5,2 0 2,0 0-3,-2 0-5,3 1 5,-3 2-2,2-1 3,-2-3-5,2 6-2,0-2 2,0-2 2,-2 3 0,1-3 4,2 6 1,1-2 2,-2 3 0,-1 0 6,5 2 0,-1-3-2,-1 3-2,0-1-2,0-2-4,-2 3 5,2-3 0,0 1 2,0 2-1,0 0 0,-1-1-2,1 3 0,-1-3-2,1-1-4,-2 1 0,1-1-2,0 0-3,-1-3 1,2 1-1,-2 1 2,1-2-4,-1 0 1,0 1-4,0 0 3,-1-4-2,-1 2 0,0-1 0,0 2-2,0-2 0,-1 3 2,1-1-1,-2-2-1,2 2-1,-2-4 1,2 3-2,-2-3 1,-1 1-1,3 0-2,0-1 2,-2 0 1,2-1-1,-2 1 1,0-3 0,2 2 0,-2 0-1,-1 0 0,3 0 0,-1-1 0,-1 2 0,0-1-1,0 2 0,0 0-1,-1 0 0,1 0-1,2 0 2,-2 3-2,2 1 3,-3 2-1,3 0-2,-1 1-1,1-1 3,-3 2-1,3-1-2,-2 1-1,2-1 2,-2 1-1,-1 1 0,3 1 7,-1 1-5,1 1 4,-2 3-3,2 3-1,-2 0 2,2 1-2,0 2 0,0-2-2,0 3 1,0 0 0,0-2 0,0 3 0,0-1 0,2-2-3,-4 3 5,2 2-1,-2-2-4,2-1 1,-4 9 1,2-8 1,0 11-2,-2 0 2,-1 0-1,-2-1-1,3 1 0,-2 1-1,2-1 5,-3-1-5,3 1-1,0 3 1,-2-1 2,1-2-1,1 0-1,0 1 2,-1 0 2,-1-5-5,2-1 1,0 1 0,0-8 1,-2 7 0,0-2 0,0 0-1,2 2 1,0 2 1,2 1-1,-2 1 1,2-1-2,0 2 0,0-1 1,-1-1 0,1 0 0,2-8 2,-2 0-2,2 1-1,0-1 0,-2 1 1,2 0-1,0-3 0,-2 3 0,0-2 1,0 2 0,-3-3 1,3 2-2,-2-2-2,2 1 4,-2 0 0,-1-2-2,3 1 0,0 3 0,0 6 1,2 3-1,-2-3 4,4 3-6,0-5 4,0 4-2,0-10 0,3 2 0,-1 4 0,-2-6 1,2-1-1,-2 8-1,3-1 3,-1 0-3,0-7 2,-2 3 1,0-2-2,3 0 0,-3 0 0,-2-2 1,2 2-2,0-5 2,-2 3-2,2 0 2,-2-1-2,2 3 1,-2-3 2,2 3-3,0 2 2,0 4 2,0-4-1,-2 0 1,4 6 3,-2 1 7,4-3 1,-4 1 1,0 0 4,2 3-3,-2 1 0,0 0-2,0 1 0,2-3 1,-2 0-4,0 1 0,3-4-2,-3-4 1,0-3-2,2 3 0,1 1 0,-1-4-3,0 0 1,-2 1-2,2-3 2,1 3 0,-3 0-3,2 0 1,-2-1 0,-1 1-2,2 1 1,-1-1-1,0 2 1,0-3-1,-1 3 2,2-2-3,0-1 1,-1 3-2,1-2 2,1 7 0,0-8 2,0 10-2,2-2 0,0 0 1,0-3-4,-1-4 1,2-1 0,-3-4 1,2 1 2,0-1-3,3 1 0,-6-3 1,4-2-1,-3 4 2,1-3-1,-1-2-2,-1-2 2,-1 3 1,0 0 1,-2-4 0,0 2-4,2-1 2,-2-1 2,-2 1 0,2 2-3,-2 3 0,0 1 0,-1-4 2,3 1-2,0-5 3,-2 5-1,0-3-4,2 1 4,-2-1-1,2-1-1,0 2 0,-3-2 0,3 1 0,-2-5 0,2 7 0,-2-5 0,2-1 0,-2 1-2,0-1 1,-1 3 2,0 8 0,1-2-2,0 1 2,-1 0 0,3 2 0,0 3 0,3-6 1,-3 7-2,2-1 3,0-2-3,0-1 2,-1-2-2,-1 0-1,3 0 1,-3-3 1,0-3-1,-3 8 2,3-6 0,-1 0-1,-1 5 2,0 0-3,0 1 0,-1 2 2,1 4 0,-2-2 0,2 2 1,2-3-1,-3 3 0,3-4 0,0 0 0,0-1 0,0 0-1,3-1 0,-3-2 2,0-6 1,0 3-1,0-5-3,0 3 3,-3-7-1,3 7-2,0-5 2,-1 1 1,1-1 0,0 5 0,0-3 3,0 5-4,0-3 2,1 2-2,-1-1 2,5 3 0,-3-1 0,2 0-2,1-2 2,-1-5 0,0 1-1,2-2 0,-1 0 0,-1-1 0,-2-4 2,3 4-2,-1-4-3,0 0 2,2-2 0,-5 5 1,4-2 2,-1 4-3,-1 2 0,4-1 1,-6 2 0,4 1 2,0-4-3,-2 1 2,6-1 0,-5-1 1,2 2-1,-2-6 2,3 2-2,-5-2-2,2-7 0,1 3 4,-1-2-1,-2 0-6,0-3 4,2 0-1,-4-1 0,2-4 2,0 5-3,0-4-1,0 2 4,-2-1-3,4 2 1,-4-4-1,2-1 1,1 0-4,-1 1-7,1-3-6,-3 1-7,2 2-10,-2-4-16,2-1-15,0 3-19,-2-6-29,2 7-33,-2-7-53,0 0-52,0 0-84,0 0-80,-24-20-233,16 6 61,-2-6 71,-4-11-349,4-8-348</inkml:trace>
  <inkml:trace contextRef="#ctx0" brushRef="#br0" timeOffset="49166.01">4611 3482 16,'13'0'8,"-1"0"4,0-2 2,2 2 4,-2 0-10,2-2 0,-2 2 5,3-2 1,2 0 1,0 1 4,-1-1 1,2 2 3,1-4 5,0 4 5,-1-4-2,5 3 8,-3-4 1,6 2 0,-1-1 1,2 0 0,1-3 0,2 5-2,0-5 0,-1 2 4,3-1-3,4 0 2,-2-1-5,4 1-1,-3-2 6,4 3-9,-1-1-1,-2 1-5,2-4 5,1 4-11,1-1 0,-1 2 8,2-1-13,-1 1 1,0-1 4,3 1-10,-1 0-3,1 0 11,3-1-11,1 5 5,-1-5-4,12 2 3,1 0-2,-1-1 1,1 1 8,0-1-6,0 2-9,-1-1 6,-10 1-5,-1-1 3,-1 2-1,0-3 2,-3 2 0,2 0-7,-5 0 1,0-1 7,-5 3-9,3 0 3,5-2 3,0 0-5,1-1-3,0 3 5,3-1-3,3 0-3,10-2 10,2 3-12,6-3 10,23 1-6,2-1 6,0 3 1,-4-2-1,-13 2-6,-10-2 2,2 2 0,-3 0-2,-1 0 0,-1 0 3,0 0 1,1-1 2,-3 1-1,1 0 1,-11-2 2,2 2-5,6-2 2,-1 0 5,1 0-3,-1 0-1,5 0 4,2-2-3,1 2 4,23-1 6,-1-1 9,2 2-11,-1-2-4,-18 1 12,-5 0-1,-3 3-6,6-1 0,-4-1 2,-1 2-2,-1-3-2,0 3 1,1 0 0,-5-2-5,1 2 3,-9 0-1,-1-3-3,1 1-3,0 0 5,9 2 1,-1-3-5,5 0 5,-3 2 0,6-3-3,-1 2 0,23-2 4,-2 0 3,0 0-1,-11 1 5,-11 1-1,3 0-1,2 2 1,-2-2-1,1 2-2,2 0 4,-4 0-6,1 2-2,-5 0 4,1-4-3,-12 2-1,-2 0 2,0-2-1,-1 0-1,-2 2-1,4-3-1,-2 0-2,7 2-2,4-2 4,0 0-1,-1 1-1,2-1-1,3 1 4,1-1 3,1 1 0,0 0 0,4-2 0,-3 3 3,-1-2 0,1 0 8,-3 1 4,-3-4-6,-1 3 7,-3-3-2,-2 2 3,-2-3 0,-10 3-3,5-4-1,-4 0-2,1 3-3,8-3-5,-2 0-2,6 1 0,0 1-5,5 1 1,-1 1-1,1-3 0,-1 6-4,-4-3 2,3 2 2,-1-1-6,-5 0 1,-5 2 1,2-2-1,-2 1-2,0 1 2,-4-3-1,3 2 1,-3-2-2,-3 2 0,0-1 0,1-1 0,-3 0-2,1 2 0,0-2 1,1 0 0,3 1-3,-3 1 3,2-3 0,-1 5-2,1-3 2,1 1-5,-1 0 3,1 1 1,1 1 1,-1-3-2,-3 1 1,1 2 1,1-2-1,-2 0 2,-8 1 1,1-1-4,-3 0 1,-1 0-1,-3 0 1,-2 0 0,-2 1 0,0-2 1,-1 0-4,-3 1 1,0 0 0,1 0 1,-2 0-3,0-1 4,1 3-2,-4 0 2,-1-3 2,0 3-2,-2-1-1,-1-2 2,-2 3 0,1-1 0,-2 1-2,-1-2 2,1 2-4,0-2-4,-9 2 6,15 0-3,-3 0 3,-2-3 1,2 3 1,0 0-4,-2 0 1,4 0 2,-2 0-1,3 0 0,-3 0 1,1 0 0,-2 0-1,1 0-1,0 3 4,0-6-4,-1 3 1,0 0 0,1 0 1,1 0-1,-3 0 0,0 0 1,4 0 2,-4 0-1,0 0-4,3 0 0,-2 0 2,2 0-3,-1-2 3,0 4 0,2-4 0,0 2 1,-3 0 4,0 0-2,-1-3-1,-1 3 0,-1-2 1,-8 2-5,15 0 2,-10-2-9,-5 2-6,0 0-10,0 0-4,0 0-7,0 0-8,0 0-6,-26-1-2,26 1-9,-11 3-5,11-3 5,-6 5-2,6-5 3,-6 5 12,6-5 6,-3 5-8,3-5 12,3 7 6,-3-7 7,3 5 5,-3-5-2,5 4 2,-5-4 3,8 2 5,-8-2-4,7 3 3,-7-3-2,0 0 2,8 0-7,-8 0-25,0 0-24,6 4-39,-6-4-46,0 0-314,0 0 24</inkml:trace>
  <inkml:trace contextRef="#ctx0" brushRef="#br0" timeOffset="51840.03">10569 3089 1193,'2'5'-50,"-2"-5"19,0 0 0,0 0 14,0 0 9,0 0 2,0 0 5,0 0 6,0 0-2,0 0-1,0 0 2,-4 7-1,4-7 13,0 0-13,0 0 7,0 0-5,0 0 1,0 0-6,0 0 4,0 0-4,-3 6 3,3-6-12,-3 3 12,3-3 3,-1 6-1,-2 0 10,-1-1 2,2 3 5,-2-1 4,-1 3-7,2 0 3,-1 1 4,-1 3 8,1-1 1,-2 0-2,2 3 3,-3 1-1,-1 3 5,1 0-4,-1 3 2,-2 2 2,-5 3-3,5 2-1,-2 1 3,2 1-6,-3 5-21,-2 5 6,3-1 8,2 0-1,-2 4 5,0 1 3,1 0-3,0 1 0,-2 1 1,3-1-2,-2 1-1,0 1 0,0 4 6,-2-5-2,4 2 0,0-1 4,-1 1-4,2 0-3,2-3 5,-2 2 1,4-8 0,-1 8-1,0-1-2,2-7 1,0 2-3,-2 4 1,4-4 0,-3 0-1,1-1-1,-3 2 0,2-1-2,2-1 0,-5 8 1,7-8 3,-3 2-4,2-1-2,-2 9-1,2-8 3,2 2 2,2 2-3,2 3 4,0 2 3,-1-2-2,3-1-3,2 0 2,-2-2-2,1-9-4,2 2-1,-4-3-2,4 1-2,-3 0-1,-1-1 0,4-4-2,-3 3-4,-1 1 1,2-3 0,0 0-4,1 2 0,0 0 2,1 1 1,0-2 5,1 3-2,2 2-1,4 1 2,-4 1 0,3 0 0,0 1 1,0-1-2,-3 1 6,4-1-9,-4 0 6,-1-1-2,-1-3-3,-1-2 5,-1 1-3,1 0 6,-3 0-2,2 0-5,1 0 5,-2 1-3,1-1-2,-2 0 1,1 0-3,1 3 3,1 5-1,-1 0 11,-3 4 1,5-1-1,-4 1-11,-2 1 5,0 0 8,2 1 0,-3 1-1,0-1-1,-1 2-3,0-8 0,-1 5-4,-1 2 2,0-7 2,3 7 1,-3 1-10,0-2 8,0 2 0,2-1 2,0 0-8,2-1 2,-2 1 3,2-1-3,3 1 0,-3 1-1,1 1 1,1 2-2,-2-2-1,2 3-3,-2-1 0,3 0-1,-1-2 1,-2 1-1,1-3 3,-1 0-3,0 2-1,1-2-2,-1 1-3,-2 1 6,2 0-6,-4-1 9,2-2-3,0 1-2,-2-7 4,0 0-5,2 0 2,-2-2-2,0 2 2,0-3 1,0 2 1,-2 0-1,2-1-1,0 4-3,-4 5 2,2 0 1,-2 1-3,0-1-2,-3-2 3,1-1 0,-3 1 1,1-3-4,-1 2 6,-1-3-4,-3 1-2,0-1 1,0 1 1,-2-2-3,3 0 4,-3 0-1,3-1-4,-1-1 3,2 0-3,-1 2 3,1 1-4,-2-1 4,5 1-1,-3 1-1,3 1 2,-2 1-1,5-1 1,-2 1-4,3 2 4,-2-3-1,4-6-2,-2 7-2,2-5 4,0-2 0,2 1-4,-2 2 4,2-3-4,-2 3 1,2-2 1,-3 9-1,-2-2 2,3 3 0,-2-2-2,0-1-1,2-1 3,0-3-1,0 1-1,2-2-2,0 1 5,0 1-2,2-3 0,0 9 0,0-11 2,0 3-2,0-2 3,0-2-1,2 4-1,-2-4 1,4 1-3,-4 1 3,0 0-3,0 2 3,0 7 2,0 0 3,0 1-1,2-1 4,0-2-2,0-1-2,1 0 1,1 0-2,-2-9-2,3 3 3,-1-4-2,3 7 0,-5-6-2,2-1 0,-2-1 3,0 0 3,-4 1 0,2 0 6,-2 1 0,-2 0-1,2 1 1,-3 1 1,2 1-3,-1 0 0,0 8 0,-3 1-3,4-2-1,-3 4 3,2-3-3,2-1-2,-3-5 1,1 0 1,2-3-3,-2 3 1,2-4-3,-2 4 1,0-3 0,0-2 2,0 1-4,0-3 2,-1 1 2,0-1-3,2 1 1,-1-2 1,2 0-2,-2 2 1,2 2-3,0 0 2,0 0 0,4 1 1,-4 1-2,4 10 3,-1 1-1,-3-11-1,2 7 1,0-2-2,0-4 2,-4-1-2,2-1 1,-2-1-3,0 0 3,-1 1-3,-1-5 1,0 3 0,2-2 1,-3-2-3,3 3 0,0-9 1,2 1 1,-2 2-3,2-3 1,0-2 1,0 6 1,2-6-2,-2 5 4,0-3-4,0-1 1,2-2 1,-2 7-1,0-9-1,2 5 0,-2-2 2,-2 1-2,2 0 0,0-1-1,0 1 1,0-1-1,-2 2-1,4-1 3,-2-2-2,2 4 0,-2-3 0,0 6 1,0 0 2,0-5-1,2 10 1,-2-1-2,0-8 1,3 8-2,-3-5 2,2 0 0,-2 0-2,0-3 0,2 1 1,0 2 1,2-6 0,-1 5 0,-3-5-2,2 3 2,-2 1-1,2-5-1,0 6 2,0-4-1,0 0 2,0 4-4,3 2 4,-3 1 0,0 4 2,0-5-4,-1 4 2,4 0 1,-1-1 0,0-3-2,-4-2 3,4 3-6,-1-3-1,-3-3 1,2 2 2,1 2 1,-1-5 0,2 4 1,-2-5-1,0-2 0,-2 3 0,4 0-1,0-2-2,-2-1 1,0 3 4,5-1-4,-5 3 0,2-6 4,3 5-2,-4-5 2,2 0 1,-1 2-2,1-5 1,-1-3-1,-2 2-1,2-6 0,0 5 2,0 1-1,-2-6 0,3 2-2,-4-2 3,5 0-3,-4-1 2,1 0 2,0 1-4,1-2 2,-2 2-1,2 3 2,-2-4-1,2 5 1,1-3 1,-1-2-4,-2 6 3,3-7 0,-1 2-2,-3-1 2,2-1 0,-1-5-2,0 3 2,0-4 1,0 1 1,0-1 2,-2 2-1,3-4 1,-1 1-15,-2-6-30,0 6-27,0-6-35,0 0-34,0 0-41,-2-19-70,-1 7-52,1-5-85,2-7-243,-2-5 42,-2-12 78,4-5-284,-2-10-277</inkml:trace>
  <inkml:trace contextRef="#ctx0" brushRef="#br0" timeOffset="55477.7">3163 1175 74,'0'0'10,"-2"-6"3,2 6 3,-2-5 11,2 5-7,0-6-1,0 6-6,-3-6 0,3 6-4,0 0 2,0-7 2,0 7-2,-2-4-2,2 4 1,0 0-3,0 0 1,0-7-2,0 7-5,0 0 3,0 0 0,0 0-1,0-7 4,0 7-3,0 0 10,0 0-6,0 0-2,0 0 0,0 0-3,0-6 0,0 6 2,0 0-4,0 0 2,0 0-1,0 0 2,17 10 8,-11-4 1,3 0-1,0 3 5,-1 3 2,-2 1 2,0-1-2,1 7-2,-2-1 5,-1 6-4,0 0 0,0 5-4,-2-1 2,2 9-4,1-3 3,1 4-1,0-1 2,3 6-4,-3-3 1,3 1 1,-3-3 0,2 3 2,0-2 0,0 0 0,-2-1 5,0 1 3,-2-2 0,0 4 4,1-3 4,-3-1-6,2 4 4,0-2 5,0-1-1,1 5-5,-2-6 5,5 4-3,-2-1-1,0 0 0,0-1-7,2 2 3,-1-2-4,2-2-1,-1 1-2,0-2-5,1-2 0,2 0 0,-3 1 0,3-2-3,-1-3-2,-2 2 0,4 0-3,-2-1 5,0 1-7,3 1 10,-2-1-7,-1 1-1,1 2-3,-1-2 4,2-1-1,0 3 1,-5-2-1,7 1-4,-3 0 7,1-1-2,-1-1-2,1 2 1,-1 0-1,2-1 3,-1 1-3,0 0 1,0-2 0,-2 5 0,5 3 0,-2 3-2,2-1-2,-3 0-1,4 3 7,-4-2-4,3 3 1,0-1 1,0 1-5,-2 0 6,6 2-6,-5 1 6,7 17-6,-5-12 7,0-6-3,-2-1 1,0-1-3,0 0 2,-1 0-3,-3-1 2,0 1 0,0-3-2,-2 4 0,0 1 5,0-7 1,-2 7-4,0 3 6,-2 3-1,0 1-1,0 2 3,3-2 1,-1 23 2,-1-15 1,1-6-3,-2 2 4,0-2-4,5 20-2,-5-13 4,0-7 5,-1 2 0,7 18 3,-5-12-4,-3-6 3,4-1 0,0 19-2,0 0-1,-1-14 2,1-2-8,1 14 4,-3-10 2,0-6-4,-2 0-1,0 2-1,3 19 3,-2 0-1,2-12-2,-5-8 1,2-4-3,-1 5 0,-1-6-3,3 1 6,-1-1-5,-2 1 3,0-1 0,2 2-5,-4 2 8,0 2 9,-1 0-6,0 21 4,1-2-4,-5-4 0,1-11 0,2-6-3,0 19-1,-3-11 3,2-8-2,2-1 1,0 3-4,3-1 0,-2 1 4,2 0-3,0 2 1,2 0 3,0 18 0,2 2 0,3-4 2,-2 3-1,1 1-2,2-4-2,3 1 2,-3 0 0,-2 2-1,3 1 0,-4-4-2,-2 1 3,0-12-3,-1-10-1,-4 0-1,-2 2 0,-3 18-2,1-13 2,-1 13 2,3 0 4,-2-1 1,-1 3 2,4-14 5,3-5 2,3-2-1,2 2 5,-3 0-5,2 18 3,2-16-1,1-5-1,-1-3-3,-1 3 1,-2-4-3,2 1 3,-1 1-5,-4 1 2,0-2-2,-2 5-2,2 1-1,-4 16-1,0 2-3,-3 1 3,1-5-3,0-7-1,5-10-2,-1 2-1,0-3 0,2 0 0,2 0 0,1 0 2,3-3-6,3-1 2,-1-2-2,-1-1 3,3-3-3,3 1 2,-3-3-2,0 4-3,-1-3 4,-1 0 1,1 2 0,-2 0-1,1 2-2,-2 0 1,0-1 0,-2 4 2,0 2-1,2 0-2,-5 3 3,4-4-1,-3 2-2,2 1-1,0-1 1,0-3 0,3 0 1,-1-1-4,3-4 3,-1-2 0,1 3 1,-1-3-1,2-8 1,0-1-3,-2 2 2,0-2 0,0 2-2,1-4 0,-1 4 0,1-1 2,-1 8-2,3 0 3,-3 3 1,-1-1-3,4 1 2,-2 3 0,0-1-2,0 0 0,2 1 0,-3 3 0,0-2 0,1 1 1,-1 1-1,0-5 0,2-1-3,-4-1 2,0 1 2,0-7-1,-2 2-1,0-2-1,1 0 0,-3-2 3,3 4 0,-2 1-3,0-5 1,1 6 2,-2 4-1,0-4 1,0 7 3,3-2-5,-1 2 2,2 1-1,2 2 2,1-4-4,2 4 6,1 16-1,-1-13 0,0-7-6,-1 0 7,-1 2 1,-3-1-3,-1-3-1,-2 1 3,2-5 1,-5-5-5,0 2 5,0-1-2,0-2-2,0-1 1,0 0 3,0-4-2,0 2 0,2 0-1,0 2 0,0-4-2,5 0 4,-1 2 0,2 1-7,-3-4 5,5 1-1,-1 0 1,-1-1 0,2-4 1,-1 2-4,-3-3 1,1-2 1,-3 0 0,0 7 1,-2-5-1,-2 3 1,0-3 4,2-1-8,-2 0 2,0 5 3,0-6-4,0 1 4,3 0-5,1 1 3,2 2-4,-2-3 1,4 0 4,2 5 0,-2 2 1,0-7-2,1 6 2,1-5-3,-1 3 2,-1-6-2,3 6 5,-3-10-5,3 4-2,-2 2 1,-1 5-2,0-5 5,1 6-1,2-2 0,-1-3-2,-2 5 4,-1-7-1,3 3-1,-1 3-3,2-3 6,-1 3-4,0-1-1,1-2 2,-2 4 2,1-1 6,1 2-2,-3 1-2,1 0-2,6 8-1,-1-3 3,-1 1-6,0 1 1,-3-8 0,1 4-2,-1-4 4,0-2 0,2-4-3,-2 1 4,-2-4 0,2 2-1,-4-3-2,0-3 3,2-1 6,-1 0-9,-1 4 1,1-2 0,-1 6 3,0-3-1,-3 1 2,1 1-1,0 0-3,-4-1 2,2 0 2,-2 2 3,0-3-2,0-1-5,0-2 5,0-1-3,0-2-4,0 6 4,0-4 3,0-1 2,0-1-7,0 1 3,2 0 0,-2 0-1,0-2-2,0 2 6,2 0-9,-2 0 11,-2-2-4,2 1 0</inkml:trace>
  <inkml:trace contextRef="#ctx0" brushRef="#br0" timeOffset="59835.89">16739 1121 690,'-3'-4'62,"2"-4"1,-1 0 0,-2-2-3,-1 1 2,1 0 11,0-5-5,-2 0-3,2 1 12,0 0 6,-3 0 1,4 0 3,-1 1 2,1 0-8,2 1 1,-1 1-8,0 2-8,0-1-8,0 1-10,-2 3-3,2 1-5,2 4-2,-5-4-5,5 4-1,0 0-4,0 0-6,-15 11 4,11-2-8,2 1 1,0-2-2,-2 6-1,-1 1 0,-1 2-3,2-1 1,2 6-1,-2 2-2,0-2 2,-1 2-2,2 4 0,-1 0-3,0-1-10,2-1-27,-2 1-22,0-1-29,2 1-36,0-2-26,0-6-30,0-2-50,2-3-345,0-3-67</inkml:trace>
  <inkml:trace contextRef="#ctx0" brushRef="#br0" timeOffset="60368.04">16685 942 1469,'0'-7'-57,"0"-1"12,0 2 22,-1-1 11,1 2 15,0-3 1,0 8 7,1-11 7,4 5-10,5-1 6,-4 2-3,8-2 4,2 1 8,7-2-2,-1 3 7,3-1-2,4 2-2,-2 2-2,3-1-3,-7 3-2,3 0 3,-4 3 0,4 1-3,-2 0 1,-1 3-15,-6-1 15,-3 2-5,1 1 5,-7 1 3,-1 0-2,-4 1-1,-6-2 0,-4 5-1,-3-2-2,-4 2-2,-6 0 1,-3-1-2,-1-2 1,0 0-6,0 1 1,5-2 2,-2-1 1,4-3-3,-1 0 1,6-1-1,0 2-2,-1-4 2,4 1 1,1-3 1,-1 1-1,2 1 1,7-3-1,-7 2-4,7-2-4,0 0 5,0 0-6,0 0 5,0 0-5,0 0 4,0 0-4,0 0 2,10 11-4,-6-5 2,3-3-17,1 5 3,-1-2 8,3 3-7,3-2 4,-3 6 3,4-4 0,-2 0 3,2 3 3,2-1 1,-4-1-2,5 1-1,-2 1-8,-2-1-24,1 0-24,2 2-29,-4-1-31,1-3-29,-3 3-95,1-3-185,-2-1 64</inkml:trace>
  <inkml:trace contextRef="#ctx0" brushRef="#br0" timeOffset="60854.04">17571 1341 1198,'7'-8'-3,"0"-1"7,-3 1 14,0 1 3,-2-4 11,0 2 18,0 0 6,-2-1 0,0 1-3,-2-2-5,0-1 0,-2 0-8,0 1 0,-4 0-4,0-1-3,0 2-8,-2 1 4,-3 1-4,-2 1-7,0 1-3,-2 2 2,-2 2-5,0 1-2,0 1 3,0 1-4,0 4 1,-1 0-4,-1 4 3,5 1 1,1 0-4,-3 3-2,8-2 0,-2 3 3,6-2 1,-4 3-4,4-4 0,4 0 1,0 1 3,2 0-2,2-5 0,3 0 1,4-3 0,1 0 1,2-2 0,1-2-2,2-4-2,2 1 3,-2-1 1,4-4-4,-5-2 1,6 0-1,-8-1-2,3 2 4,-2 0-2,0-1 1,-3 3-5,-2-2-3,1 2-1,-2 3 0,1-2-2,-2 5-2,-1-1 5,-5 2-4,12 3 4,-8 3 3,3 0-5,-1-1 5,1 4-4,-1 1 3,2 0 0,0 2-7,-1-1-15,2 0-21,-1 1-26,1 0-17,1-1-22,-1 0-38,-3-2-89,5-5-211,-3 2 46</inkml:trace>
  <inkml:trace contextRef="#ctx0" brushRef="#br0" timeOffset="61648.04">17981 986 1211,'4'-7'16,"0"-3"15,-3 5 4,4-1-3,-3 0-1,0 1-20,3 3 13,-5 2 3,0 0 12,0 0 5,14 13 3,-10-4 4,1 5 4,-3 3 3,3 0-2,-1 8-22,-2 1 0,2 3 1,-2-3-5,0 5-4,0-3-1,-1 1-1,2 0-4,-1-4 2,-2-4-4,0-2 1,2-2-2,-2 0 4,2-2-3,-2-3 1,0-3 0,2-1-2,-2-2 0,0-6-9,0 0 3,0 0 0,0 0-1,0 0-2,-8-23-3,4 13 1,0-3-3,-2 2 2,-4-3-1,2 3-2,0-1-2,-6 0 0,3 5-2,-2 2-4,-4-1 4,1 4-2,-2 4 0,1-1-1,-1 4 2,2 2 0,2 2-4,0 4 4,0-1 2,4 2-3,-2-1 0,7 1 2,-2-1-1,5 0 2,0 0 4,2-3 0,4-1 4,0 1-5,1-5 6,3 2-4,1-4-1,-1-1 3,4-2 2,0-2-4,-2 1 1,4-5-2,0-2 2,-4 1-1,3-5-1,-3 0 0,1 0-1,-2 0-1,1 0 2,-4 4 0,1-3 3,1 2-2,-3 3-4,-1 1-2,2 1-2,-4 0 0,-2 4 0,0 0 0,0 0 5,13 9-3,-10-3 0,0 1 0,3 1 2,-1 1 2,-1-2-2,3 1 8,-2 1-3,2-4 1,-1 3 4,0-2 0,4-1 3,-4-1 1,2 0 2,0-1-2,1-3-1,-1 0-3,-8 0 5,18-5 0,-10 1-3,0-3 3,-2-1 0,4-2-1,-4-3-6,0 1 1,0-1 1,0 2-3,-1 0-1,-1 0 1,2 2 1,-1 1-4,-3 1-2,2 2-1,-2 0-3,-2 5 1,0 0-1,0 0 2,13 10 1,-11 0-1,0-3 3,0 5 0,0-1 2,0 2 1,0 1-3,0 1-17,0-2-15,-2 1-33,6 1-32,-4-1-42,2-4-39,-4 1-77,4-2-358,-4-3-108</inkml:trace>
  <inkml:trace contextRef="#ctx0" brushRef="#br0" timeOffset="61824.28">18281 1095 1638,'-2'-11'-54,"0"1"15,2 2 13,0 1 3,-3-1 6,3 1-2,-3 1-2,3 6-6,0-6-12,0 6-10,0 0-24,0 0-24,0 0-45,0 0-203,0 0 142</inkml:trace>
  <inkml:trace contextRef="#ctx0" brushRef="#br0" timeOffset="62345.46">18374 1209 964,'11'0'18,"-11"0"15,0 0 18,0 0 9,17-5 10,-13 3 2,0-2-2,0 0 0,0-1 0,3 3-6,0 0-2,-1-3-6,0 5-5,2-3-6,1 1-5,-9 2-3,17 5-2,-11-3-5,3 5 0,-1 0-2,0 5-3,-1-1 1,-2 3-5,-3 1 0,2 0 0,-4 2-3,0 1-1,0 0-2,-2-1 1,0 1-2,0-3-2,0 0 3,-1-4-7,1 0 0,0 0 5,-1-3 1,3 1 1,-2-4-4,4-1 0,-2-4 1,0 0-6,0 0 2,0 0-3,12-16 1,-8 6-5,4-1 3,0-4-1,3-2-4,0-3 5,1 0-2,-1 2-1,2 1-1,-5 1 1,3 0 0,-3 4-2,-2 0 3,3 0 6,-2 1 0,-3 3 1,0-1-2,0 1-2,-1 3-4,2-2-3,-2 2 1,0 2 1,-3 3 1,0 0-2,0 0 4,0 0 6,0 0 2,5 17 3,-5-10 0,0 3 5,0 1 0,0 0-3,0 3 2,0 1-2,0 0 0,2 2-2,0 0 0,3 1 1,-1-3-3,0 2 2,3 0 0,1-2-4,0 0-16,2-1-28,4 2-35,0-1-46,6-3-41,-5-2-54,3 0-151,-2-5-198,2 2-61</inkml:trace>
  <inkml:trace contextRef="#ctx0" brushRef="#br0" timeOffset="62568.13">19344 1412 1483,'-4'-5'-5,"4"5"21,-11-5 19,8 3 20,0-2 22,-1 0 19,4 4 6,-4-7-8,4 3-10,0 4-10,10-10-8,-2 5-7,5-2-4,2 4-8,2-1-3,0 0-1,4 2-6,-2 0-27,2-1-28,-1 3-39,5 0-49,-4 0-38,0 0-42,-2 0-118,1 3-260,-6-3-65</inkml:trace>
  <inkml:trace contextRef="#ctx0" brushRef="#br0" timeOffset="63180.05">19978 1305 1521,'-5'-4'-17,"0"1"19,5 3 13,-6-9 17,2 5 13,0-1 7,4 5 6,-6-6 0,4 2-5,-1 1-3,3 3-4,-6-4-4,6 4-7,-2-6-1,2 6-4,-4-4-2,4 4 0,0 0-4,-11-3 1,9-2-4,2 5-2,-7-7-2,3 4 0,0-4-1,2 3-3,-2-3-1,2 1-2,0-1-1,0-3-2,-1 3-2,6 0-1,-3-1-2,2 0-2,2 0 1,0 3-4,0-3 4,2 2-2,3 3-1,-1-1-5,2 0 3,1 2-2,2 2-1,1 2 5,-2 3-1,0 1 0,-1 3 2,0 3-2,-3 3 5,-1 1 0,-1 3 5,-4-1 1,-2 6 1,-2 2 1,-2-1-2,-5 1 2,-1 3 1,-3-6-3,-2 3 1,-1-2-2,-2-2 3,1-3-2,-2-1-1,4-3-1,-1-2 3,2-2 0,2 0-4,-3-6 3,5 0 0,-2-2-2,4-2 1,0-1-2,8 0 0,-16-5-1,10 1-1,2 0-3,4 4-2,-4-9 2,6 5-2,-2 4 0,3-8 0,6 4 0,-3 2 3,2 0 1,2 2 4,3 0 3,0 0-2,4 4 10,0 0 1,1 1-4,2-2 1,-1 4 2,2-1-2,0 2-3,0 0-8,1 1-29,-5-2-40,-1 1-43,0-1-34,0 1-50,-4-1-111,2-2-295,-4-1-96</inkml:trace>
  <inkml:trace contextRef="#ctx0" brushRef="#br0" timeOffset="63646.32">21112 1348 1575,'11'-7'-33,"-1"-1"24,0 1 10,0-1 18,3-1 24,-1-2 17,-2 4 17,3-3 3,-2 3-3,-2 0-2,1-1 1,-2 2 0,-2 1-5,2-1-5,-2-1-4,0 5-4,-4-5-10,0 4-4,-2 3-6,-8-8-4,0 4-2,-6 1-8,-1 1-1,-3 0-4,0 0-1,0 0-3,0 0-2,-1 0-3,5 2-6,-2 0 0,4-2-4,0 2-4,-2 0-2,4 0-2,0 0-3,10 0 0,-18-2-1,12 2 2,6 0-3,-12 2 3,12-2 1,-11 2-1,7 0 3,4-2 1,-6 4 0,6-4 0,0 6 0,-2-3-2,2 3 3,0 1 1,2 2 1,-2 1-1,2 2 2,-2 0 2,2 1-1,-2 5 2,2-2 1,-2 1 1,2 3 1,-2-2 1,2 3-3,0-2 1,0 3 1,-2-5 1,2 2 1,-2-1 0,2 0-17,-2-1-27,3-2-37,-1 1-33,-2-3-35,2-2-34,-4-2-63,2 1-368,0-3-107</inkml:trace>
  <inkml:trace contextRef="#ctx0" brushRef="#br0" timeOffset="63868.08">20966 1506 1596,'-4'-5'-38,"2"1"13,2 4 23,-4-9 13,0 5 8,4 4 8,-2-7 2,2 0-5,0 7-4,4-7 5,2 3-9,0 0-4,2 0-1,4 2 3,2-1-12,3 1-15,2 0-22,0 2-21,3-2-25,-4 2-29,4-2-42,-1 0-288,-1 0 50</inkml:trace>
  <inkml:trace contextRef="#ctx0" brushRef="#br0" timeOffset="64405.72">21710 1226 1133,'4'-3'-49,"-4"3"17,10-6 13,-6 4 12,-4 2 15,10-4 12,-4 1 9,-2 1 7,-4 2 7,4-6 12,-4 6 9,6-4 2,-6 4 4,4-4 2,-4 4 2,2-3 0,-2 3-3,0 0-7,0 0-8,0 0-9,-6-9-3,-2 9-5,-2-3-7,-6 3 1,0 0-8,-4-2 1,-3 4-5,2-2 0,2 3-1,-2-3-2,2 0-4,-1 2 1,1 1-5,5-1-1,-1 0 0,2-2-1,0 3-1,3 1-2,0-2-1,-2 0-2,4 2-1,0 0 3,2-1-2,-1 1 0,0 2-2,5-1-1,-2 2 1,0 0-1,2 3-1,0-1 4,2 1 0,-2 1 7,2 2 3,0 3 1,0-3 1,2 4 3,0 0 2,-2 3-5,2-4 4,-2 4-2,1-3 1,2 2-4,-3 0 1,2-1-1,-2 0-2,0-1 0,2 1 2,-2-1-10,0-1-25,0-3-32,0 1-34,0 0-38,2-1-36,-4-2-57,0-1-394,0-2-112</inkml:trace>
  <inkml:trace contextRef="#ctx0" brushRef="#br0" timeOffset="64596.05">21386 1551 1598,'-5'-6'-25,"3"1"21,2 5 8,-5-7 8,5 7 1,-1-6 6,1 6 0,6-4-7,1 1-1,3 1 1,3 0-2,6 0 1,2 2-5,9-2-10,1 2-42,3 0-53,0-2-91,9 1-273,-1-3 31</inkml:trace>
  <inkml:trace contextRef="#ctx0" brushRef="#br0" timeOffset="64832.27">22358 1409 1315,'-2'-6'11,"2"1"18,-3-1 11,1 1 20,-1-1 13,2 1 0,1-2-5,0 7-8,1-10-5,4 5-11,0-1-1,1 2-6,2-1-4,5 1-1,2-1-2,3 2-5,0 0-7,1 1-24,0-2-25,-2 2-36,0 2-34,-1 0-29,2-2-36,-6 1-93,1 1-179,-4-3 54</inkml:trace>
  <inkml:trace contextRef="#ctx0" brushRef="#br0" timeOffset="65064.08">22520 1339 1200,'0'0'10,"-10"0"10,10 0 15,0 0 8,0 0 1,-6 5-3,6-5-4,-2 4-3,2 2 17,0-1 8,0 5 13,0 0 0,0 3-3,0-2-1,2 5 2,-2 1-9,0 2-6,0-2-2,0 3-4,2 0-3,-4-1-6,2 2-22,0-2-38,-2 3-43,0-3-46,0-1-56,-3-2-114,3-1-269,-1-2-51</inkml:trace>
  <inkml:trace contextRef="#ctx0" brushRef="#br0" timeOffset="68509.96">17476 2227 579,'-2'-8'90,"2"1"-11,0-1-12,2-2-2,-2 0-5,0-1 0,4-2 2,-2-2-9,3-4 2,-1 2 1,3-3 2,-3 4 9,0-2-6,-2 1-3,2 4-9,1-3-1,-3 3-2,0 0 0,2 1 0,-2 3-3,-2-1-2,2 0-3,0 3 5,0-2-1,-2 1 0,0 0 3,2 3 0,-2-2-2,0 0 0,0 1 2,2 2-3,-2-3 0,0 2-4,0 5-3,0-10-2,3 6-3,-3 4-1,-3-5-6,3 5-2,3-7-6,-3 7-3,0 0-3,0 0-1,0 0-2,-7 16 1,5-5-1,-2 3-2,0 3 2,2 4 2,-2-2-1,-1 8-2,1-3 2,0 5 1,2-2-2,-1 2 3,2-3-2,-1 2 0,-1-1-3,3-1-13,-2 2-20,2-6-9,0 0-18,0-2-20,0-1-33,0-2-23,0 1-29,0-5-54,2-1-392,-4-4-106</inkml:trace>
  <inkml:trace contextRef="#ctx0" brushRef="#br0" timeOffset="71048.05">16294 2776 1527,'-4'-5'-98,"4"5"13,-6-2 9,6 2 17,0 0 12,-10-3 14,10 3 4,-7-2 8,7 2 4,0 0 4,-13 0 3,13 0 8,-8-2 2,8 2 8,-7-2 2,7 2 7,0 0-2,0 0 6,-8-2-2,8 2 0,0 0 7,0 0-4,0 0-6,0 0-2,0 0 0,0 0-3,0 0 5,-8-2-1,8 2-1,0 0 0,0 0 6,0 0 9,0 0 3,0 0 3,0 0-3,33 4 3,-20-4 2,2 0-2,1 0 0,6 0-2,4 0 3,3 0-2,5 0 0,2 0 0,2 0 2,9 0 1,-2 0-21,1 0-2,3 0 4,1 0-2,7 2 2,3-2 1,5 2 1,2-2-2,24 2 2,2-1 3,4-1 4,2 2 11,3-2-6,2 0 2,-2 4-2,4-1 4,-3 0-1,3 2-3,1-3-5,4 3 1,1-2-4,0 3-3,-1-2 0,0 2-2,2-3 0,-5 3-3,-4-2-1,-5-2-2,3 1-2,-4 1 1,-1-4-2,0 2 0,3-4-1,-1 4 0,7-4 1,6 2-1,1-2-1,0 2 0,2-2-1,-2 2-2,-1 0 3,-4-1 0,-4 2-2,-1-1 0,2 2 2,-4 0-3,6 0-1,2 1 0,3-1 2,0-2 0,0 3-1,-1-1-4,-4 0 2,4-1-1,-8 4 2,4-3-4,-2 1 4,1-1-3,-2 2 2,2 0-1,0 0 1,0 1 0,-1-1-1,-2 0 1,-2 1-3,-6-1 2,0 3 1,-7-5-1,-12 3 2,-11-3-2,-1 2 2,-1-3-4,3 2 2,-3 0-1,2-1 0,25 0 0,1 2 1,-1-1 1,2 0-2,1-2 4,-2 1 0,0-2-3,0 2 0,-17 0 2,-8 0-1,-1-2 0,-3 0 0,0 0 2,-11 0-3,-3-2-1,-1 0 0,-5 0 2,1 0-1,-9-2 1,-3 3-3,1-1 5,0-2-4,-4 0 1,2 1-2,0 0 2,3 2-4,-4-3 3,1 0 0,2 1-3,-3 1 2,1-1 0,-2-1 0,-1 3 0,-5-2-1,-2 2 2,0-2 3,-4 2 1,1 1 1,-4-2 0,0 0 0,-3 2-3,-2-2 0,4 2 2,-4-2-3,0 2 2,-8 0 0,15-2 0,-9 2 0,-6 0-2,11 0-2,-11 0 0,9-1 3,-9 1-1,0 0-1,0 0 2,8-2-2,-8 2-2,0 0-3,0 0-7,0 0-15,-34-2-17,25 2-17,-3 2-20,2 0-23,-4-1-20,4 3-16,-5-2-16,2 2-15,-3 0-39,6-3-377,-1 2-86</inkml:trace>
  <inkml:trace contextRef="#ctx0" brushRef="#br0" timeOffset="71880.01">17226 3258 1576,'0'0'-37,"15"0"13,-15 0 1,13-5 21,-5 3 16,-3 1 15,4-1 6,-3-2 1,0 0 5,0 1 2,0-2 1,-1 0 4,1-1 5,-2 2 8,3-1 1,-5-2-3,2 2-1,-2 2-2,0-3 0,-2 0-1,3 0-6,-3 6-5,-5-8-3,3 5-8,-4-1 1,-3 2-5,1 0-2,8 2-3,-23 2-2,7 2-1,0 1 0,-3 1 2,-1 4-4,0 0 0,0 0-4,2 4 0,0 2 1,0 0-3,5 2 0,-4-1-2,7 1 1,0-1-1,5-1-2,-2 1 0,7-2 0,0 1 1,4-3 0,3 0 1,3 1-6,7-2-8,2 1-18,2-3-13,4-4-23,4 2-24,0-2-28,1 0-32,2-2-33,-3-4-50,2-3-447,0-1-165</inkml:trace>
  <inkml:trace contextRef="#ctx0" brushRef="#br0" timeOffset="72192.27">17707 3323 1796,'2'-4'-30,"-2"-2"15,0-1 14,0 7 7,-2-9 10,-2 6 3,0 1 6,4 2 7,-15-4-1,15 4-2,-22 4 1,12-1 5,-5 3-2,0 2 2,1-1 0,-1 3-8,0 2 3,4-3-4,-1 2-2,3 1-4,0-1 0,3 3 4,4-3-6,0 0 1,4-1-1,0 0 0,4-1 2,1-1-2,4-3 0,1 1-4,0-3 1,2 0-2,1-3 0,-4 0-1,7-3-3,-6 0 1,1-3 0,-1 1-4,-4-2 0,-1-2-11,-2 1-12,-3-3-11,-2 2-17,-2-1-12,-4 1-4,-2-1-9,-6 3-13,2 0-21,-2 4-8,-4-1-35,4 0-72,3 0-304,-1 4-26</inkml:trace>
  <inkml:trace contextRef="#ctx0" brushRef="#br0" timeOffset="72838.99">17840 3330 1535,'4'-2'31,"4"0"12,-8 2 7,8-5 5,-4 5 1,-4 0-1,8-2-9,-8 2-6,0 0-3,11 7 0,-7-3 5,-1 4 3,3-1-4,-2 0-4,2 3 1,-2 2-3,3-2-4,-3 2-4,2 0-1,0 1-1,-1-4-5,0-1 0,-1 0-2,-2 0-3,0 0 3,2-3 0,-2 1-1,0-3-3,-2-3 1,1 6-3,-1-6 1,0 0-3,0 0-3,0 0-2,5-15-2,-3 10-4,0-3-3,3-1 1,-1-2 1,1 2-3,-1-4-1,2 1 0,-2 3 3,-1-1-3,5 0-1,0 1 1,-2 2-1,2 1 3,3 0-4,-2 2 3,1 0 1,4 4 0,-2 0-1,-1 3 4,-1 0 1,3 5-3,2-2 3,-5 1 2,1 1-1,0 1 0,-1 1 1,-4-1-2,1-1-10,-1 2-1,-4-3 3,3 2 3,-3-2-2,0 1 5,-2 0 1,-2-1-2,0-2 3,-3-1-3,3-1-4,2-3-7,-8 4-1,8-4-1,0 0-5,0 0 2,-13-11 2,13 6 0,0-5-3,2 0 3,2 0 0,3-3-2,-1 2 6,3-1 1,-1 0-2,3 2 3,-1 0 0,-1 2-3,2 2 3,-3 1 6,2 1 4,1 2 5,0 1-1,-2 2 7,2 1 3,-2 2-3,1 1 5,1 1 2,-2 2-1,-3-1-4,2 3 1,-1 0 3,0-1-3,-4 1 0,2-1-3,-1 2-12,0-2-27,-1-1-34,-1 4-29,-2-3-35,0-1-52,2 0-129,-2-3-195,-2 1-7</inkml:trace>
  <inkml:trace contextRef="#ctx0" brushRef="#br0" timeOffset="73085.03">18565 3352 1374,'2'-5'50,"-2"5"5,2-6-3,-2 6 3,0-7-4,0 7 2,0 0-9,4-4-4,-4 4 6,0 0 5,0 0 2,2 19-6,0-10-1,-2 0-6,3 5 4,-3 1-6,0 1-5,2 2-2,-2 2-1,0-3-4,0 4-13,-2 0-8,2 1-21,-3 0-19,1-1-19,0-3-25,-2 3-26,0-1-27,0-3-13,0-4-52,0-4-318,-2 0-20</inkml:trace>
  <inkml:trace contextRef="#ctx0" brushRef="#br0" timeOffset="73353.27">18480 3389 1432,'0'-13'-17,"0"-1"16,2 2 13,0 3 14,0-1 6,3 2 13,1-1 5,2 0 4,6 1 6,0 0-3,0 3 1,4-1-2,0 3 2,0 3-6,1 0-6,-1 3-4,2 1-5,-4 2-1,0 0-5,-3 3-1,-1 1-2,-4-2-2,-4 5-6,2-4 3,-6 3-2,-4-1-3,0 2-3,-6-1-9,-1-1-15,-1 3-22,-3-3-24,-2 0-32,1 1-31,-5 0-31,5-7-59,2 1-369,-2-3-78</inkml:trace>
  <inkml:trace contextRef="#ctx0" brushRef="#br0" timeOffset="73592.31">18878 3217 1575,'9'-5'23,"-2"0"8,0 3 8,-4-1 0,-3 3 1,11-4-3,-11 4 1,8 0 8,-8 0 8,6 9 2,-4 0 4,1-2-1,0 4-1,-1 3-3,0-2-5,2 6-3,1-1-3,-2 1-8,1-1-1,0 2 0,-2-2-14,2 1-27,-2 0-31,0-1-35,1 1-41,-2-5-62,-1 0-121,0-2-309,0-1-105</inkml:trace>
  <inkml:trace contextRef="#ctx0" brushRef="#br0" timeOffset="73956.03">19075 3485 1739,'0'0'27,"6"-3"15,-6 3 5,7-4 13,-7 4 14,9-4 7,-5 3-4,4-1-9,0-1-5,3 0-7,2 1-4,4 1-4,2-4-6,0 3-3,-1-1-5,2-2-4,1 3-3,-1-5-10,0 1-9,-2 1-3,0-3-3,-3 1-7,0-1-3,-2-1 0,-3-2 3,-4 1-3,0 0 2,0 1 0,-4-1-1,-2 0 1,-2 3-3,-5 0 3,-2 2 0,1 2 2,-3 0 0,-1 2-4,1 2 3,-2 2 1,3 3 2,-2-2 1,0 4 1,4 0 0,0 0 2,2 1 3,3 2 2,3-1-6,0 2 2,2-1 3,7 1 0,-3-1-1,6-2-17,0 1-23,1-2-27,3-1-24,3-1-45,-2-2-57,-3 0-110,6-4-299,-6 0-95</inkml:trace>
  <inkml:trace contextRef="#ctx0" brushRef="#br0" timeOffset="74400.41">19699 3273 1631,'8'-7'-8,"-4"-1"11,-2 1 5,2 4 7,-2-1 11,6 0 8,-1 2 5,-7 2 2,17 0 6,-7 4 0,1-2-1,1 5-1,2 1 3,0 0-4,-1 3-3,0 0-2,-1 1-3,1 1-4,-3 1-2,-1-1-3,-3 2-2,-1 0-1,0 1-2,-5-1-3,0-1 0,-1 0 2,-5 2-4,2-5-5,-3 3-19,0-5 1,1 0 2,0-3-5,0-1-5,1 0-4,1-3-4,4-2-3,0 0 6,0 0-4,-2-15 0,4 5 6,4-1-3,0-5 1,4 3-2,2-4 8,-1 0-6,1 0 5,1 2 3,-4 1 11,1 1 13,1 2 9,-3-1 11,-2 5 1,0-2-3,-1 2-7,2 1 0,-3 4 3,0 1 9,-4 1 10,0 0 4,6 7-1,-4 1-1,-2-1-5,0 3-2,0-1-2,2 3-4,0 1 0,0 1-6,2-1-1,1 2-4,4 0-8,-3-2-33,2 3-36,7 1-27,5-2-41,6 2-68,2-2-173,-2 1-98,-7-3-75,-3-2-37</inkml:trace>
  <inkml:trace contextRef="#ctx0" brushRef="#br0" timeOffset="75023.85">16733 4185 1457,'8'-14'-26,"-3"3"7,-1 0 15,0 3 8,-3 1 19,3 1 20,0 0 4,-4 1-3,2 1-6,-2 4-6,4-4-1,-4 4-1,0 0 5,-4 15 6,2-5-3,-2 6 1,-5 4 1,-2 2-3,1 3-4,-5 6-2,-4 0 0,0 4-5,0-7-1,2 1-16,-2 0-24,-1-4-27,6 0-21,-1-6-43,4-2-29,1-4-64,1-1-320,1-2-23</inkml:trace>
  <inkml:trace contextRef="#ctx0" brushRef="#br0" timeOffset="75231.72">16731 4175 1433,'4'-9'7,"0"2"14,1 1-7,-3-1 3,2 4 1,-4 3 8,5-2 20,-5 2 6,14 5 9,-7 3-2,6 1-2,-3 6-2,4-1-4,1 5-3,2 3-6,2 0 0,-1 3-6,-2 0-8,1 0-31,-6 0-39,1-3-46,-3 1-47,-5 0-91,-2-6-325,0 1-53</inkml:trace>
  <inkml:trace contextRef="#ctx0" brushRef="#br0" timeOffset="75415.97">16633 4488 1521,'-6'-6'-16,"2"2"8,0-1 6,4-1 5,0 0 3,0 6 4,8-10 1,-2 5-4,9-1 3,-2 0-3,6 3-1,3-3-20,1 2-26,7 3-31,0-5-48,7-2-120,-7 0-126,2 3 122</inkml:trace>
  <inkml:trace contextRef="#ctx0" brushRef="#br0" timeOffset="76011.87">17462 3991 1157,'-4'-7'57,"-1"-2"10,3 4 0,-1-1 7,1 2 6,2 4-11,-4-5-5,4 5-6,0 0 10,0 0 2,0 20 5,0-6-2,4 3 1,1 2-5,2 6-2,-1-1-4,-1 5-6,2-2-4,1 2-6,-1-1-3,0 1-6,-1-3 0,-2-1-6,-2-4-1,2 0-2,-1-5-4,1 1 0,-4 0-3,2-6-2,0-2-8,0 0-12,0-4-10,0-3-4,-2-2-3,0 0-2,0 0-4,0 0-2,-4-24-2,-2 13 5,-3 0 0,-1-3-2,-3 4 3,-2-2 2,-6 2-1,-3 3 1,-1 3 5,-1 2 1,-1 5 0,-2 3 7,-3 2 1,2 3 1,-2 1 1,9 0 4,-1 1 0,6 2-2,1-2 2,2 2 2,4-3 1,5 1-1,2-2-1,4 1 4,4-2 0,-1 0 2,7-3-1,2 0 1,2 1 0,0-4-1,0 0-1,2-4-1,-2 0 0,3 0 1,1-4 0,-2-2-1,0-2 0,0 1-2,-2-3-2,2-1 2,-3-1-1,-2 1-1,3 0 3,-3 1 3,-3 0 3,-1 2-2,3 1 1,-1 1-4,-3 2-2,-1 1-2,3 1 0,-8 2 1,14 4-2,-8 0 3,1-1-2,2 3 1,-2 4-1,2-3 5,0 1-2,2 1-9,-3-1-25,3 1-33,-1-1-41,0 1-36,4-2-50,-2-2-130,-2 1-263,2-4-82</inkml:trace>
  <inkml:trace contextRef="#ctx0" brushRef="#br0" timeOffset="76858.05">17917 4017 1638,'-2'-9'36,"2"0"6,-2 1 1,2 1-1,-3 0-1,3 1 2,0 6-5,0-4 7,0 4 13,0 0 3,7 14 2,-3-3-3,0 5 0,1 1-2,5 4-5,-1 4-4,1-1-2,0 5-3,-1 1-7,2-1-1,-1-3-4,-1 0-5,-1-4-1,1 0 0,-5-5-3,1 0-2,1-2-1,-2-1 4,-2-6-2,0 2-2,0-2-8,-2-2-10,0-6-2,-2 3-5,2-3-4,0 0-3,-12-11 0,5 4-4,-4-5-6,1 0 0,-3 2 2,-1-2-2,-7 0 3,1 3 2,-3 1-3,-5 3 5,1 3 2,-3-1-2,3 8 5,-3-2-3,2 5 3,3 1-4,-1 1 6,6 1 1,2 2 0,4 1 3,3-2-1,5 0 3,1 0 1,5-2 1,5 0 2,-1-1-3,7 0 4,-1-1-2,2-1-1,2-1 5,0-5-2,1 2 0,0-3-1,2 0-1,-1-4-3,2-2 1,-4-1 4,1-1-3,-2-3-3,2-3 3,-1 1 1,0-2-2,-4 2 4,-2 0-5,1 1 4,0 0 2,-3 3 4,0 1 2,1 0-7,-3 3 5,0 1-2,0 2-4,-4 2 2,0 0 2,0 0 6,11 10 2,-7-4 0,-1 1 1,1-1 1,0 3-4,0-1 0,4 2-1,-2-1-1,3-1 3,0 1-5,-1-2 2,3 1-2,-1 1 3,1-4-2,2-2 0,-2 1-1,0-1 0,3-1-5,-2-2-4,3-2-4,0-3-2,2 0 3,-3-5-8,2 1 1,-2-5 3,1 1-2,0-4 0,-6-2 1,3 0-1,-4-2 2,2 0 1,-4 0 0,-2 3 10,2 2 4,-4-1 4,0-1 5,1 4 3,-3 2-2,3 2-1,0 0-3,-1 1-5,-2 4 0,0 5 1,0 0-1,0 0-1,0 0 3,3 20 3,0-8-1,2 2 2,-3 3 0,0 0-2,4 1-1,1 2 1,-2 3-1,2-1-1,-1-1-1,0-2-14,0 0-26,-2-2-26,0 1-37,0-4-46,-2 3-40,-2-7-66,0 0-139,-2-2-236,2-1-119</inkml:trace>
  <inkml:trace contextRef="#ctx0" brushRef="#br0" timeOffset="77046.46">18179 4290 1767,'-2'-4'16,"0"-2"5,2 6 4,0-9 10,0 2 8,4 2 7,0-2-5,3 1-7,-1 1-2,3 0-2,4 0-20,-1 0-35,4 0-39,-2 2-47,0 1-69,-1-3-161,1 3-147,2-3 9</inkml:trace>
  <inkml:trace contextRef="#ctx0" brushRef="#br0" timeOffset="77216.21">18509 4076 1343,'0'0'25,"0"-13"1,-2 7 4,2 1-4,0 5 2,0-10 7,-2 6-10,2 4-16,2-8-18,-2 8-23,0 0-18,0 0-28,0 0-31,0 0-86,16 9-171,-14-2 122</inkml:trace>
  <inkml:trace contextRef="#ctx0" brushRef="#br0" timeOffset="77326.05">18527 4284 955,'0'14'-47,"2"-3"4,0 0 0,0 1-25,2-2-81,0-2-57,5 1 70</inkml:trace>
  <inkml:trace contextRef="#ctx0" brushRef="#br0" timeOffset="77982.29">19001 4233 752,'-7'-8'142,"1"-1"5,0 2 0,-2-2 10,-2 1 1,3 3-14,-2 1-12,-2 1-11,3 3-14,-2 0-7,-1 1-14,0 5-6,1 2-6,-1-1-9,3 2-5,-1 4-6,4-4-7,-1 4-2,4 0-3,-2 0-6,4-1-2,0 0-5,0-1-8,2-1-2,0-2-4,2-1-2,3-1-13,2-2 0,-1-1-5,3-3-3,1-3-2,1 0 0,1-1 0,1-3 2,1-3 0,3-1-1,-3 0 1,2-3-5,-2 3 3,-3 1 3,0 1-2,-1-1 0,-1 3-2,-1 1 0,-1 2-1,0 0 2,1 4 3,0 0 8,2 4 3,-2 2 2,2 1 2,-3 3 0,2-1-1,-1 4 1,-1-1 2,-1 2-4,0-1 1,2-2 0,-4 2-1,-2 1-1,1-2-1,-2-1 1,-1-2 0,0 3 1,-2-5-2,0 3-2,0-4-2,0 1-2,-2-3-3,2-4-8,0 0 1,0 0-6,0 0-1,0 0-2,0 0-1,15-17 1,-6 5 1,1-1 4,5-2-3,-1-3 4,4 3-1,-2 0 1,2 0 7,1 0 13,-1 4 10,2-1 8,-1 2 6,-2 3 3,-2 1 4,1 3-1,2-2 1,-6 4 1,1 2 5,0 1 2,-2 2-10,3 2 1,-3-1-5,0 5-3,-1-1 1,0 3-5,-2 0 0,2 1 0,-4-2-5,2 1-1,-5-2-17,5 1-19,-4-2-25,0 0-27,0 1-31,-4-3-32,3 1-28,-1 1-33,-2-6-69,2 1-124,-2-4-201,2 5-90</inkml:trace>
  <inkml:trace contextRef="#ctx0" brushRef="#br0" timeOffset="79541.52">21352 2888 1532,'-4'-6'-62,"4"6"10,-2-4 18,2 4 16,-2-7 11,2 7 13,-2-6 10,2 6 9,0-6 4,0 6 9,0-7-1,0 7 7,0 0-2,0-6-1,0 6-6,0 0-8,0 0 0,0 0-6,0 0 2,0 0 1,0 0 3,8 13-4,-6-5 6,0 1 4,2 4 1,0 3 1,0 1 9,0 2-1,-1 5-2,1 3 2,0 0 4,-1 4 5,-1-1 1,2 6 4,-2-3-1,-2-1 2,2 6 0,0 1 0,2-3-3,0 1-4,-1 2 0,1 1-4,-1 0 0,4-1-4,-5 3 0,3-2-4,0 1-2,-1 2-1,0 0-5,-2-2-2,-1-1-3,2 2-1,-3 3-1,2-5-4,-2 1 0,0-1-2,-2-2-2,-1 0-3,3-3 1,-3 1-2,1-7-3,0 3 1,-2-2 1,-1-2 0,0 1-2,-1-2 2,2-1 0,-2-1-3,2 0 1,-1 2-1,1-5-2,-2 3 3,2-2-1,-1 0-1,3 0 1,-2 2-2,1-3 3,1 3-5,0-2 3,2-1 1,-2-2 2,0 1-3,2 0-4,-2 0 10,2-3-5,-2 2-5,0-1 1,2-2-6,-2 2 4,2 2 4,0 0 0,-2-2-1,2 2 3,-2 1-6,2-4 2,0 1 8,0 2-5,0 0 0,0 2 3,2-1-2,-2-2 1,2 1-3,0 1 4,0 0 1,0-2 3,0 1-4,0 0-1,0 0 2,0 4 1,0-4 3,2 4 3,-1 0-2,-1-4 2,0-1-4,1 1 0,-1-1-2,-2 1-1,2-1 3,0 1 0,0-1-10,0-1 6,-2 1-6,4-3 0,-2 3 3,1-2-2,1 4-4,-2-3 3,2 0 2,-3-1-3,4 0 1,-1 1 4,1-1-3,0-3 7,-1 2-10,0 0 6,-1 2-4,0-2-2,-1-2 3,2 1-1,-3 1-4,2-4 2,-1 2 2,0-2 0,1 0 0,-2 3-1,2-1-6,0 0 5,-1-1 7,-1-1-6,4-2-2,-3 3 2,0-4-3,-1 0 1,2 2-1,-1 0 4,0-3 3,2 2-7,-1-1 6,1 2-6,-2-1 3,2-1-13,0 2 11,1 3 0,-1 0 0,0-2 3,3 0-1,-1 2-1,-2-1-4,0-1-2,2-2 7,-1 4-3,0-5-4,-2 0 7,2 1 1,-1-1-3,0-1 1,0 1 1,-1 0-6,1-3 1,-2 1 0,2-1 2,-2-1 2,0 0-2,0-1 2,1 1 5,-1-3-1,0 2-3,-2-5 8,2 8-1,0-5 4,-2-3 0,3 6 1,-3-6 3,4 4-7,-4-4 1,2 6-2,-2-6-2,0 0-4,4 3-1,-4-3 4,0 0-6,0 0 8,6 2-3,-6-2 1,0 0-9,0 0-18,0 0-18,0 0-17,0 0-25,0 0-41,6-9-52,-6 9-70,-8-10-83,2 2-185,-2-2 2,-3-2 77,0-4-125,0-2-60</inkml:trace>
  <inkml:trace contextRef="#ctx0" brushRef="#br0" timeOffset="82471.92">16235 4717 1415,'0'0'-74,"4"3"15,-4-3 6,3 4 9,-3-4 9,0 0 18,4 6 6,-2-4 11,-2-2 4,0 0 7,6 3 5,-6-3 0,0 0 5,7 4-2,-3-2 5,-4-2 1,6 5 3,-6-5 1,7 3 0,-7-3 3,6 2 1,0 1 5,-6-3 2,10 2-4,-2 1 2,0-1 1,0 0 0,3-1 2,0 1 1,1 0-5,4 0 1,7 0-5,-3-2-1,4 2-3,5-1-3,3-1-1,0 3-5,4-1 0,-3-2-1,4 0 2,1 1 0,4-1 2,1 0 5,0 0-4,3-1 3,0 1 5,3-5 2,8 4-1,3-3 1,3 0 2,3 1 4,21-1-2,0-2 4,-3-1-3,-12 4-4,-8-3-1,1 4-5,-4 1-1,3-3-3,-1 4-2,-1-2-2,-1 0-1,-2 2-2,0 0-3,1-2 0,-1 2-2,5 0-3,-1 0 3,2-2-5,4 2 3,23 0-5,1-2 6,-16 2-1,14-2 1,-1 2 1,-14-1 0,-11 1 3,-1-2 0,-3 2-2,1 0-2,1-2 3,-3 2-2,1 0-1,-2-2-2,3 2-2,1 0 1,1 0-2,1 0-1,4 0 0,21 0-2,4 0 3,-3 0-3,2 2 0,-2-2 0,0 0 0,-15 0-1,-10 0 2,4 0-2,-3 2 3,-1-2-2,-1 0 1,-2 0-3,1 0 2,-1 2 2,2-4-3,-1 2-1,1 0 1,3 2-4,23-4 3,0 2-1,1 0-2,2 2 3,-3-2 0,0 0 2,-10 0-1,8 1 2,2 1 2,-16-2 1,-6 2 0,-1 0-1,-1 0-3,0 2-2,-1-2 2,-1 0 1,0-1-1,-1 1 1,3 0-3,20 2 2,-11-1-3,15-3 2,-2 3-2,2-1-2,-2 0 4,0 1-3,0 0 5,0-1-7,-1 0 3,2 1-4,-1-1 2,2 2 2,0-1 0,0 0-1,0 0-1,2 1 1,-19-2-1,-7 0 1,-4 1 0,-2-3-1,-1 3 4,-12-2-5,1-1 2,-5 0-3,1 0 3,-7 0-1,-2-1 1,0 1 0,-2-3-2,1 3 2,-2-1-2,-1-1 2,-1 0-2,3 0 0,-6 2 2,1-2-2,-7 0 3,-2 1 2,2 1 3,-6-2 5,2 2 6,-3-3 4,-4 3 2,0-1 8,1 1-4,-2-2 0,-3 2-4,0-2-5,-7 2 1,16-2-3,-16 2 1,12 0-1,-12 0-1,11-2 4,-11 2 0,10 0-1,-10 0-6,9-2-2,-9 2-1,9 0-3,-9 0 2,0 0-2,0 0 2,10 0 1,-10 0-5,0 0 3,0 0 0,10-1-4,-10 1 1,0 0-1,13-2 1,-13 2-3,13 0 4,-7-2-1,-6 2-6,11 0 7,-11 0-6,10-3-1,-10 3 3,14 0 2,-10-2-3,-4 2-2,10 0 6,-10 0-2,12-1-2,-12 1 1,14-2-1,-8 2 1,2-2-3,-8 2 0,15 0 4,-7 0-3,-8 0 2,12 0 1,-2-3-4,-10 3 0,10 0 0,-10 0 6,10 0-2,-10 0 1,0 0-2,11 0 1,-11 0 0,7-3-2,-7 3 0,0 0 0,0 0 0,0 0-3,0 0-5,0 0-16,0 0-17,0 0-21,0 0-32,0 0-34,0 0-46,0 0-32,-27-4-55,20 2-155,-1-1-55,-10 1-118,4-6-90</inkml:trace>
  <inkml:trace contextRef="#ctx0" brushRef="#br0" timeOffset="83143.97">22089 3360 1573,'7'-2'-48,"1"0"16,-2 1 10,0-2 19,-2 0 12,2-1 12,-4-2 3,4 2 8,-4-1 0,-1-2 6,2 3 11,-1-2 4,-2-1 6,0 2 4,-2-1-1,2 6 2,-3-9-5,3 5-3,-3-3-6,3 7-5,-8-4-3,2 1-6,6 3-4,-18 3-1,7-1-1,0 3-1,-3 1-5,3 4 3,-2-1 1,2 1-2,-1 0-3,1 5-2,-1-3-2,5 2-2,-1-1-1,1 1 2,1-1-2,4 0-3,0 0 1,4-5-4,2 6-1,4-3-14,3-1-13,4-1-21,4 1-22,5-2-24,1-1-30,-1-4-17,6 1-21,-6-4-28,3-1-57,3-2-319,-4-2-60</inkml:trace>
  <inkml:trace contextRef="#ctx0" brushRef="#br0" timeOffset="83460.31">22447 3389 1500,'4'-8'-25,"-2"1"8,0 0 29,-2 2 2,-2-1 14,2 6 22,-2-7 9,-1 1 4,2 2 3,1 4-2,-9-5-1,4 2-6,5 3 1,-10 0 1,10 0 2,-15 4-1,9 2 0,-3 0-2,1-1-5,0 3-4,1-1-3,3 3-4,-2 0-1,2-1-4,-1 1-1,2 0-6,2-3-2,1 2-1,0 1-3,4-5 1,1 3-3,-1-1 0,3-2-2,1-1-1,2-2-2,3-1-11,-3-1 2,0-1-1,3-1 1,-4-2-3,2-1 1,-4-3-2,1 0-4,-2 0-7,-4 0-9,0-3-5,-2 4-15,-4-3-5,-2 4-9,-3-1-5,0 2-9,-3-2-16,-1 4-13,3 0-26,-3 3-23,1 0-29,2 0-77,10 0-340,-16 0-89</inkml:trace>
  <inkml:trace contextRef="#ctx0" brushRef="#br0" timeOffset="84153.69">22532 3360 1660,'4'-4'1,"0"0"20,-4 4 19,6-5 21,-2 3 18,-4 2 10,7-6 0,-7 6-10,4-1-12,-4 1-5,0 0-6,0 0 1,17 5-2,-11-1-3,1 1 0,1 3-1,0-1-7,0 3 0,4 0-4,-4-2-4,0 1-3,1 0-5,-3 1-1,1-3-5,-1 1 1,1 0-1,-1-4 1,-2 1-5,0 2-1,0-2 0,-2-1-3,2-1 1,-4-3-3,6 4-5,-6-4-8,0 0-7,0 0-2,0 0-5,0 0-6,4-16-8,-4 8 2,4 0 0,-4-1 0,3-1-1,0-1 3,1 1 5,-1 0-2,4 3 2,-2-3 3,3 2 1,-1 3 1,3-1 2,1 1-3,1 2 9,2 1 3,0 2 3,3 2 7,0 4 3,-2-2 1,1 1 1,2 4 0,-2-1 1,0 0 2,-4 0-1,1 2 1,-1-3-3,-3 1 0,0-1-2,-3 0-2,0 1 3,-2-1-1,-2-2 2,0 3-2,-2-4 0,0-4-1,-4 7 0,0-3-1,4-4 2,-9 2-2,9-2-5,-9-6 0,4 2-4,-2-2-3,5 1-5,-2-4-6,4 0-2,-3-2-1,3 0 1,3 0-4,-1-1 5,2 3 1,1-3 2,2 4 1,-3-1 0,4 2-3,-2-1 3,0 4 4,6 0 4,-4 0 7,2 3 2,3 1 6,-3 1 4,2 2 1,4 0 4,-4 3 5,4-1 2,-4 1-5,-1 3-4,2 0 0,-3-1-3,1 3-1,-3-4 1,0 3-2,0-1-1,-4 0-2,2-2-3,-4 2-20,2 0-18,-4-1-31,2 0-39,-2 1-31,-2-1-36,2-3-36,-4 0-116,0-1-311,4-4-128</inkml:trace>
  <inkml:trace contextRef="#ctx0" brushRef="#br0" timeOffset="84382.04">23278 3338 1675,'5'-7'4,"0"2"18,1 0 9,-2 0-3,-2 2 0,-2 3 4,8-4-4,-5 1 7,-3 3 12,0 0 9,17 13-3,-11-9 0,-2 7-2,5 0-2,-4 2-1,4 0-7,-5 3-1,2 1-3,2 0-3,-5 0-1,2 2-14,-1 0-24,-3 0-33,-1-1-31,0 0-34,0 1-37,-3-3-63,1-1-131,-3-1-194,0-3-32</inkml:trace>
  <inkml:trace contextRef="#ctx0" brushRef="#br0" timeOffset="84651.07">23278 3310 1480,'2'-9'-5,"4"0"10,-2-1-8,0 3 17,3 0 19,2 2 9,2 1 7,4 0-4,-2 2-2,1 0 1,2 2-2,2 0 3,0 4-3,-2 0-5,1 3-6,-2 0 4,0 0-6,-3 1 1,-1-1-2,0 3-2,-7-1-1,0-2-3,-4 3 1,-2 0-2,-4-1 1,-2 1-2,-6-3-11,0 3-22,-1-3-24,0 4-33,0-4-29,1-1-40,-4-1-78,4-1-348,0-2-65</inkml:trace>
  <inkml:trace contextRef="#ctx0" brushRef="#br0" timeOffset="84869.9">23575 3149 1612,'6'-5'24,"-2"3"1,1-1-11,-5 3 0,0 0 9,0 0 21,15 5 4,-13 2 13,2 1-3,0 1-1,-2 0-5,4 5-2,-1 0-8,2 2 0,-1 0-6,0-2-3,3 3-23,-3-1-30,0-1-44,0 2-30,2-2-45,-4 1-103,0-3-332,-2-2-74</inkml:trace>
  <inkml:trace contextRef="#ctx0" brushRef="#br0" timeOffset="85240">23749 3423 1638,'6'4'7,"-6"-4"16,0 0-1,6 3 11,-6-3 16,0 0 8,12 0 3,-12 0-3,12-3-8,-12 3-4,17-2-3,-4-2-4,-1 2-5,1 0-1,0 1-4,6-3-3,-1-2-3,-2 0-4,-2 1-7,0-3-5,0 0-3,-1-1-1,-5 1-2,0-4 2,-1 3-2,-2-2 0,-3 2-1,-2-2 0,-2 2 1,-1 2 4,-4-1 3,2 4-1,0-3 5,-1 7 1,6 0 3,-13 0 2,13 0-1,-13 5 5,9 1 5,-2 0 3,3 1-2,2 0-1,2 1 1,-1 1-3,5 2-1,0 0-3,2 0-2,2-1 1,2 1-9,-1-1-27,0-1-31,3-1-44,-3 0-46,0-3-53,-2 1-117,0-2-326,-1-1-132</inkml:trace>
  <inkml:trace contextRef="#ctx0" brushRef="#br0" timeOffset="85688.4">24082 3356 1707,'2'-9'-46,"2"1"31,0 0 20,0 0 9,2 4 11,1-5 13,1 4 8,3-1 8,0 2 3,3 1 0,0-1 5,0 4 0,5 1 3,0 2-2,-3 0 1,5 3-6,-3-1-2,-1 3-6,0 1-3,-2 2-5,-1-2-3,-2 0-2,-2 3-5,-2-2 1,-4 0-5,-2-2-1,0 2-5,-2 0 1,0-3-3,0 1 1,0-1-2,-2-3-3,0 3 1,0-5-2,2-2-1,0 0-2,0 0-1,0 0-4,0 0-1,0 0-4,-2-17-2,6 6 2,3 0 0,-1-2 0,3-3-2,-3 3-1,3-3 0,-1 4-1,-2 0 14,0-1 10,-1 3 4,0 2-2,-1 1-1,0-1-4,0 3 0,-4 3 6,0 2 6,0 0 5,0 0 2,0 0-7,0 0 5,-4 21 0,6-12 2,-2 1-5,2-2 0,2 6-4,0-2-3,0 1 2,-1 1-3,8-1 1,-3-2 0,2 3-9,1-3-29,-3 3-43,1-5-55,2 0-54,-1 1-62,-2-2-69,3-3-174,0 2-13,-3 0-117,3-1-98</inkml:trace>
  <inkml:trace contextRef="#ctx0" brushRef="#br0" timeOffset="85826.25">24799 3505 1825,'9'-3'71,"-3"1"4,0-3 9,-2 2 12,3-1 6,-2 0-5,-1 0-8,-4 4-12,7-6-31,-2 5-44,-5 1-58,5-2-71,-5 2-52,6-4-110,-6 4-362,0 0-147</inkml:trace>
  <inkml:trace contextRef="#ctx0" brushRef="#br0" timeOffset="89462.03">22066 4301 966,'0'0'229,"10"-3"-92,-10 3-29,8-6-31,-6 4-10,3-2 0,-1 0 2,0 1-1,-4 3 3,7-7-1,-6 5-3,4-4-4,-5 6 2,4-5 1,-4 5 1,4-6 1,-4 6-5,4-3 0,-4 3-2,2-4-7,-2 4-7,0 0-5,0 0-7,0 0-4,0 0-2,5 11-1,-5-4-3,0 6-2,-3 0-2,3 0-2,-2 4 0,2 1 0,-2-1-4,2-1 2,0 1-5,0-5 0,0 2-1,-2-3-1,2 0 1,0-1 0,0 0 4,0-3 7,0 1 8,0-2 0,0-6-2,0 5-4,0-5-2,0 0 0,0 0-5,0 0-1,12-21-3,-10 10 1,2-5-1,0 2-3,-1-6 0,2 1-1,-1 0-1,0-4-2,1 4 1,-3 2 0,2 0 6,-2 2-1,2 1-3,-1 3 2,-1 1-4,0 3-1,0 2-3,-2 2-4,0 3 3,0 0 0,7 12 3,-5-4-3,2 1 1,2 2 0,0 2 1,2 1 1,2 1 0,-2-1-1,2-3-3,1 3 2,0-3 4,1-2-5,-1 0 2,1-1 0,0-2 3,-2 0-2,0-6-1,1 2 1,2-4-1,-3-1 1,3-6 0,-1 1 0,0-1-1,-2-4 0,0-1-1,1-1-5,-2-4 3,-1 2 0,-2-4-1,3 6-3,-5-2 2,2 3 0,-2 1-1,0 4-6,1-3 3,0 4-3,-3 4 7,0 3-8,-2 1-2,0 0 9,4 11 1,-4-1 0,0 1-1,0 3-1,0-1 4,-2 4 0,2 1 0,0 2 1,0-1-4,0 0 2,0 1-7,0-2-19,-2 1-23,2-2-31,-2 1-29,2-3-38,0-2-34,0 1-32,0-4-54,-2-1-117,0-2-288,2 0-167</inkml:trace>
  <inkml:trace contextRef="#ctx0" brushRef="#br0" timeOffset="89933.28">22637 4282 1783,'2'-8'-21,"0"1"17,-2-1 13,2 1 18,-2 1 20,2 1 13,-2-1 8,3 0-7,-3 6-9,0-8-3,0 8-8,0 0-1,0 0 3,0 0 4,0 0-1,-11 23-2,9-12 0,-2 1-4,0 3 0,2 1-6,0-1-1,0 0 1,2 2-7,0-3-1,0 1-2,2-1-1,0 1-4,2-4 2,0 0-1,2 0-1,0-1-3,1-3-2,0-1-6,3-2-7,-1-1-7,-1-3-2,2 0 0,-10 0 0,20-7 0,-12 1-2,0-1-2,-1-3 2,1-1 0,-1 0 0,-2-3-1,2-1 3,-3 1 1,1 2-2,-1 0 7,0 0 3,-2 2 1,0 3 2,2-2-2,-2 1 1,1 3-7,0 1 3,-3 4 0,0 0 4,0 0-5,0 0 2,0 0 0,0 0-3,-3 19 3,0-12 3,3 5-3,3-3 2,-3 2 0,0-1 0,3 1-1,-3 1 1,4 0 1,-2-1-17,0-1-22,2 1-32,0-4-33,0 2-33,0-1-34,0-1-62,5-4-442,-5 2-168</inkml:trace>
  <inkml:trace contextRef="#ctx0" brushRef="#br0" timeOffset="90160.02">23040 4229 1836,'4'-8'10,"-4"3"8,2 0 8,-2 0 0,0 5 2,0-6-1,0 6 9,0 0 12,0 0 7,0 0 4,0 0-2,-2 25-4,2-14 0,2 3-5,-2-1-6,2 3-3,0-2-3,0 4-2,2-1-7,-2-3 1,0 4-17,1-3-26,-1-2-28,0 4-37,1-5-39,1 0-41,-4-3-84,2-1-415,-2-1-154</inkml:trace>
  <inkml:trace contextRef="#ctx0" brushRef="#br0" timeOffset="91499.98">23249 4132 1700,'4'-6'-66,"1"0"24,-2 3 23,4-3 16,-4 0 19,2 1 23,2 0 14,-2 2 8,-1-1 5,0-2 1,-2 2-8,-2 4-10,8-4-2,-8 4-11,4-1 1,-4 1 2,9 9-1,-6 0-5,3 0 1,-3 4 1,0 2 0,3 3 1,-5-1-2,2 5-4,2 2-1,-3-4-4,-1 1-2,2 1 0,-1-1-2,-2 0-4,0-2-3,0 1-16,0-2-25,0-1-24,-2 0-37,2-5-24,-3 2-31,2-3-36,-3-2-82,-2-1-319,1 0-79</inkml:trace>
  <inkml:trace contextRef="#ctx0" brushRef="#br0" timeOffset="91703.76">23205 4395 1549,'-2'-7'5,"2"7"26,-2-9 12,2 5 10,2-1 9,-2 5 3,4-10 2,0 7-4,2-1 0,3-2-9,1 4-3,3-1-10,-1 0-1,1-1-4,5 4-5,-6-2-24,3 2-31,0 0-30,-2 0-42,1 2-51,-4-4-91,1 2-341,-2-1-80</inkml:trace>
  <inkml:trace contextRef="#ctx0" brushRef="#br0" timeOffset="91944.84">23501 4122 1628,'5'-11'31,"1"3"11,-2-2 5,2-1 15,1 0 11,-3-1 12,2 3 4,-3-2-3,3 4-8,-2-2-9,0 3-8,1 1-8,-3-1-12,2 0-21,-2 2-12,0 0-15,-2 4-24,0 0-17,0 0-21,0 0-21,0 0-20,8 12-39,-8-12-81,-8 13-362,0-5-91</inkml:trace>
  <inkml:trace contextRef="#ctx0" brushRef="#br0" timeOffset="92178.96">23415 4259 1660,'4'4'1,"-2"3"0,-1-5 4,2 5 25,-1-2 16,0 1 14,2 0 12,-2 1 1,1 3 5,-1-1-3,2 2 4,0 1-5,0 2-3,0-3-7,1 2-5,-1 0-6,1 1-3,1-1-7,-2 0-1,0 1-5,0-5-14,-2 3-21,2-3-27,-1-1-31,-1 1-46,0-1-24,-2-2-77,3-3-157,-3 4-261,0-7-120</inkml:trace>
  <inkml:trace contextRef="#ctx0" brushRef="#br0" timeOffset="95224.28">23838 4328 1604,'0'0'-63,"-9"-6"16,9 6 20,-4-4 13,4 4 23,-2-4 17,2 4 18,0 0 10,-4-5 7,4 5 6,0 0 9,0-6 3,0 6 2,0 0 4,0 0 0,-2-5-6,2 5-6,0 0-9,0 0-5,0 0-9,0 0-6,0 0-1,0 0-2,0 0 0,-2 22-4,2-12 0,-2 2-2,-1 3-5,1-1-3,0 3-2,-2 1-2,1 1 0,-1-2-2,-2 0-2,4 2-2,-2-1-2,-2-2-13,2 1-21,2 1-24,-4-3-29,2-2-31,2-1-30,0 0-24,0-1-13,4-4-39,-2-1-88,0 1-289,0-7-86</inkml:trace>
  <inkml:trace contextRef="#ctx0" brushRef="#br0" timeOffset="95512.06">23670 4400 1558,'-2'-12'-27,"0"-1"22,-1 4 10,3 2 18,-1-2 6,1 1 9,0 1 0,1 0 0,2-1-3,1 2 0,2 1 0,4-1 1,0 1 2,0 0 5,7 2 0,1 1 0,-2 0 1,4 4-5,-2-2-1,2 4-3,-3 0-5,-3-1 0,2 5-1,-2-2-3,-2 1-2,-1 3-1,-2-1-2,-3-1-2,-2 2 3,-2-1-1,-2-1-1,-2 1-4,0-1 2,-4 1-4,-2 1-1,-1 0-4,-1-1-16,-1-2-25,1 0-24,-2 1-34,4-1-32,-2-4-43,1 2-88,-1-4-350,3 1-101</inkml:trace>
  <inkml:trace contextRef="#ctx0" brushRef="#br0" timeOffset="95768.04">24024 4150 1731,'10'-9'13,"-3"2"16,-3-1 14,3 0 16,-5 4 12,2-1 5,-2 1-6,-2 4-9,8-2-6,-8 2-3,0 0 3,10 11-4,-8-1-4,0 0 2,2 5 1,-2 2-12,0 2 4,2 2-6,-2 2-2,2 1-4,-2 2 2,1-6-5,-1 6-11,-2-4-28,0-1-22,0-1-27,2-2-28,-2 1-42,2-4-46,-2-2-72,0 0-136,0-2-169,2-4-57</inkml:trace>
  <inkml:trace contextRef="#ctx0" brushRef="#br0" timeOffset="96228.02">24397 4359 1656,'2'-9'34,"0"1"6,-2 1 18,-2 0 13,2-1 7,-2 1 1,2 1-4,-4 0-8,4 1-6,-4 1-5,-1-2-8,5 6-5,-9-4-4,9 4-5,-14 0-3,14 0-4,-16 6-2,8-2-6,2 2 0,0-1-1,0 3-1,1-1-3,1 0 1,-1 1-4,4 1-1,-1-2 1,2 1-2,0-3-1,2 3 1,2-4-6,0 1-2,3-1-1,-1 1-11,2-2 4,3-3-2,0 2 0,-1-2 2,0-2 0,1-1 2,-2-2 2,4-1-4,-1-1 3,-1-1 1,2-1-1,-3 1-2,0 1 4,-1 1 0,0-1 9,-3 0 1,2 3-1,-1-1-4,-4 1-2,4 2 4,-7 2-3,11 0 0,-11 0 1,11 6 1,-7-1-2,2 1 2,-2-1-4,2 3 3,-1 1-4,2-2 3,-3 3 2,1-3-10,2 2-23,2-3-25,-4 1-33,4 1-37,-2-1-53,-1-2-110,1-3-357,-3 2-140</inkml:trace>
  <inkml:trace contextRef="#ctx0" brushRef="#br0" timeOffset="96625.26">24725 4235 1844,'4'-9'8,"-2"7"-3,-2-5 2,2 4-2,-2 3 2,0 0 19,0 0 13,0 0 0,0 0 3,12 12-3,-8-3-2,0 2-1,0 0-2,0 3-5,2-1-1,-1 2-1,0-1-5,0-2 0,0 1-5,-1-2 1,-2-1-3,2-1-2,0-2 3,-1 1-3,-1-3 0,2 2-3,-2-2-6,2-2-4,-4-3-2,8 0 0,-8 0 2,12-7-2,-6 4 0,-1-2-1,4-4 2,0 4-3,-3-1-1,5 0 1,-3 3 0,5-3-1,-5 2 0,3 0 2,2 1 0,-1 3 2,2 0 1,-4 0 5,5 0 4,-3 3-2,-2-1 7,4 1-3,-4 4 4,-2-2 0,2 1-6,-4 1 5,0 1-3,-2 0-3,-2 1-19,0-1-31,-4 1-43,2-1-69,-4-2-170,0 1-313,-2-2-133</inkml:trace>
  <inkml:trace contextRef="#ctx0" brushRef="#br0" timeOffset="96772.02">25239 4461 1797,'9'-3'86,"-3"1"2,-1-3-5,-1 3-8,-4 2-6,9-7-6,-5 5-7,-4 2-27,3-6-64,-3 6-73,0 0-95,0 0-246,0 0-79,0 0-31</inkml:trace>
  <inkml:trace contextRef="#ctx0" brushRef="#br0" timeOffset="101851.03">5687 5711 257,'0'-7'137,"0"7"-60,-2-9-8,2 6-10,0 3 0,-2-10-3,2 5 1,-2 1-7,2 4 4,0-13 0,0 7 9,2-2 6,-2 3 3,0-2 10,0 0-4,-2 1 1,2 1-1,0-1-5,0 6-3,-2-7-6,2 7-10,0-8-6,0 8-7,-3-7-6,3 7-6,0 0 0,0 0-2,0 0-2,-4 24 0,4-11-1,-2 4-4,2 2-1,0 2 2,-2 1-1,2 4-3,2 1 3,-4-2-3,2-1-4,0-2 3,2 0-2,-2 2 0,2-4-1,-2-1-5,0-3 2,0 1 0,2-2-2,-2-2 3,0-2-2,0-1 5,0-1 3,2-4 2,-2 2-4,0-3-1,0-4-1,0 0-2,0 0-1,0 0-3,0 0 1,3-25-2,-6 13 0,3-1-3,0-4 1,0 0 0,0-4-5,0-3 4,0 0-1,0-2-1,-2-2 0,0 2-1,2 4 1,-2-4-3,0 4 3,2 2 0,-4 1-1,4 4 0,-2 1-1,0-1-3,2 2-1,-2 4 1,2-3-2,0 3 1,-2 2 0,4 1-3,-2-1 1,0 7 0,0 0 4,6 0 2,-6 0 3,15 10 6,-7 2 7,2 1 1,6 4 3,0 4 4,4 2 2,1 5 2,0-4 0,6 7-2,-3-6 0,-3 4-4,-1-3-1,2 0-2,2-1-1,-6-3-1,-1-1-3,1-1 0,-4-3-1,2-4 0,-6 0 2,0-1-1,-2-4 11,3 1 16,-4-1-1,1-5-5,-1-1 0,-1-2-5,-6 0-4,10-5 0,-8-3-6,1-1-1,1-1-3,-2-4-3,-2-3 2,0-3-4,0 0 0,-6-4-3,3-4-1,-1 2-5,-2-1-1,-1-1 0,1 2-4,0 0-1,-2 2 1,1 2-4,0 2-3,3 5-1,0-1-7,-2 1-6,4 3-5,-2 1-3,2 1-9,-2 0-1,2 2-4,-1 1-6,0-2-4,1 4 6,0 1-4,2 4-6,-2-6-6,2 6-9,0 0-10,0 0-18,0 0-15,0 0-16,-8 13-28,4-9-55,2 3-317,-2 0-37</inkml:trace>
  <inkml:trace contextRef="#ctx0" brushRef="#br0" timeOffset="102377.9">6657 5581 1355,'2'-6'-53,"0"2"12,0-3 18,-2 7 11,2-10 13,-2 5 12,1-1 11,-1 1 19,0-1 0,0 6 6,-1-12 0,1 8 6,0-1 2,-2-1-1,2 6 6,0-9 1,-2 5 2,2-2-3,0 6 1,-2-7-2,2 7-2,-2-7-5,2 7-7,0 0-1,-2-5-8,2 5-1,0 0-6,0 0-2,0 0-3,-17 19-1,13-6 0,-2 4 0,1-1 3,-2 6 4,3 2 1,0 2 0,2 1-4,0 2 0,2-1-2,0 1-1,2-1-4,0 1 0,2-3-3,2-1 0,1 0 0,2-1-3,-1-4-1,3 1-2,-1-4 1,3 0-1,0-2-11,-3-4-10,3 1-15,0-4-21,1 1-23,1-4-32,3 2-27,-4-3-40,0-3-43,0-1-125,-2 3-268,1-6-101</inkml:trace>
  <inkml:trace contextRef="#ctx0" brushRef="#br0" timeOffset="103027.87">7055 5738 1575,'-2'-10'-44,"0"4"20,2-1 20,-3-1 12,2 3 16,-1-2 14,2 7 9,-3-9-3,3 9-3,-2-6-5,2 6-6,0 0 0,0 0 15,0 0-3,0 0 4,-4 19 0,4-7 3,2-1 0,0 1-3,-2 1-2,5 3-2,-3-1-4,-2 0-2,1 0-3,2 0-16,1 1-1,-4-5-1,2 0-1,-1 2-2,-1-4 0,0-1 3,3 1 9,-1-2 14,0-1 9,0-2-3,-2-4-4,0 0-5,0 0 0,0 0-1,0 0-7,3-15-5,-3 4-3,0-2-2,-3-4 0,3-3-4,-2-1 0,2-3-6,0-2 3,0-1 0,0 6-2,0-2-2,-2 2 1,2 4-2,0 0-1,2 2-3,-4 2 0,4 3-1,-2 3-2,2 3-1,3 2 5,-5 2-2,0 0 1,19 11-1,-12 1 2,5 1 4,-1 0 1,1 6 0,3 0 1,0 0-1,4 4 1,1 0-2,-2-1 1,1 2-1,-1-2 1,-2-5-2,2 1 0,-4-3 2,0-2-3,-1-1 2,-2 0 0,0-3 3,-1 0 8,-5-3 3,6-1-1,-3-5-2,-2 0-2,-6 0 2,10-9-3,-5 2-1,-1-1-2,-2-3-3,2-5 2,-4-1-4,2-3 3,-4-3-5,0-4 0,0 1 0,-3-1-1,-1-2 1,1 4-9,0 1-5,-1 3-4,0 3-14,0 0-22,-1 3-24,2 5-22,-1 0-15,2 4-22,-1 4-15,5 2-19,-6 0-18,6 0-41,0 0-441,-6 11-163</inkml:trace>
  <inkml:trace contextRef="#ctx0" brushRef="#br0" timeOffset="103264.26">7602 5774 1781,'0'0'-15,"10"0"11,-10 0 17,0 0 7,13-2 20,-13 2 8,8-5 1,-1 5-1,1-2-1,1-3-3,-1 3-1,2-2-7,4 3-2,-4-2-5,7-2 2,0 1-4,1 1-3,-1-1-22,3 0-24,-1 0-26,-2 2-29,2-1-40,-3-1-54,2-1-118,-6 4-246,-1-1-39</inkml:trace>
  <inkml:trace contextRef="#ctx0" brushRef="#br0" timeOffset="103511.9">8010 5533 1479,'1'-8'14,"-1"1"10,0 0 21,3 1 14,-3 0 6,0 1-2,0 5-4,3-8-5,-3 8 3,0 0 7,0 0-2,10 12 0,-6-5-1,0 4-5,2-2-3,0 8-3,-1-2-8,2-1-2,-4 3-3,4 1-3,-3 1 0,3-2-17,-3 1-24,3-1-28,-3 1-25,0-4-25,2 1-34,1-1-51,-1-2-92,0-5-348,1 1-109</inkml:trace>
  <inkml:trace contextRef="#ctx0" brushRef="#br0" timeOffset="103845.78">8328 5276 1636,'-2'-13'-40,"-2"0"19,2 4 23,-1 1 10,3 3 17,-2-2 12,2 3 1,0 4-5,0-7-1,0 7 4,0 0 10,0 0 7,0 0 6,21 11 8,-13-4 2,4 3 6,2 2-4,3 3-3,2 1 0,4 5-2,3 1-5,4 5-5,-3 1-6,1 2-1,-4 2-3,2-3-6,-5 0-4,-3 0-2,-3 0-5,-1-2-1,-5-1 0,-3-2-3,-5 2-4,-1-4-2,-5 0-3,-1 4-3,-6-2-22,0 0-32,-4-2-44,-4 1-47,3 0-45,-2-6-54,0-4-119,0 2-123,0-6-91,2-2-61</inkml:trace>
  <inkml:trace contextRef="#ctx0" brushRef="#br0" timeOffset="105909.19">13059 5375 1567,'0'0'-4,"0"0"14,0 0 11,0 0 19,-11-7 22,11 7 17,-7-5 8,7 5 3,-3-4-2,3 4-1,-4-5-6,-1 2-3,5 3-8,0 0-5,-4-5-8,4 5-7,0 0-3,-7 11-3,3-4 1,0 7 0,-2 0-1,0 3 0,-6 3-2,2 3-4,2 2 0,-1-3-4,1 4-2,-3-2-1,5-2-5,-3 2-5,1-3 3,2-3-4,2-3-5,0 2 5,-4-6-4,6 0 5,-2-2 4,2 1 11,0-2 4,0-4-4,2-4-6,0 0-2,0 0-2,0 0-2,0 0-4,4-22-3,0 11 1,-2-2-6,2-4 2,-1-3-6,2-2-3,1-4 5,-2 2-5,0 0 0,2 0 0,-1-4-3,1 5 2,-2 4 0,-3 2-3,5 0 3,-4 1 3,2 5-11,-2 0 3,2 1-5,-2 5 5,5 0 1,-1 5-2,-6 0 5,17 14 5,-8-3 1,2 5 2,5 1 4,-2 2-2,2 5 4,0 2-5,3-2 3,0 3-3,1-2 1,1 2-1,-2-5-1,0 1-2,1-1 1,-6-4 2,3-3-3,-4 0-3,-3-2 7,3-3 9,-5 2 19,2-3 7,-2-2 15,0-4-7,-2-2-4,2-2-4,-8 1-12,13-8-2,-6-1 1,-5-3-6,2-3-7,0-4 1,1-4-9,-3-3 6,-2-5-7,1 2 0,-2-1 0,1 2-5,0-1-11,-2 2-14,2 6-9,-3 0-26,1 5-24,2-1-37,-3 4-35,2 4-30,1 3-38,-2 3-44,0-1-60,2 4-154,0 0-48,0 0-139,0 0-156</inkml:trace>
  <inkml:trace contextRef="#ctx0" brushRef="#br0" timeOffset="106267.29">13512 5318 1866,'7'-9'12,"-5"0"18,2 0 14,0 1 13,2-4 18,3-2 17,-1 5 2,3-2-5,2 2-4,1-3-5,0 2 0,4 3 0,-1 1-4,2 2-6,0 0-3,1 4-2,-3 2-7,1 2 3,-3 4-1,0 1-5,-3 3 1,2-2-6,-6 6-1,-2 1 1,-4 1-6,0 1-3,-4-1 2,-2 3-9,-2 1 0,-2 0-1,-2-3-7,2 0 1,2-4 5,0 1-13,-1-5 2,1 3 4,1-5-7,1 1 2,2-3 9,0 1-2,2-3-4,0-5 0,8 4-3,1-4 0,6-2-3,1 0-2,10-5-7,0-1-17,7 1-21,3-3-36,3-2-60,1 2-73,4-6-103,1 3-240,1 1 14,-1 3 79,10-1-146,23 0-95</inkml:trace>
  <inkml:trace contextRef="#ctx0" brushRef="#br0" timeOffset="108000.01">17195 5436 1554,'-2'-7'-69,"2"7"21,-2-8 14,2 8 13,-3-7 15,3 2 17,-1 0 11,1 5 16,-3-9 6,3 3 11,0-2 8,0 2 0,-3-1 8,3 2 2,0 5 3,0-10 0,0 3 1,0 7-4,-2-9-7,2 9-5,-2-5-10,2 5-5,0 0-6,0 0-1,-4 17 4,0-3-1,0 2-3,2 4 0,-4 2-4,2 3 0,-2-1-3,3 0-4,1-2 0,-3 4-4,3-8-1,0 1-4,0-3 0,0 1-2,0-2-1,0-3-1,0-2 1,2 1 14,0-2 14,-3-3 2,3-3-3,0-3-7,0 0 1,0 0-7,0 0-2,0 0 0,7-18-7,-3 7-1,-2-6-1,0 2-1,2-3-2,1-6-2,-3 2-4,-1-1-1,5-4 0,-4 1 0,1 2-4,2 2 4,-3 0 1,0 5 4,0-1-2,0 3 4,-2 2-5,4 3-5,-4-2 2,4 5-2,1 1 0,-1 4-4,3 0 3,-7 2 0,14 8-1,-5 1 2,-1 4 8,3 1-9,2 3 4,-3 2 0,2 3 1,2-2-1,-2 3-1,-2 0-2,4-2 4,-4-1-3,1 0 5,-3-2-5,-1-1-1,2-4 3,-3-1 1,-1 0 22,2-3 11,-4-1 15,2-1 13,1 2 8,-1-6-10,-5-3-8,9 0-3,-9 0-10,8-8-1,-3 3-6,-2-5-7,0 1-8,1-7-4,0 1-2,0-2-5,0-2-3,1-1-7,-3 0-4,2 1-20,-1 0-6,-1 2-17,0 2-8,0 0-23,-1 4-22,-1-2-36,0 4-28,-3 3-33,1 0-21,2 6-24,-5-3-36,5 3-91,0 0-121,0 0-195,0 0-174</inkml:trace>
  <inkml:trace contextRef="#ctx0" brushRef="#br0" timeOffset="108847.93">17716 5631 1778,'3'5'-64,"2"1"15,-3 1 17,0-2 29,3-1 22,-3-1 26,-2-3 12,4 8 8,-3-4 9,2 0 12,-3-4 10,0 0 2,8 3-8,-8-3-10,0 0 0,9-7-9,-2 1-2,-4 0-7,2-1-5,1-1-4,-2-2-6,3-3-4,-1-2-5,-2-5 2,4 0-9,-1-5-5,0 0-4,-3-1 0,2-9-2,0 3-3,-2-4-4,1 0-1,0-2 1,-1-1-2,-2 0-3,0 1 0,0 6-6,0-1 3,-2 1-2,0 3-2,-2 2 0,2 4 1,0 4-1,-2 1-3,2 0 0,0 5-2,0 0-1,-2 3 0,-2 3 1,2 4 1,2 3-1,0 0 1,-14 11 1,10 3 0,2 5 2,0 6 1,0 1 4,0 8 3,4 5 3,0 3-3,0 1-3,0-1 3,2 0 2,2 1-1,0-4-1,0 1 1,2-4-1,-2-1 0,0-3 1,3-5-1,-2-2-2,1-4 3,-2 0-3,1-4 2,1-4 0,-2 0 1,3-3-1,-2-2-2,1-3 2,-1-3-3,0 1 0,-7-3 0,18-7 0,-10-1-2,-1-1 0,3-2 0,-2-7-2,1 1 0,0-3-1,-4-1-5,4-1-2,-1 0 0,-1-2 3,-1 7-1,-1 0-2,-1 2 2,0 1 2,0 2-1,0 2 0,-1-1 0,-1 3-4,0 1-3,0 1 2,0 4 1,-2 2 1,0 0 8,0 0 1,2 23 5,-2-12-1,0 6 1,0 1 5,0 0-1,0 4 0,0-1 0,2-1-4,2 2 1,-1-3 1,1 1-1,3-3 3,-3 0 1,4 1-2,-2-3-3,0-3 7,4-2-3,0 0 4,-4-2-1,5-2 3,-1-4 3,1-1 1,0-1 2,-1-3 5,-2-3-7,4-2-2,-2-2-5,-2-5-2,0 0 2,-1-6-4,-1 0 1,-1-4-5,-1 1 0,-4 3 2,2 0-5,-4 3 2,2 0-2,-4 1-9,-3 3-6,3 2-10,-3-1-9,-1 9-9,0-3-15,0 3-14,-4 2-17,2 4-23,0 0-22,-3 2-18,2 4-23,3 1-17,-1 3-13,1-3-28,0 1-80,3-1-309,2 0-118</inkml:trace>
  <inkml:trace contextRef="#ctx0" brushRef="#br0" timeOffset="109424.28">18593 5595 1615,'14'-4'-27,"-3"-1"23,-3-2 20,-4-1 23,2 1 17,-1-3 21,-2-1 7,1 0 2,-4-3-4,2 1 0,-2 0-1,0-2-3,-2 0-2,-2-1-5,-2 3-3,0 0-8,0 2-6,-2-2-6,-3 6-4,-4-1 0,0 5-6,1 0-2,-2 6-3,2 0-4,0 3 0,-2 2-5,2 1-2,-1 1 3,4 0-6,0 2 0,1 0-2,4 0-2,2-2 2,2 2-2,2-2-2,2-1-3,-1 1 4,6-3-2,-1 0-1,4-4-3,2 1 2,-2-3 3,3-1-5,-1-1-2,1-1 3,2-3-4,-4-2-1,4-2 1,-5-1-2,3 1 1,-5-2 1,0-1 2,1 0 2,-2 5 6,-1-3 3,-2 3-5,0 1 1,2-2-2,-5 5-5,-1 3-1,5-2-1,-5 2 0,0 0-1,0 0-2,-5 23 1,4-12-2,-1 3 5,-2 3-1,1 2 0,-2 3 2,3 2 3,-2 0-2,2-2-3,-1 4 1,1 1 5,0-2-1,0-5 1,0 3-5,-1-2 4,3-1-5,-3-3 6,2 1-1,1-1 1,-2-3 4,0-2 5,0 1 8,2-6 5,-3 2 13,2-1-5,-4-2-7,1-3-1,-2 1 1,-2 1-10,-1-4-22,0-1-20,9 0-22,-16-1-24,5-1-33,2-3-41,1 3-36,2-5-41,-1-1-46,3 1-98,0-3-117,4 3-182,2-3-154</inkml:trace>
  <inkml:trace contextRef="#ctx0" brushRef="#br0" timeOffset="109806.01">18745 5732 1898,'10'-2'31,"-3"0"15,-1 0 21,3 0 20,-3-1 11,3-1 2,-1-1-7,2 2-5,-2-2-4,6 3-7,-4-3 0,2 3-5,4 2-5,-3-3-9,-3 3-6,5 3-1,-4-3-5,1 2-4,-2 3-6,2 0 2,-6 0-7,2 5 0,-6 0 1,3-1-3,-8 0-1,-1 1-3,0 4-6,-4-3 3,-3 0-2,-2 1-5,-3 1 1,-5-1-1,3 1 2,-1-2-1,0 1-3,-1 0 0,6-2 2,-1-1-5,3-2-4,-1-1 2,2-1-2,3 1-2,0-1 2,0 0 0,2-2-2,4 2-3,2-5 5,0 0 1,13 4-7,-2-4 6,3 0-3,6 3-3,1-3 3,5 0-15,1-3-20,3 3-35,-1 0-42,3-4-44,-1 1-54,4-2-63,-3 0-154,-3 0-66,1-1-149,-3-1-135</inkml:trace>
  <inkml:trace contextRef="#ctx0" brushRef="#br0" timeOffset="110444.64">19539 5669 1789,'0'-8'8,"0"3"20,0-2 20,0 7 27,0-7 23,0 1 7,0 6-8,2-5-12,-2 5-11,2-4-6,-2 4-6,0 0 1,0 0-2,0 17-3,-2-10 1,2 5-4,0-2 1,-2 3-8,2-2-5,0 3-2,-2-1-5,2 1-4,-2-2 1,2-2-8,-2 0 3,2-1-2,-2-1 5,2 0 5,-2-1 13,2-1 11,0-6-1,-2 5-5,2-5-8,0 0-6,0 0-3,0 0-8,2-20-2,-2 11-4,2-5-3,2-2 2,-2-2-10,2-6 3,1 2-3,3-2-1,-2-1 3,-2 4-2,3 0-5,-2 3 0,1 1 5,-2 4 8,0 0-8,0 0-1,-1 4 1,2 2-4,-1 1 3,3 2 4,0 3-3,-7 1 2,14 3 6,-3 5 7,-3-1 1,5 5 4,2 3-1,-3 1 3,6 3-3,-2-2 1,1 0 0,0 2-4,2-1-1,-1 0 1,0-1-5,-1-2 0,0 1-2,0-1 5,-2-4 9,-2 1 13,-3-5 10,1 3 21,-2-5 13,-1 2 2,2-4-8,-1-3-8,1 0-8,-10 0-6,20-7-8,-12-1-4,4-2-6,0-7-4,0 0-6,-1-5-2,3-4-4,2-3-5,-6-3-3,2 1-3,-2-4-2,2 0-1,-6 7-5,0 3 1,-4 0-3,1 4-21,-2 4-35,-1 0-41,0 4-35,-4 2-26,0 3-40,-2 3-46,0-2-49,2 5-66,4 2-126,-16-1-154,10 1 88,6 0-274,-12 1-304</inkml:trace>
  <inkml:trace contextRef="#ctx0" brushRef="#br0" timeOffset="112581.02">21788 5204 2195,'6'-15'-51,"-1"1"17,-1 4 21,-2-2 13,-2 2 17,1 1 22,-1 3 12,-1-1 4,1-2-2,0 1-2,0 6-7,-2-5-5,2 2-2,0 5-7,-2-8-2,2 8-4,0 0 7,0 0 3,0 0-1,-7 20 2,7-10 3,-2 2 0,0 3-2,0 3-1,2-3-2,-4 4-4,2-2-3,-3 3-1,3-2-1,-2-1-4,2 1-1,-3-6-2,3 4-1,0-5-1,-3-2-1,4 1-3,-1 0 1,0-2 4,2-1-2,-2-3-3,2-4 1,0 0-1,-6 2-3,6-2-1,0 0-1,-7-19-2,7 9-2,-3 1 1,1-6 1,2 1-2,-2-3 3,-1 0-3,2 2 0,1-2-2,0 1 3,-2 3-2,2 1 1,0 1-1,0 1 1,0 2-3,0-1-2,2 4-1,2 1 4,3 2-2,-7 2 4,19 3-2,-9 4 3,6 3 0,-4-2 4,5 8-2,-1-1 2,2 2-2,-3 1 0,2-2 0,0 1 0,-1 0 0,0-3-1,-4-1 0,1-2 1,-4 1 4,1-2 10,-2-2 9,-1-1 15,1-3 0,0-2-5,1-2 0,-9 0-3,15-11-3,-9 3-3,0-1 2,1-6-7,-2 1-3,1-3 4,-4-5-13,2 3-2,-2-1-5,-2-1-10,2 1-7,-2 3-14,0 0-13,-2 2-20,0 4-28,-1-1-18,-2 5-22,1 1-23,-1 4-22,5 2-27,0 0-18,-16 5-52,15 2-115,1-2-252,-2 1-134</inkml:trace>
  <inkml:trace contextRef="#ctx0" brushRef="#br0" timeOffset="112873.28">22395 5093 1724,'5'-9'-31,"0"0"20,-2 1 23,0 0 18,-1 3 22,0 0 18,0-2 14,-2 1 8,1 1-2,2 1-3,-3 4-10,2-7-9,-2 7-9,0 0 6,0 0 4,-6 18 3,0-2-2,-3 5 2,0 3 5,-1 7-4,-3 4-6,-1 6-4,-5 3-9,4-1-3,-5 1-6,4 0 0,-3 0-4,-1-2-9,4 0 1,-4-4-7,6-6-21,-1 1-18,0-4-31,2-7-30,3 1-32,0-2-43,0-2-35,3-2-25,2-6-33,3 0-112,-1-2-322,6-4-172</inkml:trace>
  <inkml:trace contextRef="#ctx0" brushRef="#br0" timeOffset="113279.26">22337 5734 1842,'10'-4'0,"-4"0"23,1 0 20,-1 1 17,0-1 11,0-2 8,1 1 2,1 0-1,-1 1-5,1-1-3,1 1-8,-3 0 0,4 2 1,2-1-8,-2 1-4,1 2-4,-3 0-3,-8 0-2,17 3-2,-8-1 2,-3 4-5,-2-2 6,0 3-2,-2 3 2,-4-2 1,0 1-6,-2 5 0,-4-2 2,-1-2-10,-4 2 0,1 1 0,-3-2-5,-3 3-6,6-4 3,-2-2-4,-2 5 1,3-6-4,2 1-3,2-1 3,-1 1-7,-1-5 0,6 4 6,-1-4-6,0 1 10,0-1 0,-1 0-4,4 1 3,3-4 3,0 0-6,0 0-1,0 0 2,24-2-3,-15 0-9,12-1 4,-1-4 3,7 4-4,1-4-18,2 2-30,0-1-34,6-1-45,0-1-56,0 1-56,0-6-76,-2 5-151,-1-4-31,-3 0-153,2 0-139</inkml:trace>
  <inkml:trace contextRef="#ctx0" brushRef="#br0" timeOffset="115062.1">23145 5507 1652,'-4'2'-27,"4"-2"17,0 0 12,0 0 3,0 0 14,0 0 6,0 0 13,0 0 6,0 0 7,9-13 2,-5 5 7,2 2 6,1-4 3,-1 1 2,2-4 2,-2 1 1,4-2-1,-4-1-5,2-7-1,0 3-5,-1-3-3,1-2-4,-3 0-6,1-1-8,-2 0-5,3-2-2,-3 1-4,0-2-4,0 2-2,-1 2-5,2 2 4,-3 4 5,0 0 3,1 1-1,0 2 4,-1 2 1,-2 2-2,2 1 0,0-2-2,-2 2-3,2 3-5,-2-2-2,2 3 0,-2-1-6,2 3-4,-2-2 3,0-1-4,0 7-1,2-7-2,-2 7-1,0 0-3,0 0 0,0 0 5,0 25-1,0-11 6,1 4-11,-1 2 4,3 6-1,-1 2 0,0 0 2,1-1 0,1 5 0,0-3-3,-1 1 0,3-2 0,0-1 1,-2-1 0,2 0-1,1-4 1,-3 0-1,2-4 0,0-3 0,1 1 1,0-4 0,1-2 2,-2-2-3,2-4 0,1 0-3,0-4 7,-9 0-6,17-8-3,-9 3 2,0-6-5,1-2 2,-2 0 0,1-4 0,-2-3-1,0-2 1,1 1-2,-3 2 0,1 0 2,-1 2 0,-2-1 2,0 4 2,0 2 2,0 1 6,0 0-4,0 1-2,0 0 1,0 2-1,-2-1-6,3 5 3,-3 4-1,0 0 1,0 0-2,0 0 2,0 0-1,-7 17 0,5-5 2,0 2 1,2 2 0,-2 4 0,2-2 1,2 1-4,-2 2 3,2 1 2,0-2-5,5 4 3,-3-5 3,2-3-2,0 1 2,3-1-1,2-3 5,-1-2 1,3-1 2,0-3 1,1 0-4,1-4 6,-3-3 2,4-1 3,-2-1 0,0-5 2,-2 0 6,1-3-4,-3-1-2,1-5-3,-5 2 0,3-3-2,-5-2 4,0-1-11,-2 1 0,-2 2 0,-2-2 0,-2 4-3,0 0 1,-2 2-4,-3 0-2,0 1-7,-1 2-3,-3 3-16,3-1-8,0 4-17,-4 1-17,4 1-22,1-1-24,-1 6-27,1-1-26,3 3-24,-1 1-39,4-1-28,3 3-85,0 0-85,10-1-197,-2 0-120</inkml:trace>
  <inkml:trace contextRef="#ctx0" brushRef="#br0" timeOffset="115644">24018 5357 1600,'12'-4'-14,"-1"2"26,0-3 34,-5 3 19,2-6 23,-4 0 13,4 0 15,-4-1 5,2 0-6,-4-2 2,0 3-1,0-2-5,-2 0-11,0 1-3,0 0-3,-2-1-16,-2 3-3,-2 0-1,-1 3-14,-2 0-7,-1 4-7,-2 3-3,-2 1-3,0 4 2,1 1 0,1 0-5,-2 4-3,1-1-4,6 3-9,-4 2 2,2 0-1,3-1-2,2-1-2,0 0 0,4-2 0,-3 0-2,6-5-1,1 1 2,0-2-1,2-2-5,3-2 0,-1-2-5,1-1 2,-9 0 0,18-4-2,-6-1 2,-4-2 0,2 2-1,-1-4 0,-1-3 2,1 1-4,-1-2-7,-1 0 7,-3 1 4,0 0-5,0 3 9,0 1-5,-2-1-3,0 4-6,4-2 1,-4 1-1,-2 6 4,0 0-1,0 0 0,0 0-3,0 0 2,0 24 1,-2-13-6,2 2 2,0 5 2,-3 1 1,3 1 3,0 1-4,3 2 3,-3 2-1,2 0-5,-2 1 6,2 1 1,0-3-6,0 1 5,0 0 0,0-4-2,0-2 6,0 0-7,-2 0 8,2-2 0,-2-4 0,0 1-1,0-2 8,-2 0 0,0-4 1,0 4 5,-2-4-5,-2-1-4,-2 1 1,2-2 1,-2-1-4,-2-1-14,1-2-13,0 1-16,-1-3-22,-1 0-27,3-3-28,-2 1-33,0-4-29,3 3-30,2-3-34,-1-2-68,4 1-122,0-1-62,2 1-123,2-2-111</inkml:trace>
  <inkml:trace contextRef="#ctx0" brushRef="#br0" timeOffset="116144.33">24323 5692 1739,'0'0'14,"0"0"12,0 0 13,0 0 22,8-4 15,-8 4 6,0 0 9,6-4 1,-6 4 1,5-6-5,-5 6-4,3-5-5,3 3-1,-2-2-5,2-2 3,0 3-5,0-1 2,3 1-2,0 1-9,1-3 10,-1 2-4,3 1 3,-1-1-9,0 3-7,-1-2-6,0 2-4,2 2 3,-2 3-8,0-2 2,-3 2-6,-1 2-3,0 0 7,-5 3-13,-1-1 4,0 1-3,-3 2 0,-5 1-1,-1-2-3,-1 2-3,0 0-5,-6 0 4,6 2-2,-5-4-4,2 0 3,1-2-4,-1 1-3,2 0 1,0-1 5,1-1 0,4-2-3,-2-1 8,1 1 1,0-2 2,3 1 7,0 0 4,0-2 6,0 1-3,4-4 0,-2 3-2,2-3-5,0 0-4,14 3-2,-5-3-2,-9 0-2,23-3-3,-8 3-4,2 0 2,0-3-3,0 1-22,2 0-19,0 2-30,0-1-25,-1-1-33,2-1-47,-1 1-44,-2 0-57,2-1-49,-4-3-104,2 0-111,-3 1 27,-1-3-134,3 1-132</inkml:trace>
  <inkml:trace contextRef="#ctx0" brushRef="#br0" timeOffset="116979.62">24908 5455 1661,'3'-7'-18,"2"0"10,-1 1 20,-2-2 20,3 2 17,-1-1 19,-2 2 13,2-2 6,-3 0 9,2 4 6,-1-4 0,2 3 1,-2 1-6,-2 3-7,5-6-8,-5 6-9,0 0-5,0 0-1,0 0-1,0 0-2,4 15-5,-4-6-8,0 2 2,0 2 1,-2 0-5,2 0-7,-2 4 1,2-1-4,-3-1-7,3-2-1,-2 3-1,2-3-4,0-2-5,-2 1-2,2-3-3,0 1 3,0 0-1,0-3-1,-2 1 4,2-3 5,0-5 8,0 8 0,0-8-7,0 0 0,0 0-3,0 0-5,0 0 1,0 0 0,6-23-2,-3 14-7,1-7-1,-1 1-2,1 0 0,-1-3-3,4 1 0,-3 0-4,0 1 4,3-1 1,-3 2 0,0 2 0,0 0 1,-1 3 1,0 0-1,2-1 0,-2 4 0,-1-1 1,0 1-3,2 1 3,-4-1-1,2 2-3,2 0 0,-2 1-4,-2 4 0,4-6 4,-4 6-4,0 0 2,8 0-2,-8 0 3,10 8-4,-4-5 3,-2 6 1,2-2 1,1 1 4,-1 3 0,-1 0 2,3 2 1,-2 3-3,1-3 3,1 3 0,-2-4-9,2 2 7,2 0-7,-4 1 9,2-2-2,0 1-2,1-4 1,-3 4 0,3-4 5,-3 1 5,3-1 4,-3-2 4,-2-1 0,2-1 3,1 1 4,0-3-2,-3 2 9,-1-2 5,2-1 1,0-1 3,-5-2-3,10 2-2,-10-2 5,0 0-2,15-4-4,-10 1 0,0-1-1,2 0-2,-3-2-3,0-1 0,2-1-4,-2-2-2,-2 0-2,6-1 0,-7 0-6,4-5-1,-3 1-2,2-2-5,-2 2 0,-2-1 0,4-2-2,-2-1-4,-2 0 5,4 1-1,-4 0 2,2-1-6,-2 1-1,2 1 2,1 2-3,-3-1-3,0 6-1,0-2-16,0 0-17,2 1-18,-2 1-29,0 2-30,2 1-34,-4 1-39,4 2-44,-2-3-31,0 7-45,-2-4-65,2 4-169,0 0-32,0 0 77,-13 0-178,13 0-162</inkml:trace>
  <inkml:trace contextRef="#ctx0" brushRef="#br0" timeOffset="135687.31">1886 7354 569,'0'0'106,"0"0"-21,0 0-20,0 0-8,0 0-9,0 0-4,-2-7-5,2 7-3,0 0-2,0 0 6,0-5-2,0 5 1,0 0 3,0 0 1,2-6 0,-2 6 5,0 0 4,0 0-2,2-5 2,-2 5 0,0 0-2,0 0 1,0 0 3,0-7-4,0 7-4,0 0-2,0 0-4,0 0-5,0 0-4,0 0 1,0 0-7,0 0 1,0-5-3,0 5-6,0 0-5,0 0-8,0 0-13,0 0-10,0 0-12,0 0-15,0 0-8,0 0-9,0 0-8,0 0-5,0 0-12,0 0-4,0 0 0,4-6 0,-4 6 4,0 0 2,0 0 7,0 0 14,0 0 11,0 0 7,0-6 11,0 6 5,0 0 5,0 0 10,0 0 3,0 0 4,0 0 1,0 0 5,0 0 6,0 0 5,0 0 3,0 0 8,0 0 7,0 0-6,0 0 8,0 0 0,0 0 4,0 0 1,0-5 2,0 5-5,0 0 4,0 0-4,0 0 1,0 0-1,0 0 1,0 0-2,4-3 3,-4 3 3,0 0-1,0 0 1,0 0 1,0 0-5,0 0 3,0 0 1,5-5-1,-5 5 0,0 0 1,0 0 3,0 0 2,0 0 0,0 0-1,0 0 3,0 0-2,0 0 3,0 0 0,0 0 0,0 0 2,0 0-1,0 0 5,0-6-6,0 6 1,0 0 0,0 0-3,0 0 2,0 0-1,0 0 0,0 0-4,0 0 3,0 0 2,0 0-8,0 0-2,0 0 3,0 0-5,0 0-2,0 0-1,0 0-3,0 0-1,0 0 0,0 0-9,0 0 5,0 0 6,-13 18 5,4-9-1,-1 4 0,-5 2 1,0 4-2,-4 5-3,-3 0 2,1 1-3,0 0-4,1 0-1,-2 0-2,1-2-2,2 1 1,0-2-3,2-2-3,2-1 1,0-2 0,1-2 0,3-4-2,2 2 0,-1-2-2,3-2 2,0-1 0,-1-1 1,2-1 2,0 1 8,2-1 1,0-2-4,-3 1 3,5 0-5,-2-1-4,4-4 2,-6 6 0,3-3 3,1 0-4,2-3 0,-4 5-2,4-5 3,-4 5-2,4-5 0,0 0-2,0 0-4,0 0 4,0 0-5,0 0 4,13 2-5,-13-2 3,21-2-3,-7 0 2,5-1-6,9-2 2,2 2 1,6-3-4,6 1 6,1-3-2,1 0-3,1 2-6,-1 1-9,-4-1-9,-3 2-16,-8 0-17,-2 1-24,-4 1-23,-1 0-18,-8 2-36,1 2-39,-6-2-65,-1 0-130,-8 0-62,0 0-145,0 0-98</inkml:trace>
  <inkml:trace contextRef="#ctx0" brushRef="#br0" timeOffset="135956.05">1962 7611 1728,'-4'-7'83,"0"2"9,2 1 1,0 0-2,-2-2 5,4 6 9,-6-6-1,6 6-6,0 0 1,0 0 8,0 0-4,0 0-5,6 25-4,-4-11-5,0 3-6,0 2-9,-2 1-9,2 4-3,-2 0-8,2 3 0,0-1-8,-2 2-13,0-2-17,2 1-14,-2-4-26,0-3-32,0 2-37,0-3-44,0-2-46,0-4-55,2 0-141,0-3-95,0-4-201,2-2-171</inkml:trace>
  <inkml:trace contextRef="#ctx0" brushRef="#br0" timeOffset="136703.28">1903 3023 1814,'-15'0'-58,"0"0"13,0 0 13,0-2 10,3 2 9,1-2 13,-2 1 16,1 1 9,1-2 2,1 2 4,1-3 5,-2 3 2,4-1 3,7 1-5,-11 0-3,11 0 1,-14 0 1,14 0 1,-5-5-1,5 5 3,0 0-1,0 0-1,20-11-3,-7 6 0,2-3-4,4 2-5,2-1-2,5-3-3,0 2 0,3 1-5,-1-1-18,0 1-31,2-1-30,-2 0-41,-1 3-62,1-4-146,-4 1-257,-8-2-73</inkml:trace>
  <inkml:trace contextRef="#ctx0" brushRef="#br0" timeOffset="137200.78">755 4610 1549,'7'-11'-5,"-5"1"20,2 3 5,-2-1 3,-2 4-4,2 1-5,-2 3-1,0 0 1,0 0 7,0 0 9,0 0 6,-4 26-2,2-11 3,0 7-1,0 2 1,2 6 1,-3 10-2,1 2 0,0 8-7,0 4 0,2 1-1,0 1-2,0-3-10,-3 1-22,3-10-16,0-2-24,0-10-29,0 0-22,0-5-14,0-8-38,-2-5-115,2-7-199,-2-3 29</inkml:trace>
  <inkml:trace contextRef="#ctx0" brushRef="#br0" timeOffset="137490.04">623 4521 1245,'0'-17'26,"3"-3"18,-1 5-5,0-1 4,4 3 1,1-2 15,1 0 4,5-2 7,4 1-6,2 1-1,6-2-1,3 4-6,-3 1-3,3 5-4,-1 3-3,-1 2-6,-3 4 1,2 2-1,1 5-6,-5 2-5,-1 5 4,-4 1-3,-6 5-1,-3 0-2,-5-1 0,-6 4-3,-3-3-1,-3 4-4,-8 2 1,-2 0-5,-6 3 4,-1-3-2,-1-5-10,1 3-19,-2-3-21,4-3-26,3-3-28,2-4-33,3-1-47,3-4-97,1-3-334,4-5-98</inkml:trace>
  <inkml:trace contextRef="#ctx0" brushRef="#br0" timeOffset="137885.82">1231 4539 1659,'7'-1'13,"-1"-1"1,-5-2 11,-1 4 16,0 0 15,0 0 11,-7-8 1,7 8 1,-17 4-2,6-3-3,1 6-6,-6 2-3,2 1-2,2-1-7,-6 7 0,6-1-6,-2 1-3,4 3-2,-1-1-5,2 2-1,6-2-1,1 1-1,0 0-1,4 0-2,2 1-1,0-3 1,4-1 3,4-1 3,-2-2 1,5-2 0,-3-4 0,6-1 0,-5-2 1,6-4-2,-3-2-3,1-4 0,1-3-4,2-2-4,-2-4-1,-2-3 0,-3-3-5,-3-3-2,-1 0-1,-7-2 0,0-3-2,-2 3-2,-2-2-2,-4 6-1,-3 1-3,-4 4 3,-1 2-5,-4 1 2,2 7-10,-3 1-7,-2 4-12,-1 2-15,1 3-19,-2 2-23,2 4-27,4-1-20,2 3-34,1-1-48,5-1-130,3 1-316,2-2-157</inkml:trace>
  <inkml:trace contextRef="#ctx0" brushRef="#br0" timeOffset="138070.29">1524 4475 1764,'2'-6'-4,"2"3"7,-4-4 0,2 4 3,-2 3 2,0-13 3,0 8 2,-2 1-8,2 4-17,0-7-34,0 7-32,0 0-20,0 0-41,0 0-107,-10 2-159,10-2 84</inkml:trace>
  <inkml:trace contextRef="#ctx0" brushRef="#br0" timeOffset="138259.6">1509 4591 1143,'4'8'38,"-2"-3"2,-1 1-5,3 1 3,-2-1 9,0 1 13,-2 0 9,2 1-2,-2-1-5,2 2-6,2-2-2,-2 5-6,0-1-3,2-2-4,0 4-7,4 0-26,-3 0-33,2 1-27,1-1-34,1 1-30,-5-3-74,5 0-292,-1-2 12</inkml:trace>
  <inkml:trace contextRef="#ctx0" brushRef="#br0" timeOffset="138708.05">1746 4659 1424,'-2'-7'48,"0"0"9,0-1 11,-1 3 10,2 1 9,-1-3 1,2 7-13,-2-5-5,2 5-6,0 0-3,0 0-2,0 0-3,-5 19-3,5-8-4,2 0 0,1 3-3,-1 1-4,1 2-6,2 0 3,-3 0-7,1 0-2,-3 1-3,3-1-3,-1-2-1,0-2-1,0 1-1,-1-4 2,-1-1-6,0-4 5,3 2-2,-3-7-2,0 0-4,0 0 0,0 0-8,3-18-4,-1 5-4,0-2-5,3-2-1,-3-2-2,1-2 1,4-1 2,-4 2-2,3 3 2,-1 0 0,0-1 3,1 3-2,1 2 0,0-1 0,1 4-2,0 3 5,0 1-1,3 2 8,2 4 3,0 3 9,-1-2 1,6 5 2,-4 1 4,0 3-3,4 2-1,-1 1 1,-2 0-3,2 1-1,-3 2 1,0-4-2,-3 3-1,-1-1-2,1 0-5,-1-1-17,-2-4-29,0 1-24,-1-3-29,-3-1-20,4-1-49,-4-2-93,6-3-182,-2-7-189,0 0-123</inkml:trace>
  <inkml:trace contextRef="#ctx0" brushRef="#br0" timeOffset="138990.22">2421 4118 1719,'2'-5'34,"0"1"14,-2 4-6,2-6 0,-2 6 7,0 0 2,0 0 8,0 0 9,0 0 9,-2 19 3,2-4-1,0 4 3,0 5 2,2 5 3,1 8 2,2 1-9,0 0-3,2 2-8,1 1-9,1 5-1,-1-7-6,0 1-6,4-4-3,-4 0-5,0 1-2,3-7-8,0 1 3,-3-5-4,0-4-14,3 2-12,-2-5-20,1-4-21,-1-3-33,3-3-48,1-1-53,2-5-59,-3-4-131,4-3-124,-6-3-145,1-8-128</inkml:trace>
  <inkml:trace contextRef="#ctx0" brushRef="#br0" timeOffset="139168.62">2358 4493 1915,'-19'-1'58,"6"-2"4,3 2 10,1-3 6,3 0-4,4-3-9,6 1-9,7-2-4,3-1-16,10-3-30,7 1-36,7-2-57,9-1-65,-1-1-181,6-2-304,-5 2-134</inkml:trace>
  <inkml:trace contextRef="#ctx0" brushRef="#br0" timeOffset="141537.9">922 8179 931,'0'0'205,"4"4"-90,-4-4-36,0 0-12,0 8-5,0-8 9,-2 8 6,-2-3-8,-2 5 5,-1 2 1,1 1 6,-4 5 1,-4 4 6,4 0-4,-4 5 6,-2 2-6,2 4 0,1 1-5,1 0-2,0 2-9,4 1-3,2-1-11,0 1-4,4 0-8,0-7-3,-1 3-2,6-3-1,3-1-9,-1-1-13,4-3-24,2-4-28,2-1-35,4-5-42,2-1-55,3-4-52,1-6-109,-1-6-109,3 0-107,1-4-49</inkml:trace>
  <inkml:trace contextRef="#ctx0" brushRef="#br0" timeOffset="142175.1">1354 8521 1552,'0'0'26,"0"0"13,0 0 7,-4-4 16,4 4 20,0 0 9,0 0 2,0 0 0,0 0-11,0 0-9,0 0-5,0 0 0,-8-2-4,8 2-6,0 0-4,-4-4-7,4 4-3,-5-5-6,3 0-5,2 5-4,-2-11 1,0 3-5,2 1-4,0-3-1,0 1-4,0-1 1,2 0-4,0 1-4,0 0 0,3 1 1,-1 1 1,0-1-3,2 1-2,0 2-4,1 3 1,4-1 0,-1 6 0,-1-2 3,5 5 1,-1 1 6,0 3 3,1 3-3,2 2 4,-5 1 2,3 3 1,-4 1 1,1 2 2,-6 0 3,1 1 2,-6-2-3,0 4 1,-6 4-3,1-5 3,-3 3-6,-3-1-3,0-2 1,-1-2 1,-2 1-1,2-5-2,-2-1-3,1-2 1,2-4-6,-2-2 2,3 0 1,0-7-4,-2 3-1,2-7 2,10 2-3,-17-5 2,8-2-3,5 2 1,-2-1-1,2 2-4,-1-1 2,1-3-4,2 2 4,0 1-1,2 5-6,2-10 2,0 5 0,-2 5 1,9 0 4,-9 0-1,12 0-2,-1 5 2,0-2 1,0 6 9,6-4 0,-1 3 1,1 3-3,2-2 2,0 4-6,-1-5 4,0 4-5,1 0 5,-2-1-3,-2-4 0,1 4-8,0-4-14,0 0-19,2-1-18,-3 0-27,1-3-29,-2-1-35,2 0-37,-1-2-56,-2-2-111,-1 0-135,1-3-152,-1-2-133</inkml:trace>
  <inkml:trace contextRef="#ctx0" brushRef="#br0" timeOffset="142623.03">1896 8355 1680,'-4'-9'-31,"0"1"16,0-2 15,1 2 19,1 1 14,0 1 17,2-1 3,0-1-3,0 1-6,0 1 0,2-1-4,3 0-4,-1 2 4,2-1-1,1 2 1,1 0 2,1 1-2,-1 0 2,2 2-2,-10 1 6,20 1-5,-10 4-3,-1-4-2,-1 3-1,1 3 2,-1-2-1,-1 3 1,-3-1-2,-2 2-1,0-1-3,-2 4-3,-2-3 1,0 1-2,0 1-1,-2-1 0,-1-1-2,1-1 4,2-1-3,-2 1 2,-1 0-3,3-4-2,0 3 2,-1-1-5,2-1-4,-1-1-2,2-4-2,-3 10-2,3-10 1,0 5 3,3-1 0,0 1 1,4-5-2,4 3 3,0-3-3,3 2-1,8-4 2,-2 2-7,2 0-12,1-3-23,1 3-31,1-5-44,0 1-47,2 1-54,-3-1-115,2-4-148,-5 3-160,0-5-125</inkml:trace>
  <inkml:trace contextRef="#ctx0" brushRef="#br0" timeOffset="143060.46">2564 8117 1695,'-5'-7'-35,"5"3"19,-2-2 24,2 6 26,-4-7 19,4 7 17,-5-7 9,5 7 6,-2-3-1,2 3-3,0 0-4,-4-5-5,4 5-10,0 0-6,0 0 0,0 0 7,0 0 7,0 0 5,17 10 4,-10-3 2,5 5-4,1 0 4,4 2-1,5 4 1,3 3 4,1 2-8,7 4-4,1 1-6,2 1-3,11 12-2,-10-6-16,-3-2 7,-2 1-5,-4 0-10,-5 0 6,-7-1 0,-2-1-3,-8 2-3,-6-3-6,-6 5-6,-8 1-8,-5 2-37,-4 1-40,-4-3-50,-3-2-68,1-2-81,-5-4-139,0-4-138,4-9 44,3-2-176,0-5-161</inkml:trace>
  <inkml:trace contextRef="#ctx0" brushRef="#br0" timeOffset="149113.21">6800 7445 2411,'7'-2'58,"-7"2"-38,9-2 16,-9 2 20,6 0 3,-6 0-9,0 0-2,8 5 4,-5 1 2,-1 2 3,2-1 1,0 4 3,0 3-1,1 4 3,-3 0-3,1 3-5,5 4-3,-4 0 1,0 1-5,0-1-9,0 2 1,0-1-6,0 0 2,0 0-7,0 0 0,0-4-6,-2-1-9,2-2-25,-2-2-29,0-2-40,-2-2-36,2 1-32,0-1-55,0-3-48,0-1-133,0-1-97,3-5-179,-1 1-157</inkml:trace>
  <inkml:trace contextRef="#ctx0" brushRef="#br0" timeOffset="149879.76">7301 7637 1747,'4'-8'27,"2"-1"22,-2 3 14,0 3 14,-1-4 15,-1 5 15,0-4 6,-2 6-4,6-3-14,-3-1-14,-3 4-3,0 0-5,0 0 1,0 0-10,0 0 0,0 0-1,10 14-1,-10-11-4,0 2-2,0-5-4,-2 11 2,0-5-8,0-3 0,2-3-2,-7 8-2,4-4 0,3-4-1,-10 3-9,6-1 0,4-2-5,0 0-1,-18-8-4,14 3-4,-4-5-3,4 3 1,2-5-2,-2-1-4,2-1 1,2 2 0,0-5-4,2 3 1,0-1-2,2 1-2,0 2 2,6-5-3,-4 6-6,4-2 5,3 2 3,-2 0 2,2 3 0,1-1 4,0 2-1,4 3 9,-2 3 1,3 1 0,1 0 1,1 5 11,-2 1-8,2 4 5,-1 1 3,0 4-3,0 4 9,-2 4-2,0 2 2,-6 1-3,-1-1 0,-5 2 2,-4 2-2,-6-1 0,-4 5-7,-3 2-1,-3-3-4,-8 4 3,3-8-5,0 0-2,-2-1 0,2-2-2,-2-2-1,3-6 0,2 0 1,0-3-1,2-4-1,1-1 2,0-4 4,0-1-2,3-4-3,2 0-1,8 0 0,-15-9-5,11 1 1,0-1-3,4 0 0,-3-2 1,6 0-4,-1 1 4,2-3 1,4 4 4,1-3 4,-1 3 6,2-1-2,2 3 4,-1 0 2,5 4 6,-2 1 0,4-1 4,-2 3 4,6 3 2,-1 1 0,5 0-2,-1 3-4,0-1-1,3 3-1,2 1-1,5 1-2,-3 1-4,0-3-1,-1 1-3,-1-1 3,-2-3-5,-1 1 0,1-3 3,0-1-2,-5-1 2,1-4-2,-1-3 2,4-3 5,-3 1-4,-1-4-2,-3 0-2,0-3-2,-3-3-5,-3 0 2,0-4-9,-4 1-31,-2-4-36,-4 0-46,0 0-62,-1 4-54,-3-2-80,-3 2-86,-1 3-164,0-1-85,-4 3 63,0 2-381,-2-1-432</inkml:trace>
  <inkml:trace contextRef="#ctx0" brushRef="#br0" timeOffset="152809.04">12804 7404 1418,'0'-9'202,"0"3"-64,0 0-32,0 1-6,0-2 3,0 7 4,0-7-4,0 7-13,0-6-11,0 6-5,0-5-9,0 5-10,0 0-4,0 0 7,0 0 7,0 0 0,0 26-2,0-14-3,0 3 7,-2 4-2,0 2-8,0 4-6,-2 2-2,2-1-7,-2 3-2,0 0-2,-3 0-6,3 0 0,0-2 0,-1 0-2,1-1-23,-2-2-20,1 0-26,1-2-30,-2-4-33,4-2-33,-5 0-35,6-3-21,1-2-28,0-4-64,1-1-102,4-2-274,-5-4-156</inkml:trace>
  <inkml:trace contextRef="#ctx0" brushRef="#br0" timeOffset="153287.05">13186 7404 1676,'4'-9'-52,"0"2"23,-2-2 30,0 4 24,2-3 17,-2 0 26,1 3 18,0-3 6,-3 3 12,2-1 2,-2 6 3,2-10-1,-2 7-3,0 3-9,2-8-10,-2 8-9,0 0-5,0 0 10,0 0 1,0 0 0,-9 19-1,4-8 7,1 3-1,-2 3-11,-2 6 4,2 2 2,-1 2-4,-2 2 0,3 3-8,-2 1-3,3 0-4,1-3-5,0-1 1,0 1-4,4 1-2,0-2-12,0-1-2,2-3 0,0-4-6,2 4 5,3-5-10,-1-3 1,2-1-4,1-1 2,4-3-4,-1-1-4,6-3 0,-4-3-2,2-2-1,2-3 0,-1 0-2,1-4-2,-1-4 1,-1 0-1,1-4-2,-2-2 0,-5-1-3,0-2 0,-3 4 4,-2-2-4,-5 2-2,-2 2-1,-6 0 0,-2 4-3,-5 2 1,-2 1 1,-2 2-18,-1 2-31,-6 6-44,0-1-46,1 2-63,-1 4-73,1-4-74,2 6-188,0-1-18,3 1 70,0-1-203,4 1-178</inkml:trace>
  <inkml:trace contextRef="#ctx0" brushRef="#br0" timeOffset="156102.1">16803 7345 1888,'0'-7'-17,"-2"3"22,2 4 20,0 0 14,0-10 12,0 10 8,-2-3 5,2 3-1,2-6-5,-2 6-3,0 0-6,0 0-6,-2-7-9,2 7 0,0 0 7,0 0 6,0 0 4,-8 20 0,2-10 1,-3 3 0,2 0-2,-3 9-1,-5 2-2,0 3-4,-4 1-4,-1 2-3,0-3-5,0 4-2,-1-5-5,2 1 1,2-2-2,1 1-4,0-6 0,4-3-4,-2 0-9,7-3 3,-4-2 1,4 0 3,-1-3 1,1 1 0,2-3 1,0 0 5,1-1-3,2-1-3,-1-1-4,3-4 3,0 0-3,5 7 1,-1-4-2,3-2 0,3-1-2,2 0-3,2 0 3,5 0-5,-1 0 3,2 0-1,0-1 1,4 1-1,-1-3 0,1 3-7,0-1-9,-4-1-6,1 2-4,-1 0-6,-2-2-13,2 2-6,-4-2-10,2 2-11,-5-2-16,1 0-14,0-1-33,0 3-31,-2-2-33,-4-3-58,3 0-111,-2 1-264,-1 0-126</inkml:trace>
  <inkml:trace contextRef="#ctx0" brushRef="#br0" timeOffset="156418">16886 7602 1718,'-2'-6'18,"-2"3"14,4 3 19,-6-4 11,6 4 16,-4-6 5,4 6-3,0 0-13,0 0-3,0 0 10,0 0 2,-6 13 3,4-3 4,2 2-6,-2 3-1,2 0-1,-2 2-9,0 3-5,0-2-6,0 4-3,0-1-7,-2-1-2,1 4-5,1-2-4,-4 2-1,1-2-8,3-3-15,-4 0-25,1-1-24,1-4-26,0 1-27,0-1-37,2-2-29,2 1-44,-2-6-72,2 1-137,2-2-225,0-3-134</inkml:trace>
  <inkml:trace contextRef="#ctx0" brushRef="#br0" timeOffset="157321.51">17207 7810 1821,'0'0'25,"0"0"15,0 0 13,0-6 10,0 6 13,2-5 4,-2 5-5,2-6-8,3 3-2,-3-4-6,4 5-3,-2-7-2,3 1 0,2 1-3,-1-3-2,2-1 1,0-3-2,6-1-2,-4-2-2,3-2-4,-2 0-3,0-2-5,-1-2 1,2-3-8,-3-3-3,-2 0 1,2 0-4,-1-2-1,-1-1-4,-3-1-1,0 4 6,-1 1 1,-3-1 10,2 2-4,-2 3 0,0 0-1,0 6 1,0-2-2,1 5-9,-3 0 6,2 4-4,-2-1-3,2 1 2,-2 2-3,0 2-5,3-2-2,-3 4-1,0 5 2,0 0-2,0 0 4,0 0 2,-10 18 4,8-5 7,0 3 4,2 3-4,0 6 4,0 3 2,2 5 7,0 5-8,1 0-2,1 2 2,0-2-8,1 2-3,0-4 6,2 0-6,-1-2 3,1-5-6,-3 0-3,2-5 4,1 0 3,1-3-8,-1-4 5,1-2-3,0-4-4,4 1 0,0-5 1,0-1-8,2-2 1,-2-4-7,1-2-1,2-1 2,-2-5-2,1-1-12,1-4 5,0-3 3,-3-1-1,1-3 3,0 1-4,-2 0 1,-4 2 2,2-1 1,-3 5-2,2-2 4,-4 4 3,-1 0-1,4 1 7,-3 2-3,0 1 2,-2-1-5,1 2 1,-1 2 4,0 1-1,-2 3-8,0 0 8,0 0-3,0 0 8,-4 21 4,4-12-2,-3 4-2,1 0 5,2 1-5,-2 3 3,2 0 1,-2 1-5,2-1 1,0 1 2,0-1-3,2-5 1,-2 4-2,2-3 0,3-3 5,-1 0-2,2-1 9,3-4-2,-1 1-5,3-3 4,-1-3-2,4 0-1,-4-1 3,2-3-5,1-3 2,0-3-3,0-1-2,-3-7 0,0 1 8,0-4-10,-2 0-1,-4-2-3,-2 4 1,0 0 2,-4 2 0,-2 0-7,0 0 5,-5 3-5,-4 2-1,1 0 5,-1 2-4,-4 4-13,0 2-9,1-1-14,-2 3-14,1 2-15,0 4-20,0-1-25,4 4-29,-2 0-25,7 3-26,1 1-26,4-2-20,1 2-89,2-1-80,5 4-213,2-3-121</inkml:trace>
  <inkml:trace contextRef="#ctx0" brushRef="#br0" timeOffset="157922.03">18179 7674 1718,'13'-9'32,"-5"1"21,-1-1 22,2 0 20,-5-1 14,2 1 19,-2 0 1,2 0 4,-4-4-8,1 3-15,-3 1 8,5 0-8,-5-2 1,0 2-6,0 0-16,-6 1-8,2 3-8,-2-1-6,0 0-13,-2 5 2,-3-2-13,0 3 0,-2 4-1,1 0-9,-4 2-1,4 4-5,0-1 2,1 3-9,0 1 6,3 2-8,-1-2-6,3 2 3,2 1-9,2-1-6,2-2-2,0 0-7,2 0-4,2-2 2,2-4 1,5 1 0,-1-1 4,0-3-3,4-2-2,-2-2 3,2 0 4,-2-2-1,3-2 1,-3-3 1,1-1-2,0-2 4,-1-1 2,0 0 8,-4-1 5,0 1 5,0 2 2,-1-1 10,-3 3 3,1-1-9,-3 1 0,0 2-6,-2 5 2,0-6-9,0 6 7,0 0-5,0 0 1,-9 17-4,5-11 6,2 8-3,2 1 1,-2 2 0,-1 3 7,6 4-6,-3 3-4,4 1 5,0 1-3,1 5 3,-1 0-4,2 1 2,1-1-5,-3-4-4,0-1 3,0-1 1,-1-2 0,2 0-4,-3-6 5,0 2 5,1-5 7,-3-1-1,3-1 6,-6-2 2,0-2 0,-1 0-3,-2 0 1,0-4-4,-2 0-3,-1-1-1,1-2-3,-1 0-11,-4-2-25,3-2-28,0-2-32,0-1-21,0-2-30,2-1-29,-3-1-38,5 0-37,-1-2-32,3 0-34,2-2-85,0 2-101,2-4 8,2 2-120,2 1-97</inkml:trace>
  <inkml:trace contextRef="#ctx0" brushRef="#br0" timeOffset="158340.38">18463 7991 1712,'9'-2'37,"-1"1"24,1-1 15,-3-1 19,2 0 19,-2 1 5,4 1-3,0-2-3,0 1-8,1 0-5,2 2-2,-3 0-2,3 0-15,-3 0-3,4 4 4,-4-1-16,0 2-1,-2-1 3,4-1-6,-4 5 9,-3-1-11,0 1 14,0 2-6,-5 0 0,0 1-7,-2 0-4,-3 2-5,-1 1 1,-2 0-6,-8 2-9,2-3 5,-1 3-6,-2 0-3,0-5-7,1 1 8,-2 0-9,2 0-2,0-1-7,4-3 0,-1 1 0,3-1 2,-1-1-7,0-1-3,3-1 3,2 2-2,0-4 1,1 4 6,0-4 4,3 1 13,2-4 4,7 5 2,1-2 0,3-3-3,1 0-6,8 0 3,1 0-7,5-3-2,1 2 0,5-1-9,-1-2-4,2-1-29,-2 5-31,-1-4-41,2-2-32,-3-1-68,-1 2-71,-3-4-101,-2-1-216,-4-4 31,1-1 71,-4 0-225,-3-4-193</inkml:trace>
  <inkml:trace contextRef="#ctx0" brushRef="#br0" timeOffset="159203.21">19238 7533 1915,'0'0'-12,"2"-5"22,-2 5 15,0 0 19,2-6 14,-2 6 7,2-3-2,-2 3-4,0 0-5,0-6-1,0 6-5,0 0-5,0 0-4,0 0-4,0 0 8,0 0 0,0 0-5,0 0 1,0 0 5,0 0-5,15 9-2,-15-9-2,0 6 3,0-6-1,0 0 2,0 0-5,0 0 3,-6 8-3,6-8-2,-8 2-2,8-2-1,0 0-2,-11 0 1,11 0-2,0 0-1,-12-8-9,8 5 3,-2-2-2,2 0-1,1-2-3,2 0 1,1-1-4,0-1-2,0 1-2,0 1 3,4 0-2,-2-1-2,2 1-1,2-1-2,0 2-1,0-2 2,2 5-5,-3-4 0,6 4 4,-2 1 1,0 0-1,2 2-3,-1 2 4,0 0 0,1 4 0,-2-1-1,1 5 2,1 1 5,-2 1-1,1 3 3,-3 0-2,3 4 0,-4 1 3,1-1 2,-2 2 0,-1-1 5,-2-1 2,-4 3 2,0-2-3,-4 1-2,-4 0 1,0 0-7,-3-3 3,-2 2-5,0-5 1,-3 3-1,0-3 4,0-2-2,-2-3-1,5-3-4,-1 2 4,0-5-5,2 0 2,1 1-3,0-5-1,1-3 2,3 1 0,-1-2-3,2 0 4,1-1-7,2-2 2,1 1-3,0 0 3,4 1 4,2-3-7,0 4 2,2-1 4,3 0 3,4 2 2,-1 2 8,3-2 8,2 3-4,2 4 3,-1-3 3,4 4-4,-1-3-3,2 5-4,-2-1 3,5 1 0,-4-1-6,0-1 3,-1 1-4,-1 0-3,2 0 7,-4-1-5,2 1 1,-4 0-19,1-4-26,0 4-22,-4-5-33,1 2-38,-1-1-49,0-2-64,-3-2-58,0-1-132,-1-1-75,-1 1 34,-4-2-110,1-2-79</inkml:trace>
  <inkml:trace contextRef="#ctx0" brushRef="#br0" timeOffset="159645.49">19416 7000 1622,'-2'-11'-3,"4"0"26,-2 3 21,-2-1 11,4-2 10,-2 4 10,4-2 2,-2 2 0,4-1-5,-1 0 2,4 0 1,-1 2-3,5-1 1,-1 1 2,4 2-3,-2 1-5,-3 1 2,6 4-6,-1-1-1,1 5-4,-1 0-4,-2 1 1,-2 5-2,2 1-1,-4 1-3,-2 0-3,-1 4 0,-3-1-8,-2 2 2,0 1-6,-2-4-1,-4 3-2,2-1 0,-2-1-7,-1-2 0,-1-2-4,2 2-1,-2 0-2,4-6 3,-3 2-3,4-1-4,-5-2 3,4 1 0,0-4 4,0 3 5,2-2 2,2-3 1,5 1-1,0 0-5,0-2 1,3 0-2,6-2-3,-2 0-4,6 2-13,0-2-24,0-2-35,2 0-58,-3 0-67,-1-2-73,2 0-186,-1-1-95,-4 1 83,-3-4-149,1 3-102</inkml:trace>
  <inkml:trace contextRef="#ctx0" brushRef="#br0" timeOffset="161427.96">20091 7510 1682,'0'0'26,"0"5"16,0-5 13,0 0 7,0 0 7,0 0 6,0 0 1,0 0-5,0 0-4,26-4-6,-15 3 1,0-2-5,3 2-5,1 1-5,1-3-6,4 2-3,-4 1-5,2-4-18,-1 4-29,-1 0-31,0-3-39,0 6-41,-3-3-52,0 0-84,-2 0-394,-1 2-151</inkml:trace>
  <inkml:trace contextRef="#ctx0" brushRef="#br0" timeOffset="161615.05">20169 7732 1716,'-5'5'-2,"-1"2"37,-1-4 24,3 2 25,-1-2 16,5-3-6,-4 3-11,4-3-7,0 0-8,0 0-7,0 0-7,28-1-2,-16-1-6,6 2-18,0-3-30,2 0-43,-1 1-46,3 1-43,0-1-52,-1-2-120,-2-1-303,2-1-108</inkml:trace>
  <inkml:trace contextRef="#ctx0" brushRef="#br0" timeOffset="163190.55">21027 7503 1658,'0'0'-19,"0"0"14,16-5 22,-14 2 16,2-2 15,0 1 6,-2-1 10,2 2 5,-1-4 3,2 0 7,0 1 5,-2-2 1,-1 3 6,2-1-2,-4-1 2,2 0-4,-2 7-8,-2-11-10,-2 7-4,-1 0-7,-2 1-10,7 3 5,-16 0-3,3 0 4,-1 3-5,1 3 5,-4-1-4,1 2-6,4 1-1,-2 1-4,0 0-3,4 5-5,-1-3 3,3 2-4,2 2-6,2-1 2,1 1-1,6 1-7,-1 1 0,4 0 0,4 0-6,3 2-1,1 0-2,4 1 1,1-3 1,0 3 0,2 1-2,-4-4-3,0 0 1,0 0-1,-2 0 3,-3 1-9,1-3 5,-4-2-4,-1 1 6,1-1 1,-5 1-4,-2-3 6,-2 0-1,-2 1-1,-2-2 2,-2 1-5,-1-4 6,-3-1-5,0-1 4,-1-1-4,0-2 2,0-2 1,-2 0 1,1-4-3,-1-1-1,0-3 6,3-3-7,-1-2-1,3-3 0,4-1-6,-3-5 3,7 0 3,0 1-10,2-4-11,5 1-12,1-1-20,2 2-29,3 0-44,2-2-53,2 0-78,-1 7-185,0 0-95,-4-1 76,3 1-130,-2 0-86</inkml:trace>
  <inkml:trace contextRef="#ctx0" brushRef="#br0" timeOffset="164811.87">21621 6179 1495,'4'0'-73,"-4"0"15,0 0 8,10 5 9,-10-5 1,4 2 15,-4-2 3,2 2 3,-2-2 8,2 7 2,-2-7 10,0 5-5,0-5 2,1 6 6,-1-6 4,-1 8 10,1-2 4,0-6 11,0 9 3,-2-4 6,0 0 2,0 2 2,0-1-2,0 0 2,2 2 3,-2-3-3,2 2-3,-2 3 0,0-3 5,2 2-1,-2-1 3,2 2 6,0 0 0,0 1 2,0 3-2,0 1 1,-2 0-2,0 4 1,2-1 0,-2 3 0,2 0 1,-4 3-4,1 1 0,1 2-2,-2 1 0,2 1-1,-3 1 2,3-1-2,-2 1 4,2 3-4,0-3 1,-2 1-3,1 1-6,1 0 2,2-3 1,-2 3-4,0 1-3,2-3 7,0 3-9,0-1-5,0 0 1,-2 1-2,2-1 3,-2-1-7,2 1 4,-2 0-2,2 1-5,-5 3 2,4-4 7,-1 1-5,0-3 2,-3 1 2,0-1 1,1-1-8,0 0 1,0-1-1,-2 1-5,2-3 1,-3 3 0,0-3-1,3 3-6,0-4 2,0 1-1,2 1 2,0 0-2,-2-1-4,1-1-4,3 2 5,-2-6-3,0 2 0,2-2-4,0 1-3,0 0 8,-3-2-3,3 1 3,0 1-2,0-4 1,0 3 2,0-2-8,-1 1 5,1-2-3,0 2 5,-2-1-7,0-1 11,2 0-5,-2 1 1,2-2-11,-3 1 12,2-1 0,1-2-2,-2 2-6,-1-3 3,3 1 7,0-3 1,0 2 0,0 1 4,0-3 1,0 1 2,0-2 3,-3 1-5,3 0-2,0 1 3,0-2 2,3-1-2,-3 1 1,0-2-2,3 2-6,-3-1 1,2 2 2,-2-3 1,1 1-3,2 1 0,-3-2-1,2 1 3,-2-2 3,0 1 0,0-1-4,0-1 6,0 1 2,-2 0 2,2-3 2,0 3-5,-3 0 2,3-2-1,-1 1 1,1-1 1,0 1 2,-2-1 1,-1-1 7,3 3 3,0-1-3,0-7-5,-3 9-2,3-4-1,-1-1 2,1-4-6,0 8 0,0-8-1,0 7 0,0-7 3,0 0-1,0 8 6,0-8 4,0 0 3,-3 6 2,3-6 1,0 0-1,-2 4 0,2-4-4,0 0-2,0 0-4,0 0-2,0 0-1,-2 5-5,2-5-3,0 0-1,0 0-2,0 0-1,0 0 1,0 0-2,0 0-1,0 7-2,0-7-1,0 0-2,0 0 1,0 0-2,0 0 1,0 0-3,0 0-10,0 0-12,0 0-14,0 0-17,0 0-22,0 0-28,0 0-34,0 0-33,0 0-68,0 0-115,0 0-161,0 0-120,-6-16 61,-1 8-360,4-3-410</inkml:trace>
  <inkml:trace contextRef="#ctx0" brushRef="#br0" timeOffset="168812.83">21678 8715 142,'6'-4'48,"-6"4"-21,0 0-15,0 0 8,0 0 0,0 0-1,-4-7-2,4 7-3,0 0-5,0 0-1,-9-6 2,9 6-2,0 0-2,-6-2 1,6 2-2,-6-1-1,6 1-1,0 0 2,-16 0-3,16 0 1,0 0-1,-12 1 0,6 1-2,6-2 3,-10 2 0,10-2-1,-11 2 1,11-2-3,-9 2 2,9-2 0,-10 2 0,10-2 4,0 0-1,-11 0 5,11 0 5,-9 1-1,9-1 5,0 0 6,0 0 3,-8 0 1,8 0-3,0 0-2,0 0-1,-9 3 3,9-3-1,0 0-2,0 0-4,0 0 4,0 0-6,0 0-7,0 0 7,0 0-7,-12-3 4,12 3-3,0 0-3,0 0 1,0 0-3,-6-1 5,6 1 1,0 0 3,0 0-5,0 0 7,0 0-6,0 0-10,0 0 10,0 0-5,0 0 7,0 0-7,-13 0-1,13 0 1,0 0-4,0 0-2,-7-2 6,7 2 2,0 0-1,0 0 2,0 0-1,0 0 0,0 0 5,0 0-1,0 0-7,0 0 7,0 0-4,0 0 5,-2-6-9,2 6 3,0 0 5,0 0 5,0 0-9,0 0 4,0 0 0,0 0-2,0 0-4,0 0-1,0 0 2,0 0-2,0 0 1,0 0-4,0 0 4,0 0-5,0 0 7,0 0-4,2-8 2,-2 8-7,0 0 6,0 0 3,0 0-1,0 0-2,0 0 1,0 0-4,0 0 4,0 0 0,0 0-2,0 0-3,0 0 5,0 0-4,0 0 0,0 0 0,0 0 3,0 0-12,0 0 4,0 0 1,0 0 3,0 0-2,0 0 6,0 0-3,0 0-2,0 0 0,0 0 2,0 0-5,0 0 1,2 20-3,-2-17 3,0-3 5,0 8 8,2-3 2,-2 3 8,3-1-2,-1 3 3,-2 0-3,0 1 10,2 2-1,-2 1-1,0 1 1,0 2 3,-2 2-2,0 0 4,2 1-5,-3 1 4,1 0-1,0 3 4,2 2-1,-2 0-3,0 1-1,2 1 1,-2 0 3,0 1-4,2 1 3,0-1-7,0-1 0,0-1-1,0 1-2,2 0 0,0-4-1,-2-1-2,2 0-4,-2-2 1,2 0 2,-2 0-1,2 0-5,-2-2-1,2 2 2,1-1-2,1-3 0,-1 1-2,-2 1-1,2 0 1,-1-2-4,0 2 4,2-2-1,-2 3-3,2-4-1,0 4 3,-2-1-2,2-2 0,1 2 1,-2 1-1,-1 0-1,1-1-1,2 0-1,-3 2 3,0 1 0,2-2-3,-2 5 2,0 1 0,1 1 0,1-1-2,-2 3 2,0 2-1,0-2 1,2 0 2,-2 8 2,1-1 2,-1-4 1,0 3 0,-2-3 1,2 3 2,-2-2-2,2 6 3,-2 1 1,0-1-3,3 2-1,-1-4 1,0 4 0,0-3-2,0 4 1,-2-1 0,2-2-1,-2 1-3,2-1 1,-2 0 0,0 0-1,2-1 0,-2 2 0,0 2 0,2-3 1,0 3-3,-2 2 5,2-1-4,0 2 5,0 6-2,0-5 1,0-1 1,-2 2 0,6 6 1,-4-2 1,0 2 5,2-1 0,-2 1-2,0-9 3,2 7 0,-2-7-7,0 0 0,0 0 0,0 0-1,1-3-1,-1 2 3,-2-1 0,4-3-3,-2 4 1,-2-2 0,1 1-3,-1 4 4,0-2 1,3-1 0,-1 2-3,-2-4-1,0 3-1,0 2 1,3-1-1,-1-1-3,0-2 5,0 1-3,0 2 3,3 6-3,-3-5 0,0-2-1,0-1 1,0 2 0,-1-4 3,2 0 0,-1-4 2,0 2 1,0-1-1,-1 0-1,-1-4 0,3-2 3,-1 1-3,0-1 3,1 4 0,0-4-3,-1-1-2,2 5 3,0 1-5,-2-6 2,2 8-2,0-3 1,0 3 2,-2 0 1,3-1 2,-3 1-5,2 2 3,-2 2-1,3-1 2,-3-3-1,2 2 0,0-2 1,-2 1-5,3-1 1,-3-2 3,2-1 1,0 3 2,-2-6 1,0 2 1,2 0-3,-2-3 7,3 0 0,0 3-5,-1-7 3,-2 3 2,-1-1-4,4 4 0,-3-6 2,0 5 1,-2 0-2,2-3-3,0 5-1,-2-4 0,2 0 1,0 1 1,-2 1 1,0 2-5,2-5 5,1 1-2,-1 7 1,-2-8 6,2 2-6,-2-1 4,2 1 2,-2 2-2,0 0 0,0 1 2,-2-2-3,2 6-1,-2-2-1,0-2-1,-1 6-1,1-3 1,0 2-6,0 0 6,0 2 0,2-3 1,0 2-3,2-4-1,0-52 2,34 338-1065,-31-295 787,-5-1 463,4-3-277,0-4 140,-2-1 147,0-1-480,0 0 538,0 3-464,3 4 207,2 2-57,-3-3 84,-2 2-45,2 1 12,2 0 16,-2 2-40,0 9 73,3-8-58,-3 3 151,-1-5-126,1 5-41,0-5 41,-2-1-31,2 2 56,-2-2-71,2-1 20,1-4-6,-2 6 51,2-2-53,-1-2 10,0 2-15,3 5 12,-2-1 47,1 1-43,-2-2-59,0 0 136,2 0-112,-2 0 36,3-1-3,-2 3 25,-1-7-87,0 0 110,0 4-51,0-6 56,-1 3-56,0-8-32,2 4 40,-2 4 44,2-4-88,-1 1 47,3 0 4,-4 2 41,5 3-74,0-6 15,-4 6-21,2-4 84,-2-1-56,4 3-16,-6-5 44,4 2-34,-4-1 31,4 4-36,-2-1 23,-2-4 0,2 5-69,-1-4 109,1 0-68,-4 0 19,6 0 31,-2 1-46,-1 3 12,-3-2 8,4 3-14,-2 1 36,5 1-65,-3 0 75,-2-2-30,-2-2-1,2 4-30,0-1 42,2-1-32,-4-6 45,0 2-57,2-1 5,0-1 27,0 2 21,0-1-44,0 0-16,-2 2 74,2-3-36,-2 2 4,4 2-24,-2 2 30,-2 6-7,0-3 9,0-1-23,0 0-25,2-1 35,0-1 23,-4 1-25,4-2-8,0 0 7,0-3 1,-2-1 5,-2 3 3,0-8-23,2 5 26,2-1-53,-2 1 81,0-2-44,-2-2-25,2 3 65,0 4-75,2-7 33,-4 4 29,2-1 1,2 0-46,0 1 19,-4-1 12,4 0-11,-2 1 15,2-2-23,0-2 6,-4 4-12,4-3 7,-2-2 43,0 1-17,0 0-40,2-4 23,0 2 3</inkml:trace>
  <inkml:trace contextRef="#ctx0" brushRef="#br0" timeOffset="169079.97">22297 18895 464</inkml:trace>
  <inkml:trace contextRef="#ctx0" brushRef="#br0" timeOffset="174470.85">21902 7389 953,'2'6'65,"0"-1"4,-2 1 6,0 2-7,0 0 11,0-1-5,-2 1-1,2 1-8,-2-1 2,0-1 2,0 1-2,0 1 2,0-1-3,-2 1 2,1-2 0,1 2-1,0-3 0,-2 1 2,1-1-2,2 2 1,-3 0-1,-3-4 2,1 7-7,-3-4-4,1 3-5,-2-1-9,-4 0-2,2 3-2,1 0-5,-1-3-3,-1 1-4,2-1-4,1 0 1,0 1-3,0-3-3,2-2-3,2 2-2,0-1 1,-1-2-2,3 2 2,-3-2 1,2-1 1,5-3-3,-7 6 5,2-1-4,5-5 0,-4 5-1,4-5-1,-4 3-2,4-3 1,0 0-1,13 1-1,-13-1 1,19 0-3,-4-1 0,1-2-3,6 0 0,-1 1 1,2-1 0,0-1-3,-1 0-6,1 2-11,-2-2-15,-4 3-21,0-3-34,0 2-31,-5 0-46,0 2-31,-4-2-51,0 2-125,-1-2-308,-7 2-170</inkml:trace>
  <inkml:trace contextRef="#ctx0" brushRef="#br0" timeOffset="174758.65">21940 7604 1852,'-2'-2'5,"-2"-5"15,4 7 18,-4-6 13,4 6 14,-4-6 6,4 6-7,-4-1-6,4 1-9,0 0 7,0 0 6,0 0 7,0 0 3,-5 14 2,5-6 0,0-1-1,0 4-6,0 0-4,-2 1-5,2 0-5,0-2-7,0 4-2,-2-1-6,2 0 0,0 0-5,0-1-18,2 0-24,-2-1-41,-2-2-44,2 1-53,2-1-47,-2-2-79,0 2-144,-2-4-18,2 1-106,0-6-43</inkml:trace>
  <inkml:trace contextRef="#ctx0" brushRef="#br0" timeOffset="175223.95">21495 8018 1505,'-1'-6'43,"1"6"19,-3-6 5,3 6 9,4-7 20,1 3 14,1 0 3,2 1-2,6-2-8,2 2-7,4 0-6,7-4-2,5 1-2,4 2-3,2-3-7,0 3-4,0-2-5,-2 3-7,-2-1-8,-4 0-2,-1 3-6,-3-3-4,-3 0-7,-2 2-3,0 0-13,-1-1-18,-4 2-24,-3 0-32,0-2-37,-2 0-44,0 3-47,1-1-56,-5 0-122,1 1-78,-8 0-146,10-2-87</inkml:trace>
  <inkml:trace contextRef="#ctx0" brushRef="#br0" timeOffset="176873.81">21799 8315 1626,'0'0'0,"-5"-4"11,5 4 13,-6-4 18,6 4 16,-3-4 10,3 4 0,0 0-2,0 0-3,-1-7 5,1 7 0,0 0-2,1-7-2,-1 7-2,5-4-1,-5 4-2,5-6 0,1 1 0,-6 5-4,8-2 0,-2 0-6,-6 2 3,14-3-6,-8 3-2,-6 0 0,16 3-4,-5-1 1,-2 0-2,1 5 1,-1-2-1,-3 1-3,0 2 3,0 1-4,-1 2-2,-3-3-4,-4 4 5,-1-1 2,-3 2-3,-2 1 2,-5 3-1,-1-2-3,-4-1-1,-2 1 1,0-1-1,-1 1-7,2-2 5,-2 0 3,-1 0-3,2-1 2,0 0 3,1-3 2,3-2-5,0 1 6,2-1 4,1 1 14,0-2-7,5 0 5,-1-2 4,1 1 1,0-3 0,1 2 2,2 0-1,1-2-1,4-2-1,0 0-4,0 0-3,12 5-5,0-7-1,5 2-5,4-2 0,2 1-4,5-1-5,1 0-1,3-2-4,-4 0-2,-1 2-16,1-1-29,-4 1-39,-4 0-44,2 0-47,-8-1-60,5 2-90,-8-3-93,0 1-151,-1-4-1,-4 5 84,1-5-237,-1-1-195</inkml:trace>
  <inkml:trace contextRef="#ctx0" brushRef="#br0" timeOffset="178179.85">22366 7960 1892,'0'0'-22,"0"0"16,0 0 17,6-7 14,-6 7 16,3-6 13,-3 6 6,2-7 1,-2 1 0,1 0 2,2-1 2,1-3 6,-2 1 10,2-7-1,0 1-11,-1-3 3,4-6-3,-1-1 4,-2-1-4,2-5-6,-2 4 0,4-8-2,-3 2-7,2 3-4,-5 1 2,4 1-1,-4 3-3,1 2 0,0 1 3,-1 5-1,1 3-12,-1-1 2,0 3-9,-2 0-4,2 1-6,-2 3-2,0 5-6,0 3 3,0 0 1,0 0-2,0 0-1,0 0-6,0 24 1,0-8 1,2 1 0,2 1 3,0 6 1,1 1-3,1-2-2,-1 3-4,1 1 5,2-5-7,-2 3 4,0-1 1,2-4-2,0-1 1,-4-3 1,2 1-3,1-2 1,-1-4 3,2-1-3,-1-2 2,2-1 1,-3-3-5,2-1 0,-1-3 5,3 0-6,-10 0 2,15-7-1,-9 0-4,3-1 4,-1-2-2,-2-1-3,1-4 0,-1 1 6,-2-3-7,1 4 2,-1 0 4,0 1-1,-2 0 4,0 4-5,0-3 0,-1 4 4,-1 3-8,0 4 4,0 0 4,0 0-3,0 0 1,-3 17 1,1-8 1,2 4 2,-2 2 3,2 2-5,0-3 0,2 6 1,-2-3-2,4 0 2,-3-1 1,4 2 1,-1-2-3,2-4 0,-2 2 2,0-4 5,2 0 1,0-3-7,1-2 4,1-2 0,1-2 1,2-1 2,-11 0-1,16-5 1,-5-3 1,-2-1-5,-1-2-3,0-6 3,-2 2-1,1-2-1,-3-2 2,-2 2-1,-2-2-11,0 2 7,-2 0 0,-2 0-9,0 4 10,-5 2-17,1 1-14,-5 3-14,2 2-18,-1 3-22,1 0-19,-1 2-32,-1 0-35,1 4-39,2 4-38,3-3-55,3 1-127,-2 2-53,6 2 31,2-3-94,6 3-42</inkml:trace>
  <inkml:trace contextRef="#ctx0" brushRef="#br0" timeOffset="178738.03">23151 7763 1472,'14'-6'40,"-4"1"19,-4-1 27,-2-3 24,0 1 19,-4 1 9,2 0 5,-4-1 1,0-1-5,-2 1-6,0 0-11,-4 0-4,0 3-12,-4 0-7,2 2-6,-3 2-11,-1 1-10,-4 4-6,2-1-4,-1 4-5,0 0-8,1 2-2,3 1-5,-4 3-2,7-1-2,1 0-15,-3 3 6,8-3-5,-1-1-8,4 4-2,1-6-1,0 0 3,4 1-11,2-3 1,3 1-3,0-5 4,1 1-5,0-1-1,2-3 1,-2-3 2,1 2 4,1-2-10,-1-2 5,0-2 7,-1-1-8,-2 2 6,0-1 7,0 1-5,-5-1 7,4 2 10,-3 2-7,0-4-6,0 6 3,-4 1-10,0 0 0,0 0 2,0 0-3,0 0 0,-8 14 1,6-5-3,-2 1 8,2 3-3,-2 0 5,2 4-7,0 1-1,-1 0 8,3 3-3,0 0-4,-3 4 0,6 0-2,-3 1 1,3-1 2,-1 0-2,-2-1-4,0-2 7,2-1-7,-2-1 4,0 0 3,0-3-3,0-1 1,0-2 5,-2-3 3,0 3 6,-4-2 2,2-3 1,-2 1-3,-3 0-2,-2-3 0,-1-2-4,2 1 2,-5-2-8,2-2-18,0 0-18,-1-2-31,2 0-25,-4-4-26,2 0-30,-1-2-32,2 3-36,2-3-37,3 1-36,-2-2-88,6 2-108,-1-3 7,2 2-128,3-1-96</inkml:trace>
  <inkml:trace contextRef="#ctx0" brushRef="#br0" timeOffset="179128.35">23251 8197 1689,'13'0'74,"-13"0"11,10 0 12,-10 0 19,9-2 19,-9 2 1,9-4-6,-5 2-17,-4 2-13,10-2-10,-1 0-8,-9 2-6,15 0-7,-7 0-4,-8 0-8,14 2-5,-5 2-3,-3-1 10,1 2-4,0-1 4,-3 4 6,-4-1 5,0 3-2,-3 1 3,0 0-1,-5 3-5,-2-4-3,0 5 1,-5-1-5,0 1-8,-2-2-2,3 0-2,-2-4-5,3 2-6,3-1-3,0-2-3,-1 0 1,2-1 0,3-1-2,0-1-1,0-1 1,2 0 3,4 0-2,0-4-4,0 0-4,8 7 1,0-7-2,3 2-3,4-4-9,2 2 8,3-2-20,0 1-27,3-3-22,0 0-31,3-2-36,-4 1-45,3-3-69,-2-3-79,-4-1-189,-2 1-47,-1-5 77,-2 1-231,-2-4-196</inkml:trace>
  <inkml:trace contextRef="#ctx0" brushRef="#br0" timeOffset="180325.89">23623 7454 1780,'0'0'-81,"0"0"18,0 0 21,0 0 13,0 0 25,-3-4 12,3 4 11,0 0 7,0 0 4,0 0 12,0 0 4,-5-4 7,5 4 5,0 0-3,0 0 4,0 0 1,0 0 1,0 0-2,5-7 3,-5 7 2,3-4-2,-3 4-3,7-3 0,-7 3-3,9-5-5,-6 3-3,5 1-2,0-1-3,-3 0-1,2-1-4,3 1 2,-2 1-2,0 1-4,-2-2 2,-6 2-3,17 0-4,-17 0-2,14 2 1,-6-1 0,0 4-2,-4-1-1,2 1 1,0 3-3,-3 0 2,0 1 11,-1 2 1,-2 2-1,-2-3-4,-1 4-1,-2 1-6,1-4 0,-2 4 4,0-2-4,0-1-1,-2 2 2,3-3-2,-4 0 0,3 1 2,-4-3-11,5 1 8,-1-2-1,2-1-1,-1 0 2,-2-3-4,5 2 1,-2 1 1,0-4-3,0 2 1,2-1-4,-2 0-8,4-4 9,-4 6-8,2-2 5,2-4-4,-3 3 0,3-3 1,-5 4-1,5-4 4,0 0-3,0 6 0,0-6-2,0 0-3,10 4-1,-10-4-1,11 0 3,-2 3-2,2-3-4,-1 0 3,0-3 3,4 3-2,-1 0-1,0-2-2,1 2 1,0-2 3,-2 2-2,0-2-5,-1 2-17,2-2-12,-5 2-20,3-2-34,-3-2-42,-2 1-42,1 1-49,0-4-56,-5 0-114,0-1-92,0-1 35,-2-2-128,2 1-73</inkml:trace>
  <inkml:trace contextRef="#ctx0" brushRef="#br0" timeOffset="180809.81">23698 6829 1543,'-5'-12'12,"2"1"17,-4 0 25,6 2 16,-5-3 21,4 2 12,0 0 6,0 1 0,2 2-2,0-4-6,2 0-1,-2 4-10,4-3-9,2 3-8,-2-1-6,2 3-5,0 1 0,-1 2-12,5 0-2,0 2-6,-10 0-3,15 8-1,-6-3-1,1 3-4,-2 3-3,2 1 2,-4 1 0,-2 2 3,0 3-9,-2-1-3,0 0 1,-2 2-2,-4-1 1,0 0-4,0-1 1,-2-2-1,-1 0-5,2 1 1,-1-5-6,2 3 1,0-4 2,0-1 2,2-1-1,-3 1 4,3-4-8,-1 3 5,2-2-1,1-3 2,0-3 4,1 8-11,4-6 3,2 0 6,-1 1-5,4-3-6,2 0 1,2 0-1,1 0-4,0 0-19,4 0-28,-2 0-36,4 0-48,-2 0-56,0 0-59,-2 0-132,-2 0-121,0 0 53,-3-3-128,1 3-72</inkml:trace>
  <inkml:trace contextRef="#ctx0" brushRef="#br0" timeOffset="181385.03">24291 7557 1528,'0'0'-24,"9"-4"11,-5 1 9,-4 3 8,15-1 5,-9 0-4,2-1-3,1-1 4,-9 3-22,14 0-17,-5 0-22,-9 0-38,15 0-68,-6 0-232,-9 0 95</inkml:trace>
  <inkml:trace contextRef="#ctx0" brushRef="#br0" timeOffset="181583.79">24308 7696 1167,'-8'10'65,"-1"-3"18,2 0 23,3-2 22,-1-2 21,4 1 7,1-4-2,0 0-2,0 0-13,8 8-10,-1-6-12,6 0-12,-1-2-8,3 2-14,5-2-32,-2-2-56,1 2-66,3 0-76,-4-2-87,0 0-174,-2-1-29,2 2-100,-6 0-41</inkml:trace>
  <inkml:trace contextRef="#ctx0" brushRef="#br0" timeOffset="188755.75">25018 7362 717,'6'-4'140,"-6"4"-46,0 0-4,0 0 8,0 0 1,0 0-12,0 0-9,0 0-11,0 0 2,0 0-1,0 0-3,0 0 4,0 0-5,0 0 5,0 0-1,0 0-1,0 0 0,0 0-5,0 0 10,10 6 12,-10-6 2,0 10 0,0-2 5,-2-1 0,0 3 0,0 1-2,-2 6-1,-2 1 6,-1-2-16,-4 8-2,1-2-3,-1 3-10,-1-1-7,1-2-3,-2 2-4,3-2-4,-1-3-15,0-1 5,3 2-4,0-5-6,0-2 2,1-2-1,1 1-4,-1 0-3,3-4 1,-3 1-4,3-2 5,-1-1-4,4 2 0,-3-2 5,0-4-3,2 5 5,0-3 3,2-4 0,-8 7 0,8-3-1,0-4-4,-4 6 0,2-3 3,2-3-8,0 0 0,-3 6 1,3-6-11,0 0 7,12 2-7,-12-2 2,21 0-1,-8 0 1,6 0-8,2 0 1,3 0 2,-2 0-5,6 0-6,0 0-3,3 0-10,1-2-1,-2 2-8,-3 0-10,-1 0-8,-5 0-14,0-2-16,-5 2-22,0-1-43,-5-3-43,-5 2-39,-2 0-25,-2 0-58,-2-4-95,0 6-57,-9-7-148,6 3-106</inkml:trace>
  <inkml:trace contextRef="#ctx0" brushRef="#br0" timeOffset="189132.13">25121 7611 1618,'0'0'-26,"2"-8"15,0 4 18,-2 4 19,0-6 14,0 6 11,3-6 5,-3 6-1,0 0 0,0-5-2,0 5-3,0 0-5,0 0-2,0 0-1,5-4 10,-5 4 4,0 0 5,0 0 2,0 0 2,0 0 2,6 17 4,-6-10 1,0-1 2,2 4 4,-2 3 2,-2 1-1,2 2 2,-4 5-2,0 4-8,0 3-2,-2 0-3,0 4-6,0 0-8,-3 2-1,3 1-7,-3-3-3,1 1-5,3-5-2,-1-2-9,0 2-25,2-6-38,-2-2-53,0-3-65,4-2-83,-2-2-188,2-3-88,0 1 70,0-3-140,0-2-86</inkml:trace>
  <inkml:trace contextRef="#ctx0" brushRef="#br0" timeOffset="192778.21">1823 11030 1552,'5'-4'-54,"0"0"21,-1 0 12,0 0 16,0 1 13,0-2 3,-2 0 18,4 1 11,-5-1 1,2-1 2,-1 0 13,0 1 4,-2-3-1,0 2 7,0-1 4,0-1-2,-2 0-3,2 0-2,-2 1-2,-1-1-6,2-1-3,-2 2 1,0-2 0,-1 1 4,0-1-5,-2 4-4,0-3-6,0 1-4,-5 1-5,0 2-5,1 0-2,-3 2-3,-2 2-4,0 0-2,-1 5-1,-2-2-2,4 1-1,-3 3-2,1 1-2,2 0 0,2 0-2,-2 2-3,4 2 4,-1 0 0,5-1-1,0-1-3,4-2 4,2 4-4,2-2 3,4 1 0,3 2-2,3-3 5,6 2-1,2 1-3,4 0 1,3 2 1,3 2 0,2-1-1,-3 3-1,3 2 0,-4-2-2,1 0 2,-5 0 2,-2 2 0,-2 2 6,-6-2-1,-1 0 2,-4 3 2,-5-2 1,-4-1-1,-2-1-3,-7 1 0,3 0 0,-7 0-1,1-3 0,-6-3-3,2-2 1,-3-2 0,2-3-1,0-4 3,-3-4-2,4-4 0,-1-1 1,-1-8 0,4-4-5,-3-4-1,6-1-1,-1-4-1,2-6-2,3 6-5,5-2 5,2 1-3,2-1-2,3 2 2,0 2-6,5-1-12,0 4-21,7 1-24,-5 2-31,5 4-40,-3 3-33,4 1-37,-6 5-64,4 0-162,-4 2-201,1 3-129</inkml:trace>
  <inkml:trace contextRef="#ctx0" brushRef="#br0" timeOffset="193379.16">1069 12136 1627,'0'-10'-43,"-2"1"16,0 2 14,2-1 11,-3 0 19,0 2 10,3 1 15,0 5 10,-5-10 4,4 8-4,1 2-7,-2-8 1,2 3-4,0 5-1,0 0 2,0 0 3,-14 10 3,9 0 2,-3 3 2,2 2 2,-3 8 0,-2 2 2,3 5-5,-2 2 2,-2 3-7,4 1-3,0 2-4,2 3-3,-1-4-2,5-1-4,-1-3-5,2-4-14,1 0-16,4-4-17,0-1-17,1-6-23,3-5-30,4 2-32,2-8-57,2-2-103,1-5-380,2-3-158</inkml:trace>
  <inkml:trace contextRef="#ctx0" brushRef="#br0" timeOffset="193936.05">1534 12257 1863,'0'0'4,"-4"-7"8,2 2 2,2 5 11,-8-6 18,3 4 13,1-2 11,4 4 4,-11-5-3,7 3-7,0-2-3,-2 0-8,3 1-3,-1-3-6,1 1-5,0-3-4,1-1-2,0-2-3,2 2-4,2 0-8,0-3 5,1 2-5,2 0-1,-1-2-2,5 0 1,-3 3-2,3-1-3,2 3-2,-1 3-1,0 0-1,2 4 1,0 4 2,2 2 4,2 3-1,-2 4-1,1 2 1,0 3 1,-4 1 1,-1 1 3,-3 2 0,1 2-1,-6 0 7,-2 1 0,-4 4 0,-2 0 0,-5 1-2,1 1-6,-4-1-2,0 0 0,-3 0 0,0-5-1,0-1-1,3-4 1,-2-1 0,2-7 1,1-2 0,0-3-5,3 0-2,0-6 1,3-5-1,-1 0-2,0-3 1,1-3 1,6 1-3,-1-3-1,0 4-2,2-4 4,0 0-3,0 3-2,2 1 1,1 1 3,2-1 2,5 2 2,-5 0 0,5 4 4,0 1 1,2 1 0,-1 0 2,2 1-1,1 3-2,4 0 0,-4 2 0,1-3-2,0 4 3,0 0-1,-1 1-3,2-1-16,0 3-19,-3-5-26,2 4-27,-3-2-41,-1-1-45,1 1-37,-2-5-56,-2 0-126,-1-4-262,2 0-146</inkml:trace>
  <inkml:trace contextRef="#ctx0" brushRef="#br0" timeOffset="194410.06">1928 12063 1762,'-2'-9'-11,"0"0"18,0 1 12,0 1 14,2-1 8,0 1 4,0-3-3,2 2-1,0-1-5,2 1-1,2 1-2,2-2 2,2 2-1,0 2 0,-2 0-3,3-2 1,0 3-3,-1 3-1,-1 1 2,1 0-1,-3 1-1,4 3-3,-3 0 4,-2 4-3,-2-3-4,-3 2-1,2 4-2,-1-4-1,-2 1-1,-2 1-2,2 0-4,0-5 5,-3 3-2,3 0 0,-1-1 0,1-1-3,0-5 3,0 10-1,-2-9 0,2-1 1,0 8-1,0-8-6,2 7 3,-2-7-3,4 5 0,1-1 0,1 0-1,1 0 0,2-1 0,1 2-1,0 0 0,0 2 2,4-1-1,-4 2 3,0-3 3,1 2 1,-2 0 1,-1-1 5,1 1 1,-3-1 4,-2 2 2,0-1-3,-2-2 1,-2 3-4,-2 1 1,0-2-2,-2-2-3,-2 3-5,-3-1-19,1-1-18,0 0-19,-4-2-32,0-1-25,2-1-30,1 0-47,-5-4-86,4 0-146,-1-1-214,4-5-123</inkml:trace>
  <inkml:trace contextRef="#ctx0" brushRef="#br0" timeOffset="194734.1">2485 11763 1745,'7'-2'26,"-7"2"13,0 0 7,12 0 11,-12 0 10,6-2 4,-6 2 3,0 0 6,20 6 5,-10-3 9,3 4 6,2 3-6,2-1 5,1 2 4,4 4-10,3 4 6,3 2-7,5 4-2,0 4-4,-2-1-7,5 3-7,-4-1-1,0 3-7,-3 3-5,-3 0-5,-5 2-3,-6 3 5,-4 2-2,-9-6-16,-4 6 0,-7 2-4,-4 3-3,-2-5 1,-3 2-14,-2-3-20,-1 0-23,0-7-23,0-6-23,1-2-32,0-4-44,2-4-54,2-3-50,-3-7-115,1-1-140,4-6 20,0-4-121,0-2-107</inkml:trace>
  <inkml:trace contextRef="#ctx0" brushRef="#br0" timeOffset="196180.01">6070 11765 1748,'-2'-4'26,"2"4"4,0 0 2,-6-4 2,6 4 15,0 0 5,0 0-3,0 0 0,0 0 9,0 0 5,2 14-2,0-7-1,2 3 3,0-1-1,3 5-2,-4-2 2,2 3-6,-1 0-6,-3 0-4,5-2-2,-3 0-6,-1-1-1,-2 0-5,2-3 0,0 0-6,-2-1-2,2 0 2,0 0-3,-2-4 0,1 3 5,-1-7-4,5 2-4,-5-2-3,0 0-1,12-9-2,-5 5-2,4-4-4,-1 0 0,3 0-3,2-1 0,0 1 0,3 1 0,2-1 2,3 0 3,1 1 2,0 3-3,2 0 8,-3 2-2,2 2 3,0 0-1,-1 5-1,4-2 4,-3 4-2,-1 0 1,-1 6 0,-4-2 1,-2 0-1,-2 5 1,-4-4 2,-3 3-1,-4-1 2,-4 3-5,-2-1-5,-4 1 3,-2 0-4,-8 1-15,0-2-15,-8 4-30,1-8-29,-1 3-34,0-6-46,2 1-51,-3-5-43,1-5-103,3 0-124,-4-5-204,4-3-174</inkml:trace>
  <inkml:trace contextRef="#ctx0" brushRef="#br0" timeOffset="196416">6129 11651 1855,'9'-1'23,"-9"1"10,5-3 6,-5 3 9,8-3 22,-8 3 16,17-3 2,-3 1-1,4-4-7,9 1-7,3-1-3,8-3-5,8-3-7,3 3-5,0-5-8,3 3-2,0-1-3,-1 0-9,-1 2-27,-9-2-43,-1 2-53,-2 3-56,-5 0-59,-5-1-120,-2 2-119,-3-2-109,-7 4-58</inkml:trace>
  <inkml:trace contextRef="#ctx0" brushRef="#br0" timeOffset="196859.91">7194 11335 1571,'0'-6'40,"-2"0"16,0 1 18,0-1 22,0 0 22,-2 1 14,4 5 1,-4-7-4,2 5-12,2 2-11,0 0-13,0 0 1,-18 9-1,10 0 3,2 4-4,-2 4-8,-1 4 2,0 4-1,1 6-5,1 0-7,-1 6-1,1-1-1,4 4-3,1-3-3,2 6-3,2-3-10,0 1 1,2-4-3,2 1-6,3-4-4,0 1-5,3-5 3,3-1-2,1-4-4,6-2 3,2-6 2,-4-2-3,4-5 1,1-3-7,1-1 0,1-4-2,-1-4 3,2-1 0,-4-4 1,0-1 0,-1-1 2,-4-2-3,-2-4-3,-4 0 0,-5-1-2,-3 1-6,-3 0-1,-2 2-7,-7-1-1,-4 4 0,-3 2-2,-6 3-1,-4 1-2,-2 2-9,-3 4-25,-1 4-24,-5 1-39,7 1-45,-2 5-57,0 1-71,7-3-63,-1-1-153,3 1-74,2 1 48,6-2-196,0-3-196</inkml:trace>
  <inkml:trace contextRef="#ctx0" brushRef="#br0" timeOffset="198491.8">11549 11725 1861,'0'0'-30,"0"0"9,0 0 18,-6-3 16,6 3 21,0 0 13,0 0 16,0 0 7,0-7 2,0 7 5,0 0 3,0 0 4,0 0 3,0 0 1,2-7 2,-2 7 0,0 0-1,0 0 2,0 0-5,2-6-1,-2 6-4,0 0-9,0 0-3,0 0-7,0 0-5,4-4 2,-4 4-5,0 0-6,0 0-4,0 0-6,0 0-6,2-5-7,-2 5 5,0 0-11,4-4 0,-4 4 0,2-6-10,-2 6-1,4-5 5,1 0-5,-3 2 1,-2 3 2,4-9-8,1 5 2,-3-2 3,2-1-5,-2 2 0,2-1 2,-2 3 3,0-3 0,1 0 9,-1 1 4,2 1-3,-4-1 10,0 5 1,4-8-3,-4 8 3,4-7-3,-4 7-4,2-3-5,-2 3-2,0 0-10,0 0 8,-4 15 0,0-3 4,0 3 4,-3 4 6,-1 4 11,0 3-2,-6 5 3,4 3-1,0 5-2,-6 1 0,4 4-3,-1-3-5,3-4 1,1 0-5,3 1 2,3-2-6,1-3 2,4-3-3,5-1 1,4 2-3,0-3 3,9-2-2,2-6-4,3-1 1,5-3-2,2-3-1,2-6 0,-3-1-2,1-2 0,2-2-1,-3-4 2,-1 0-1,-2-4-2,-3-1 2,1-3-4,-8 0 2,0-3-3,-6 2-2,-3-3-2,-7 3-2,-2-1 0,-7 1 3,-5-1-2,-8 3-11,0-2-11,-8 4-12,1-2-17,-6 1-9,2 5-22,0-1-19,1 2-20,-2 0-27,3 2-25,-1 2-35,4 0-29,3 0-36,1-2-39,4 2-94,5-2-63,2 0-5,5-2-104,6 2-80</inkml:trace>
  <inkml:trace contextRef="#ctx0" brushRef="#br0" timeOffset="198895.87">12398 11909 1708,'4'-8'55,"-2"3"25,-2-2 17,2 3 21,0 0 20,-2 4 9,4-8 11,-4 8-14,3-5-6,-3 5-17,3-4-16,-3 4-11,0 0 3,0 0-4,0 0 0,1 20-1,-1-11 2,0 4-4,-1 2 0,1 2-2,-3 0 0,-2 4-2,3-1-8,-2 2-3,-1-1-7,4-2-1,-3 3-10,-1-2-4,1-1-5,2-2-6,0 1-4,-1-3-5,3-2 3,0-1 0,5-1 2,1-1-1,4 1-4,3-4-5,4 2-1,3-4-1,3-1 0,-2 0-2,7 0-5,2-1 2,-1-3-3,1 0-1,2 2-5,-4-4-10,-1 2-24,-5 0-23,2-2-30,-3 2-31,-1-1-44,-4-3-52,-6 0-53,2 3-51,-4-6-43,-6 3-108,0-2-74,-2 1 27,-2-1-167,0-1-165</inkml:trace>
  <inkml:trace contextRef="#ctx0" brushRef="#br0" timeOffset="199130.25">12663 12078 1992,'-9'-2'76,"3"-2"15,2 3 17,-2-4 12,6 5 20,-8-2 3,8 2-9,0 0-17,0 0 28,-4 12 7,2-3-3,2 3 6,2 3-4,0 2-5,0 2-6,1 2-10,2 4-9,1 2-9,0-1-10,-2 5-11,2-4-6,-1 10-35,-1-1-30,-3-5-35,4 6-54,-3-6-56,-4 0-60,0-1-77,-4-3-86,-3-1-163,3 0-38,-4-6 53,-2-1-222,4-4-210</inkml:trace>
  <inkml:trace contextRef="#ctx0" brushRef="#br0" timeOffset="202697.96">16833 11999 1835,'6'-3'-67,"-6"3"24,11-6 11,-7 2 17,2-2 18,0 1 23,-2-1 17,2-1 13,2 0 7,-4-1 5,2 1 9,-2 0 6,2-3 0,-2 3 0,1-3 0,-1 0 4,1 3 2,-3-3-4,0 3-3,0-1-3,0 1-3,-2-1-8,2 2-4,-6-1-3,0 1-10,-3 2-7,-2-2 0,-1 3-8,-4-2 1,-2 5-2,-2-1 0,1 2-6,-5 1 0,6 2-5,-6 1-5,1 2 0,2 1-3,0 1-2,0 2 0,4 0-4,-2 4 3,4-1-3,3 0 0,1 1 2,3 0-3,2 0-1,2 3-1,2-3-3,4 3 2,2-4 3,0 3-5,5 0 2,4-1-1,-2 0 3,3 0-2,2-1 0,-1-1-2,2 1-1,0-2 1,-6 1-2,4-2 0,-5-3 0,0 2 1,-1 0-2,-3 1 3,-3 0-2,-1-3 3,-4 2-7,-4 0 10,-4 1-4,-1-1-3,-4-2 5,1 1-2,-4 0-4,2-2 4,-3-1 2,0-1 1,0-2 1,1-3-5,-1-1 0,6 0-1,-4-1 1,4-3 2,3-2-8,-1-1 2,5-4 0,4-1 3,2-2-1,2-1 1,5-4-4,3 0-1,6 0-5,-2-1-6,8-2-13,-1 1-15,3 3-28,2-2-45,-4 1-58,4 3-61,-1 0-118,-1 0-142,-3 3 41,-4 2-133,2 1-87</inkml:trace>
  <inkml:trace contextRef="#ctx0" brushRef="#br0" timeOffset="206325.58">17589 12260 1549,'0'0'-41,"0"0"15,2 6 20,-2-6 18,0 0 23,0 0 12,6 1-2,-6-1 7,0 0 7,13 0 4,-13 0 5,9-3 7,-1 1 6,-2-1 5,3-1 2,-2-1 1,0-2-4,1-1-3,4-1-7,-2-1-4,-2-2-8,5-3-7,-2-5-5,-1 1-3,-1-5-7,-1-2-6,-2-2 0,0-5-6,2-1-1,-4-4-3,-3 0-5,-1-4 8,-1-2 2,1 2 7,-4 0 3,-1 5 5,0-2-1,-1 8 9,4 3-5,-2 2-4,0 4-3,2 1-1,-2 6-1,1 1-7,-1-1-3,0 6-13,-2 4 14,0 1-15,-1 2 6,7 2-4,-17 11 6,9 2-3,-4 5-4,4 3 12,-1 5-2,4 9-1,-2 2-3,1 4 7,-1 1-5,2 8-1,2-6 0,1-4-7,0 0 4,0 3 1,4-5-13,-2-6 3,2 0 6,0-3-4,1 0-5,2-5-2,0 0 2,-1-8 9,3 4-4,1-5 1,2-2-1,1-4-1,4 1-4,-3-3 3,2-5-4,0-2 5,2 3-4,-1-7 3,3-4-4,-1 0-1,0-5-4,-2-2 7,1-3-9,-2-4-3,-2 1-1,0 1 5,-1-4 3,0 5-2,-3-1 3,-4 4-3,3 1 2,-3 1 0,0 1 1,0 4-7,0-1-2,-1 3 8,-3 1-1,0 6 0,-6-4-3,6 4-3,0 0 13,-9 15-2,5-6 0,-3 6-1,3-1-2,0 1 2,2 2-1,0 2 3,0 1-5,0-1 10,4 0-11,-2 0 4,2-2-4,4 0 3,-2-3 1,5 1 5,-3-2 1,1-2 2,6-1 7,-1-2-3,0-3-6,2 1 4,-2-5 6,1-1-6,-1-1-1,0-5 0,4-2 2,-6-1-1,4-2-2,-6-5 6,0-3-8,1-2 1,-1-1-4,-6-3-2,0 2-2,-2 4 5,-4-2-9,0 2-1,-5 0-7,3 1-12,-7 5-6,0 0-18,-1 4-8,-1 1-12,-3 3-11,2 0-19,-1 3-19,-2 2-26,3 2-22,-2 3-27,3 0-21,3 3-33,1-1-26,2 1-73,5-1-89,2 4-26,4-4-144,0 0-96</inkml:trace>
  <inkml:trace contextRef="#ctx0" brushRef="#br0" timeOffset="206995.05">18315 12112 1621,'16'-4'13,"-5"0"23,-1 0 24,-1 1 20,-2-1 18,-1-1 16,-1 2 7,1-2 4,-2-2 1,-2 0 3,2 1-16,-1 0-2,-1-1-4,-2 1-6,0 1-6,-2-1-8,2 6-9,-7-8-10,1 4-5,-3 3-2,1 1-11,8 0 0,-21 2-5,11 4-8,-5 1-1,2-2-3,0 5-3,2-1-3,-3 1-1,5 2-4,-1-2-5,-1 2 3,6 0-3,-1 2-3,2-6 4,2 6-4,2-4 1,2-1 2,0 0 0,4-1-3,1-1-2,4-1-3,-1-2 7,2-1-13,1-2 10,1-1-3,0-1-6,0-2 6,2 0-3,-2-1-1,-1-1-1,2-4-1,-4 1 2,1 1 17,-4 2 1,2-1 5,-5 0 10,4 1 2,-3 1-5,0-1-7,-1 2-4,-1 1-3,-4 2-3,0 0 1,0 0-2,0 0-1,2 14-1,-4-3 4,0-2 0,-3 6 3,3 1 2,0 1-4,-2 4 3,2 2 3,0 3-2,0-2 1,-2 6-2,4 1-3,-2-3-1,-1 2 0,3 1-5,0-2 2,-1-1-1,-1 0-3,2-1-1,-2-3-1,-1-2 1,3-1-1,-3-2 3,1-4-1,0 2-3,-2-4 3,2-2 0,-4 1-1,2-2 0,0 0 2,-5-5-4,1 1 2,-1-3-2,-2 0 0,-1-3-3,2-3 0,-4 2-3,1-3-7,-1-3-11,3 1-7,-2-2-6,1-2-3,2 6-5,-2-5-13,2 3-8,2 1-14,2-1-15,-3 0-10,2 1-22,1-2-26,2 4-24,-3-2-32,5 0-47,2 0-30,-2-1-43,4 0-125,0 1-41,3-3 35,-1 2-102,2 1-55</inkml:trace>
  <inkml:trace contextRef="#ctx0" brushRef="#br0" timeOffset="208113.18">18766 12529 1403,'0'0'-36,"0"-6"16,0 6 15,0 0 12,0 0 12,0 0 8,0 0 17,0 0 5,0 0 8,0 0 0,0 0 3,0 0 8,0 0 4,0 0 7,0 0 2,0 0 6,0 0-6,0 0-9,4-7 0,-4 7-4,0 0-1,2-6-4,-2 6-3,5-4 2,-5 4-9,6-5-1,-2 1-1,-4 4-2,9-5 0,-3 2-1,-2-1-2,2 3-4,3-2 0,-2-1 3,1 3-4,-2-2-6,0 2-1,-6 1-5,15-2-2,-8 2-4,-7 0 0,13 2-2,-7 2 0,-2-1 4,0 3-3,-2 1-4,-2 2 6,0 0 2,-2 2-2,-1 1 3,-2 2 2,-4-1-2,1 2-6,-5 0 2,0 3-5,1-4-2,-4 0 5,4 1-5,-2-2-3,1-1 4,2-1-3,-2-1 5,3-1 1,-1-1-2,2 2 5,1-5 1,2 0 3,-2 2 2,3-2 0,-1-1 0,2 0 3,-3 1 0,5-1 10,2-4 1,-8 6-3,5-4-2,3-2 3,-5 5-2,5-5-10,0 0 7,0 0-8,14 4-2,-6-4-4,3 0 1,2 0-7,-1 0 0,6-1 3,0-3-4,-1 1-26,3 2-22,-2-1-30,0-4-45,-4 1-71,3-1-98,-2-2-171,0-2-132,-3 0 78,2-5-267,-4 3-258</inkml:trace>
  <inkml:trace contextRef="#ctx0" brushRef="#br0" timeOffset="209363.91">19105 11715 2018,'4'4'-84,"-2"2"12,-2-6 27,4 5 13,-2 0 14,0-1 19,-2-4 15,4 5 3,-4-5 0,3 4 5,-3-4 5,2 6 7,-2-6 2,0 0 6,3 5-3,-3-5 6,0 0 3,0 0 4,-8 6 1,8-6 2,0 0 1,0 0 2,-12 0-4,12 0-5,0 0-5,-10-10-2,8 6-7,0-1-3,-1-1-2,3 1-5,0-3-3,3 3-4,-3-3-1,4 2-4,-2 3-2,4-4 1,-2 3-1,0 0-4,2 3 0,2-1-2,-8 2 1,12 0 1,-4 3 3,-1 1 5,-1 4 1,-2 0 0,0 4 3,-1-1 2,-3 2 1,-3 2 4,1 2-4,-6 1-2,-1 0 1,-3 1-6,-3 3 2,-2-4-3,0 0-3,-4 3 3,-2-4-3,3-2-1,0 1 1,0-3-4,1-2 3,0-2-5,2 1 3,1-3-4,0 0 3,4-5 0,-1 4-1,3-5-2,-2-1-2,4 0-4,8 0 3,-14-4-2,10 0 2,0 1-2,4 3 1,0-5-4,0 5 3,6-7-1,-6 7-2,14-4 4,-5 2-2,4 2 6,-1 0-4,3 0 7,4 2-2,-2 2-2,2-2-3,0 3 5,-1 0-1,5-1-4,-1 3 4,0-1-3,-3-1-8,0 3-14,-2-5-20,-1 3-25,2-2-24,-1 1-25,-3-2-32,2 2-27,-4-4-45,-2-1-70,4 0-108,-3 0-235,-1-1-127</inkml:trace>
  <inkml:trace contextRef="#ctx0" brushRef="#br0" timeOffset="209906.25">19348 11151 1692,'-4'-9'-48,"2"0"23,0 1 31,2 2 24,-3-2 20,1 2 14,2 1 4,0 5 0,0-10-4,2 5-9,1-1-7,1 3 0,0-4-2,4 5-4,1-4-1,0 4 0,1-1 3,1 1-3,0 0 2,-1 2-5,0 0-3,-10 0-4,20 0-1,-12 2-3,1 0 1,-3 2 0,-2 0-2,-1 1 1,0 4-2,-3-2 0,0-2-6,-4 5-1,0 0 0,-2 2-2,-1-3-2,-1 0 1,2 1-2,-3-1-3,2 0-1,-1 1-1,0 0-1,4-1 1,-2-1-5,0 4 2,5-3 0,-2 0-3,3 3 3,3 1 0,2 0-2,-1 0 4,2 2-2,0 2 6,2-3 1,1 1 2,0-3 1,-1 1 0,-2 1 0,3-3-3,-3 2 5,-2-5 2,0 1 4,1 3 5,-3-3 3,-4 1 3,-1 3-10,-2-4-1,2-2 0,-5 3-4,-1-1 1,-1-1-2,-3-1-11,0 1-18,1-1-30,-1 0-34,-2-2-36,2-2-47,1 4-31,-1-4-59,0-1-122,3 2-83,2-2-111,0 1-65</inkml:trace>
  <inkml:trace contextRef="#ctx0" brushRef="#br0" timeOffset="210254.21">19816 11898 1498,'0'0'-14,"0"0"20,0 0 15,-4 3 22,4-3 21,0 0 19,0 0 11,0 7 1,0-7-1,0 0-2,0 0-4,0 0-2,0 0-4,13 0-3,-13 0-8,0 0-1,19-4-9,-13 1-5,2 3-4,2 0-8,-1-3-4,1 1 0,-10 2-8,18-2-7,-10 2-19,1-1-33,0 1-34,-9 0-37,18 0-43,-9 1-37,-3 1-49,1 0-104,0 1-297,-6 2-125</inkml:trace>
  <inkml:trace contextRef="#ctx0" brushRef="#br0" timeOffset="210430.14">19885 12068 1785,'-8'8'27,"4"-1"28,2-2 28,-1 0 24,3-5 15,-1 5 6,1-5-5,4 6-6,-4-6-11,9 2-8,-1-2-8,-8 0-11,19 2-5,-8-2-9,2 0-16,-1 0-26,1 0-37,-1-2-51,2-2-62,-2 4-68,-2-4-103,2-1-172,-4 0-198,0 0-162</inkml:trace>
  <inkml:trace contextRef="#ctx0" brushRef="#br0" timeOffset="212781.81">20524 11831 1803,'0'0'30,"0"0"9,0 0 10,0 0 8,0 0 14,0 0 9,0 0 0,0 0-1,0 0-11,0 0-6,0 0-6,0 0-7,0 0-3,10 0-9,-10 0 1,0 0-7,15-1 1,-6 0-3,-9 1-4,14 0 3,-6 0 0,2 1-4,-4 0-3,2 6 0,-2-5 1,1 7 3,-3-1 0,-2 1 5,-2 4-2,-2 2 1,-2 0 0,-7 6-3,-1-1-4,-8 5 1,0-1-1,-4-4-8,1 6 2,-1-3-2,-1-3 0,4 0 0,-2-2-1,3-1-4,4-2-1,-2-2 3,8-4-1,-3 2 2,3-4-6,1 4 7,1-5-2,1 1 1,3-1 3,0-2 7,4-4-1,6 7-3,3-4 2,1-2-4,7 1 1,0-2-4,5 0 1,3-2-8,-2 1-12,2 1-22,3-3-29,-2-1-33,1 1-41,1-1-51,-6-2-68,2-1-150,-7 1-88,2 1-149,-4-3-133</inkml:trace>
  <inkml:trace contextRef="#ctx0" brushRef="#br0" timeOffset="213069.5">20842 11936 1886,'0'-11'53,"-1"2"25,-1 1 18,2 1 17,-2 0 10,2 0 3,0 1-3,-2 0-12,2 6-14,-3-7-8,3 7-7,0 0 0,0 0 1,-8 13-3,5-3-4,2 0 1,-1 5-3,0 2-5,0 0-6,0 2 2,0 0-11,2 1-7,0 0-5,2-1-3,0 2-4,0-2-2,2-2 0,3 0 0,1 1-11,-1-3-10,2 0-23,5-4-23,-4 0-24,0 2-30,6-6-32,-5-2-32,3 1-26,-2-4-30,2 0-14,0-2-7,-1-2-7,-2-1-1,1-3 4,-1 0-444,-2-2-172</inkml:trace>
  <inkml:trace contextRef="#ctx0" brushRef="#br0" timeOffset="213238.86">21039 12180 1719,'2'-9'-66,"0"-2"40,0 3 23,-2-1 28,-2 0 22,0 1 17,0 1 15,-3 3 17,-2 1 1,7 3 11,-10 0 0,10 0 2,-15 9-1,9-1-3,0 2-8,-3 1-4,2 4-6,1 0 0,0 3-9,4 2 0,-2 1-12,0 4-3,2 0-11,0 1-7,2 1-30,-3-1-44,0-2-46,3 2-91,3 2-34,-3-8-91,3 1-192,-1-4 30,-2 0-111,2-2-65</inkml:trace>
  <inkml:trace contextRef="#ctx0" brushRef="#br0" timeOffset="-213926.85">22091 11746 1484,'0'0'-35,"0"0"18,0 0 20,0 0 9,2-4 6,-2 4 15,0 0 5,3-3 6,-3 3 0,0 0 6,6-4 2,-4-1-4,-2 5 4,0 0 6,2-5 8,-2 5 7,1-6 7,-1 6-4,0 0-2,0-7-2,0 7 0,-1-7-2,1 7-6,-4-7-3,-2 5-7,3-1-4,3 3-6,-9-4-4,2 0-4,7 4-3,-12-2-3,3 2-5,4-2 0,5 2-6,-15 0-1,15 0-3,-10 0-2,10 0-2,-9 2 0,9-2 0,-9 2-2,9-2-3,-6 5 3,0-2 2,5 2-6,-3-1 0,2 2 1,2 0-3,-3 2 2,3-1-2,-1 1-2,1-1 2,1 3 2,-1-3-1,3 3-1,-1-1 0,0 1-2,0 0 1,-1 1 0,2-2 2,0 1 2,1-1-4,-2 1 1,3-1-1,-1 1 0,0-1 2,0 5-2,2-4 1,-1 3 2,4 0-2,-3-2 1,-2 3 2,2-2-3,2 0 1,-1 2-2,-1-3 1,1 3 0,-1-3-2,1 0 4,-3 0-2,2-1 2,-2 0 2,-3-2 5,2 1 7,-1 0 2,-2-1 2,-2 0 0,2-3-2,-4 3 2,2-2-2,-5-1-1,4 0-4,-5-1-1,1-4 2,-2 3-9,1-1 3,-3-2 3,11 0-5,-19-5 1,10-2-4,1 2 1,0-5-2,-1 1 2,3-3-2,-1 0-2,3 4-1,2-4-2,2-2 2,2 3-1,2-2 1,3 0-3,2-1 2,-1 2-2,4 0-3,-1 0-2,3 2-11,2 0-22,-4 1-25,3 0-40,0 1-40,2 1-45,-2 1-37,-3-1-80,1 2-133,-4 2-234,1-1-169</inkml:trace>
  <inkml:trace contextRef="#ctx0" brushRef="#br0" timeOffset="-213530.93">21651 12331 1755,'-10'2'-20,"10"-2"22,0 0 12,0 0 10,0 0 9,0 0 11,0 0 8,0 0 3,0 0-1,0 0 3,0 0 3,35-4 3,-18 4 1,4-2-2,3 2 1,0-2-4,6-1 0,3 3-5,2-2-2,-1-3-6,2 3-3,-2 1-6,1-3-5,-1 1-1,-2 3-8,2-5-16,-7 3-22,1 0-23,-5-1-27,-1 1-38,-2 0-32,-2 0-33,-6 0-28,-1 2-78,-2 0-349,-9 0-121</inkml:trace>
  <inkml:trace contextRef="#ctx0" brushRef="#br0" timeOffset="-213064.72">21875 12521 1709,'-9'2'14,"3"0"24,-1 0 19,7-2 23,-10 2 17,10-2 3,-8 0-5,8 0-8,0 0-8,0 0-7,0 0-4,0 0 1,16-10-1,-7 10 0,2-1-1,1-1 0,1 0-2,1 2-10,2 0 2,0 0-8,0 0 4,-2 2-12,0 0-2,2 1-1,-3 3-6,-2 0 5,-1 1 0,1 5 5,-5-2 4,-3 3 0,-3-2 1,-1 4-4,-3 1-7,-5-1 4,-4 2-12,-1 0 0,-2 0 3,0-2-7,-3 1 0,-1-1-1,2-3 0,0 1 2,0-2-7,4-1 4,2-3-1,-1 0-6,3 1 5,2-1-10,-1-2 6,0 1 5,3-3 2,0 3-4,2-2-11,-1-2 11,5-2 1,0 0-4,0 0 0,21 4-4,-7-4 2,0-2-6,5 0 0,2-2-1,4 0-1,3 0-21,-2 1-18,3-1-10,1-3-32,-2 0-43,-1 2-36,1-5-62,-1 3-48,0-3-102,1-3-164,-3 2 38,1-1-140,-3-2-129</inkml:trace>
  <inkml:trace contextRef="#ctx0" brushRef="#br0" timeOffset="-212218.67">22478 12252 1715,'0'0'0,"-8"-2"19,8 2 21,0 0 23,0 0 19,-7-3 12,7 3 6,0 0-7,0-5-11,0 5-5,0 0-8,7-10 2,-3 4-12,0 1-3,0-1-3,1-4-3,1 1-4,3-3-4,-1-3-6,-2 0-2,0-3-5,4-3-2,-4-1-4,0-3-2,0 0-2,-2-1 0,3 0-2,-3 2 0,-2 4 8,0-2 6,-2 3 5,2 4 2,-2-3 0,2 5-4,1 0-3,-3 4-5,2-3-4,-2 3-2,0 1-9,-2 4 1,2 4 1,0 0-3,0 0 1,0 0 1,0 0 3,-11 18-1,9-5-1,0 2 4,2 2-2,0 2-2,2 0-1,0 2 3,2 2 4,3-2-8,-1 1 4,-1-3-8,1-1 4,0-1 1,2-1-1,0-1-2,0-2-3,0 0-1,0-3-3,2-1-4,0-1-2,2-5-6,-1 2 1,-4-3 1,3-4-4,3-1-1,-3 1 2,-3-3 1,3-3-2,-2-1 3,1-1 3,-3 1-1,-2-1 0,0 0 0,3 3 9,-3-1-2,-2 1 0,0 1 0,0 2-2,0 0 2,-2 4-2,0 0 1,0 0-3,0 0 0,-14 17 5,9-7-2,1-1 3,2 1-1,-3 1 0,5 1-1,-1-1 2,1 3 0,0-2-3,1-1 4,2 0 1,1-1-1,0-1 5,3-2 3,-1 0 8,0 2-1,5-5 5,-2 0-3,3-4 5,-1 0-1,2 0 1,-3-4-1,5-2 0,-3-1 2,2-2-5,-4-2-3,-2-2 0,-3-2 1,3-1-3,-3-1-4,-3 0 0,-4 2-2,0 1-6,-5-1-7,-2 2-14,1 4-19,-4 0-7,-2 1-26,0 3-25,1 3-33,0 0-32,-2 4-41,3 0-34,-1 1-49,4 0-125,1 4-59,2 0-132,2-2-99</inkml:trace>
  <inkml:trace contextRef="#ctx0" brushRef="#br0" timeOffset="-211659.7">23074 12094 1584,'14'-6'17,"-2"3"26,-1-2 24,-2-2 22,-1 2 17,1-3 12,-3 2 9,-2-1-1,3 1-1,-3 1-5,1-1-8,-1 2-4,-4-3-8,0 7-13,-2-7-7,2 7-11,-7-2-4,7 2-11,0 0 1,-25 8-5,14 0-3,0 0-12,0-1-2,1 5 0,0-2-2,-1 0-9,2 4 1,3-3-2,0 3-5,2-5 3,4 3-4,0-2-3,2-1 1,2 0-2,0-1-3,5-2-6,2-1-2,-1-1 3,2-1-2,2-1 3,-2-2-3,1 0 3,-1-2 2,1-1-4,0-1-2,-3 0 0,2 0 2,-4-1 3,0-1 5,0 0 1,-1 3 6,-2-1-3,0-1 1,-5 5-5,3-2 1,-3 2 3,0 0-9,0 0 7,0 0 1,-15 11 1,10-3 9,1 1 16,0 4 4,0 2-3,2 1 2,2 1 0,0 3-9,0 0-3,2 4 3,0 4-1,0-2-1,-2 1-2,2-1 5,0 2 2,0-2 1,0-2-1,-2-2 2,0 0 2,0 0 0,-2-3-1,2-1-5,-2 0 0,-2-3-2,0 2-2,0-4-1,-2 0-5,-4 0-1,0-4-1,-2 4-5,-3-6-19,2 1-19,-4-1-24,0-1-28,0-1-28,1-2-25,0-1-36,-3 0-43,4-4-50,0 0-44,0-1-86,3-4-121,3 0-15,3 1-186,2-3-200</inkml:trace>
  <inkml:trace contextRef="#ctx0" brushRef="#br0" timeOffset="-211234.68">23326 12536 1958,'12'-1'38,"-3"-1"21,-1-2 10,0 2 19,-1-2 24,2 0 11,-1 1 3,-3 1-12,4-2-8,0 2-12,0 0-8,-1-3-3,-8 5-3,15 0-15,-7 0-6,1 0-9,-9 0 1,15 0-9,-9 3-2,0-1 1,2 4-9,-3-2 1,2 3 2,-5-1 0,0 1 3,0 2-3,-2 1 2,-2 0-9,-2 0-3,-3 3 6,-2 0-6,-3 3 0,-3-1 0,-4 2-6,-3-2-4,1 1 4,-3-1-4,2-2-3,-2 3 1,3-6-7,3 2 5,-3 0-4,8-3 0,-2 0-1,2-1-2,0 0 0,3-3-1,2 2 3,-2-2-4,4-1 0,0 1 7,4-1-1,2-4 9,4 8 5,4-4-2,4-3 1,0 1-1,5 0-7,2-2 7,5 0-13,5 0 4,1-2-11,1 0-27,0 1-32,2-3-37,-2 0-66,1-1-90,-4-3-147,-3-4-165,-1 0 49,-1-1-211,1-4-217</inkml:trace>
  <inkml:trace contextRef="#ctx0" brushRef="#br0" timeOffset="-210467.25">23759 12036 1850,'0'0'-22,"-4"-6"29,4 6 20,-2-4 11,2 4 17,0 0 12,-2-7 6,2 7-2,0 0-4,0 0-8,-4-4-4,4 4-3,0 0-6,0 0-4,0 0 1,0 0 0,0-5 1,0 5 3,0 0 6,0 0 4,0 0 6,-2-7 0,2 7-7,0-6-5,0 6-6,4-9-8,-2 3 1,2-1-5,0-4-4,2 4-2,0-3-4,0-1-3,2 2-5,0-2 3,3 1-5,-2 0-1,1 1-1,1 1 5,-1 2-8,-1-1-6,2 3 4,-3 0-4,0 3-1,2-1 0,-10 2 1,18 5 2,-8 1-2,-1 3 2,-5 3 2,2 2 0,-2 3 2,-4 0-3,0 0 4,-4 4-2,-2-1 2,-5 4 1,-1-2-5,-3-1 3,-2 4-3,-6-2 1,4-2 1,-5-2 1,3-4-2,3 0-4,-4-2 5,5 0-2,-2-4-1,4-1 0,0-1-4,2-3 6,1-1-8,4-3 3,-1 0 4,9 0-7,-9-3 0,5-1 2,4 4 0,2-7-2,3 1-2,1 2 1,3 0-1,-1 1 2,4 0 1,4 0 4,0 3-2,3 0 3,3 3 2,0 0-4,4 0 3,0 1 0,1 0 0,-1-1-4,1 3 2,0 0 1,-3-3-1,1 3-1,1 0-7,-3 0-14,-4-2-23,0-2-21,1 1-31,-8-1-29,3-2-47,-3 0-47,1 0-75,-2-3-121,-1 1-42,-4-3-104,2 0-62</inkml:trace>
  <inkml:trace contextRef="#ctx0" brushRef="#br0" timeOffset="-209959.83">23937 11296 1630,'-4'-11'27,"-2"1"24,2 3 23,-1-1 19,1 1 16,0 1 0,2-1 2,0 2-5,0 0-9,2 5-8,0-10-9,0 4-8,4 3-7,2-1-9,0 0-3,1 1-6,0 0-5,5 2-3,-1-2-4,-4 2-4,3 1-4,2 1-2,-1-1-3,-4 3-2,5 1 2,-6-1-7,2 1 2,-1 1-2,-3 1-2,-1 4 0,-2-3 0,-1 4-2,-1-4-1,-2 4 1,1-3-1,0 3-4,-2-2 1,1 0-3,1 0-1,0-1 4,0-1-5,0 3 0,0-3 1,2 1-1,2 3 4,0-3-4,2 3-1,2 1 2,5-1-1,0 3 6,1 1 4,4 0 0,0 0-1,-1 1 6,0-1 3,0-2-8,-1 0 6,0 1-3,-4-4 0,0 1-1,-1 0 0,0-1 6,-5-3-4,-2 3 2,-2-1 6,-4 1-8,-4 0-1,1-1-10,-6-2-21,1 0-35,-4 3-43,0-4-48,1 4-64,-2-7-88,0 3-178,3-4-12,-2 2-140,2-2-121</inkml:trace>
  <inkml:trace contextRef="#ctx0" brushRef="#br0" timeOffset="-209576.51">24513 12063 1768,'-8'-3'48,"8"3"19,0 0 13,-6-2 14,6 2 9,0 0-5,0 0-2,-3-5-11,3 5-11,0 0-4,13-8-10,-7 6-6,1 0-6,2 0-4,3 0-4,-2 1-5,4-1-16,-2 0-26,-1 0-34,1 0-40,1 0-46,-1 2-44,-1-1-90,3 1-147,-6 1-200,-8-1-107</inkml:trace>
  <inkml:trace contextRef="#ctx0" brushRef="#br0" timeOffset="-209419.55">24551 12160 1604,'-12'9'27,"4"-2"18,1-1 16,3-1 20,-1-3 26,5-2 15,-4 2 3,4-2-7,0 0-3,4 7-4,3-4-16,6 0-1,3-2-13,2 1-37,3 0-57,2-2-77,0-2-94,-2 0-218,0 1-75,1-2-89,-5-1-68</inkml:trace>
  <inkml:trace contextRef="#ctx0" brushRef="#br0" timeOffset="-205866.6">24965 11901 1577,'0'0'28,"12"0"18,-12 0 20,0 0 19,0 0 19,0 0 12,0 0 0,0 0-4,9-5-7,-9 5-11,0 0-10,0 0-8,0 0-7,0 0-9,0 0-7,0 0-6,0 0-4,0 0-8,0 0 0,4 10-4,-4-10 0,-2 8-1,4-3 0,-2 1 2,0 2-3,0 1-1,0 1-3,0 2 2,0-1-1,0 2-3,2 0-2,-2 1-3,0-1-3,-2 2-1,2 0 0,-2 0 2,0-1-4,2-1-8,-3-1-12,1 2-13,0-1-20,0-4-27,-2 1-27,2 1-34,-1-4-36,2 4-45,-3-4-80,-1-3-135,3 3-230,0-3-151</inkml:trace>
  <inkml:trace contextRef="#ctx0" brushRef="#br0" timeOffset="-205161.73">25158 12032 1697,'5'-4'-2,"0"1"24,-5 3 7,4-8 16,-4 8 14,6-7 10,-6 7 5,1-2-5,-1 2-12,6-5-1,-6 5-6,0 0-6,0 0 0,0 0 1,0 0-1,0 0-3,0 0-1,3 12 1,-3-12-2,-1 7-2,1-7-1,-2 8 1,2-8-5,-2 7-3,2-7 1,-5 4-1,1 0-4,4-4 2,-6 2-6,6-2 0,-10 1 0,10-1-4,0 0-3,-9-5 0,9 5-7,-6-7 6,4 3-5,0-3 1,-2-1 1,4 1-4,4-2-1,-4-1 0,2 3 0,0-1-3,0-1-2,2 4 2,0-3 0,0 1-1,0 0 0,3 2-1,-1-1 0,3 2 0,-4 0 2,5 1-3,-2 1 3,-2-2-3,2 4 2,-8 0 1,16 0-3,-10 2 3,0 2 1,2 1 2,-3 1 0,1 3 4,1 0-2,-3 4 1,-3-2 2,2 4-2,-1-2 1,-2 5-1,-2-1-3,-1 0 3,0 0-2,-4 2 1,-3 0-1,0 1-1,-1-3 2,1 1-4,-6-1 4,3-1-2,-1-1-2,1-2 4,2-3-6,1 1 3,0-3 3,-3 1-1,6-3-1,-1-2-1,2-1 3,1 0-3,5-3-2,-8 0 0,8 0-2,0 0 0,0-10-1,0 10-1,4-7 4,0 3-1,3 0 1,-1 3 1,2-4 3,0 3-2,2 2 4,0-1 4,2 2-1,1 1-5,2 3 5,0 0 3,1 0 2,4 1-2,-3 0-1,0 0-1,2-1-3,-3 3 2,4-1-22,-4 0-37,4-4-52,-3 2-67,2 0-82,-2-1-186,1 1-48,2-1-156,-1 0-135</inkml:trace>
  <inkml:trace contextRef="#ctx0" brushRef="#br0" timeOffset="-201254.72">1888 14954 446,'-2'-9'174,"0"9"-61,2 0-32,0-9-9,0 3-10,-3 1 5,3 5-1,0-7 4,0 7 6,0-8 4,0 8 6,0-11 0,0 11-4,-2-8-1,2 8 11,0-5 1,0 5 1,-2-8-2,2 8-6,-2-3-4,2 3-5,0 0-6,0 0-9,-2-7-5,2 7-8,0 0-5,0 0-6,0 0-2,0 0-5,0 0 4,0 0 3,0 0 4,-6 22 5,4-10 5,2 7 3,0 1 3,-2 6-2,0 7-5,2-3-3,0 9 2,0 1-8,0 3-6,-3-1-3,3 0-4,-1 1 1,1-2-5,-3 2 0,0-1-3,3-6-8,0-2-10,-2-1-12,0-4-16,2-3-22,0-3-25,-2-1-27,0-2-27,2-1-16,0-5-21,0-1-46,0-9-77,4-1-99,-4-3-258,0 0-138</inkml:trace>
  <inkml:trace contextRef="#ctx0" brushRef="#br0" timeOffset="-200825.69">2114 15037 1673,'7'-15'-20,"-3"4"25,-1 0 17,1 2 13,-4-2 16,2 4 17,0-1 21,-2 1 7,0 1 10,2-1-3,-2 3-6,0 4-11,1-8-8,-1 8-9,0-8-6,0 8-2,0 0 7,0 0 2,-3 20 3,1-9-4,0 4-2,-1 2-4,2 6 5,1 3-2,0 6-2,-3-1-6,6 6-5,-2-2 5,2 6-12,1-3-4,2 2 0,0-4-4,3 3-6,0-5 9,1 0-12,0-7-4,1-2 0,-1-3-1,4-7 2,-2 1-4,3-5 5,0-3-2,2-7-4,-1-1 9,2-1-9,-3-3 6,2-3-8,-1-3 0,-3-1 0,-3 1-1,1-7-3,-4 2-2,-1-1-4,-5 1 3,-2 2-15,-1 2-4,-5-1-9,-5 2-13,-3 5-20,-2-2-17,-5 7-22,0 0-31,-6 0-37,1 5-40,-1 0-27,4 2-38,-1 0-86,4 0-123,4 1 6,3-2-91,2 1-58</inkml:trace>
  <inkml:trace contextRef="#ctx0" brushRef="#br0" timeOffset="-200156.66">1536 16102 1623,'-8'-1'26,"2"-5"20,0 1 12,1 2 12,-3-2 19,1 3 15,3-3 11,-3-2 5,1 5-2,2-3 0,0 2-7,4 3-11,-8-5-9,8 5-3,0 0 1,-18 8 3,12 4 0,0 2 13,-5 3-2,2 7-8,1 0-4,-2 6-4,3 5-1,1 0-10,2 0-3,0 5-11,2-1-3,2 0-7,2 7 0,2 2-18,4-5-19,0-2-30,3-1-33,0-5-19,-2-6-23,5-2-26,0-8-39,2-2-37,5-5-41,0-5-37,0-4-69,4-3-101,3-5-20,2-2-124,2-5-83</inkml:trace>
  <inkml:trace contextRef="#ctx0" brushRef="#br0" timeOffset="-199630.83">2043 16383 1680,'-4'-8'69,"-1"3"13,-2-4 2,-2 4 0,2-1 10,-4 1 8,-2 1 8,1-6 1,-1 6-3,1-1-4,-2-2-5,4-1-8,0 1-10,-1 0-10,2 0-5,1 1-8,-1-5-7,5 3-5,0-1-5,0-1-5,4 3-3,-2-3-4,2 2-2,2-1-5,0 1-5,2 4 0,0-1-5,3 1 1,1 1 0,-8 3-3,17 7 1,-4 0 1,-3 1 1,0 3-1,4 7-1,-4-1 0,1 3 4,-3 1-1,-3 2-2,-1 4-1,-4-4 1,-2 3 3,-3 1-3,-4-1 5,1 1-4,-2-4-9,-2 2 6,0-3-1,-2-2 8,1-3-6,-2-1-4,0-1 2,3-8-1,-4 0 7,4-4-9,0-3-1,-1-3-9,2 2-1,1-9 2,-1 0 0,3 0-1,1 0-1,0 2 1,4-3-2,2 1-1,-1 5 2,2-4 2,3 4 1,3-3-2,1 5 2,0 1 2,3 0 2,1 4 2,5 3 2,-2 1 2,1 1-5,3 2 4,0 4-4,1-4 6,-1 3-3,0 0-2,2 3-1,-2-6-11,0 2-16,-1-1-25,-6-2-28,5 2-32,-5-3-34,1 1-31,0-3-19,0-5-57,-2 0-111,-2-4-98,1-1-189,1-3-144</inkml:trace>
  <inkml:trace contextRef="#ctx0" brushRef="#br0" timeOffset="-199333.49">2305 16038 1854,'-2'-11'39,"-2"3"21,1 1 17,1-2 10,-3 4 12,4-3 19,-1 2 8,0 1-3,-2 3-5,4 2-16,-5-8-9,3 5-12,2 3-1,0 0-5,-8 11 0,6-4 1,0 1-6,0 3-6,2 1 1,-2 2-19,2 2 1,0 2-2,0 1-4,2 0 0,0-4-8,0 5 12,2-6-16,0 5 1,0-6-5,3 3 2,-1-3 10,2 1-12,1-7-1,2 3-12,-1 0-24,0-7-23,4 1-26,-5-2-34,5-2-39,-2-2-44,3 2-41,0-7-31,-3 0-47,1-1-115,-3-3-44,-1 2-170,0-2-124</inkml:trace>
  <inkml:trace contextRef="#ctx0" brushRef="#br0" timeOffset="-199118.89">2425 16061 1752,'-6'-3'34,"2"1"19,4 2 7,-10-3 4,10 3 1,-7 0-1,7 0 2,0 0 11,-6 5 7,6-5-4,2 15 0,0-6-1,0 4-5,3 3-3,-1 1-4,2 3-9,0 1-3,0 1-5,2 4-7,-2-3-13,0 3-27,-1 1-35,-2-4-39,1 2-44,1-5-41,-1 2-44,-2-9-93,0 2-108,3-2-191,-1-4-93</inkml:trace>
  <inkml:trace contextRef="#ctx0" brushRef="#br0" timeOffset="-198803.25">2640 15845 1726,'-3'-12'38,"-1"2"18,0 3 21,0-1 13,0 2 14,2 2 26,0-2-7,2 6-1,-4-8-11,4 8-9,0-7-14,0 7-8,0 0 5,0 0 6,0 0-13,26 13 3,-12-3 15,2 3-3,3 7 3,4 2 2,1 2-3,1 8 4,5-1-5,-3 4-8,1 0-6,-3 0-6,-3 5-4,-4 1-1,-6 2-6,-4 3-4,-8-2-4,-2 10-29,-6 1-27,-6-6-29,-2 19-36,-4-15-52,3-9-54,1-4-78,-2-11-70,0 0-173,3-10-30,2-1 50,0-8-204,1-2-171</inkml:trace>
  <inkml:trace contextRef="#ctx0" brushRef="#br0" timeOffset="-196862.87">6712 15565 1812,'0'0'-7,"0"0"12,0 0 11,0 0 10,0 0 7,0 0 11,0 0 11,0 0 1,0 0 5,-16-7 1,16 7-2,0 0 5,0 0 3,0 0 2,-5-4 3,5 4 0,0 0-2,0 0 3,0 0-4,-4-4-5,4 4-9,-2-3-4,2 3-4,-2-10-6,2 3-3,2 0-2,0 0-4,0-1-5,2-3 0,-1 4-2,4-5 1,-1 2-3,2 3-6,-2-1 3,4 2-8,-1 0 2,-1 5 0,3 1 3,-3 4 5,3 3-3,-1 7 2,0 5 2,0 5-3,-6 5 6,-2-1 2,2 9-4,-7 1-2,0 3-2,-5 0 5,-6 2-6,-1 0-1,1-3 2,-5-1 6,0-4-2,-3-7-2,4-1-3,-2-1-1,1-4-1,3-7 0,-4 1-5,0-4 0,0 0-2,3-8 3,0 2 1,2-3-5,0-3-2,0-3-1,0-3-4,4 2-4,1-8-8,1 2 2,2 1 0,0-2 3,5 2-5,0-1 4,4-1 2,0 1-7,5-1 3,-1 1 1,4 2-3,0-4 7,6 7-4,-2 0 0,4 2 0,1 1 4,0 2-3,0 2 2,3 3 4,-2 2 4,4 0-3,-3 1 1,0 5-1,0-5 5,1 5-9,-4 1 8,0-1 0,1 0-4,-3 0-12,-2 2-16,-3-8-31,0 6-35,0-5-37,-3-1-38,1 1-37,2 4-20,-3-9-18,0 2-75,2-2-105,-2 1-256,2-4-172</inkml:trace>
  <inkml:trace contextRef="#ctx0" brushRef="#br0" timeOffset="-196519.14">7202 15681 1829,'2'-12'63,"0"0"25,-2 5 11,2 1-1,-2 2-3,0-2 2,0 6 7,0 0 5,0 0 9,0 0-7,-4 20 0,4-9-10,-2 2-4,2 4-5,-3 4-6,3-4-6,0 6-3,0-2-2,-2 0-11,2 4-2,-3 0-5,1 1-1,-2 1-5,2-5-5,-2 4-6,0-4-1,2-1-2,0-1-5,-3 0 0,4-7 1,-1 5-5,-1-5-4,3 1-7,3-3 4,-3 1-4,3-4 0,4 2-1,-1-5 2,4 2-1,4-2-6,2-3-1,1 4 1,5-6 0,0 0-5,4 0-22,4-4-22,-1 4-22,1-4-28,-4 4-26,-1-5-38,1 1-35,-4 1-49,-2-4-56,-3 1-112,-3 4-87,0-6 27,-8 3-135,-2-1-99</inkml:trace>
  <inkml:trace contextRef="#ctx0" brushRef="#br0" timeOffset="-196283.45">7434 15963 1703,'-10'-3'98,"1"0"12,0 2-7,9 1-10,-10 0 9,10 0 16,-7 7 8,4-1-4,1 4-7,0 1-5,4 2-9,-2 3-2,2 3-2,1 1-7,2 2-11,-1-1-7,0 1-5,3 5-12,-3 0-5,2 0-2,1 1-21,-4-1-17,4 0-26,-3-2-33,1 1-47,-1-2-21,0-6-38,0 3-45,0-5-32,0-1-85,4-1-112,-2-8-246,0-2-170</inkml:trace>
  <inkml:trace contextRef="#ctx0" brushRef="#br0" timeOffset="-195896.83">7896 15857 2069,'0'-12'103,"0"3"9,0 2 6,0 1 9,0 2-1,0 4 3,2-8-11,-2 8-14,0 0-9,0 0-5,0 0 6,-2 22-6,2-2-11,-2-5-3,2 5-7,0 3-1,0 0-12,0-1 2,0 6-7,2-4-1,2 0-3,0 0-5,1 0-6,3-3-3,-2-6-1,3 5-2,0-8 2,6-2 10,-1-2 2,0-5 2,4-1-6,1-2 1,-1-5-3,4-3 3,-1-5-2,-4-3-1,0-2-1,-4-3-5,-2-8-3,-7 0-2,0-5-6,-6-1-1,-4 1-4,-5 2-4,-4 1 0,-4 5 0,-3 5-8,0 0-1,-2 10-15,-3 2-23,1 8-31,0 1-36,1 1-40,-2 8-45,4 2-56,3 2-60,2 2-129,3-1-108,0 1 32,6 0-227,1 2-226</inkml:trace>
  <inkml:trace contextRef="#ctx0" brushRef="#br0" timeOffset="-193960.69">11659 15605 2094,'-5'-6'22,"5"6"10,-4-5 7,2 2 7,2 3 7,-2-7 9,2 7 5,0 0-5,4-7-4,-4 7-6,0 0 3,11 0-3,-11 0-5,9 7 1,-5-5-2,0 3-5,-2 3 1,0 1 2,0-2 0,-2 4 0,-2-3 1,0-1 3,-2 6-2,0-6-4,0-2-2,0 3 0,-5-4-6,4-1-2,-1-1 0,6-2-3,-12-2-6,12 2-4,-13-11 1,6 2-3,3 2-2,-2-7-2,4-3 6,0 2-8,2-5 3,2 3-1,-2 0-7,2 0 3,0 1-1,0 3-3,2 0 2,2 0-5,-1 6 3,4-3-5,-3 6 6,2-2 4,0 4-1,4 4 10,-2 4 8,2 1 4,-2 7-4,4 3 5,-3 4 3,-1 6 3,-2 3 0,-2 4 0,-1 2-1,-2-5-3,-3 3-2,-7 4 0,0 2-2,-3-6-1,-3 8 1,-4-3 1,2-7-8,-1 0 1,-2-3-2,2-6-3,3-3-1,0 0-1,3-1 1,-1-6-2,0-4 0,3 0-4,-3-1 2,5-6-3,0-2-3,6 0-3,0 0 3,-11-8-4,9 3 0,2-2-4,2-4 0,-1 3 3,5 1-4,-2-2-3,2 1 4,0-1 1,2 1 4,-1 5 4,4-3 0,-3 6 7,5 0 1,-3 0 5,4 0 6,0 6 3,-1 1-4,4 1 1,0 0-7,-3 4 0,4-1 0,-3 0 0,2 2-5,-1 0 0,-1-3-12,-3 2-22,2-3-30,-4 2-27,2 0-24,2-3-28,-6 1-28,0-4-28,1-1-32,-1 0-41,3-2-25,-3-4-44,-8 2-63,23-6-37,-11-1-9,0-5-155,0 2-88</inkml:trace>
  <inkml:trace contextRef="#ctx0" brushRef="#br0" timeOffset="-193575.14">12192 15763 1665,'9'-19'36,"0"4"28,-5 2 22,0-1 17,-2 3 17,-2 1 16,2 3 5,0 2 3,0-1-1,-2 0-2,2 3-11,-2 3-5,2-7-12,-2 7-15,0 0 1,0 0-11,0 0-1,0 0-4,-14 18-12,10-9-4,-2 4-6,1 0-1,1 3-6,2-1-7,-1 0-3,1 2-8,2-2 0,0-1 2,2 5-8,3-6 0,-1 5-3,3-3-6,1 2 1,4-3-2,2 3-2,0 0-1,5-5-2,-2 1 4,2 0-5,3 0-3,-4-2 4,2 3-5,-2-4 2,-1 1 1,-1-1-2,-4 1-2,0-2 3,-1 0 0,0 1 7,-3 2 8,-1-5 5,-3 3 1,-2 1-1,-4-3-6,0 4 2,-4-4-3,-4 4-1,3-4-3,-6 2-16,-2 1-27,-1-6-25,-3 4-35,3-2-36,-3-5-42,-2 2-47,1-2-66,2-4-56,1-4-140,-2-1-51,0-2 36,1-4-202,4-8-179</inkml:trace>
  <inkml:trace contextRef="#ctx0" brushRef="#br0" timeOffset="-193376.17">12235 15654 2089,'5'-10'98,"-3"0"12,2 2 7,0 1 7,2-3 8,2 3 17,3-4 3,2 4-6,2-3-10,5-1-14,4 0-16,4-2-9,3 3-13,2-3-4,2 5-11,1-5-25,1 5-31,-2 3-45,1-7-41,-4 4-55,-2 1-59,-3-1-71,-4-3-150,1 1-105,-3-1 53,0 1-156,-3 0-113</inkml:trace>
  <inkml:trace contextRef="#ctx0" brushRef="#br0" timeOffset="-192954.9">13061 15141 1823,'0'-6'69,"0"3"29,0-5 19,0 1 20,0 7 16,-2-8 17,2 8 2,0-5-16,0 5-13,0 0-13,-2-4-13,2 4-10,0 0 9,-11 15-3,5-3-3,0 9-1,-7 1-7,6 9-2,-3 4-5,-3 8-5,0 1-4,3 4-5,-1 1-10,3 1 0,-1 3-2,3-2-6,1-2-2,3-6-6,2-1-5,2 0-2,5-2-4,-2-4-4,7-1-2,1-1-4,2-7-2,5 0-2,-1-5-3,5-1 0,-1-1-3,5-7-1,-1-6-3,-1 1-1,2-3-2,-2-5-2,0 0-1,2-5-1,-3-3 0,-1 1-2,-1-6 5,-2-1 3,-4-7-1,-5 4 5,0-1-2,-6-1-3,-4 4-2,-7-2-3,-1 3-3,-9-2 0,-2 5-1,-5 3-5,-2-1-11,-3 9-30,-1-4-43,0 8-54,0-4-40,1 7-73,-1-2-96,1 3-167,0 0-120,1-3 73,3 3-389,3-1-425</inkml:trace>
  <inkml:trace contextRef="#ctx0" brushRef="#br0" timeOffset="-189872.86">16746 15563 2443,'0'0'-101,"-5"-11"15,5 11 8,0 0 12,0-2 22,0 2 10,0 0 15,0 0 0,-2-7 2,2 7 5,0 0 0,0 0 4,0 0 11,0 0 2,-4-6 5,4 6 5,0 0 0,0 0 7,0 0 4,0 0 7,0 0 5,0 0 2,-2-4 6,2 4 0,0 0 0,0 0-2,0 0 2,0 0-4,0 0-2,0 0 0,0 0 0,0 0-3,0 0-1,-4-4-1,4 4-1,0 0 1,0 0 1,0 0 0,0 0 0,0 0 0,0 0 1,0 0-4,0 0-6,0 0 1,0 0-6,0 0 0,0 18 7,0-7 0,-4 5 1,3 1-3,-1 3 0,0 1-2,-2 4 0,2 1 0,-2-1-3,0 2-1,0 1-2,-3-4-3,4 0 1,-4-2 0,6 0-7,-3 0-13,2-4-18,-2 1-18,2-4-22,0-2-22,0 1-28,-1-4-24,1 1-29,2-1-38,-2-2-75,4 0-156,-2-6-194,0-2-126</inkml:trace>
  <inkml:trace contextRef="#ctx0" brushRef="#br0" timeOffset="-189389.84">16941 15567 1691,'2'-4'-32,"2"-1"26,-4-3 13,2 5 21,0-3 9,0 2 14,-2 4 5,2-7 4,-2 7 1,2-7 3,-2 7 0,2-3 4,-2 3-2,0 0-1,2-4-4,-2 4-6,0 0 2,0 0 10,0 0 5,-10 21 0,6-11 0,-2 6-2,1 3 1,-1 1 0,0 4-6,-1 0-5,3 0 1,2 2-2,-3 3-7,3-2-12,0-2-2,2-1-5,0-3 1,2 1-6,-2-4 0,2 3-3,3-3-1,-1-1-3,3-2-1,-1-3 0,2-1-2,1 0 2,1-5-4,1 1 3,0-7-7,-1 3 4,2-3-3,-2-3-9,2 0 5,-4-1 3,3-4 1,-5-1-8,3-1 3,-2 0 4,-5-1-4,0 0-8,-2 1-3,-2 3 5,-3 1-11,-1-1-3,-1 6-9,-3 1-10,-1 0-14,-1 1-24,-6 6-27,2-1-38,0 1-28,2 1-39,-1-1-74,7 4-139,-3-3-62,0-1-135,7 0-109</inkml:trace>
  <inkml:trace contextRef="#ctx0" brushRef="#br0" timeOffset="-187249.73">17404 15737 1529,'0'0'-48,"0"0"35,-8 0 21,8 0 17,0 0 17,0 0 19,0 0 11,0 0 1,0 0 5,-8-4 8,8 4 4,0 0 0,0 0-3,-3-4 1,3 4-7,0 0-3,0 0-8,0 0-7,0 0-9,0 0-5,0 0-3,-7 9-4,6-3-7,-3 6 1,-2-5-5,1 7-2,-2-4-5,0 3 1,0 0-2,1 0-4,1 1-15,-1-1-16,0 0-22,-4 0-28,4-4-21,0 4-30,2-6-35,0 1-26,0-1-51,-2-1-114,0-1-269,1-2-107</inkml:trace>
  <inkml:trace contextRef="#ctx0" brushRef="#br0" timeOffset="-187010.81">17250 15805 1588,'-2'-11'-15,"2"1"28,2 3 33,-4-5 27,4 3 21,-2 3 16,0-6 3,2 7-4,-2 1-11,0-3-9,2 3 0,-2 4-3,10-2 5,-10 2-7,18 8-6,-8-3-7,3 4-9,0 3-2,1 1-6,1 1-4,2 1-7,-3 1-2,6-1-15,-3 2-24,0-2-31,-3-2-41,2 3-40,-2-3-45,-1 4-45,-3-8-81,-1 2-119,2-3-250,-5 0-146</inkml:trace>
  <inkml:trace contextRef="#ctx0" brushRef="#br0" timeOffset="-186233.45">17688 15956 1748,'0'0'37,"0"0"24,0 0 15,0 0 14,-4-9 10,4 9 1,0-7 1,-2 1-8,2 1-6,2-1-9,0-1-5,0-1-11,-1 1-8,4-7-3,0 1-7,-4 0-5,4-3-5,-1 0-4,0-2-2,1-3-1,-1 1-6,-2-6-1,-2 4-3,2 0-2,-4-8 1,2 1-5,-2 1 1,-2-1 3,2-1-3,-4 2 1,3-1 0,-1 7 2,0-6 5,1 7 0,-1 4-3,1 0-2,0 4-3,1-4-1,0 5-1,2 3-3,-2 5-2,2 4-2,0 0 5,0 0 0,6 23-3,-4-4 10,4 0-2,0 9 2,3 4 2,-2 0 2,3 4-5,-1 1 1,1-2 0,0 1-1,0 0-1,0-4-3,0-1 4,-1-3-5,-1-2-3,0-2 7,-1-2-10,2-7 3,-3-1-1,0 3 2,2-8-1,2 4-4,-2-6 2,-2-1 1,4-6-4,0 2-4,-10-2-6,20-8-1,-11 1-1,1-6-3,1-1 0,0-3-1,-3 0 1,-2-4-1,-1 0 3,3 1 3,-3 5 0,-1-4-1,-2 6 8,-1 0 6,4 3 2,-3 0-2,0 1-1,-1 1-3,-1 8 4,0 0 1,0 0 3,0 0 3,0 0 0,-1 27 3,1-17 7,0 5-4,0 2-6,1 1 1,3-2 1,0 2 1,-1 0-5,4 2-3,0-5 3,-3 4 3,3-6-2,1 3 0,-2-5-3,4 0 8,0-2-1,1-1 3,-2-3-1,2-3-2,-1-1-4,0-2 3,2-4 6,-2 3 0,0-8-3,0 0-9,0-4 4,-4-3-5,3 0 2,-5-2-1,0 0 2,-2-1-1,0 2-5,-2-3-4,0 5-9,-2-1-7,-2 6-20,0 0-11,-3 5-13,-1-2-23,0 5-20,-3 0-30,2 3-33,1 6-35,0-5-32,-2 6-59,3-1-132,2-2-46,3 3-111,2-2-82</inkml:trace>
  <inkml:trace contextRef="#ctx0" brushRef="#br0" timeOffset="-185610.95">18658 15829 1680,'13'-6'54,"-3"2"16,-3-4 17,-2 2 21,0-1 17,0-4 12,-1 2 5,-2 1-2,0-1-8,-2-2-19,0-1-4,0 3-8,-4 2-5,1-6-10,-3 6 1,1 0-16,-3 1-7,0 0-9,-6 4-5,4-3 1,-5 5-11,-1 2 1,1 1 2,-4 3-5,2 2-8,-4 5 3,6 1-2,-1-3-7,-2 6 0,6-2-1,1 1-1,-2 1-5,7-2-5,-1 1 1,3 0 1,4 0 2,0-7 0,2 2-7,0 3 1,5-6 6,-1 0-2,3-3 0,1 1 0,3-3-5,-3-3-3,4 4 5,-2-8-2,2 1-1,2-1-2,-4-3-3,1-1 0,-2 0 3,0-6 1,-1 3 3,-2 2-9,-3-4 5,0 5 3,3-3 7,-4 2 1,-2 2-4,2-1 7,-2 3-9,-2 5 1,0 0-5,0 0-1,0 0 2,0 0-6,-10 16 5,6-8 3,-2 8 5,4-1 4,-1 4-1,0-5-2,3 9 3,-2 0 4,2-1 1,-2 3 0,4 2 1,0-1 1,0 3-4,2-2-1,1 2 1,-2-3-3,-1 3-3,2-5-1,-4-2-1,2 0-1,-1-1 5,2-3-6,-3 1 1,0-4 2,0-3 1,0-2 0,-4 1 1,0-3-2,0 2-2,-7-1-2,4-5 1,-3 0-5,-3-2-12,0-2-22,-2-2-29,3-2-26,-6 0-29,2-1-25,-1-7-22,0 4-25,0-1-25,2-1-28,4 3-25,-1-1-30,2-1-89,-2 2-93,6-3-1,2 6-115,2-6-88</inkml:trace>
  <inkml:trace contextRef="#ctx0" brushRef="#br0" timeOffset="-185084.77">19014 16322 1617,'0'0'17,"0"5"20,0-5 16,0 0 20,0 0 13,0 0 9,0 0 9,0 0 2,0 0-3,0 0-2,0 0-2,0 0-5,0 0-5,0 0-8,0 0-10,0 0-1,10-12-3,-10 12-2,6-4-5,-6 4-1,7-4-2,-7 4-3,8 0-10,-8 0 6,0 0-1,17 0 2,-10 4-13,-3 0 0,0 1 2,2 2-9,-1-3-2,-1 6 1,-2-1 14,-2 2-10,-2-2 2,0 6 1,-3-2-2,-1 3-1,-2-4 0,-3 7-3,-4-3 1,0 2-1,0-3 0,-3-1-5,1 0-1,0 1 1,2-3-1,-2 1-3,5 0-1,-3-5 2,4 2-4,1-1 2,1-6-2,3 5 0,-3-2-1,3-1-1,1 1 5,1 0 6,4-4 9,0-2 4,9 6-5,-3-6-6,5 0-1,4 0-5,3 0-2,2-6-4,1 6-27,6-8-34,1 5-32,-1-1-43,1-2-51,-1-1-65,1 0-73,-2-1-140,-3 1-102,-2-4 42,2 3-223,-3-5-223</inkml:trace>
  <inkml:trace contextRef="#ctx0" brushRef="#br0" timeOffset="-184327.69">18992 15674 1831,'-4'-8'-69,"1"3"19,0-2 26,3 0 16,-2 0 23,0-1 14,2 2 17,0 0 7,0-1 3,2 2 8,-2-1 0,0-2 5,2 2 2,0 2 2,-2-1-1,1 0-3,-1 5-3,5-11-5,-3 6-1,0 1-5,3 0-1,-1-1-2,3 1-5,-2 0 0,2 0-5,-1 1-1,1 2-2,2 1-4,-9 0 1,18 1 0,-7 6-3,-1 1-1,-1 1-2,2 2 3,-3 3 0,-2 5-1,0-4-1,-1 4 0,-5 3 1,0-6-3,-5 9-5,-1-4 2,-4 1-6,2 1 2,-6-3-6,2-1 4,-3 0-3,2-2 0,-2 0-4,3-4-2,-1-2 4,0-1-4,3-2-1,-1 0 1,3-3 3,-2 1-2,2-6-2,8 0 1,-12-3-4,12 3-1,-4-10-1,4 4-3,0-2 1,4 0 0,-3-1-4,4 1 2,1 1 4,2 2 2,0 0 0,0 0-3,3 5 6,1-4 0,1 4 2,0 4 6,4-2 5,0 1 1,0 5-7,-1-4-2,2 5 3,0-1-1,0-3-16,1 3 2,0 2-1,2-2 2,-5 1-19,5-1-21,-3-1-21,-1-2-42,-1 1-47,-1-2-52,3-1-70,-2-1-187,0-2-52,-4-2 65,1-1-112,-1 1-56</inkml:trace>
  <inkml:trace contextRef="#ctx0" brushRef="#br0" timeOffset="-183653.45">19205 15009 1505,'-3'-5'6,"1"-3"19,0 0 13,0 3 15,0-2 20,2 7 6,-2-9 6,0 4 4,0-1-6,2 6-1,-3-4-9,1-3-11,2 7-4,0 0-9,0 0-1,0 0 1,0 0-7,0 0 7,0 17 4,2-8-4,1 3 2,-1-2-1,2 5-4,-2-1-6,0 1-1,2 2-3,-1-2-4,0-1-3,1 3-2,2-2-2,0-3-3,-2 5 1,3-3-5,0-4-9,2 1-7,-1-3-14,3 1-8,0-5-13,-3 0-7,2-1-8,0-1-3,0-4-1,-10 2 4,14-6 0,-7 1 1,-3 1 1,0-5 5,1-2 1,-3 4 6,-1 0 9,2-5 8,-1 3 7,-2 4 17,-2-3 15,2-1 9,0 1 4,0 1-2,0 2-4,0 5-5,-3-6 7,3 6 7,0 0 2,0 0 3,-10 18 1,8-9 4,0 7 1,0-2 1,2 5-4,0 0-2,0 2-3,2 0-5,0 8-4,0-5-2,0 2-5,3 0-6,-2 1-21,0-2-32,1 1-40,0 1-60,3-2-46,-3-4-65,2-4-158,-2 0-72,0-4-116,4 1-91</inkml:trace>
  <inkml:trace contextRef="#ctx0" brushRef="#br0" timeOffset="-183372.27">19742 15746 1663,'0'0'47,"0"0"11,-2 7 11,2-7 12,0 0 8,0 0-6,0 0-4,0 0-6,0 0-9,15-3-5,-15 3-5,15-4-9,-7 2-2,0 1-8,4 1-14,-2-5-24,-1 5-38,2-1-39,1 1-47,-2-2-55,1 2-111,-4 0-332,2 2-123</inkml:trace>
  <inkml:trace contextRef="#ctx0" brushRef="#br0" timeOffset="-183179.56">19838 15979 1835,'-7'11'69,"1"-3"12,-2-3 10,7-3 16,-3 5 15,2-4 9,2-3-1,-4 6-12,4-6-12,2 6-11,-2-6-9,14 2-7,-5-2-13,2 0-6,2 0-32,-1 0-35,1 0-55,2-2-67,-2 2-71,4-2-167,-5-4-125,0 6-170,1-7-159</inkml:trace>
  <inkml:trace contextRef="#ctx0" brushRef="#br0" timeOffset="-181548.67">20598 15502 1720,'2'-3'-73,"-1"-1"21,2-4 15,-1 3 19,0 1 20,0 1 14,3-4 20,-3 0 9,0 1 8,0 0 6,-2 6 13,2-9 10,0 5 7,0 2 5,-2 2 3,0-8 2,0 8-6,0-6-6,0 6-8,0 0-7,0 0 3,0 0 8,-8 14-1,4-1-4,-3 1-3,0 3 5,0 4 0,-2 3-3,-2 7-3,1 1-5,2 1-3,1 2-16,-2-6-4,0 4 1,4-5-5,-1 1 1,5-4-1,-1 1-6,2 0-7,0-2 2,2-3-3,3 2-3,2-1 1,2-5-1,0-1-4,3 1 4,-1-7-3,5 2-4,-3 1-1,3-6 2,-2-1 2,4-3-7,-2 1 1,0 0 0,-4-4 0,3-2-4,-2 0 5,-3-2 1,1 1-2,-2-6 3,0-1-3,-1 3-5,-4-5-2,-2 2-1,-2-1-1,-2 1-1,-2 1-3,-3 1-1,-3 0-2,-1 1-8,-4 2-6,-2 2-6,2-3-14,-4 5-7,0 1-6,-2 0-14,-1 0-14,1 0-17,0 1-15,1-1-21,4 2-26,-1 2-14,7-1-22,-1-1-17,2-2-24,9 0-75,-8 0-118,8 0-232,0 0-153</inkml:trace>
  <inkml:trace contextRef="#ctx0" brushRef="#br0" timeOffset="-181161.69">20930 15800 1718,'8'-6'18,"-1"2"28,-2-2 29,1-1 18,-2 0 23,0 2 20,0 1 8,2-1-3,-4 2-20,-2 3-16,10-7-10,-10 7-15,0 0 7,0 0-4,10 15 3,-8-8-2,-2 2-17,0 4 5,0-1 4,0 5-2,0-3-6,-2 3 0,2-1-4,-4-1-6,4 5-5,-4-7-3,2 2-8,-1 0 0,1-2-3,0-1-5,2 0-4,-3-3-6,1 1-2,2 2-3,-2-5-3,2-1 5,0 1 0,4 1 0,-1-3-2,4 3 1,-1-3-4,2-2-1,3 2-5,-1-3 4,5 3-5,0-3-9,-1-1-19,2-1-21,-2 4-21,-1-4-21,2 0-28,-2 0-37,-1-4-34,-2 3-41,2 1-27,-4-7-27,-3 5-63,3-6-78,-6 3-33,0-1-135,-2-1-85</inkml:trace>
  <inkml:trace contextRef="#ctx0" brushRef="#br0" timeOffset="-180986.8">21176 15947 1560,'-3'-5'65,"2"-3"38,1 8 13,-2-9 8,-2 6 6,4 3-1,0 0 4,0 0 22,0 0 4,-13 10 11,12-2-11,-1 2-11,0 3-5,2 1-14,-2-1-12,2 5-12,-3-1-8,3 3-17,-1 1-42,1 3-54,-2-1-62,-2 0-73,1 3-87,-3-4-110,0 5-179,-2-6 27,3 6-181,-1-5-176</inkml:trace>
  <inkml:trace contextRef="#ctx0" brushRef="#br0" timeOffset="-179972.04">22239 15567 1892,'-2'-4'-8,"2"4"23,0-5 19,0 5 21,-2-6 16,2 6 11,0 0 6,-2-5-2,2 5-5,-4-4-5,4 4-5,0 0-7,0 0-7,0 0-7,-2-6-4,2 6-3,0 0-7,0 0-1,0 0 3,0 0-3,-2 21 3,0-14 1,2 7-2,-4 1-3,2 2-5,0 0 0,0 2-6,0 3-1,0-4 0,0 3-2,-2 0-6,2 0 0,0-1-12,0 0-17,0-2-20,0 0-25,-4-2-28,5-1-26,1-2-30,-2-2-32,2 3-38,0-6-96,0 0-111,0-3-155,0-5-77</inkml:trace>
  <inkml:trace contextRef="#ctx0" brushRef="#br0" timeOffset="-179571.11">22306 15683 1488,'1'-9'-8,"6"1"26,-5 3 23,0-2 25,0-3 17,0 6 19,-2-4 5,2 2-2,-2 0-12,0 6-7,2-7-11,-2 7-3,0 0 6,0 0 1,0 0-5,-6 19 3,4-11-2,0 6-2,-3 1-3,0-1-2,3 3-10,0 1-3,-3 1-8,4 0-4,-1 2-2,0 0-2,2-6-5,2 5-1,-2-3-2,3-1-1,0-3-8,3 3 4,2-3-2,-2-3 5,2 1-9,0-6-2,3 3 0,0-3-1,-2-3-5,1-1 2,0-1-2,-2 0-1,-1-3-3,2-2 1,-3 0-7,-2-3 3,0 2-2,-2-1-5,-1-1 0,-1 3 1,-3-3-1,-1 1-6,-2 6-3,-2-7-10,-4 8-12,2-2-19,-3-1-17,1 3-23,-3 0-30,2 3-29,1-1-32,-2 3-53,2-2-112,2 1-124,-3 2-133,2 2-104</inkml:trace>
  <inkml:trace contextRef="#ctx0" brushRef="#br0" timeOffset="-179114.7">22045 16198 1618,'0'0'-10,"-14"2"29,14-2 19,0 0 24,-10 0 14,10 0 15,0 0-2,0 0-1,0 0-3,0 0-1,0 0 2,0 0 2,30-4 1,-18-1 0,7 5-7,1 0 0,0 0-3,4-4-2,5 1-6,3 1-1,0 2-8,2-5-3,-3 5-9,1-3-4,-1-2-3,0 5-5,-4-3-4,1 0-3,-5 2-1,-1 1-11,-4-4 6,2 2 0,-4 2-6,-3 0-10,0 0-11,-2-4-15,-1 4-12,-1 4-15,1-8-19,-10 4-13,13 4-10,-9-4-19,-4 0-18,4 6-30,-4-6-19,2 1-28,-2-1-54,0 0-82,-6 8-305,2-2-137</inkml:trace>
  <inkml:trace contextRef="#ctx0" brushRef="#br0" timeOffset="-178534.48">22211 16465 1709,'-8'1'-8,"0"-1"29,0 3 29,8-3 19,-12 3 21,12-3 15,0 0 7,-12 0 0,12 0-5,-7 0-12,7 0-6,0 0-9,0 0-3,0 0-4,0 0-6,0 0-3,0 0-4,0 0-2,15-13-1,-9 13-9,1-4 3,-7 4-4,13 0-5,-5 4 2,-8-4-9,14 0 3,-4 6 0,-2-5-4,-2 5-5,0 1 1,1-4 0,-1 5-2,-1 1-1,-3-2-4,0 7 0,-2-7 0,-4 3-2,-1 2-2,-1 1 4,-3 0-3,-1 0-5,-2 1-1,-2-4-1,-2 2 7,1 2-16,-2-1 5,1-6-1,3 1 0,-1 4 1,1-4 1,2-3 3,4-1-4,-2 2 4,1-1 8,1 1 7,1-4 5,2 3 3,-2 2 1,6-7 4,-4 2 0,4-2-7,0 0-3,10 5 1,-10-5-6,21-4-4,-6 4-1,4 0-2,5 0 0,-2-1 8,8 1-11,-3 0-28,3-2-40,2-3-49,-1 3-66,-1-1-82,0-1-83,-1-4-179,-1 3-36,0-3 71,-5-3-185,3 4-156</inkml:trace>
  <inkml:trace contextRef="#ctx0" brushRef="#br0" timeOffset="-177584.7">22853 16191 1824,'0'0'18,"0"0"17,0 0 1,-4-7 14,4 7 17,0 0 10,8-13 1,-3 11 1,-1-5-3,0 1-8,2-5-6,0 2-3,4-6-4,-4 2-3,0-2-6,0-5-4,0-8-5,1 2-7,0-3-3,-3-1-3,-2-1-2,2-3-5,-4 0 2,2 2-7,-2 1 2,0-2-5,0 5 3,0-1 3,-2 8 10,2-1-5,0 4 0,-2 3-5,2 2 2,0-1-7,-2 8 11,-2 5 3,4 1 5,0 0 6,-9 21 6,4-3 4,3 6 1,0 2 2,2 3-3,0 1-4,2 2-1,0 1 0,-1 1 1,3-5-11,3 8 0,-5-8-1,2 0-3,2 0-3,-2-6-6,1 1 11,1-3-17,-3-5-3,4 3-1,2-7 3,-2 3-4,3-7-7,0-1-2,1-2-2,0-1-5,-1 0 2,3-4-9,-3-4 1,2 0-4,2-1 0,-2-2 2,0-1 1,-2-4 1,0 0 1,-1 3 6,-1 1 1,-2 1 1,1 0 4,0 0-3,-3-1 4,0 3 0,0 5-4,-4 0 3,0 0 1,0 0 3,0 0 5,0 0 0,-6 13 4,4-4-1,-2-4 1,2 5 1,-1-3-8,3 4 5,-2-3 1,2-1 8,0 6-5,2-6 8,3-2 1,-1 3 8,2-2 1,0-5-4,4 5 1,2-6 8,-2 2-8,5-2 2,-2-2 2,2-1 4,-1-1 4,2-2-8,-4-2 4,0-4-6,-1-1 3,-1-2-8,-3 0-2,-1-2-1,-1-1-5,-5 5-2,-5-3-9,-1-1-10,-2 5-15,-5 2-10,0-1-10,-3 3-7,-2 3-13,1 2-22,-2 0-21,0 0-31,1 6-36,2 0-34,4 0-24,1 0-35,3 1-74,3 0-98,3 0-20,2-4-104,8 11-61</inkml:trace>
  <inkml:trace contextRef="#ctx0" brushRef="#br0" timeOffset="-177032.57">23575 16104 1538,'13'0'46,"-2"0"27,-3-2 27,0 1 20,-1-3 21,-1 0 13,1 4 6,-3-6 5,-1 1-12,0 3-10,2-3 10,-3-2-17,-1 2-3,-1 5-16,0-7-12,0 7-12,-3-9-7,-2 7-10,5 2-7,-13 0-9,4 0-8,9 0 0,-16 2-11,8 4-7,-1-3 3,-2-1-11,3 6 2,2 1-2,0-4-4,1 2-2,1-1-1,-1 3-1,2 0-4,6-4-13,0 2-2,-1-1 3,4 1-3,-1 0-3,1-5 1,2 1-2,-1-1 0,6 0-1,-5-2-4,0 0 17,3 0-1,-3-2-1,1 0 0,-1-1 1,1 1 5,-3-2 7,0 1 11,0 3 1,-6 0-2,12-5 1,-8 3-5,-4 2-5,8-1-5,-8 1 2,0 0-1,0 0-5,2 8 1,-2-1-2,0-7 3,-2 9-2,0 1-2,2-3 3,-3 6 0,2-4 2,1 4 0,-2 2-2,0 1 4,2 1 2,0 0-5,-2 4 4,4 0-3,-2-3-1,0 1 0,0 3-2,2-5 0,-2 0-4,-2-2 5,2 0 0,-2-1-2,-1-1 2,0 0-2,-3 0 2,0-1 0,1-3 0,0-1-11,-6 0-18,3-5-26,-3 3-28,0-4-24,-1-2-29,0 0-39,-2 0-48,2 0-52,1-8-49,-3 3-94,7-3-117,1 0 12,1-3-174,5 2-179</inkml:trace>
  <inkml:trace contextRef="#ctx0" brushRef="#br0" timeOffset="-176668.82">23670 16375 1919,'6'0'40,"-6"0"27,14-5 13,-8 5 16,1-4 15,1 1 12,0 1-3,-8 2 1,19 0-4,-10-3-7,1 3 3,-2 3-3,2-3 3,-2 2-18,0 5-4,-2-7-1,1 7-14,2-1-5,-5 1 1,0 1-4,-4-1-5,-2 2-5,0 1-5,-5-1-3,1 3-3,-3-2-5,-3 1-1,-3 2-7,-2-2-1,-2-2 0,0 3-9,-1-1 1,1 0-3,3-4-5,0 2 2,2-2 0,1 1-11,1-3 3,2 1-5,-1-2 2,6 0-5,0 1 8,2 0 8,3 0 7,0-5-7,8 5 0,-3 2 8,8-7-12,-1 2-3,1-2 1,4 1 0,-1 3-8,1-4-20,3 0-32,-2 0-41,0-5-46,-1-2-60,1 4-69,0-6-64,-2 0-165,-1 0-50,-6-4 42,1 0-179,3-3-174</inkml:trace>
  <inkml:trace contextRef="#ctx0" brushRef="#br0" timeOffset="-175898.88">24009 15777 1791,'0'0'-30,"0"0"22,5-7 13,-5 7 11,0 0 7,0 0 9,0 0 1,0 0-3,0 0 18,0 0 17,0 0 1,0 0 4,2 14 1,-2-14 3,-5 14 2,5-7-6,-2-1-6,0-1 0,-1-1 0,2 2-6,-1 1-1,0 0-3,0-5-6,-2 1-3,4-3-5,-4 8 1,-1-6-8,5-2-1,0 0-1,-11 0-4,11 0-6,-6-7-2,6 1-1,-3 0-2,3-1-3,-1-3-1,2-1-2,2 1 0,-1 2-3,0-4 1,1 4-3,0 1-3,1 0 0,1 1-1,2 0-2,-3 5 3,2-4-2,-6 5 5,15 5 4,-11-2 10,4 7-2,-1-1 5,0 4 0,-1 1 3,-2 2-1,-2 0 5,0 2-1,-2 1-1,-2-1 1,0 0 0,-2-1-1,-2 1 0,-4-1 0,2-3-6,-2 4-11,-2-4 1,2-1 5,0-2-5,-1-1-2,1-1 2,1 0-1,-1 0 0,0-7-3,5 6 1,-1-8-4,-1 2 0,1 3 3,6-5-3,0 0-1,0 0-1,-13-7-2,13 7 1,0 0-3,0-5 1,0 5 0,0 0-3,0 0 6,23-3 1,-14 3 0,3 3 0,0-1-4,2 1-5,3-1 10,-2 5-1,2-6-4,0 5 3,0-1 0,-1 1-3,0-4-21,-2 4-19,1-3-31,-2 1-37,-2-1-44,1-1-50,-2-2-67,4 0-165,-6 0-69,2 0-157,-10 0-158</inkml:trace>
  <inkml:trace contextRef="#ctx0" brushRef="#br0" timeOffset="-175500.69">24232 15223 1764,'2'-14'11,"-2"1"26,0 4 26,0 1 23,0-1 18,0 4 14,0-2 1,1 3-5,-1-2-13,0 6-11,0-7-10,0 7-6,0 0 2,0 0-1,0 0-6,0 0-2,5 18 4,-5-7 0,2 2 1,0 4-9,-1-1-7,2 1 1,-1 1-7,0-1 1,2 3-13,-2-1-3,0-3 3,0 2-10,0-1 2,2-2 2,0-2-8,-1 1-3,4-2 1,2 2-3,0-6-1,3 2-1,1-1 4,4-1-2,2-4-9,0 1-14,0 0-16,2-5-19,1 0-21,-2 0-30,0 0-36,-1-7-39,2 0-45,0-3-51,-8 0-102,2-1-140,-5 0 26,-1-3-65,-3 4-45</inkml:trace>
  <inkml:trace contextRef="#ctx0" brushRef="#br0" timeOffset="-175280.79">24575 15183 1626,'-2'-4'77,"2"4"21,-2-9 15,2 9 10,-4-5 4,4 5-5,0 0-12,0 0 12,0 0 7,0 0 7,8 19-5,-4-3-4,2 0-13,3 1-11,-3 7-4,0 1-9,-1 1-13,0 4-8,1 3-37,-4 1-45,-2 1-50,-8 3-65,5 2-72,-8-4-87,1 1-180,-7 4-33,-3-3-169,4-6-165</inkml:trace>
  <inkml:trace contextRef="#ctx0" brushRef="#br0" timeOffset="-174302.71">23923 16529 1750,'4'-2'-15,"-4"2"19,4-5 11,-4 5 5,0 0 13,6-2 6,-6 2 17,0 0 2,0 0-1,0 0 2,13 4-1,-13-4 1,4 5-2,1 1 2,-5-1 1,2 0-5,-2-5 0,0 9-5,0-1 2,0-8-1,-2 7-4,0-5-1,-2 4 0,-1 0-4,5-6-1,-11 5-3,5-5-5,-1 2-1,7-2-4,-14-2-2,14 2-3,-16-4-3,10 3 0,0-7-3,0 2 0,-2-1-5,4-6-2,-1 4-3,-1-2 2,5 2-1,-3 0 2,2 1-3,0 0 0,0 0 3,2 7-2,0-6 6,0 7 2,6-7 5,-4 1 0,-2 6 1,14 0 3,-14 0-2,14 6 8,-6 1 3,-1 0 2,2 1-4,-1-1 2,-2 6-1,1 0 7,-1 0 0,-2 1 3,0 1 2,-4 4 17,0 3-3,-3-2-6,0 1 6,-8 6-15,1-6 0,-6 8-2,0-3-5,-3-6-9,-4 8 5,-3-7-5,3 0-6,-3-4 3,6 0-6,0-4 3,2 1-2,5-4-2,-3-3 1,4-2 0,2 1-6,0-6 3,5 2-5,5-2 2,0 0 0,-9-9 0,11 3-5,5 1-4,1-2 0,-1-1 4,1 3 6,2-3 0,3 4 6,2-1 13,0-1 8,4 4 3,-2-2 4,5 3 6,-2 1 2,2 1-3,-1 3-4,4 0-4,-4 0-3,5 4-5,-8-3-4,2-1-3,-3 1-4,-1 2-20,1-2-32,-2 3-39,-2-2-39,-1-5-37,-1 5-42,0-4-50,-3 2-55,3-4-68,2 2-147,-3-4-65,1 2 71,-1-4-232,1 2-221</inkml:trace>
  <inkml:trace contextRef="#ctx0" brushRef="#br0" timeOffset="-173662.45">24458 16082 1929,'0'0'-21,"0"0"32,0 0 16,0 0 18,-12 0 21,12 0 16,0 0 9,0 0 0,0 0-3,0 0-8,0 0-1,0 0 1,0 0 2,0 0 0,0 0 10,0 0-4,0 0-3,0 0-9,0 0 0,34 5-5,-26-5-4,3 0-8,1 0-1,1 3-8,-1-3-1,-2 0-12,4 0-3,-1 0-24,-3 3-24,1-3-33,-3 0-35,3 0-43,-2-3-49,-9 3-41,14 0-36,-14 0-78,10 0-102,-10 0-248,0 0-174</inkml:trace>
  <inkml:trace contextRef="#ctx0" brushRef="#br0" timeOffset="-173452.65">24403 16295 1827,'-4'5'-10,"0"2"26,0 1 33,2-7 29,-3 5 28,5-6 27,0 5 16,0-5 4,0 0-15,13 4-8,-5-4-14,1 4-11,3-4-11,0 0-8,2 0-6,-1 0-27,4 0-25,-3 0-37,-1 0-53,0 0-60,1 0-70,-4-4-122,0 4-171,3-4 25,-7 1-114,2 1-75</inkml:trace>
  <inkml:trace contextRef="#ctx0" brushRef="#br0" timeOffset="-162496.67">24931 15866 1274,'0'0'143,"-6"-4"-35,6 4-30,0 0-9,-5-5 8,5 5 5,-3-4 0,3 4-6,0 0-2,0 0-4,0 0-2,0 0-2,-1-5 3,1 5 4,0 0 5,0 0 3,0 0 4,0 0 2,0 0-1,0 0-1,-9-3-2,9 3-1,0 0 0,0 0-11,0 0 5,0 0-2,0-5-7,0 5-4,0 0-8,1-7-4,-1 7-5,3-9 3,-3 9-11,2-5 4,1-1-2,-3 6-4,4-8-9,1 5 7,-3-1-9,2 0-6,0 0 3,-1 1-2,-3 3-2,7-6-1,-1 3-7,-6 3 3,10-1-5,-10 1 1,0 0-3,14 4 0,-10-1-1,0 3 1,1 2-2,-3-1-2,0 4 1,-2-1 3,0 4-2,-2-4 0,-2 6 0,-1-3 0,-1 3 2,-2-3-3,2 1 1,-4-2 3,0 3-6,2-1 7,0-4-9,-1 1 6,0 0-2,3-3 0,0 1 2,-2-6 3,5 3 0,-3-2-4,-1 0 1,3-1 1,0-1-1,4-2-4,-9 4 4,9-4-3,0 0-2,0 0 0,0 0 3,0 0-3,0 0-5,0 0 3,0 0-2,0 0 1,0 0 1,0 0-2,0 0 0,14-11 1,-14 11-1,0 0 1,16 5 1,-10-3-3,1 2 5,1-1-4,-5 1 6,6 4-2,-1-3-2,-2 3 9,-2 1-8,-1-4 4,2 2-1,-3 1 4,0-1 3,-2 2 1,0-1 2,-2 1 2,-2-1-2,0-5 0,0 6 1,-2-5-6,-1 2-1,-2-2 3,3 3-4,-4-5 1,1 1 3,-1 0-16,-1-3-13,0 0-17,1-3-20,0 0-19,-2 1-17,2-4-15,-1 1-20,-1-3-25,3 3-25,3-4-34,1 4-25,3-5-41,0 2-98,2-1-89,2 0-183,3 1-144</inkml:trace>
  <inkml:trace contextRef="#ctx0" brushRef="#br0" timeOffset="-161967.82">25074 15870 1756,'0'0'-8,"0"0"18,0 0 11,5-4 12,-5 4 23,2-5 10,-2 5 10,6-6 1,-2 4 4,1-1-2,1-2 4,-1 5 0,1-5 1,0 1 3,0 1-3,0 3 3,2-7-6,2 4 1,-2 0-4,0 2-12,3 1-3,-2-3-3,-1 0-2,-8 3-7,15 0-3,-7 3 5,-2 0-8,4 1-3,-6 2 2,2-2 0,-2 5-2,-1 2 4,0-3 5,-1 1-7,-2 2 2,0 3-2,-2-1-2,-1 1 3,0 1-1,-4 0 0,4 2-3,-4-5-6,0 5 0,3-7-6,0 3-1,-1-2-1,2-3-4,-1 1-1,0 0-3,1-1-2,1 1-2,-3-4-4,4-1 0,-1 2 3,2-1 0,-2 1 2,-2 1 5,4-2 4,0-5 5,4 8 8,-4-8 7,5 7-7,5-7-1,-4 0-4,4 0-3,4 0-2,2-5-5,1 3-2,1-6-8,2 3-29,4-1-45,0-1-49,0-1-63,-3-3-90,-3 1-110,0-3-222,4 0 39,-6 2 73,1 1-241,3-4-215</inkml:trace>
  <inkml:trace contextRef="#ctx0" brushRef="#br0" timeOffset="-146913.77">918 17665 384,'-7'5'141,"1"2"-71,-2-7-24,2 5-21,-6-3-8,4 4-1,0-1-3,-1-3 4,-2 0-4,2 4 1,-1-5 7,2 4-6,0-4 6,-2 5-7,0-6 6,2 2-6,0 1 0,0-1-4,-1-2-1,0 5-2,1-3 1,-1-2 4,1 1-2,0 3 4,-2-1-5,2-3-4,0 5 6,-2-5-8,1 6 4,-2-5-3,3 5 1,-2-4 2,-1 4-4,-2 1 6,0-5-1,1 4-2,-1-1-4,2 2 7,1-5-1,-1 3 3,3 3 5,-1-8 3,1 5 7,0-3 2,3 4-2,-1-4 4,0 2-4,0-2 1,6-2-2,-10 1 0,6 3-1,4-4-1,-6 2-4,6-2 0,-4 5-1,4-5-1,0 0-5,-6 0 4,6 0-8,0 0 2,0 0-2,0 0 3,-7 7-5,7-7 3,0 0-3,0 0 11,0 0 6,0 0 1,0 0 2,0 0 5,9 8 0,-9-8 4,11 0-1,-1 0 2,3 0 3,-1 0-5,4 0 8,3 5-2,5-5-2,6-5 2,2 5-7,11-2 6,1-3-1,9-3-2,3 1-6,4 2 2,2-1-5,-1-2-2,25 1-2,-1 1-2,0-1-2,-2 0-4,-11 5 1,-7-3-4,2-1 3,-2 4-4,3 0 0,21-3-3,-18 3 4,-7-2-7,-3 2 3,-2-4-4,2 6 4,-3-5-2,-1 3-1,-1-3 2,1-2-4,-11 6 2,1-6 1,10 2-1,-4 1-1,4-1 1,0-1 0,4 0-2,3 2-1,-1-1 2,24-1-2,-3-1 0,-11 0 4,12-1-4,-15 3 2,-6-1-2,-1 4-3,1-5 3,-1 3 0,1 0 0,-1-1 0,0-1 0,22-1 0,-15 0 0,-7 0 0,20-1 1,-2 1 1,1-5 4,-1 3 3,-13 1 0,14-4 2,-1 3 0,-1-4 0,-2 1 1,1-2 0,-11 7-1,-9-3 0,-1 1-2,0 0 0,2 3-1,-3-2 2,0 1-2,-1 0 1,2-4 2,2 4 5,-1-1 2,24 1 9,-16-4-6,-5 2 2,23 1 2,-5-6 2,5 1 1,-1 2-3,3-1 2,4-1 0,2 1-3,-2-3-1,1 4 0,-3 1-4,-2-4 1,-7 6-5,3-3-2,-14 4 3,-8 1-2,-1 1-2,-1 3-1,2-6-1,1 1-4,1 7 0,4-7 0,17 2 0,-10 3-4,10-6 3,1 2-3,-10 1 0,-10 3 0,20-4 0,0-1 2,-1 0-3,3 0 1,-2 1-1,0-1 0,-13 5 6,12-8-3,3 3-7,0 0 4,1-1-2,-3-1 2,4 2-3,-2 2 2,2-3 0,-2-4 1,2 5-2,-4 0-1,2-1 3,-3 1-2,1-2 9,2 0 0,-15 7-5,12-6 3,3 1-2,-2 1-2,2 1 2,0-1-2,-1 3-2,1-2-2,0 3 1,-12-4 2,-9 4 0,20-1-1,-12 1-2,-8-4 3,-1 6-4,1-2 3,-1 2-1,3-4 1,24 4-1,-17-2 0,-4 2 0,18-1 0,-11 1-4,-9 0 7,25 0-4,-16 0-1,13 0 0,-13 0 1,-8 0 0,20 1 2,-17 1-3,-6-2 2,-2 4 0,2-2 0,-3 2-3,4-2 6,0 0-4,20 1 3,-13-1-6,14 4 5,-15-4-1,-9 3 0,2-2-5,22 3 7,-16-1-1,14 1-3,-2-2-1,-1 1 3,1 1-1,-12 0 2,-10-1-1,19 4 2,-11-6-1,-12 2 0,2 2-3,1-2 2,-1-3 1,0 4 1,2-5-3,1 5 1,2 0 0,-1-4 2,21 4-4,-12-1 3,10 2-1,-12 0 2,-8-4-3,-1 1 2,-1 4-1,1-2 0,1-3-4,18 7 3,1-3 0,-13 1 3,-11-1-5,1-4 2,-1 6-1,2-5 2,1 2-1,1-1 1,-1 3 0,1-5 0,0 0-5,1 4 5,-1-5 3,1 3-3,-3-5-3,3 7 5,-5-7-5,2 1 1,3 4-2,1-5 1,2 2-2,0-2 4,-5 0-5,2 0 6,3 0 1,-8 0-1,0 2-3,-1-2 2,1 3 3,-9-3-8,1 0 3,6 2 4,1 4-5,-1-6 2,0 6-2,3-5 4,1 1-1,-2 2 0,3-2-1,-2 4 2,5-6-1,-4 1-1,-2 3-3,3 3 1,-3-5 3,-3-2 1,-3 0-2,6 0 0,-9 5 2,7-3-2,-5-2-2,-4 0 2,1 2-2,0-2 3,-3 3-1,1-3 1,1 0-2,-1 0 3,-1 3-5,-1-3 4,3 3-3,-1-1 3,-1-2-2,0 2 3,2 2-4,-4-2 3,0 2-4,4-3 4,-7 1-3,4-2 5,-4 4-4,0-2 3,-4-2-2,1 0 1,-4 2-2,0-2 2,1 3 5,2-3-6,-3 0 0,-2 0 0,1 2-1,1-2 0,-1 5-2,2-4 4,-1-1-1,-3 2 2,4 3-1,-1-5 5,-2 5-6,-2-3 3,0-2-4,3 2 2,-4 1-2,3-1 2,-2-2-2,-1 3 1,1 0 0,2-3 3,2 2-4,-3 2 1,3-2 1,0-2 0,2 1-1,4 3 2,2-2-2,0 1 0,2 0 2,1-1-3,2 1 2,0-1-2,-2-2 4,1 2-5,-1 3 4,1-5-1,-1 0 0,-1 0 1,1 5-1,1-3 0,-3-2 0,-3 1-1,3 4-2,-4-3 2,1-2 2,-2 0-4,-1 0 3,-1 2-3,-2 1 2,6-3-1,-5 2 3,8 2-2,-3-2 0,0 0-2,3 2 2,-1-3 1,1 3-1,-1-2 0,3-2 2,-4 2 0,4 1-2,0 0-1,-3-3 1,1 0 1,-1 5-1,0-5-2,0 0 0,3 2 2,-2-2 2,-1 5-3,0-3 3,3-2 3,-3 0-5,3 5 2,-3-5-1,1 6-2,-4-5 1,3 2-1,-1 0 2,-1-1 0,-2-2 0,-5 0-2,7 2 1,-7-2 0,5 4 1,-2-4-5,-2 0 4,2 0 1,-2 2-3,4 2 0,-2-3 1,4-1 1,1 2-1,1 2 0,3-2-1,-1 1 0,0-1 2,3 5-2,-2-4 3,9 2-2,3 2 1,-1 0-2,1-1 0,-2 0 1,0-3 2,-8 1-3,0 4 3,-1-6-1,1 3-1,-5-3 0,2 3-2,-1 0 2,-3-2 2,1-3 0,-2 5 0,-3-5-2,-2 0 3,0 2-2,-2 2 1,1-4 1,-1 1-5,2 1 2,-1 2-2,0-2 0,1-2 0,-2 2-1,-1 2-1,1-4-2,0 5-1,-2-3 1,-1 0-2,1 1 1,-2 0 1,-5 1 4,3-4-3,-4 1-1,0-1 2,-1 0 0,0 2-1,0-2 3,1 5-2,-4-5-3,3 2 0,0-2-1,-2 0 1,1 5 0,-1-5 0,0 2 2,0 2-1,3-2 0,-4-2 1,1 2 0,0 1 2,-3-1 0,1-2 1,-5 0 2,2 2 1,0-2-2,-2 0-1,0 4 0,-2-4 0,7 0-4,-5 0-3,2 2 3,3 2-3,1-3-1,-2 1-4,2 2 0,0-2 0,2 3 4,-4-2-2,1 2 5,1-5 0,-8 2-2,2 3 4,0-5 2,-2 0-3,-2 5 3,-1-5-4,-7 0-1,17 0-9,-17 0-8,6 0-5,-6 0-6,0 0-6,0 0-10,0 0-12,0 0-18,0 0-17,0 0-31,0 0-30,0 0-64,0 0-415,0 0-137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09:42:32.8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1613 3791 869,'-5'-10'19,"3"6"6,2 4 5,-2-6-3,2 6 6,-4-5 5,4 5 6,-4-4-2,4 4-1,0 0 5,-2-7-7,2 7 3,0 0-7,-2-5-1,2 5 4,0 0-3,0 0 1,0-5-1,0 5 1,0 0-6,0 0 0,0 0 2,0-6 0,0 6 1,0 0-6,0 0 9,0 0 6,0 0 11,8-5 14,0 1 3,7-2 3,7-4 1,9-3-2,13-4-4,22-10-7,9-4-5,-2 1-3,8-3-6,-3 0-2,1-2-3,-6 2-6,-2 1-4,-4 4-3,-15 5-2,-10 4-3,-9 6-3,1 0-6,-10 0-12,-1 5-5,-1 0-11,-6 0-13,-1 3-9,-2-1-10,-1 2-6,-3 2-9,-3 2-21,-6 0-19,10 4-21,-7 1-32,-3 1-30,0-6-83,-6 11-291,5-3-60</inkml:trace>
  <inkml:trace contextRef="#ctx0" brushRef="#br0" timeOffset="509.64">1968 5595 1634,'0'0'48,"-6"4"13,6-4 0,-4 4-3,4-4 2,0 0 11,-6 3 9,6-3 8,0 0 0,0 0 1,0 0-12,0 0-5,0 0-5,31-13 0,-12 6-1,7-8 0,7-2-1,10-5-3,19-14 4,5-7-6,7-3 3,2-7 1,11 1 6,7-2-8,1 2-8,0 5-3,-4 5-5,-6 4-7,-6 3-8,-12 7 3,-14 8-17,-13 2-12,-8 7-15,-6-1-22,-3 2-24,-2 0-30,-4 5-25,-3-1-31,0 3-34,-4 1-46,-4 0-105,-2 0-147,-2-2-175,-2 4-144</inkml:trace>
  <inkml:trace contextRef="#ctx0" brushRef="#br0" timeOffset="11909.2">1790 9152 1634,'0'0'-99,"0"0"18,0 0 14,0 0 16,-6 10 10,6-10 13,0 0 9,0 0 13,0 0 4,0 0 21,0 0 3,0 0 2,0 0 7,0 0 3,0 0 6,0 0 1,0 0-2,0 0 6,0 0 3,0 0-4,0 0 3,0 0-3,0 0-3,0 0-5,0 0-3,0 0-3,0 0-3,17-9-1,-4 1-3,4 1 4,6 0 0,7-5-6,6-1-2,0-1 0,8-3-4,3 2-1,-1-1 4,0-1-7,-1 2 0,0 2 3,-9 0-5,0 3-1,-5-2-29,-4 5-6,-3-1-13,-4 3-4,-4 1-2,0-1-4,-4 2 4,-4 3-6,-4 0-5,-4 0-4,0 8-4,0-8 8,-19 13-1,4-3 3,-5 1 7,-10 5 4,-5-1 6,-4 6 4,-3 0 3,-3 0 0,0 1 8,1-1 0,4 2 8,0-2 5,2 0 0,6-6-3,5 0 3,5-1 4,1-2 0,6-3 1,2-1 7,3-1 15,4-2 1,3-2 8,3-3 0,0 0 3,0 0 0,40-12 0,-14 3 0,6-2-3,2-1-4,-1 0-3,1 1-2,0 0-2,-4 1 0,-3 3-17,1-2-10,-5 4-9,-3-1-13,-4 2-5,1 1 7,-6 1-3,-1 0 6,-6 2-5,-4 0 5,0 0-3,0 0 0,-12 14 6,-3-9-1,-2 3 6,-2 1 3,-4 1 5,-2-1 8,1 4 8,-2-4 6,1 2 4,2 0-1,3-1-2,0-3 2,7 0 2,0 1 5,5-1 13,1 0-9,7-4 11,0-3 5,11 4 2,2-4-2,4-4 4,10-4-3,5-1 0,4-2-8,0-4-3,6 0-2,-2-3-14,1 1-34,-5 4-39,-4-2-56,1-3-145,-3 2-102,-4 0 125</inkml:trace>
  <inkml:trace contextRef="#ctx0" brushRef="#br0" timeOffset="13171.87">2079 13038 1028,'-3'-7'61,"-1"5"-2,-2-5 6,-2 3-2,3 0-2,-1-1 16,0 1 11,-1 0 6,0 0-2,1 1-1,6 3-7,-8-6-7,4 4-7,0-1-6,4 3-7,-7-4-5,7 4-2,-6-6-6,6 6 0,0 0-8,-5-5 2,5 5-5,0 0-3,3-7 5,1 1 1,7 2-1,-1-3-1,3-4-1,7 1 0,6-3-4,2-3-2,4 0 0,0-1-4,3-5-3,-3 5 0,0-1-2,-3 1-3,1 1-1,-6 3 0,-4 1-1,0 0 0,-1 4-2,-5-1-3,0 1 1,-4 3-1,0-1-1,-6 5-1,-1-1-1,-3 2 0,0 0-1,-17 14-2,2-4 3,-8 2-1,-5 5-2,-5 0 0,-8 5 0,-1 0 0,0-1 0,-1-1 2,3 0 2,1 1-2,8-7-1,4 3-1,3-5 2,3-2-2,2 1 0,4-5 1,5 1-1,4-2 3,0-5 1,6 0 4,0 0-2,24-14 4,-5 3 1,9-6 0,2-2-3,3-4 0,-3 4 1,2-1-3,-2 4 0,-1-2-3,-3 2 1,-4 5 1,-2-3-5,-3 2-8,-3 4-7,2 1-14,-8 0-30,0 0-44,-5 7-56,-3 0-56,0 0-126,0 0-108,0 0-161,-22 10-107</inkml:trace>
  <inkml:trace contextRef="#ctx0" brushRef="#br0" timeOffset="14333.85">2706 17009 1804,'-12'0'62,"12"0"7,-6 0 5,6 0-1,0 0-2,-10-5-1,10 5 0,-8 0-3,8 0-9,0 0-6,0 0-3,0 0-6,0 0-4,0 0-2,0 0-6,4-8-2,-4 8 2,7-6 3,-2 4 4,-1-5 1,3 1 4,2-1 5,1-7-6,2 1-2,1-8-4,7-1-3,5-4-4,6-2 1,1-5-5,2 3-6,17-10 2,-11 7-3,-3 7-6,-4 2-3,1 2-5,2-2 0,-8 7 3,-3-1 0,-3 3-6,-2 2 1,-2 1 7,-6 2 7,1 3 10,-3 1 10,-6 0 5,1 4 11,-5 2 2,0 0 1,0 0 11,-36 14 5,14-7 13,-2 3 2,-6 2 2,0 8-3,-1-6-6,-5 6-9,-1 1-3,1-1-6,-1 1-6,9 0-9,-2-1-4,4-5-1,5 1-11,3-3 0,0 0-3,4-2-3,3-3-4,4-1-3,1 0 1,4-7-4,2 0-1,0 0-1,0 0-1,20-14 0,-6 4-2,-2 0-5,2-2-7,2-2-2,3-1-4,-2 2-2,2-2-8,-1 2-5,-2-1-10,0 1-10,-2 4-21,1-3-19,-4 4-35,-1-3-46,3 3-71,-3-2-83,-3-1-185,1 2-8,-4 2 53,1-5-265,-3 5-216</inkml:trace>
  <inkml:trace contextRef="#ctx0" brushRef="#br0" timeOffset="17235.12">3945 3677 1730,'0'0'-162,"-5"-6"19,1 3 16,4 3 14,-10-5 15,7 3 15,3 2 14,-11-4 7,7 2 12,4 2 4,-12-3 9,6 1 10,6 2 7,-12-4 6,12 4 3,-10-2 3,4 0 3,6 2-2,-9-1-2,9 1 2,-11-3 0,11 3 3,-8 0-2,8 0 2,0 0 0,-13 0 3,13 0 1,-6-1 3,6 1-1,0 0 1,0 0 2,-10 0-4,10 0 3,0 0 1,0 0-2,0 0 6,0 0-3,0 0 2,0 0 7,0 0 0,0 0 2,0 0 3,0 0 5,0 0 0,0 0 3,0 0-2,25-4-2,-15 2 4,3 0-1,4-2 0,-2 3 4,5-5-8,1 1 7,6 1-5,-1 1 0,0-3-1,4 1-2,-3-1 1,7 2-10,3-4 6,1 5-9,0-3 6,2 1-5,3 2 2,-1-1-7,-1 1 6,0-2-5,3 2 1,1 1-5,2-2 5,2 2 2,6-1-9,0-1 3,2-2 0,0 2 10,0 1-13,0-4 5,1 4-4,-1-4 2,-2 5-2,0-4-4,-2 2 8,1-2-3,-6 4-3,0-2-1,1 2 8,-1 1-3,0-4-2,2 4-1,-1 1-2,-2-2-2,1 0-5,-1 1 0,2 1 0,1-3-10,-1 1 11,2 2-6,-1-2 0,8 2-4,-5 0-7,-2-1 7,5-1-8,-7 0 4,-4-1-2,4 1 0,-4-1-7,-10 3-3,1-3-7,-6 2-11,-3 1-17,-3 0-13,-6-1-34,0-2-117,-8 3 79</inkml:trace>
  <inkml:trace contextRef="#ctx0" brushRef="#br0" timeOffset="18379.7">10537 2758 391,'2'-11'38,"0"2"-1,2-4-3,-2 6 12,-2-2-6,2-1-3,0 0 2,-2 1 4,0-1 1,0 0 5,2 1 4,-2 0 0,0-1 2,2 1 2,-2 0 4,0 2-3,2 2-2,-2-3-7,3 2-10,-3 3-1,0 3-8,0 0 1,0 0-1,0 0-4,11 9-6,-10-1 0,4 4 0,-3-3-2,0 4-1,0 0-5,0 5 0,0-3 3,0 4-3,2-2-1,-4 3 1,5-3-8,-5-1-19,4 2-16,-4-1-21,3-2-17,-3-2-28,0 0-39,-3-3-275,-1 0 79</inkml:trace>
  <inkml:trace contextRef="#ctx0" brushRef="#br0" timeOffset="18739.58">10507 2631 1116,'2'-12'-21,"0"-2"19,3 3 9,-3 0 22,0 1 5,-1-1 12,4 0 5,-1 2-4,3-3-3,1 4 0,0-4-10,6 5 12,-2 0 4,2-1 1,4 1-2,3 0-2,0 2-1,4 0-4,-3 2-4,3 3-1,-1 0-5,2 3-3,1 2-2,2 2 0,-7 3-5,5 0 2,-6 3-4,0 2 0,-2 3 1,-5-1-4,0 3 0,-6 3-1,-4 0-1,-4-2-4,-6 6 1,-8 1 1,-6 1-2,-8 3 0,-3-1 0,-5-3-1,0-2-6,-3 0-12,4-4-9,3-4-14,0-3-11,4-2-10,5-2-14,0-3-21,6 0-28,3-6-28,0 0-41,8-6-313,6 4-2</inkml:trace>
  <inkml:trace contextRef="#ctx0" brushRef="#br0" timeOffset="19221.31">11305 2402 1303,'7'-6'-42,"1"-1"15,-1-2 21,-1 5 17,0-5 9,-1 2 3,2-1 15,1 1 8,-2 1 2,0-2 4,-2 3 9,2-1 1,-2 3 0,1-4 0,-1 4-6,1-2-3,-3 2-8,-2 3-4,0 0-6,-11-4-2,11 4-5,-21 4-4,9-2 3,-4 4-8,2-1-1,-1 0-3,2 4 0,-2-1-2,3-3 0,0 2-3,2-1-2,0 0-2,1 1-4,1-2 2,1 1-2,1-2 1,2 1-3,-3-1 0,2-1 1,4 1 0,1-4-1,-4 8-1,2-5 4,2-3-5,-3 8 3,3-2-2,0-1 0,3 2-17,-1 0 3,0 3 0,0 1 6,-1 0-2,2 5 4,-1-1-1,3 2 6,-3 2 2,0 1-2,2 0 2,-2 1 0,2 2 1,1 0 4,-4 1-3,4 1 3,-3-2-1,2 0-19,-1-2-16,1 1-22,0-4-33,2 1-29,0-1-33,-2-5-53,4 0-298,-2-2-3</inkml:trace>
  <inkml:trace contextRef="#ctx0" brushRef="#br0" timeOffset="19428.31">11303 2675 1317,'0'-8'-28,"-2"1"19,2-4 14,0 6 16,0-3 7,0 3 2,0-1-5,0-2 2,0 8 1,2-10-9,0 5-3,5-3-11,-1 4-24,3-1-23,1 1-23,4-1-32,2-3-43,0-1-242,2 5 107</inkml:trace>
  <inkml:trace contextRef="#ctx0" brushRef="#br0" timeOffset="19599.25">11604 2470 1015,'4'-3'-16,"0"-3"16,0 2 6,3-3 11,0 1 0,3-3 1,2 2-1,2-2 6,0 1-8,-1 1-4,2 1-6,0-1-22,-2 3-20,4-3-29,-5 7-31,-2-4-87,-1 4-64,-9 0 233</inkml:trace>
  <inkml:trace contextRef="#ctx0" brushRef="#br0" timeOffset="19819.94">11712 2472 687,'0'0'58,"0"0"5,0 0 11,0 0 6,0 0 10,0 0 5,0 0-8,0 0-10,0 0-6,0 0-9,0 0-2,4 9 3,-1-4-3,-1 3-2,2 1-2,0 2-6,0 2-4,-1 4-4,2-2-4,-1 5 1,1-2-13,0-1-26,1 7-32,-1-2-33,4-2-44,-2-3-52,5 0-133,-3-3-156,4-4 43</inkml:trace>
  <inkml:trace contextRef="#ctx0" brushRef="#br0" timeOffset="19987.71">12107 2579 1177,'3'-9'-24,"-1"1"9,1 1 2,0-2-2,4 0 3,3 2 1,1-1-1,0 2-1,1 0-33,1 5-41,-3-1-100,-1 2-66,2 0 228</inkml:trace>
  <inkml:trace contextRef="#ctx0" brushRef="#br0" timeOffset="20172.37">12186 2766 760,'-4'5'85,"0"1"10,-1-2 16,1-1 15,2 2 13,2-5 5,-4 4-6,4-4-8,0 0-19,0 0-8,0 0-12,0 0-6,0 0-17,25-4-28,-15 1-29,2 3-33,0-2-29,1 2-37,4 0-61,0-5-104,-2 3-317,2-4-70</inkml:trace>
  <inkml:trace contextRef="#ctx0" brushRef="#br0" timeOffset="20492.32">12665 2407 1489,'-2'-7'-48,"2"-1"19,0 3 29,0-2 11,-3 3 8,3-2 5,0 6-3,-2-7-8,2 7-2,0 0 3,0 0 5,0 0 7,-14 14-3,10-4 0,-3 3 0,-2 2-1,1 3 0,0 2-5,-3 1 2,-2 1-2,3 2-21,-1-2-25,-1 4-22,1-4-30,-2 2-25,5-6-31,-2-4-76,2 0-167,0-4 109</inkml:trace>
  <inkml:trace contextRef="#ctx0" brushRef="#br0" timeOffset="20710">12491 2400 1044,'4'-8'-5,"-2"5"0,0-3 11,3 3 3,0 0 10,-5 3 17,10 0 9,-10 0 8,16 10-4,-4-3-2,-2 3 0,0 1-21,3 5-6,0 1-1,4 2-3,-3 0-1,4 0 0,0 3 2,2 2-15,-1-2-17,-1-1-23,2-1-20,-3-5-22,2 0-23,-2-2-48,3-2-200,-2-4 136</inkml:trace>
  <inkml:trace contextRef="#ctx0" brushRef="#br0" timeOffset="20949.29">13067 2398 967,'0'-9'11,"0"0"12,0 1 22,0-1 17,0 1 7,0 1-2,0 2-11,0 5-8,-2-8-7,2 8 2,0 0 5,0 0-1,0 0 0,-4 20-1,4-12-1,0 5-4,0 0-4,2 4 0,0 0-5,0 2 1,0 0-1,2 1-5,3-2-2,-2-1-23,2 4-18,0-3-28,3-2-23,-1 0-30,4-5-36,-3-2-81,1-2-249,1-2 30</inkml:trace>
  <inkml:trace contextRef="#ctx0" brushRef="#br0" timeOffset="21146.33">13355 2345 1234,'2'-6'-34,"1"1"11,-1-1 0,-1 2-3,2 0 6,-3 4 14,0 0 9,0 0 12,0 0-5,14 10 4,-12-5 0,0 3-4,-2 1-3,3 2 8,-3 2-15,0-2-21,0 2-26,0 0-30,-3 0-47,1-4-190,0 2 171</inkml:trace>
  <inkml:trace contextRef="#ctx0" brushRef="#br0" timeOffset="21377.31">13432 2376 870,'1'-9'17,"2"0"12,-1 3 13,-2-1-3,2 1 13,-2 2 6,2-1-19,-2 5 0,0 0-15,0 0 17,0 0 0,0 0 3,0 0-3,-23 13 0,16-5-7,1 1 1,2 1-4,-2 0-2,2 2 1,-1 2-8,2-2 3,3-2-6,0 2-3,3 0-5,2-3-13,-1 0-17,3 2-26,4-4-35,0 1-36,0-8-75,1 3-223,3-3 76</inkml:trace>
  <inkml:trace contextRef="#ctx0" brushRef="#br0" timeOffset="21648.18">13697 2149 1121,'-3'-8'16,"1"0"12,2 1 8,0 1 12,0 0-3,0 1-10,5 1 0,-1 0 2,-4 4 3,16-2 1,-5 4 4,-1 2 0,6 1 2,0 5-3,2 0 4,0 3-5,-1 0 0,0 2-2,0 2-3,-5 1-2,2-1 0,-3-1-5,-2 4-3,-4-3-3,-3 0-1,-4 2 0,-1 0-22,-3-2-26,-2 5-40,-2-1-49,-4-6-68,2 0-160,-3-1-122,3-1 31</inkml:trace>
  <inkml:trace contextRef="#ctx0" brushRef="#br0" timeOffset="21814.31">13933 2312 1318,'7'-10'3,"1"3"4,-2 0 12,1-1 4,2-1-4,1 1 2,0 1-7,3 3 1,-2-2-3,-1 2-18,3 1-27,-3 3-28,2 3-33,-4-3-52,0 2-232,-4 3 109</inkml:trace>
  <inkml:trace contextRef="#ctx0" brushRef="#br0" timeOffset="21976.96">13955 2481 1148,'-3'5'63,"-1"-2"16,0 2 17,4-5-4,-6 2 11,6-2 4,-7 0-6,7 0-10,0 0-8,0 0-10,0 0-7,13-10-12,-3 8-28,4-4-37,3 0-41,3 3-39,4-3-49,1-4-73,0 3-357,7-4-71</inkml:trace>
  <inkml:trace contextRef="#ctx0" brushRef="#br0" timeOffset="22527.63">14863 1916 1544,'2'-13'-22,"0"1"25,2-3 12,1 2 21,-3 0 17,4-2 15,-1 3 11,1-2 0,-3 5-3,0-2-6,1 2-10,-1 2-7,-2 1-5,2 1-6,-3 5-2,0 0-6,0 0-5,-19 11 3,5-4-4,-7 7-3,-4 1 0,-2 2-4,-1 3-2,0-2-2,4-1-2,0 0-1,7 1-1,0-3-3,4-2 1,3 2-2,6-4 2,4 0-2,4-4 0,6 3-2,8-3-3,5 0-1,2-2 6,4 0-5,1 0 2,2-1-1,-3-3-1,3 1 0,-2 2-2,0-2 0,-5-2 0,-1 2-1,-3-2 2,-2 2-4,-2 0 0,-1 0-1,0-1 2,-6 3-2,1 0-3,-7 2 8,-1 1-2,-4 3-2,-5 2 1,-7 2 2,-4 3 1,-4 5 0,-7 0-1,-6 4-2,-1 2 2,-1-2 1,-1 0-1,1 0 0,5-1-2,3-3 1,4-1 0,4 1 0,3-5-1,4 0 0,2-2 0,7-3 1,6-3 1,7 1 1,6-3 0,10-2 1,3-2-5,6-3 3,7 0 0,4-3 0,11-2 2,-2-1-2,-1-1 0,-3-1 1,1 1-6,-6-1-24,-5 1-26,1 0-37,-5 2-42,-6-1-62,-3-2-155,-12 3-272,0 1-120</inkml:trace>
  <inkml:trace contextRef="#ctx0" brushRef="#br0" timeOffset="23388.34">15570 1968 1548,'0'0'-67,"0"0"14,0 0 16,0 0 18,0 0 19,0 0 7,0 0-2,0 0 8,1-16 0,3 13-2,0-2 3,0 2 8,0-1-4,-4 4-5,9-4 3,-5 2 4,-4 2-9,0 0 10,15 8-2,-11-3 1,2 3-3,-4 2 1,2 1 0,-2 3-3,-2-1-7,0 1 7,0 1 1,-2 0-2,2 1-1,-4-1-1,2-2-1,0 0 3,0-4-6,0 1 0,0 0 3,0-2-2,2-1 3,-2-1 0,2-6-3,0 4 2,0-4-3,0 0-6,0 0-2,10-17-1,-6 7-4,5-4 3,0-3 2,3-3-3,-1 0-1,1-3 2,1 3-4,-2-2-2,-1 3 8,0 0-4,0 4 6,-4 2 0,2 1 1,-2 1-4,-1 4 3,-2 0 0,2 3-5,-3 3-1,-2 1 2,0 0 3,9 10 3,-9-3 0,2 1 0,0 3 0,0-1-4,1 1 5,-1 0-2,1 1 0,2 1-7,0-2-16,2 3-23,3-2-19,-2-1-19,2-2-19,1-1-27,-3-4-47,5-1-248,-2-1 69</inkml:trace>
  <inkml:trace contextRef="#ctx0" brushRef="#br0" timeOffset="23556.62">15991 1888 1051,'3'-10'-36,"-3"2"17,0 2 12,0 1 4,0 5 1,0-7 2,0 7 0,0 0 9,0 0-1,0 0 3,0 0-5,-3 18 2,3-7 3,0-3-2,0 4-2,0 1 1,0 0-24,3 2-28,-1-1-38,-2 0-79,0-3-97,5 0 222</inkml:trace>
  <inkml:trace contextRef="#ctx0" brushRef="#br0" timeOffset="23936.36">16103 1952 681,'3'-8'-1,"1"1"8,-1 1 7,0 1 4,2-1-2,0 4 9,-5 2 7,10-4 14,-10 4-8,0 0 5,18 8-4,-13-3 4,1-1-2,1 4-5,-1-3-4,-1 3-2,1-1 7,-4 2-13,1-1 4,0-3-6,-1 2 4,0-3 2,-2 2-6,2-2 0,-2-4-3,0 0 0,0 0-3,0 0-1,0 0-3,0 0 1,0 0-2,-9-17-3,12 8 0,1-1 1,0-2-4,3 0-1,-2 1 0,2 0-1,0 1-9,1-2 9,-1 3 3,1 1 0,1 3-2,-1-1 7,1 3 10,-1 0-5,2 2 2,0-1 2,-10 2-4,14 3 1,-8 2 0,1 0 0,-1 2 0,-1-3 0,-3 5-1,0 0-11,0-2-29,-2 3-31,-2 0-39,-2-3-56,-1-2-141,-1 2-84,-3-4 112</inkml:trace>
  <inkml:trace contextRef="#ctx0" brushRef="#br0" timeOffset="24102.38">16322 1730 1022,'6'-8'-7,"3"3"16,-3-2 10,3 6 17,-3-3 0,1 1 4,-7 3-3,14 4-6,-9 0-1,3 3-1,-3 2-5,-1 4-39,-4 0-53,-2 0-108,-7 7-180,-2-1 129</inkml:trace>
  <inkml:trace contextRef="#ctx0" brushRef="#br0" timeOffset="24269.63">16577 2135 1004,'8'-5'-5,"0"1"5,0-1-4,-1 2 2,0-1-13,-3 0-26,0 3-50,-4 1-121,0-4-4,0 4 73</inkml:trace>
  <inkml:trace contextRef="#ctx0" brushRef="#br0" timeOffset="24663.94">14101 2895 555,'-6'-3'-10,"3"-1"8,-1 0 9,1-2 7,3 6 0,-4-9 9,2 5 4,2-2 6,0 6 10,-2-10 1,2 5-3,2-2-5,4 0 2,1 0-1,4-1-1,4 1-1,6-5-6,10 0 6,15-6-13,29-5-2,12-2 6,10-1-8,8-1-2,4 0 3,8-4-6,10 3-1,11-2-3,6-1-16,29-3-15,-33 3-14,-5 4-8,-7-1-7,-9 3 0,-8 0 4,-14 5 3,-12 1 6,-23 3 9,-15 5 6,-9 2 2,-14 0-1,-1 1 5,-9 4 1,-6-1 0,-3 2-7,-4 1-21,-1 2-31,0 0-117,-8-6 65</inkml:trace>
  <inkml:trace contextRef="#ctx0" brushRef="#br0" timeOffset="27238.31">8344 3851 524,'2'-3'6,"-2"3"3,6-5 1,-5 2 9,-1 3 6,5-6 12,-5 6 4,2-7-1,0 3 5,-2 4-5,4-6-7,-4 6 1,2-4-3,-2 4-5,0-5 1,0 5-1,0 0-4,0 0-1,0 0-7,0 0 1,0 0-4,0 0 2,0 0-3,0 0 4,0 0 4,10 15 9,-7-9 0,-3-1 4,4 1 0,-2 2 5,4 2 5,-1-1 6,0 2-4,5 3 3,0-1 1,0 3-4,6 1 4,-4-2-7,1-1-1,2 3-2,0-5-1,-3 0 3,-1-1-3,2 0 6,-3-2 2,0-1 0,2 1 7,-4-2 4,2-3 4,-1 2 6,1-5-3,1-1-3,2 0-7,1-6-3,8 0-3,7-10-4,3 0-6,10-10-5,19-14 1,8-3-5,3 0-2,4-3-4,2 2-4,3-2 1,-4 0-2,0 3-4,-5 7 0,-6 0-3,-2 3-1,-21 11 1,-4 3-1,-8 4 0,-7 3-10,0 0-8,-6 3-21,-1 4-7,-4-2-10,-2 6-11,-3 0-15,-8 1-22,10 2-18,-4 5-21,-6-2-10,2 3-25,-2 1-44,0-1-340,-2 1-55</inkml:trace>
  <inkml:trace contextRef="#ctx0" brushRef="#br0" timeOffset="29228.46">8908 4999 1353,'0'0'-86,"0"-6"19,0 6 11,0-5 12,0 5 8,0 0 9,-4-7 9,4 7 4,-4-3 8,4 3 6,-2-7 9,2 7-1,-5-3 6,5 3 0,0 0 4,-4-4 1,4 4 0,0 0-2,-4-4-3,4 4-1,0 0-1,0 0-3,0 0 3,-2 11 14,2-11-4,0 17 1,2-6 3,0-2-1,0 6-4,0-4 2,5 1-3,-3 1 4,2-1 3,0-1 11,0-3 12,8-3 6,-3-3 4,11-4-4,6-5 0,10-6-1,25-13 3,7-6-7,5-2 3,5-2 2,4-6-6,5 2-2,4-1-3,6-3-6,-4 3-4,-4 5-4,-9 4-4,-10 3-22,-18 8-26,-12 6-30,-14 4-14,-3 5-10,-11 2-26,-6 4-30,-6 2-45,-2-2-122,0 0-167,-20 15 28</inkml:trace>
  <inkml:trace contextRef="#ctx0" brushRef="#br0" timeOffset="30044.43">7047 6181 1194,'0'0'-56,"0"0"7,0 0 14,4 5 5,-4-5 13,0 0 13,0 0 8,7 2 7,-7-2-2,5 5 13,-5-5 3,9 0-2,-9 0 5,6 4 0,1-2 3,-7-2 3,10 4 3,-4-3 0,1 3 4,0-2 4,-1 2 0,0-1-6,0 1 3,1 0 0,-1 0-7,0 1 1,0 0 2,-1-2 0,1 1-1,1 2 1,-1-2 0,0 0-5,-2-1 3,1 1-5,2-2 2,-3 2 1,2 0 2,0-1 12,1-3 3,3 0 6,3-2-4,4-1-6,9-5-2,9-5-4,13-5-5,27-10-5,6-6-4,5-2 0,5-5-8,5-1 2,5 3-2,1-2-1,2 8-10,-4 2-28,-1 4-34,-10 4-31,-2 7-28,-11-1-14,-15 9-18,-12 1-16,-8 4-22,-7 1-71,-7 0-228,-6 2 13</inkml:trace>
  <inkml:trace contextRef="#ctx0" brushRef="#br0" timeOffset="36396.03">7784 7190 1268,'0'0'-38,"0"0"12,0 0-3,0 0 10,0 0 9,0 0 6,0 0 12,-9-16 0,9 16 5,-5-6-4,5 6 6,-4-5 0,4 5 8,-2-6-3,2 6-5,0-5 9,0 5-2,-2-7 7,2 7 4,-2-5-6,2 5-4,-4-6-3,4 6 2,-5-7-2,5 7 1,-3-7-1,-1 2-1,-3 1-7,3-1 5,-5 1-5,1-2 0,-1 0-4,-1-2 3,-3 0 1,-1 0 2,1-2 1,-4 0-1,0 1 2,-2-3-6,-3 0 3,-1 2 1,0 0-4,-3-1-2,1 1 1,-1 1 4,-1 2-5,-1-1 0,-2 0 1,1 2-3,-3 2 3,0-2-1,1 3-4,-3 1-1,2 0 6,-2 2 3,1-2-2,-3 2 0,2 0 3,-3 2-4,1 0 3,-4 0-2,1 1 3,-4 1-5,3 0 3,-3 2-1,3 1 1,-2 1-7,1 0 2,1 3 1,0 1-4,-3 3 2,3-1-1,0 4 2,5-1-1,2 1-5,-1-2 0,4 5 6,-1-2-1,3 1 0,1 1-6,4 1 7,-1 2 2,0-2 2,5 3 5,3 0-2,4 2 4,-2 3-13,4-2 3,1 1 2,8 1 2,-4 1 8,5 1-1,2 1 5,2 3-2,3 2 1,-1-2 0,5 0 0,2-1 0,0 5-4,7-1 5,0-2 2,0-2-4,1 2 2,4-2 0,2-3 1,-2 0-2,4 1 3,1-5-5,0 3 0,-1-5-1,1 0 1,2 2-3,-1-4 0,-1-2-2,0-1 1,0-4-5,1 2 1,1-4 3,-2 0-4,-1-3 2,2 0 2,-2-3 0,-2-1 4,3-1-1,-2-2 0,1 1-3,1-1 0,2 0-1,-3-2 0,3 1-4,0-1 2,4-2-2,0-1-1,0 2-1,2-2-1,6 0-1,1-2 1,-1 1 1,1-2-2,1-1 0,1 1-2,2-2 2,3-2-4,4 0 3,-4-1-1,4-3-2,-2-3 2,19-3-1,-3-3 1,-2 0-2,-10 1-1,-6 2-2,-3-2 1,16-4 2,-10 0 1,-8 6-3,-1-2 1,-3 0-2,2-1 3,-6 0-2,3-3-1,-4 3 1,1-7 1,-4 0 0,2-3 1,-4-2 1,11-14 0,-7-4 1,-7 5 1,4-6-1,-8 8 0,-1 1 0,-7 2-2,2-4 0,-6 1-1,-1 2 3,-6 2-3,-1 2-2,-6-3 1,-3 1-2,0-7 2,-10 0-4,-6-17 4,-9 0-4,-3 2 1,-5 2 0,-11 1-2,-3 4 0,-6-2 1,-2 3-1,-2 3 0,-6 0-2,-4 5 1,-6 3 0,-5 6-1,-10 3 0,-4 5 0,-8 7 1,-2 6 0,-2 3 0,-6 10-1,1 7 3,4 5 1,0 8-1,2 4 1,0 7 0,2 3-3,7 7-5,4 4-18,6 6-25,6 3-30,8 4-41,6 0-41,7-2-60,9 2-169,6-9-214,11-10-109</inkml:trace>
  <inkml:trace contextRef="#ctx0" brushRef="#br0" timeOffset="37842.72">13503 4226 1529,'0'0'-96,"16"-1"12,-16 1 9,12-1 7,-6-2 5,1 0 9,-7 3 9,12-2 6,-8 0 2,3-1 1,-7 3-4,11-2-11,-11 2-13,10-3-24,-10 3-147,0 0 80</inkml:trace>
  <inkml:trace contextRef="#ctx0" brushRef="#br0" timeOffset="39379.16">14092 5191 608,'-2'4'-9,"2"-4"9,0 0 4,0 5 9,0-5 1,0 0 12,0 0-1,-2 6 7,2-6 5,0 0-4,0 0 5,0 7 6,0-7-6,0 0-1,0 0 4,-3 3 2,3-3-9,0 0-5,0 0 3,0 0-9,0 0 0,0 0-1,0 0-6,-14-10 10,10 6-3,0 1-12,4 3 7,-9-8-5,2 4 12,1 1-3,-2-3-1,-1 0 0,0 1 2,2-4-5,-4 1 7,-2-1-4,1 0 0,-2 0-1,1-2-2,-1 3-5,0-3-1,-6 2 3,2 0-2,-2 0 1,-1-1-6,0 3 1,-2-1 1,-1 1-5,-2 0 3,1 0-4,0-1-1,-5 2 4,0 0-2,0 2-2,-2-1 2,-3 2 2,-1 3 3,-6-2-8,-3 2 5,-1 2 5,-5 1-2,-4 1 0,-3 5 3,2 3-2,-1-1-1,0 0 0,-13 9 4,11-3-7,12 0-4,-19 8 3,13-3 7,7-1-7,1 3 2,5 0-3,-3 1 3,3 3 0,4-1 3,0 2-5,2 0 5,3 0-2,1 0-2,1 2 4,3 1-1,5-3 6,3 0 1,2 0 3,0 3-3,6-1 1,4-4-1,2 2 4,4 0 1,4-1 0,2 5 4,7-3-2,4 2 3,6 2 2,5-2-3,6-1 4,12 10-3,7-5 1,4-2-3,7-4 0,3-1-4,6-3 2,3-6-2,0-4 3,9-2-2,-1-4 0,5-2 4,4-8 2,-1 0-2,3-5 3,-1-2-1,-3-5 4,0 1 0,0-7-1,0-2 0,-1-3 0,1-4-4,3-3-2,-3-4-2,0-2 0,-7-7-4,-3-1 0,-6-4-2,-9 2 1,-3-6-2,-13 0 2,-1-1 1,-13-1-4,-7-1 0,-11 4-1,-8 6-7,-6 4 1,-6-2-2,-8-2-2,-12 0 1,-16-12-2,-11 4-3,-10 5-2,-4 4 1,-11 6 0,-9 6-1,-6 7-3,-10 6-9,-12 5-9,-7 7-8,-7 5-11,-4 8-14,0 3-9,-1 11-21,3 4-17,9 10-29,12 8-30,7 8-37,3-1-119,8 10-305,3-2-121</inkml:trace>
  <inkml:trace contextRef="#ctx0" brushRef="#br0" timeOffset="40856.07">13214 7086 1579,'0'0'-96,"0"-5"14,0 5 13,0 0 17,0-7 10,0 7 13,0 0 6,0 0 8,0-7 8,0 7 9,0 0 3,0 0 10,0 0 8,0 0 5,0-6 4,0 6-2,0 0 5,0 0-4,-4-5-3,4 5-4,-6-6 0,4 2 3,2 4-6,-8-6 4,4 3-6,-2-1 2,0 2-5,-1-1 0,-4-1 3,1 0 0,-1 0-3,-1-1-1,-4 2 0,0-1 3,-1 0-3,-2 3-2,0-2 1,-3 2-2,2 1 2,-4 0-1,1 0 0,-1 1-4,0 3 3,-4-1-1,0 2 1,1 0-2,-1 2 3,-2 1-2,-2 3-2,1 2 2,-1 1-2,-2 1 4,-2 0-2,4 0-3,-2 3 4,-2 5 8,-2-5 5,3 4 4,1 2 2,-3 0-1,1 3 1,3 0-4,-1 2 4,0 1 3,4 0 2,3 2 2,1 3-1,2 0 3,4 1-2,3-4-3,4 2-1,2 1 0,2 0-2,4 0 3,5-5-1,0 3 1,5 2 1,2 4-3,7 5 0,2-1-1,3-2 5,0 1 0,6-2 0,1-1-3,9 7-1,-1-5-2,-4-7-5,2 0-2,1 0 2,-1-3-5,5-2 0,-1-1-2,1-2 0,7-2-3,0-4-2,3-1-1,3-1-1,1-5 0,2 0 0,3-2-3,3-4 2,-2-2-2,9-5 0,1 0-1,22-7-6,0-3 4,0-3-3,-3-3 0,-1-5-1,-4 1 2,-5-3 1,-6-2-4,-2-2 3,-7-2-3,-4-2-2,-13 2 4,-5 0-2,-3-1-1,6-14 2,-10 2 0,4-8 2,-11 0-4,1-8 2,-5-5-2,-8 5 0,-7 5 3,-1-2-2,-5-4 1,-5 1-2,-6-21 5,-8 1-8,-10 1 3,2-1 1,-12 3-1,-3 4-1,-10 3 4,-2 4-3,-8 6-1,-3 2 2,-5 9-3,-7 2 2,0 8-2,-6 4 2,-4 6-1,-2 8-4,-4 4 0,2 10-14,-1 5-13,6 7-15,4 9-23,5 6-24,3 8-27,6 13-41,8 1-31,6 2-50,5 1-157,7 1-247,10-9-144</inkml:trace>
  <inkml:trace contextRef="#ctx0" brushRef="#br0" timeOffset="47914.43">14139 8486 1717,'0'0'-66,"0"-5"17,0 5 8,0 0 9,2-8 15,-2 8 22,0 0 15,0-5 10,0 5 5,0 0 5,0 0 0,0-6-3,0 6 4,0 0 1,0 0-1,0 0-2,2-6-1,-2 6-1,0 0-6,0 0-6,0 0 0,0 0-6,0 0 2,0 0 0,0 0 6,13 9-4,-9-4 2,2 0-1,0 2 1,1-1 0,0 3-6,3-2 5,-4 0-5,3-1 2,-4 2 0,5-2-2,-4-1 2,1 1-4,-1-1 7,0 0 5,-1-2 4,2-1 9,3 1 5,-2-2 1,4-2-2,5-4-4,7-1-2,8-5-5,10-6-2,19-10-2,5-7-2,4-6 1,3-6 0,4-3-4,-4-2 2,4-1-1,0 0-3,-4 4-1,2 4-1,-5-2-5,-5 11 0,-8 2-18,-12 9-40,-11 5-44,-6 5-50,-8 6-16,-2 3-23,-6 1-43,-5 4-122,-3 0-338,-4 0-171</inkml:trace>
  <inkml:trace contextRef="#ctx0" brushRef="#br0" timeOffset="50373.74">2544 11273 1753,'-4'-5'-94,"2"1"14,2 4 13,-6-4 11,4 1 9,2 3 5,-4-4 13,4 4 2,-5-5 11,5 5 1,0 0 4,-5-5 1,5 5 3,0 0-8,-4-4 5,4 4 5,0 0-7,0 0 0,-4-4 0,4 4 3,0 0-1,0 0 3,0 0 12,0 0-13,0 0 1,0 0 3,0 0 3,0 0 0,0 0-1,0 0 6,0 0 4,0 0 7,8 16 2,-5-10-9,-1-1 9,1 1 2,1 1-7,-2 1 9,2 1 2,-2-3-5,0 4 4,2 0 1,-2-1 6,2 0-8,1 2 0,-1 1 0,0 0 6,1 1-5,-1 2 0,2-2 0,-2 1 0,1 2 2,1-5-6,-2 1 2,0-2-6,2 0 5,-1-1 4,0-3 13,1-2 14,2-4 1,3-7 6,8-5-4,3-9 1,8-7-11,19-12 0,4-9 6,7 3-3,3-7-2,0 6-7,0 1-5,-1 5-1,-4 5-8,-3 1-10,-8 10-28,-8 6-24,-2 4-45,0 3-32,0 1-44,-1 2-117,-8 3-283,1-2-61</inkml:trace>
  <inkml:trace contextRef="#ctx0" brushRef="#br0" timeOffset="51937.91">6871 12876 1529,'0'0'-40,"0"0"4,-2 7 12,2-7 1,-2 4 4,2-4 6,0 0 18,0 0 2,0 7-1,0-7 4,0 0-7,0 0 0,0 0 4,-2 6 4,2-6 8,0 0 11,0 0 9,0 0 11,0 0 7,0 0 8,0 0 10,0 0 3,0 5 6,0-5 0,0 0 4,0 0-4,0 0-5,0 0-2,0 0-4,0 0-5,0 0-7,-5 5-6,5-5-5,0 0-4,0 0-5,0 0-5,0 0-4,0 0-2,13-12-2,-1 1-2,12-8-3,10-4-1,21-15-6,5-6 0,10-4 1,10-4-2,7-3-3,6-3 2,2-1 3,0-1-3,0 5 0,-8 4-4,-2 4 1,-9 8 0,-8 5-10,-8 4-2,-14 9-8,-10 3-6,-9 5-6,-3 2-6,-3 1-13,-4 1-10,-2 1-23,-3 3-17,-4 1-11,0 1-18,-8 3-9,0 0-16,2 10-6,-7-2-14,-6 3-22,-5 2-57,-5 3-279,-7 3-25</inkml:trace>
  <inkml:trace contextRef="#ctx0" brushRef="#br0" timeOffset="52282.7">7313 12689 1480,'-54'28'-3,"7"-4"17,4-4 9,5-1 4,8-3 11,1-1 5,5-4 6,4 1 4,-2-3-7,8-2-6,-2 2-2,4-2-5,4-3 3,-1 2 8,5-3 5,2 1 5,2-4 3,0 0 3,23-7-3,-3-3-6,8-6 2,15-10 6,20-9 4,5-10 2,15-4 9,2-3 0,6 0-1,0 1-7,-4 2-4,-5 4-7,-6 8-6,-6 1-4,-6 3-6,-13 8-2,-11 6-2,-11 2-5,1 4-3,-6-1-4,-3 5 2,-2-1-6,-2 3 1,-1-1-1,-4 3-7,0-3 4,1 4-6,-5-1 3,3 0 0,-3 3-1,-1-3-5,-1 1-1,2 0-8,-4 3-17,-4 1-17,12-4-32,-8 2-32,-4 2-44,6-2-31,-6 2-25,0 0-79,12-2-183,-5 0-186,-3-1-145</inkml:trace>
  <inkml:trace contextRef="#ctx0" brushRef="#br0" timeOffset="53390.43">12455 13158 1724,'-11'4'-36,"1"-2"23,0-1 7,1 1 7,-2 2 14,3-2 14,1-2 17,7 0 10,-16 2 4,9-1-2,7-1 4,-11 3-1,11-3-1,-10 1-1,10-1-1,0 0-1,-8 0-6,8 0 1,0 0-6,0 0-4,0 0-2,0 0-3,11-16-2,5 4-2,3-2-6,6-3-3,13-5-2,17-13 2,7 0 2,3 0 4,7-4 2,3 2 2,-3-2-3,0 5-2,-5 4-2,-5 4-6,-13 2-4,-11 7-13,-9 3-14,-3 4-9,-4 1-13,-6 2-5,-5 3-12,-5 2-12,-6 2-12,0 0-14,-19 15 0,-7-1 1,-7 3 9,-29 11 8,-3 0 8,-7 5 5,-5 2 6,2-2 13,-4 4 15,-2-4 17,5-1 13,2-1 18,4-5 15,2-3 9,17-4-2,7-4-1,11-2-1,5-2-4,2-4 0,3 0-9,8-1-1,4-2-4,5-2 2,6-2 3,0 0-7,0 0 2,38-21-2,-9 4 3,11-4 4,21-14 7,6-1 9,6-4 2,7 0 4,3 1-3,-3 0 0,-4 3-8,-4 5-4,-5 4-6,-15 7-7,-15 5-12,-7 4-7,-5 1-6,-1 1-6,-2-1-8,-6 4-16,1 2-23,-4 0-24,-3 2-24,-1 4-34,-1-2-56,-1 2-98,2-2-158,-9 0-185,16-2-127</inkml:trace>
  <inkml:trace contextRef="#ctx0" brushRef="#br0" timeOffset="57273.5">5624 9595 409,'-4'-5'12,"2"1"-5,-4-1 2,2 2-1,4 3 7,-6-5 4,2 0 0,4 5-3,-4-4 0,0 1 0,4 3 0,0 0 7,-8-6 3,8 6 1,-3-4 4,3 4 2,0 0 0,-4-4-2,1 1 9,3 3 4,-3-4-4,3 4 4,-5-4-4,5 4 0,-2-5 2,2 5-9,-4-4 1,4 4-3,-6-7 0,6 7 0,0 0 1,-3-2-11,3 2-8,0 0 8,0 0-6,0 0 8,2 18 1,-1-3-2,5 2 3,-2 7 7,0 3-3,5-2-6,-3 4 5,1 4 0,1-1 0,2 1-4,2-5 0,-2-4 0,-2 0-2,0-3-1,1-2 3,-2-4 9,1-2 16,-4-2 17,3-3-2,-3-3-9,0-5-3,-4 0-8,0 0-7,13-10 0,-9 0-5,-2-2-3,-4-2 0,2-5-7,-2-3-2,0-4-1,-5-9-3,3-1-4,-4 0-3,3-1-1,-1 6-1,2 2 0,0 4-2,2 4-1,0 4-4,2 0-1,2 6 2,4 0 0,4 9-4,3 2 4,4 2 2,4 9 0,5 0 2,1 6-2,3 2 1,6 4 1,-2 0-1,-1 0-1,-3-2 0,-2-4 1,-3 0-2,-3-4 3,-2 0-2,-2-1 12,-4-5 23,0 1 10,0-3-3,-5-5-8,1-3-1,-4-4-5,2-3-5,-4-5 0,1-2-5,-5-4-2,0-6-4,-2-2 0,-2-7-5,-6-2-3,3-1-6,-3 4-9,-3-4-3,3 6-11,0 0-6,0 5-20,2 4-15,-1 4-24,2 4-32,3 7-24,2 1-15,0 3-32,0 1-91,2 4-282,0 0-63</inkml:trace>
  <inkml:trace contextRef="#ctx0" brushRef="#br0" timeOffset="57558.16">6458 9034 1561,'-3'-15'-20,"0"4"25,-3 0 5,1 0 11,-4 1 16,2-2 15,0 5 13,1-1 4,2 1-7,-4 0-5,3 4-11,2 2-2,3 1-2,0 0-1,-10 18-3,8-3-3,2 7 0,0 0 3,2 9 1,0 5-3,2 3-1,2 2 0,2 5-3,4 0-1,-4 0-4,4-3-1,0-1-2,2-6-3,1-2-1,-1-3-3,3-2-9,2-5-20,1 1-22,-3-8-25,-1 1-32,4-5-23,0-2-34,-2-5-42,-3-4-104,-1-2-266,2-5-63</inkml:trace>
  <inkml:trace contextRef="#ctx0" brushRef="#br0" timeOffset="58086.29">6782 9097 1549,'-5'-15'-14,"2"4"18,-2 2 13,2 0 11,2 3 3,1 0 0,-2 1-9,2 5 1,0 0 11,0 0 12,0 0 6,11 20 2,-3-3 2,0 4-7,0 4 9,6 5-1,-4 1-7,5 4-4,-2-3-2,0-1-2,-1 1-5,-2-3-3,0-5-2,-2-2-4,0-2 5,-2-5 10,1-2 16,-1 1 11,-2-6-2,-1-6-11,1-2-2,-4 0-7,4-13-5,-2 0-6,-2-2-3,0-7-6,-4-2-2,2-5-3,-2-1-2,-1 0-3,1-1-3,0 3 2,1 3-7,-1 0 1,2 6-1,-2 2-6,4 2 0,-2 1-3,4 6 0,0 1 2,2 5 0,-4 2-1,17 2 0,-4 5-1,2 1 3,7 6 1,0-1-2,6 5-1,1-1 0,1 2 1,2-1-3,-1-2 5,-1-1-1,-2-2 0,-3-2 1,-3-1 3,-2-3 12,-2 1 10,-4-4 9,-1-1-1,-2-6 0,-3-2-5,-1-2-7,-3-3 1,-4-4-8,0-1 1,-4-4 0,-3-4-1,-1-3-5,-5-1 1,0-2-5,-1 0-2,0 8 1,4 0-7,-2 3-16,3 2-12,0 1-30,1 1-39,0 3-26,3 5-25,1 5-31,4 1-26,0 0-34,0 0-98,0 0-139,0 0-106,17 13-81</inkml:trace>
  <inkml:trace contextRef="#ctx0" brushRef="#br0" timeOffset="58276.85">7680 9034 1642,'4'-5'11,"-4"0"12,0 5 1,0-8 15,0 2 14,0 1 9,0-1-4,5 0-7,3-4-5,0 3-4,7-3-6,4-1-16,2 2-15,0-2-25,5 1-24,-3 0-31,2 2-27,1 1-31,-3-1-38,-1-1-107,-7 0-161,0 3 53</inkml:trace>
  <inkml:trace contextRef="#ctx0" brushRef="#br0" timeOffset="58493.09">8022 8710 1212,'-3'-8'5,"1"1"18,-1 1 16,0-2 12,0 5 6,1-4 0,2 7-6,-2-7-7,2 7-3,0 0 0,0 0 1,0 0 7,0 0 2,17 14 1,-11-2-7,-1 2 1,4 3-3,1 2-5,-2 2-3,2 0-3,1 4-1,0-3-6,-3 4-9,3-4-22,-3 1-34,3-3-21,-2 0-32,-1 1-46,-2-8-56,0-1-347,0-5-44</inkml:trace>
  <inkml:trace contextRef="#ctx0" brushRef="#br0" timeOffset="58796.05">8249 8510 1444,'-10'-11'-9,"2"-2"21,-3 4 5,2 0 19,3 3 19,2 0 15,-3 1 0,5-2-5,0 4-5,2 3-9,4-8 1,3 4 6,1 2 4,7 0 0,2 2 2,7 2 2,3 2-1,9 4-6,-1 4-2,4-1-5,3 8-2,1-1-7,-3 4-2,-4 2-4,-5 1-2,-7 2 0,-5 1-7,-9 5-5,-8 4-11,-8 0-37,-8 11-49,-14 15-59,-9-3-73,-7-4-169,0-7-292,-3-4-161</inkml:trace>
  <inkml:trace contextRef="#ctx0" brushRef="#br0" timeOffset="59792.02">13164 9588 1790,'-10'-24'-17,"-3"6"26,3 3 19,-1-1 12,0 4 14,3 3 15,-1 0 9,4-1-2,-2 3-4,0-1-7,3 5-9,0 1 0,4 2 9,-6 9 4,6 2 0,2 6-4,0 2-2,2 8-5,0-1-4,3 2-5,0 4-1,-1 0-4,2 2-4,-4-5-1,0-1-7,2 1 1,-3-2-6,1-4 0,-2-2 2,1-2 2,-1-2 9,0-2 14,-2-3 11,2-3 4,-4-4-8,0-3-10,2-2-4,0 0-9,-11-15-3,4 0-3,1-7-13,0-5-1,-2-9-4,0-6-2,2-10-6,0 0 1,2 1-4,0 8-4,2 3 6,0 3 0,-4 5-5,6 5 0,4 1 2,-2 4-2,2 3-1,4 4-2,3 6-5,6 1 7,-1 8 1,8 3-3,3 6 3,5 4 0,6 8 0,3 2-1,1 1 0,-2 4 9,1-2-8,-6 1 2,1-2 7,-6-5-14,-4-1 9,-3-1 5,-4-5-3,0-2 19,-4 0 17,0-2 27,-5-1 13,-2-5-11,-1-1-6,-7-2-9,6-10-3,-9 0-4,2-3-8,-5-4-9,-3-6-1,-1-2-18,-4-6-13,0 0-18,-2-3-22,0 1-13,2-2-10,-1 5-19,-2-1-31,0 5-34,0 2-38,6 4-48,1 1-73,1 0-157,-1 2-80,-1-4 83,5 6-131,-3-1-92</inkml:trace>
  <inkml:trace contextRef="#ctx0" brushRef="#br0" timeOffset="60112.35">13604 8852 1770,'4'-12'59,"-2"1"13,0 0 15,2-3 3,0 1-4,2-2 3,5 2-1,4-2-1,0 1-10,3 4-9,1-1-6,3 2-5,-4 5-8,4 0-4,-2 4-5,-2 4-4,1 2-3,3 3-1,-6 7 0,0 1 5,-6 5 1,-4 5 1,-5 2 1,-1 2-5,-3 8-1,-5 0-2,-3 7-3,0-9 1,1-1-9,-1-1 4,1-5-4,3-4-4,-1-2 0,5-4-2,1-3 3,7-3-1,4-4-1,7-5-5,3-3-4,11-6-16,12-3-31,11-9-46,28-6-65,8 1-65,-2-6-136,2-3-159,-7 2 65,-8-3-114,-6 2-63</inkml:trace>
  <inkml:trace contextRef="#ctx0" brushRef="#br0" timeOffset="62622.19">5301 8078 1333,'0'0'-454,"5"-5"39</inkml:trace>
  <inkml:trace contextRef="#ctx0" brushRef="#br0" timeOffset="62878.24">5317 8065 1083,'0'0'-102,"0"0"16,0 0 11,12 6 11,-12-6 14,4 7 8,0-2 7,-2 0 8,2 2 4,0 2 7,0-2 2,2 1 5,-2 1 2,2-1 4,-2 2 1,3 0 7,-1-3-5,1 0 10,-1 1 0,0-3 1,3 1 3,-3-1 9,0-2 1,0-3 8,-6 0 0,20-8-1,-9 1-1,5-3 1,1-5-2,0-3 4,9-8-5,6-4-3,11-13 5,5-4-1,-2-3-4,3 1-4,-2-1-4,-3 5 6,-10 10-7,-5 7-2,-1 3-25,-3 3-19,1 2-24,0 3-34,-4 4-69,2-1-92,-3 3 231</inkml:trace>
  <inkml:trace contextRef="#ctx0" brushRef="#br0" timeOffset="68887.94">7345 14938 639,'3'7'234,"-3"-7"-95,0 0-35,-5 0-26,5 0-24,0 0-3,0 0-5,0 0 0,0 0 4,0 0-4,0 0 1,0 0-4,0 0-8,-2 7 2,2-7 5,0 0 2,0 0-4,0 0 3,0 0 3,0 0-7,0 0-5,0 0 1,0 0-2,0 0-5,0 0 0,0 0-3,0 6-3,0-6 2,0 0 2,2 7-3,3-5 2,-4 2-6,2 1 0,1-2 0,-1 1-3,2-1 3,0-1 0,-5-2 8,15 3 5,-5-3 3,2-3 5,6-2 2,5-7-6,5-1 4,3-4-3,9-6-3,0-2 3,14-10-6,3-2-1,-3-1-5,4-1 1,0-1-1,-4 0-2,-1 4-4,-10 8-1,-8 5-1,2 0-1,-8 6-5,-1 0-1,0 1 1,-8 5-4,1 0-12,-1-1-6,-4 5-11,0 1-15,-2-4-19,-2 2-16,2 5-21,-1-3-20,-1 4-15,-2 0-50,0 1-88,-2-2-403,0 0-163</inkml:trace>
  <inkml:trace contextRef="#ctx0" brushRef="#br0" timeOffset="69719.52">11786 14463 1856,'0'0'-23,"0"0"1,0 0 8,6-6 4,-6 6 12,0 0 6,9-3 9,-5 0 9,-4 3 1,9-2 0,-9 2 3,0 0 5,18 8 6,-8-6 0,0 3 4,0 3 0,1 2-5,2 1 8,-1 0 0,3 2-1,0 3-1,0-1 0,-1 0-1,2-1-1,-4 3 2,1-7-2,-1 1 0,-1-1 0,0-2 7,-1-1 2,-2-2 9,6 0 2,-1-5-5,7-7-3,6 0-8,6-7-4,5-7-2,6-3-5,16-12-6,2-1-4,6-4 2,-2 0-4,5 2-1,-1 1-3,0 1-5,-6 6-14,-3 3-26,-14 5-43,-10 6-55,-6 5-56,-5 3-99,-4-2-205,-3 0 2,-6 4-110,-4-2-90</inkml:trace>
  <inkml:trace contextRef="#ctx0" brushRef="#br0" timeOffset="72877.75">8116 14679 1476,'2'-5'-89,"-2"5"16,0 0 11,0 0 4,0 0 9,0 0 4,0 0 7,0-4 8,0 4 6,0 0 7,0 0 6,0 0 3,0 0 5,-4-8 6,4 8 2,0 0 7,0 0 2,0 0-4,0 0-1,0 0 3,-11 0 5,11 0-6,0 0 6,0 0-1,-14 2 11,14-2-8,-16 2 4,10-2 5,-4 4 5,2-4-1,-6 2 4,4 0 4,-4 0 1,1-2 3,-1 1-2,-4 1 4,-2-2-2,2 4 3,-4-4-6,-1 0 3,-5 0-2,1 3-2,-3-3-2,-2 0-3,1 0 1,-4 0 0,0 0 0,3 1-1,-6 1-2,5-2 0,-4 0-4,1 2-3,-6 0-1,-1 0-4,3-1 1,0 2 2,-3 2-5,3-2 2,1 1-5,-2-1 0,1 1-4,2 0 3,-3 1-1,1-1-3,2 4 5,-2-3-6,-1 2 1,1 0 1,3 1-2,-4 3 1,1-2-2,-4 6-2,-1-1 1,1 1-1,1 2 1,0 1-2,2 0 3,1 1-1,3 4 0,-1 4 0,-1-3 1,3 8-1,1-3-1,-10 14 1,9-6 2,6-2-1,1 0 1,2 1-2,1 0 3,5 1-2,-1 4 1,6-3-1,-1 4 1,4 2 1,-2-3 0,5-4 0,4 3-1,-4 1 6,6 0 2,0 0-1,0 3 0,4 0 3,2-1-2,0-2 3,0 3-4,2-2 4,4 1 0,0 3-2,2 0-1,3-2 3,0-1 0,2 1 0,1-4 0,4 2 2,-2-2 0,4-5 4,1 3-1,1-4 3,2 1-6,0 2 2,4-6 4,1 1-5,1 2 3,2 0-2,3-6-1,11 12-6,-7-10 3,-6-1 0,3 1 0,0-5-3,1 1-2,-1-1 0,0-1 1,-2 0 0,1-2-5,1-6 2,-3 3-4,-1-6 4,2 1 0,1-4-2,0 1-5,1-2 3,0-3 1,2 0 0,-1-1-7,1-3 1,-7 3 2,1-5 0,2 2-1,-1-2 3,1 0 5,-2 0 3,3 0-7,1-2 3,5 2 0,1 0-8,3 0 7,-3 0-2,3 0-2,1-5 2,1 3-1,6-2-1,1 0 1,1-5-5,-3 0 0,2 1 2,-3-4-6,2 4-5,-1-4 6,0-2-1,-1 5-5,0-8 4,-3 1 9,1 1-9,0-3 3,-2-2 2,12-5 1,-2-8 2,-2 2-2,-1-6 9,-1 1 0,-6-10 6,5 3 14,-2 1 5,-3-6 1,-5 5-1,-11 4-1,-3 5 4,0-4-4,-5-1-1,1 0 0,-7-3-3,4-1-2,4-17-1,-7 6-2,-2-11-4,0-3-2,-4-4-4,-1-1-1,0-4-3,-5-2-5,3-1 0,-5 1-3,-2 14 3,-4 5 0,0 5-2,-4-4 1,-2 1-4,-2 6 3,-3-2 4,-6-12-1,-4 5-1,1 6-1,3 11-4,-13-12 0,0 5-3,-9-1 1,7 14-3,-12-9-2,-5 6-1,-5 5 1,-2 2 0,-3 4-1,-4 5-4,-6 4 7,-3 0-4,1 8-4,-8-3-1,-2 4-4,-1 5-12,-3-1-1,-6 6-2,2-3 4,14 3-9,8 1 4,4-2-3,1 3-16,12 0-4,1 0-15,7 3-15,1-2-14,8 3-14,5 4-18,0 1-19,1 6-30,8 1-31,4 5-32,2-2-50,7 0-150,2 6-42,6-4-84,4 1-67</inkml:trace>
  <inkml:trace contextRef="#ctx0" brushRef="#br0" timeOffset="74298.21">12764 14356 1533,'-6'-6'-25,"2"1"11,-1 3 5,5 2 8,-6-6 15,2 2 10,-2 0 12,2 0 9,-3 0 8,-2 1-6,5-1-1,-5 2-4,4-3 0,-4 0 0,0 2 3,1-3 5,-3 2 2,1-1 3,-2 1 1,-2 1 0,-2-4-2,-2 1 2,0 2 2,-8 1-4,-1-1 1,-3 2-5,-2 2 4,-1 2-8,-11 2-1,1-1 1,-10 5-6,-3 1 1,-1-2-1,-17 10 0,0 1 2,2 3-4,0 1 1,0 2-3,3 3 0,3 3-1,2 1-5,1 2 3,1 3-5,3 1-1,4-1-5,0 3 2,1 2-2,6 4 2,1 0 1,5 1-5,1 2 6,6 2-1,5-7 0,7-3-3,2 1 1,1-2 0,2 3 4,3 2-6,0-3-4,4-4 1,-1 9-1,4-8 4,-2 5-8,4 7-3,0-9 5,-1 0-6,1 1 2,1-2-1,2 2-1,1-1 0,0 0 2,-1-5 3,3-4-6,0 2 8,3-1 8,-1-3 8,2 1 3,5 3-1,-3-2 2,4-1 4,4-1 1,-2 0-1,4-1-5,2 3-1,5 3-5,3 0 1,1-1-1,0 0-2,1-1-5,-2 1 0,4-5-2,1 5-7,-1-4 3,3 1-2,1-2 3,0-3-3,2 3 0,2-7-4,0 2 0,3 0-1,-1 1-3,4-4 4,3 0 0,-1-3 1,3-3-2,2 2-4,-3 1 3,5-5-1,-2 2-2,3-1-1,-4-1 7,1 1-9,0-5 3,-1 4-4,0-1 1,-8-4 2,9-1 1,-7-1-3,3-1 2,10-2 2,-7-2-4,12-1 9,2-1-2,2-2 3,20-6 2,-4 1-3,-1-1 0,-11 1-2,11-4 1,-4-2-2,0 0 0,0-2 0,-4-3 1,-13 7-2,13-9-2,-2-1-2,-14 7 2,11-9 0,-11 2-1,-9 8-4,16-17 6,-3 2-1,-2-1 5,3 3 0,-3-6 1,1 0-1,-3-4 3,3 3-3,0-8-1,0 1 0,-3 0-1,-3-6-1,-2-3-3,-4-3 0,-2-2-2,-4-6 0,-7 3 1,-3-7-4,-4 1 1,-5-3-1,-4 2 0,-6 4 5,-7 8-8,0-2 3,-6 1-4,-2-2 2,-5-2 0,-9-12-2,-3 0 1,-8-1-2,-3 7 1,-6-5-3,0 5-1,-7-2 3,2 3 0,-7 0 1,0 2-4,-3-6-3,-2 6-3,-4 4-6,-3 2-5,-5 3 1,-7 4-5,-9 4-5,-9 2-2,-4 7 1,-5 1 1,-7 4 2,-4 5-1,-7 4 9,3 2 2,1 5-2,8 9-1,2 1-13,2 10-3,6 3-7,2 11-4,2 4-12,0 11-17,0 6-25,2 11-31,2 5-46,7 9-45,-3 3-77,11 2-188,0-1-12,6 2-167,3-5-167</inkml:trace>
  <inkml:trace contextRef="#ctx0" brushRef="#br0" timeOffset="88129.55">17173 2106 65,'0'0'40,"0"0"-11,0 0-6,0 0-5,0 0 7,-4-12 1,4 12-3,0 0 1,6-10-1,-6 10 1,4-7-3,-4 7 2,5-4 2,-5 4 5,3-5-3,-3 5 8,0 0-5,1-5 4,-1 5 0,0 0 3,5-3 0,-5 3 0,2-5-8,-2 5 0,4-4 1,-4 4 6,2-5-10,2 1-2,2 2-4,1-2-1,1-1 0,3 1-8,4-2 5,0 2-2,12-1-2,1-2 7,3 2 1,9-1-1,3 0 5,10-1-5,2 2 12,2-1-7,4-2 1,1 2-5,-1 1 5,26-5-4,1 4 3,6-2-9,-1 3 10,8-1 0,2 0-7,7 1 3,2-2 1,5 5 1,-3-3-7,1 2 3,-4-1-1,2 1 2,0-2 6,9 3-6,3-2-1,6 1 0,7-1-2,-2 2 0,1-2 0,-3 2-7,-3-1 4,-4 1-7,0 0 5,-6 2-7,-1-5 0,1 5-1,2-1 0,4 1 5,-2 0-8,-5 0 3,-5 0 2,-8-2-6,-2 2 0,-10-2 4,-4 2-1,-17-3 0,-10 3 2,-2-2-1,-6 2-2,-7-3-2,-4-1 1,-3 4-1,-8-5-1,-3 3 4,-1 0 1,-3 0 4,-5-2 1,1 2-2,-6 1 1,2 1-4,-6-2 3,-1 0-4,1 2 1,0 0-2,0 0 3,-1 2-2,-2 0-1,4-1-2,-2 1 0,3 0-6,0 0 12,0 2-4,-3-2-2,4 3 7,-4-3-7,1 0 1,0 1 0,-3-1 0,-2-2 1,3 3 0,-5-1-1,0 0-1,-6-2 0,14 1 3,-10 2-2,-4-3-1,10 2-1,-10-2 1,0 0-1,11 0-5,-11 0-3,0 0-15,6 2-4,-6-2-13,0 0-13,-2 7-26,2-7-34,-11 7-54,5-2-264,-2-2 59</inkml:trace>
  <inkml:trace contextRef="#ctx0" brushRef="#br0" timeOffset="92599.7">17197 5978 250,'0'0'85,"0"0"-18,-13-3-25,13 3-10,0 0-2,0 0 1,0 0-7,0 0-2,-11-1-4,11 1 1,0 0-3,0 0 2,0 0 4,-6-4 10,6 4 1,0 0 13,0 0 0,0 0-2,-6-2 0,6 2 0,0 0-4,0 0-1,0 0 4,0 0-3,0 0-7,-11 0 3,11 0-4,0 0-6,0 0-6,0 0 2,0 0-7,0 0-6,0 0 9,0 0 1,0 0 0,0 0 0,0 0-3,0 0-1,0 0 3,0 0-1,43 0 1,-20 0-5,2 0 8,6 0-4,4 0-5,3 0 5,-2 0-7,6 0 6,-6 0-6,1 2 1,-4-2-2,-1 0 4,-6 0-2,-3 0-6,0 0 2,-4 0-6,1 0 9,-8 0 2,-2 0 0,-4 2-3,-6-2-1,0 0 1,0 0 1,0 0-5,-26 3 3,4 0-4,-1-2 0,-5-1 2,-4 2-6,0 0 0,-3 0 1,1 0 2,0-2 1,2 0-1,-1 0 1,1 0-4,6 0 1,1 0 1,3-2-3,2 2 5,2 0-4,3 0 4,1 0-2,1 0-2,0 0-3,3-2 3,10 2-9,-14 0 7,14 0-9,0 0-8,0 0-22,0 0-25,0 0-40,0 0-62,26 9-292,-15-9 33</inkml:trace>
  <inkml:trace contextRef="#ctx0" brushRef="#br0" timeOffset="94517.96">20380 5861 1135,'8'-4'-69,"-2"1"17,1-3 16,-1 3 5,-1-3 9,-1 2 10,0-1 10,0 0 5,-2 1 5,3 1 4,-3-2 2,-2 5-2,4-5 2,-2 1 1,-2 4-6,4-4 2,-4 4-4,4-4-2,-4 4-1,0 0-1,0 0 18,0 0 0,0 0 12,-14 12 1,1-4 2,-4 1 3,-6 5 6,-5 1-8,-6 2 1,-4 3-2,-4 0 1,0 1-7,-1 0-3,3-2 5,6-2-8,0-2-4,5-1-3,-1-1-1,8-2 0,1 0-4,5-4 3,0 0 1,2-1-12,2 0-6,0-1-13,6-3-3,0 2-20,6-4-15,0 0-12,0 0-16,0 0-21,0 0-32,32-9-249,-18 3 104</inkml:trace>
  <inkml:trace contextRef="#ctx0" brushRef="#br0" timeOffset="94722.31">20591 5835 991,'9'-2'-16,"-1"-3"19,1 5 5,-1 0 5,-2-3-1,-6 3-1,11 0 7,-11 0 6,0 0 8,0 10 1,-8-4 8,-3 1 2,-11 4 1,-5 4 5,-13 2-5,-5 5 1,-18 4-1,-5 3-10,-1 2-19,-1 1-62,-2-1-112,2-3-277,4-2 54</inkml:trace>
  <inkml:trace contextRef="#ctx0" brushRef="#br0" timeOffset="98562.43">17308 4732 1077,'-6'3'-68,"6"-3"14,0 0 8,-8 0 12,8 0 9,0 0 5,0 0 5,0 0 2,0 0 7,0 0 4,-14-1 1,14 1 6,0 0 2,0 0 1,0 0 0,-13-4 1,13 4 7,-3-2 5,3 2-4,0 0 3,-8-2 0,8 2 9,-8-4-12,1 2 2,1 0-5,6 2 0,-15-1-3,6-1-2,1 2-3,-4 0 7,0 2-7,-2-1 6,-1 1-1,-2 2-3,0 2 6,-2 1 0,-1 2-4,-2-1 8,-1 6-3,2-2 1,-3 0-2,0 7 11,-3-1-5,4 3 1,0-1-3,1 0 1,0 4 8,4 2-2,-4 0 5,7 1-1,-5 0 4,3 2-4,2 0-1,0 2 3,1-1-2,4 1-3,-2-1 3,2 5-2,0-3 0,1 1-4,0-1-1,3 0 1,0-4-1,1 1 0,1 2-2,0-4 3,4 1-5,0-2 0,-2 1 0,2-3-2,0-4-1,0 3 3,2-1-3,0-2-3,0 1 2,2-2-5,-2 0 4,1 0 0,1 1-3,0-3 5,0-1-1,3 2 2,-1-1 2,-1 0 0,1 0-5,2-2 2,-2 3-1,0-2-2,8 2 0,-8-3-2,5 2 5,-1-4-6,3 1 3,2-2 3,-3 1-3,4-2-1,-1 0 1,5 0 0,-1-2-2,2-1 0,1 1 3,-6-2-4,6-1 2,-3-2-2,-1 1-3,4-1 1,-1 2-1,-1-4 2,1 1-4,2-1 1,-3-2 0,2 0-2,-1 3 2,1-6-2,-2 3 1,2 0 2,-3-2-1,0 2 0,2 0 0,-1-3-3,-4 1 1,0-1 1,4-2-2,-1 1 0,-2 1-1,0-3 4,1 0-3,0 3-2,-1-5 1,0 5 1,-2-5 3,1 1-5,0 2 1,0-1-1,-1 0 1,-2 1 0,0-1-2,-1 0 3,0 3-3,0-3-1,-2 1 3,-1 2 0,-1-1-1,3 3 2,0-3-2,1 1 0,-2-2 0,4 1-3,-2 0 3,0 3 4,-2-3-5,4 2 0,-1-2 2,1 2-1,-2 0-1,0 1-1,0-1 0,-1 0 0,1 2 1,0-2 1,-4 2-3,2 0 3,2 0-3,-2 2 5,-2-2-3,2 2 2,0 0-2,0-1 1,0 1 0,-1 0 0,1 0 1,1 0-1,0 1 3,-2 0-1,1 0-2,3-1 0,-1 2-1,-1 1 2,-1-2 0,1-1-2,3 1 3,-4 1 0,4-1-2,-1 4 0,-5-1 1,5-2 1,-3 1-2,2 1 0,0-3 3,0 3-2,4 0 3,-4-1 0,3 0 0,2 1 3,2-2 5,-3 1-3,4-1 1,1-1-1,-2 1-2,3 2 0,5-2-2,-4-1 3,3 1-2,1 1-2,-2-2-2,3 2 2,-3-5-1,3 5 3,0-1-2,1-1 1,1-1-4,0 0-4,-4 2 8,7-2 0,-3 0 0,1 1-3,1-1-1,0-2 1,-1 4 1,0-4-1,-1 4 0,3-3-1,-5 2 2,2-1-4,0-1 4,2 1-3,-2 0 3,0-2-3,-2 2 2,1 0-1,1-2 0,-1 3 0,-1-3-3,2 3 4,-4-3-2,0 0 4,-1 0-3,1 2-1,0-2 3,3 0-3,-3 2 0,-5-2 2,6 0-2,-3 0 1,3-2 0,1 2 2,-5-2-3,2-1 0,2 3 1,-3 0 0,4-5-1,-1 3 0,3 0 2,0-1-1,1 1 4,-1-2 4,4 0-1,-3 0 0,7-1 1,1 1-1,-5 0 2,4-3-1,-7 5-1,6-5-1,0 2 1,-3-1 0,-1 2-1,-4-1-1,1-1 2,0 2-1,-1-1-3,-2-1 2,3 1 1,-3-2 1,-2-1 2,3 3-1,-5-3-1,4-1-2,-3 1 1,2-1-1,-3 0-1,3-3 2,-5 0-2,2 1 2,0-2-2,-1 0-1,-1-4-1,6 1 2,-6-3-1,3-1 0,-3 0-1,-2-4 0,0 2 2,-2-2-3,2-2-1,-4 0 0,4-2 0,-4 1 2,-3-4-2,2-1 1,-4 2-1,0-1 0,-4-4-2,1 7 0,0-7-7,-7 4-3,0-1 3,0-1 0,-4-2 1,-4 2-1,2-4 5,-2 4-4,0 1 0,-5 0 1,0 3 0,0 0-1,-1 3 2,-4 2 0,2-2 1,-6 3-4,1 2 0,-2 1 3,0 3-4,-5 0 5,1 1-1,-3 1 1,0 1-2,-1 4 3,-5-3 0,2 4-1,-4 2 0,1-3 1,2 3 1,-3 0 1,0-1-2,-1 3 1,1 0-3,0-2 4,-2 4-1,6-1 3,-5 0-3,-1 1-2,7 0 1,-4 2 0,1-3 2,3 4 1,-1-2-1,-2 0 1,2 2-1,0-2 0,0 2 4,3 0-4,-4-1 1,3 1 0,1 0 0,-1 0 0,-2 0-2,1 0 2,-1 1-1,0-1 0,-1 0-1,0 2 3,-1 0 0,-6-2-3,2 2 3,-3 0-2,7-2 1,-6 2 0,-3-1-2,3 2 3,1-1-2,-1-1 1,2 1 0,-3 0 0,7 0-1,-3 0 3,-4 1-3,3 0 1,2 1 0,-2-1 0,5-1 0,1 1 0,2-1 0,-1-2 1,-1 2-4,1 3 3,5-4 0,-2 2-2,-2-2 2,5 2 1,-3-2-1,2 3-1,2-2 1,2 0 0,-2 0-4,3-2 5,-4 1-1,3 1 0,-3 1-2,6-2 2,-5-1-1,3 0-2,-7 2 4,7 0-4,-3-2 3,-1 0-1,3 2 1,-1-2-1,-2 0-1,3 0 0,-1 0 2,0 0-2,-1-2 1,3 2 0,-1-2-1,1 0 3,0 2-2,0-1-1,1-2-3,-1 3 5,2-2 0,0 1-1,-1-1 0,0 0-1,-1 0 2,3 0-3,-4 2 0,2-2 1,-2 2 0,1-1 2,-3 1-1,4-3 0,-2 3 0,1 0-3,-1-1 4,4 1-3,-4 0 0,5 0 2,-3 0 0,4 1 1,-2-1-2,2-1 1,0 2 0,-1-1-1,5 0 2,-6 3-1,6-3 3,-1 0-1,2 0 2,-3 0-4,6 1-1,-2-1 0,1 0 2,-1-1 0,2 2 0,-2-1 0,12 0 0,-16 0-2,8 0 2,8 0-3,-13 0-11,13 0-9,-11 0-17,11 0-10,-11-1-17,11 1-13,-8 1-10,8-1-21,-4 4-27,4-4-32,-2 6-72,2-6-298,0 0-43</inkml:trace>
  <inkml:trace contextRef="#ctx0" brushRef="#br0" timeOffset="114909.52">25141 6035 268,'0'0'101,"-13"0"-16,13 0-15,0 0-10,0 0 1,-9 0-9,9 0-7,0 0 0,0 0-1,0 0 7,0 0-9,-10 0 2,10 0 10,0 0-5,0 0 7,0 0 4,0 0 3,0 0 2,0 0-2,-7-4-4,7 4-2,0 0-7,0 0-6,0 0-2,11-11-6,-7 5-6,4-1-2,0 4 1,6-2-6,0-2-4,3 0-2,4-3-1,2 5-3,-1-2-6,-1-2 6,0 1-1,-4 4-2,0-2-5,-2-1 5,-3 4-5,0-1-4,-4 2 7,-2 0-5,-6 2 4,0 0-6,0 0 6,0 0-6,-36 6 3,13-1-1,-5 3 4,-9 1-4,0-1 4,-3 2-6,-1-2 2,4-1-3,-1 1 2,8-3 0,0 2-4,2-2 3,3 0 1,7 0 1,-2-1-1,2-1 1,7 0-2,2-2 1,2 1 0,7-2-1,0 0-6,0 0-1,0 0-2,37-6-4,-21 5-1,6-1-24,6-4 14,1 1 1,3 0 4,6 0-10,-6 0 15,-3 0 0,-1 1-4,-3-1 12,-3 2 5,-6 0 10,-1 1-6,-6-2 3,-5 2-3,-4 2 2,0 0 2,-28-1-3,7 1 1,-4 0-2,-10 1 4,2 3 1,-7 2-8,-4-1-39,1 3-46,1 0-98,3-1-337,10-2-24</inkml:trace>
  <inkml:trace contextRef="#ctx0" brushRef="#br0" timeOffset="120134.11">16629 8462 599,'0'0'77,"0"0"-18,0 0-15,0 0-12,0 0-4,0 0-4,-10 0 4,10 0 2,0 0-2,0 0 9,0 0-12,0 0 17,0 0 3,0 0-6,0 0 3,0 0 11,0 0 3,0 0 1,0 0-2,0 0 3,0 0-2,0 0-2,0 0-3,0 0-4,0 0-5,0 0-4,0 0-5,0 0 3,0 0 0,0 0-3,0 0-3,35-2-4,-19-2 3,4 1-4,0 1 0,3 0-5,3-3 0,-6 4-3,4-1-1,-5-3-3,0 5 2,0-3-7,-7 1 3,2 0-1,-2 2-2,-4-2 1,1 2 0,-9 0-2,0 0-2,0 0 2,0 0-1,-31 14-3,7-9 0,-6 2 1,-4 0 0,-3 1-2,0-1-2,0-1 2,2 1-1,6-1-1,-1-1 2,4 2 4,3-3-6,5 0 2,-1-1-3,4-1 1,-1 2 2,7-2-1,2-1 1,4 1 0,3-2-1,0 0 2,0 0-1,0 0 1,45-5 3,-17-1-2,1 0 7,11-1-1,1 0 3,-1-2-1,2 0 3,-1 0-2,-1 1-4,-5 2 2,-5 1-3,-4-2 1,-5 4-2,-2-2 2,-6 5-2,-5-3 2,-4 3-3,-4 0 0,0 0-2,-21 8 2,4-5-1,-2 4 0,-7-2-1,2 1-3,-4 0 4,2 1-2,-1-1-3,2-1 1,-1 1 0,8 1-2,0-5 1,1 3-2,2-1 4,0 0-7,5-1 0,0-1 1,3 0 2,0 2-3,7-4-6,-4 1-8,4-1-15,0 0-18,20 2-42,-6 1-35,1-3-72,9-3-187,-2 1-120,6-1-14</inkml:trace>
  <inkml:trace contextRef="#ctx0" brushRef="#br0" timeOffset="121613.41">17686 8608 1320,'0'0'-59,"0"0"13,-8-4 8,8 4 5,0 0 9,0 0 6,0 0 7,0 0 3,0 0 4,0 0 0,0 0 3,-9-1 4,9 1 5,0 0-1,0 0 7,0 0-3,0 0 9,0 0-3,0 0-3,0 0 1,0 0 1,0 0-2,0 0 0,0 0 7,0 0 0,0 0 1,0 0 2,0 0 4,30 1-2,-19-1 5,5 0-7,3 2 1,3-2 1,1 0-5,2 0 0,4 0-1,1 0-2,0 0 1,2 0 1,-1 0-8,-1 0 5,-2 0-4,-5 0-2,0 2 1,-2-2-5,-2 0-1,-3 0 0,-2 0 4,-4 0 5,2 2-3,-4-2-3,-2 2 2,-6-2-1,0 0-2,0 0-3,0 0 3,0 0-2,-24 8 0,12-6 1,0-1-3,-6 4 0,-1-5 1,3 2 1,-2 1-2,1-1-4,-2 0 6,3 0-4,0 0 0,4-2-3,1 2 2,3 0-3,-2-2-1,1 2 0,9-2 3,-10 2 0,10-2 2,0 0 0,0 0-10,0 0-11,0 0-19,0 0-21,30 3-21,-21-5-49,-9 2-118,18-1-173,-12-1 70</inkml:trace>
  <inkml:trace contextRef="#ctx0" brushRef="#br0" timeOffset="126557.51">17090 9689 1153,'0'0'63,"3"-7"-17,-1 4 1,0-3-5,-2 1 15,3-3-8,-1 1 8,-2-2-1,2-1-4,0-2 2,-1-3-5,4 0 2,-1-4 0,-3-1-3,5-1-4,-6-3-1,2-3-3,-4-2 0,-1 3-2,-3-3-4,-2-3-1,-3-1-3,-7 3-6,3 1 2,-10 5-3,3 1-3,-8 3 2,-2 2-1,1 4-1,-7 5-1,-1 4 1,5 2-2,2 1-1,1 7-4,3 0 1,0 4-1,6 1-5,0 3 5,5 0-2,5 0-1,1 3 1,8-1-1,6-1 1,4 3-2,7 0-2,5 0 6,7 3-7,2-3 1,1 1-1,-1 2 2,2 0-4,-4-1 0,2 3 0,-3-3 2,-3 3-2,-1 0 1,-6-5 0,-3 1 0,-3 2 4,-3-3 3,-2 0 3,-6 0 4,-4-2 2,-2 0 3,-3 0 2,-2-2 5,-4-1 4,3-2-2,-4-4 4,2-1 0,-1-3 2,2-2-6,0-3-1,1-7-3,-1-2-4,8-7-3,3 0-5,0-8-2,8 1-1,0-2-1,8-3-1,3-1-2,4-3-2,7 0-1,1 4-4,3 0-18,2 6-32,-5 3-36,3 4-42,2 3-46,4 2-45,-4 1-96,6 3-147,0-1-141,0 3-100</inkml:trace>
  <inkml:trace contextRef="#ctx0" brushRef="#br0" timeOffset="127269.48">17783 9460 1741,'-2'9'28,"0"-3"-2,0 2 3,2-2-3,-2-1 14,2 1 15,0-6 11,0 10 1,0-10-6,0 3-5,0-3-6,0 0-8,0 0 0,25-15-8,-15 6-2,6-6-4,-4-4-2,4-3-2,0-6-4,3-3-1,-2-7-3,2-2-3,-4-2-2,0-4-12,-3-2 1,2 3-1,-6-1 3,-2 4-2,-2 5 6,-3-2-4,-2 8 9,1 5 2,-2 0-1,0 1 0,0 4-2,-2 3-1,0 3-1,-3 4-5,-1 3 2,3 3-2,-1 3 3,6 2-1,-12 7 0,5 1 4,3 8 3,-2 1 1,3 9 1,1 2 1,2 5-2,2 4 3,0 4-2,2 1-2,3 2 1,2 4 0,-1-3-3,2 1 3,1-8-1,1-1-3,2-6 0,-2 1-2,1-6 4,2-6-1,-1-3-2,2-1 3,-2-6-3,1-5 2,2-3-3,2-6 1,-2-3-3,2-4-3,2-8 2,-1-1-2,0-4 0,-2-5 1,-4 1-3,0-4 1,-2 4 1,-2 5 5,-2 1 7,-1 1 2,-4 3 0,4 3 1,-2 2-7,-5 3 0,0 5-1,0 1 0,0 4 1,0 0-4,0 0 5,-13 23-7,11-12 3,0 5-3,2 1 1,2 2 0,0-1-1,2 2 2,2 1-2,4 0 3,0-4-3,0-2 5,3-2 0,2-5 0,0-1 1,3-4 1,2-3 1,-1-5 2,4-2 0,-2-2-2,-1-7 2,-3 0 0,2-4-4,-5-1 3,-1-6-6,-5 3 3,-1-2-2,-5 0-8,-2 6 1,-2-2-14,-5 3-10,3 2-20,-5 2-22,3 3-27,0 2-26,0 3-23,0 3-21,6 4-16,0 0-15,0 0-33,0 0-83,0 0-290,23 16-97</inkml:trace>
  <inkml:trace contextRef="#ctx0" brushRef="#br0" timeOffset="127703.96">18924 9044 1554,'20'-8'-34,"-5"-2"28,-3-2 21,-5 3 33,-1-3 7,-2 0 20,-4 1 6,0 0 13,-4-1 8,0 3-6,-5-1-6,-1 2-4,-3 1-9,-4 4-7,1 0-3,-5 6-9,3 0-4,-4 7-5,0 2-4,2 0-5,0 7-6,2-2 0,3 3-3,5-1-4,2 2-1,4-4-5,4 0 2,2-2-2,2 0-1,4-1-1,3-4-2,1-3-3,3-1 0,0-3-2,-1-3 1,2 0-2,-2-2-1,1-1-1,0-3-1,0-2-2,-4 3 4,2 1 5,-3 0 1,-3 0-2,3 0-4,-4 3-4,1-1-1,-7 2-1,0 0 2,12 11-1,-12-3-2,2 3 0,1 7 2,-3-1 0,1 5 4,2 5-1,1 2-3,-2 0 3,2 6 3,-2 2-4,2-3 1,-1-2-1,1-2-1,-4 1 2,0-3-3,0 1 3,-2-2 0,-3-2-2,1-2 1,-4-3 0,0 2 1,-3-3-2,-2-5-12,-3 1-22,3-1-28,0-4-35,-2-3-44,2-1-45,3-2-51,-1-4-109,2-2-123,3-2-148,4-3-109</inkml:trace>
  <inkml:trace contextRef="#ctx0" brushRef="#br0" timeOffset="128007.3">19071 9518 1806,'12'-7'54,"-3"-1"16,0 1 5,1 1 7,-2-1 12,1 1 8,4 1-7,-3 1-6,1-2-6,-1 4-10,3 2-6,0 2-9,-6 1-5,6 4-4,-3 0-5,-3 4-5,-2 2 1,-1 2-7,-3 2 0,-1-3-5,-1 3 1,-5 3-2,-2 1-2,-2-2-1,-5 4 1,2-4 0,0 0 5,-2 0-3,0-4-6,7 0-2,-2-4-1,0 2-3,2-2-2,4-2-3,2-2 7,6-1-4,6 0 1,6-4-5,2 0 3,6-4-9,2-1-18,4-2-21,0-2-28,4-5-36,0-2-34,-2-1-54,-1-4-64,4-5-160,-5-5-70,-5-3-117,-5-2-98</inkml:trace>
  <inkml:trace contextRef="#ctx0" brushRef="#br0" timeOffset="128359.88">19537 8794 1789,'-2'-16'48,"0"5"4,0 0 2,2 1 6,2 0 9,2 0 9,2 3 4,5-5-10,-1 3-7,2 1-6,4 1-3,0 0-5,0 0-5,-3 3-6,5 3-2,-6-2-5,2 3-4,-4 3 0,0 2-2,0 2 0,-4 2 0,-2 1-2,-4 5-4,0-1 0,-6 6 0,2 1-3,-8 1-2,4 4 0,-4-2-2,0 1 0,2-2-2,0-1 0,0-1-4,5-2 1,-1-2-1,2 0 3,2-5-1,4-2 2,2-1-1,6-2 0,5-2-1,4-3 1,2-2-5,9-2-14,2-4-16,2-2-34,7 1-41,-2-4-47,2 0-55,3-4-119,-4-2-144,-6 0-151,-5 3-114</inkml:trace>
  <inkml:trace contextRef="#ctx0" brushRef="#br0" timeOffset="129623.16">20051 8468 1643,'0'0'-40,"-6"-8"9,4 4 17,2 4 19,-6-5 5,-1 0 9,7 5 4,-10-5 4,4 0-1,-1 2-1,0 1 1,-1-2-1,-2 1-1,-1 1-3,-2-2-3,-2 0 2,0 2-1,-2-2-5,-1 1 0,-2-1 0,-1 1 2,0 0-4,-2 1-1,-5 2 0,-1-3-3,-3 3 1,0 0-2,-6 3-2,-5 1 0,-3 0-1,-9 0-2,-2 1 2,-3 1 0,-2 0-2,1 1-1,0 0 2,0 1 1,-1 1-2,1-4-3,4 2 2,-3-1 1,5 0 0,3 2-1,-1-3 0,0 2-3,7-3 3,1 2-1,-2-2 3,4 2-1,-1 2-1,-1-2-1,4-1 1,-1 2-1,-1-1 3,1 0-3,-1 0 2,1 0 0,2 1-2,-3 1-2,3-1 2,2 3 0,-3-3 0,3 2-1,0 1-1,3 0-2,-2 2 4,1-3-1,2 2 2,0 3 0,1-2 0,2-1 1,1 2 3,6-2-1,-4 5-16,5-4 4,-2 6 3,4-3 4,1 0 2,1 3 1,0 4 7,0-1 0,0 3 0,4 0 3,1 1 6,-2 1 1,6 0-1,0-2 1,1 6 1,1 1 1,1 1 4,1 3 1,1 1 1,1 1 4,2 2 5,2-3-1,-2 2 0,4 1 1,0-1-2,2-3 2,1 4 2,1 0-1,3-2-4,1 0-1,-1-2 3,3 2-3,2-2 3,2 4-1,3-1-5,2 1 9,2 2-3,3-1-3,8 12-1,-3-8-1,-3-7-5,8 13-2,-2-11-1,-3-4-1,2 0-3,-2-4-2,4 1 3,-4-3-4,1-1-1,2-4-1,2-1-2,-4 0-1,1-6 2,-1-1-1,3-3 6,2-2-5,1-2 0,4-1 0,1-1-3,1-5 3,3 1-1,-1-1-1,3-2-2,3-2 0,4-2-2,1 0 1,-2-2-1,2-3 0,1 1-2,-3-3 3,3 0-3,-6-1 4,1-3 1,15-9 3,-5 2 3,-2-6 2,-10 5-1,9-11 2,-3 3 8,2-3-5,-3-3 6,1 1 9,-2-2-1,0-2-3,-6 4-4,-7 2 10,-7 3-9,-1 1 3,1 0 5,-3-3-4,-3 1-3,-1-1 3,-1-2 3,-4 2-4,3-2 1,-3-4-3,-1 2-5,0-1-5,0-5 2,1 0-2,5-14-3,-1-4-6,-2 0-1,1 0-2,-1 0-7,-1-2-5,-6 14 7,-3 3 4,-2 3 3,-4 5 0,-3-3-3,-4 4 1,-6-2-2,2 3-3,-4-2 1,-5 1-2,-4-3 1,-2 5-4,-7-4 4,2 6-2,-6-1-2,1 5 0,-5-3-3,-2 6 3,-1 3 0,-3 0-2,3 6 0,-8 2 2,-3 3 1,2 5 0,-10 0-8,-5 4 4,-6 3-5,-22 3-9,-4 4-9,2 2-18,0 4-11,0 4-14,2-1-24,9 3-31,-1 1-26,7 2-33,11 5-33,12-5-41,9-1-93,10-2-170,3 1 61,3-1-75,8 1-37</inkml:trace>
  <inkml:trace contextRef="#ctx0" brushRef="#br0" timeOffset="130807.5">17990 10176 1424,'0'0'13,"0"5"4,0-5 4,0 0-5,0 0-1,0 5 11,0-5 7,0 0-2,0 6 1,0-6-6,0 0 2,0 0-6,0 5 2,0-5 7,3 6-3,-3-6 3,0 0 3,2 4 9,-2-4 12,0 0 6,0 0 10,0 0 5,0 0 9,0 0-4,0 0-7,15-10 0,-11 5-7,2-3-1,1-3-5,2-3-4,-1 1-7,-1-2-5,2-5-1,1 1-9,-2-4-1,0 1-5,-2-1-1,3 1-2,-3 2 0,1 1 5,-3 4-1,-2-1 1,3 3-5,-1 1 1,-2 3-7,0 0-5,0 1 0,0 1-4,0 2 0,-2 5 0,0 0 0,0 0-2,0 0-1,0 18 0,0-7 0,0 1-3,0 4 5,0 4-3,0-1 1,2 3-1,0 2 0,2 2 0,-2-1-2,2-1 3,-1 1 0,2-4-1,-3-2-4,2 3-22,-2-5-19,2 0-28,-2-2-31,0-1-33,0-1-31,0-2-18,0-2-31,-2-1-76,-2 0-108,2-3-223,-2-1-116</inkml:trace>
  <inkml:trace contextRef="#ctx0" brushRef="#br0" timeOffset="131019.7">18070 10430 1607,'-5'3'12,"0"3"28,3-2 7,2-4 13,-7 6 16,4-5 22,3-1 16,-2 6 3,2-6 0,-5 4-4,5-4-5,0 0 1,0 0-6,26-10-2,-9 3-5,6-3-12,7-3 3,12-4-15,5-2-9,21-8-42,-5 2-71,-8 4-111,5-8-185,-11 9-178,-9-1 76,-9 4-136,5-4-84</inkml:trace>
  <inkml:trace contextRef="#ctx0" brushRef="#br0" timeOffset="132649.99">20791 7207 1499,'0'-8'-37,"0"-1"13,3 4 15,-3-1 3,0 1 18,3-1 6,-3 6-2,0-7 15,2 1-3,-2 6 0,0-6-13,0 6 6,2-5-2,-2 5-9,0 0 21,7-2 8,-7 2 7,0 0 5,12 10 4,-5-5 3,-2 2-2,4 4 5,-1 1-1,2 4-3,-2-1 1,0 0-3,2 2-3,-1-2-4,-1 2 0,1-3-5,0-2-1,-3 1-2,0-2-5,0 0 7,-2-3 6,4-1 13,-4-3 2,2 3-9,2-7-2,3-3-8,4-1-5,2-4-4,6-4-2,4-3-5,9-5-4,5-6-2,20-9-1,7-1-9,7-4-24,-3-1-34,3 4-55,0 2-71,-8 3-94,-5 3-249,-17 3 39,-14 4-50,-6 2-30</inkml:trace>
  <inkml:trace contextRef="#ctx0" brushRef="#br0" timeOffset="135199.96">3360 8226 1292,'2'9'-96,"-1"1"8,2-1 15,2 2 11,-3 1 12,-1 1 8,4 0 7,-3 2 9,2-5 2,0 4 7,-2-3 2,2-1 5,0 0 1,1-1 11,2-1 11,1-1 7,0-6 1,5 2 3,6-6 0,2-5 0,7 0-1,4-10 0,5-2-4,4-6 4,14-11-8,2-4-2,0 4 3,3-3-5,-3-1-5,5 2-3,7 1-25,-1 1-2,2 6-5,-6-3-8,3 7-13,-14 10-20,-11 0-27,-5 6-140,-3 1 80</inkml:trace>
  <inkml:trace contextRef="#ctx0" brushRef="#br0" timeOffset="138785.72">9304 7667 1049,'2'-6'-47,"2"2"8,-2-1 5,0 1 1,-2 4 10,7-5-4,-7 5 3,5-3 13,-5 3 4,0 0 5,11 10 2,-4-3 4,-3 0 0,3 3 1,-3-2 11,4 4 3,-1 0 2,-1 2 4,1-2 7,-1 3 3,0-1 1,2-1 0,0 1 2,-2-1 3,2-2 1,-2 1-12,-2-5 4,3 2 8,-1 0 5,1-5 14,1 3 6,1-6 0,1-1-2,5-3-4,4-6-4,5-4-1,3-9-4,10-4-4,23-13-2,2-3-1,3 2-6,8-2-1,1 4-4,-1-1-2,6 1-4,-5 3-2,-4 5-2,-7 0-5,-16 10 0,-8 4 0,-8 3-3,-8 1-2,0 3-1,-1 2-1,-7-3-1,2 5-3,-4-2 2,1 2-1,-4 0-5,-1 1 3,-1 1-2,1 0-2,-1-1 0,-1 2-1,2 0-6,-9 2-12,12 0-14,-12 0-14,15 0-16,-9 2-17,3 0-18,-3 0-16,3 0-18,-1 1-28,0-3-58,1 0-258,-9 0 19</inkml:trace>
  <inkml:trace contextRef="#ctx0" brushRef="#br0" timeOffset="140636.49">21344 7152 587,'-2'-12'8,"-1"1"7,-3 2 3,5-4 20,-3 0-5,-2 1 6,2-1 0,-2 1-3,-3 1-6,3-2-2,-3 1 9,-2 2 3,1-2 2,0 0-4,-4 3-2,2-4 1,-3 4-7,0-2 9,0 2 3,-1 1-6,-2 1 2,2 1 0,-7-2 3,1 1-4,-4 2-6,0 2-4,-2 1 7,-4 2-4,-2 2-4,-4 1 6,-4 4 0,-2 0 5,-3 5-1,-4 1-1,2 1 2,0 3-6,2 3 2,0 1-2,3 2 1,4 4 1,0-1-1,5 3-2,0 2 3,5 1 0,3 3-2,2 1 4,4 4 4,1 2 2,5 2 3,2 7 1,3-4 1,6 5-7,0-1 4,4-5-3,6 5-2,2 0-2,4 1 2,2-3-1,14 15-2,-1-7 0,0-11-1,-1-9-1,0-1-4,4-2 1,-4-5 1,7-2-2,1-4-1,-3-3-1,1-3-1,0-4-2,2-4-1,-1-2-3,1-2-2,-2-2 1,0-3-1,-1-3 1,4-3 1,3-5 0,-2-3-4,4-5 0,-3-4-1,4-3-2,10-14-1,-2-5-2,-2-1-1,-4-7-1,-3-1-5,0-1-2,-5-5-1,-3 2 0,-2 0 0,-10 6 0,-2 6-2,-3-1 1,-5 0-3,0-1 2,-3-1-2,-4-3 0,-3 6 0,-7-6 2,-2 1-1,-1 0-1,-11-18-1,-3 6 0,-5 7 4,3 8-4,-2 9-2,0 5 4,-5 2-2,-3 6 2,-3 2-2,-2 6 1,-8 2-6,-2 7-12,-3 3-13,-6 6-18,-4 3-21,-16 9-28,7 9-28,3 6-27,7 7-27,5 2-47,9 4-160,10-6-207,7-3-98</inkml:trace>
  <inkml:trace contextRef="#ctx0" brushRef="#br0" timeOffset="144949.82">14041 7000 1454,'-4'-5'-127,"0"1"22,0 0 10,-3-1 19,3-1 11,-2 0 11,-1 1 8,3-2 10,-3-1 11,1 3 1,2-2 0,0 1 7,-1-2 6,4 3 5,-3-3-2,-2 3 8,3-1-2,-3-2 3,1 3-2,0-2 1,0 2 0,-4 1 0,1-2-1,-1 2 2,0 1-3,-2-1 0,-2-1 3,-4 1-2,4 0 0,-2-3 5,-2 5 5,0-6 0,-3 4 5,2-4 3,-3 2-2,-1-1-2,2-1 4,-4 1-4,3 0 0,-2 0 3,0-1-2,-4 0-2,4 3-3,-2-2 1,0 1 5,2 0-5,-3 0 0,1 0-2,-1 3 4,3-1-4,-1 1-2,-3 0 1,3 1 4,-1 1-3,-2-2 1,1 3 2,2-2 6,0 2 3,0-1 3,3-1-3,-2 2 4,2 0-2,-3-2-6,2 4-1,0-2-1,1 2-2,-7-1-2,1 4 3,1-2-3,2 3-4,-2-2 1,0 2 4,3 1 3,-3-1-6,1 2 7,2-3 4,-1 2-2,1 1-1,2 0-3,-2 1-2,0-2 2,-1 6 1,3-4-7,-2 3 1,0 0 1,-5 6-3,2-1 3,-3 3 0,1 2-7,-6 5 6,3 2-6,-5 2 3,-11 13-1,1 4 6,-1 0-2,1 6-5,1-4 1,5 6-19,4 2-23,4 3-20,4 2-32,7-14-40,9-8-116,0-5-69,4-1 169</inkml:trace>
  <inkml:trace contextRef="#ctx0" brushRef="#br0" timeOffset="145687.11">13968 7515 829,'-7'-8'-35,"7"8"11,-7-5 6,7 5 11,-2-4 1,0 1 4,2 3 0,0 0-2,-5-5 0,5 5-1,0 0 5,0 0 7,0 0 3,0 0 6,0 0 3,9 16 0,-8-11 3,5 3 6,-3-3-5,3 4 2,-2-1 0,-3 1-1,4-1-3,-1 1 0,-3 0 1,4-2 1,-1-1-1,1 0 6,-3 1 6,2-5 9,3 2 8,1-4-1,-8 0 0,25-5-2,-5-2-2,5-2-3,11-4-4,8-3-3,25-10-7,7-3 0,6-5-5,7 0-7,5-6 1,3-1-3,0 2 0,2-1-16,7 3-39,2 8-42,-8-5-91,0 11-293,-9-2 28</inkml:trace>
  <inkml:trace contextRef="#ctx0" brushRef="#br0" timeOffset="152241.64">22160 8390 1171,'0'0'-71,"0"0"7,0-7 10,0 7 8,0 0 9,0-5 6,0 5 3,0 0 5,0 0 4,-2-5 3,2 5 1,0 0 7,0 0-1,0 0 3,0 0 7,0 0 5,0-7 8,0 7 6,0 0 3,0 0 1,0 0 5,0 0-2,0 0 3,0 0 1,0 0 0,0 0 1,0 0-4,0 0 0,-8-2-8,8 2 5,-16 4 7,-2 1 8,-5 3 1,-11-1 1,-6 2-2,-11 2 6,-4-1 1,-22 8 2,12-5 1,8-2 1,0 0-1,1-1-4,3 1 3,5-2-5,5 0 1,5-2-3,9-1-5,-1-3-1,3 3-5,8-4-3,2 2-3,-1 0-4,6-3-3,2 1 1,4-2-12,6 0-13,-8 2-18,8-2-17,0 0-22,0 0-38,0 0-33,20-11-92,-14 6-269,0-3 0</inkml:trace>
  <inkml:trace contextRef="#ctx0" brushRef="#br0" timeOffset="152653.98">22281 7471 1284,'5'-10'-61,"-3"3"15,-2 2 14,2-3 13,0 2 11,0 3 14,-2-4 2,2 2 4,-2 5-2,1-8 5,-1 8 7,3-6 1,-3 6 5,0-6 8,0 6 0,2-5 0,-2 5-1,0 0-2,-10-2-8,10 2 2,-21 6-2,4-2 1,-8 5 5,-7 1-4,-11 5-3,-4 2-3,-4 0 2,-16 7-6,0 3 1,3 0-2,11-4 1,10-2-2,3-3 0,6-1 1,3 0-7,3-5-5,5 0-20,2 0-11,1-3-25,5-1-21,3 0-17,2-3-10,3-1-28,3-2-96,4-2-138,0 0 124</inkml:trace>
  <inkml:trace contextRef="#ctx0" brushRef="#br0" timeOffset="153065.23">21981 7102 1017,'2'-10'-4,"0"0"10,-1 2 11,-1 0 16,3-2 4,-1 2 7,-2 0 3,2 1-6,1-1-3,3 1-8,0 0-6,1-1 6,3 1-8,1 0-1,2 0 5,1 1 0,-1 2-8,2 0 0,0 1-3,-4 1-2,0 0 1,3-1 5,-4 3-6,-2 0 8,1 3-6,-1 1 5,-1-4-4,-1 7 2,-3-1-3,-3 1 6,-3 3-2,-1-1-1,-2 3 5,-1 0-6,-3-1 0,1-2-1,-1 2-1,2 1-2,-4-1-1,4-3-1,2 2-6,-2-4 3,2 1-1,1 0 1,0-3 0,1 0 0,4 2 1,0-6-4,9 6 1,2-4-1,1 0-3,8-2-22,0 0-34,3 0-52,7-4-87,0 0-334,6-4-32</inkml:trace>
  <inkml:trace contextRef="#ctx0" brushRef="#br0" timeOffset="167091.63">24410 8574 1343,'-7'-4'-55,"7"4"10,-2-5 7,2 5 13,-2-4 18,2 4 15,0 0 0,-2-6 20,2 6 12,0 0-5,-2-3 11,2 3 7,0 0 10,0 0 6,0 0 2,0 0 1,0 0 7,0-9 0,0 9 0,0 0-1,0 0-2,0 0-10,6-5-2,1 3-6,3 0-3,5 0 0,6 1-5,3 1 2,7-3-3,5 1-2,5 1-4,3-1 3,2 0-2,1 2-2,-1-2-6,-1 0-1,1 2-5,-9-2-2,-1 2-5,-4 0 0,-3-1 0,-5 1-5,-4 0-1,0-3-3,-6 3-1,-3 0-2,-6 0-7,-5 0-6,0 0-6,0 0-3,0 0-1,-41 6 0,14-4-2,-5 0-2,-11 2 2,-4 2 2,-1-5-1,-9 5 1,1-1-1,10-1 7,-1 1-3,7-2 3,5-1 0,5 1 2,2-1-3,7 1 1,0-1-1,6-2 2,7 2 2,4-2 1,4 0 0,0 0-3,23 1 1,-2-2 1,4 1 0,5 0 1,4-2 2,2 2 0,-1-2 2,4 2-2,-3 0 4,-2 0-4,-2-3 1,-3 3 1,-3 0-11,-5-1-11,-2 1-10,-6 0-22,-3 1-30,-4-1-44,-6 0-66,0 0-110,0 0-372,0 0-168</inkml:trace>
  <inkml:trace contextRef="#ctx0" brushRef="#br0" timeOffset="170005.26">24928 8667 1728,'5'2'-93,"-5"-2"12,5 2 11,-5-2 4,0 0 17,11 0 10,-11 0 12,0 0 4,16-4 4,-16 4 2,12-2 7,-3 1 2,1 1 5,2-3 5,2 3 1,0-1 1,2-1 5,-4 2 3,7-2 8,-2 2-7,0 0 6,-1-2 1,2 2-5,-6 0-2,3 0-1,-5 0 6,1 0 1,-1-2 11,-1 2-6,-9 0 0,0 0-5,0 0 0,0 0 1,-25-5-6,4 3 2,-2-2-2,-5 2-1,1 0 2,-5-2-5,0 3 4,2-1-1,-2-3-4,5 3 2,3 1 4,5-3-2,1 4-1,1-3-6,4 3 3,3 0 4,4 0-6,6 0 2,0 0-5,0 0 1,23-5 0,-4 5 2,2 0-6,2 2 6,2-2 0,5 0-5,0 3 2,1-3-1,-1 0-2,-5 0-1,-3 0 1,-2 0 3,-2 0 6,-6 0 1,-3 0-2,-9 0 0,0 0-4,0 0 1,0 0-1,-27-3 1,9 3-3,-2 0-1,0-2 1,-1 2 4,2 0-2,2-2-2,3 2-3,-2 2 1,6-2-3,-3 0 2,4 0 2,9 0-2,-12 2 3,12-2-5,0 0-7,0 0-35,30 10-45,-11-7-119,2 0-315,3-3-28</inkml:trace>
  <inkml:trace contextRef="#ctx0" brushRef="#br0" timeOffset="174354.32">7981 12298 875,'-10'0'78,"10"0"-32,0 0-12,-11-2 3,11 2-5,0 0 4,-12 0 0,12 0-11,0 0 6,0 0-22,0 0 19,-10 0 8,10 0-15,0 0 10,0 0-2,0 0-1,-6-2-7,6 2 5,0 0 5,0 0 7,0 0 2,0 0 10,14-7 4,-4 3 1,0-3 0,2-3 0,5-4-6,-1-1-1,5-4-1,-1-5-2,3-1-4,-1-1-2,1-7-2,-1-1 2,-6 3-5,2-4-1,-6 1-4,-1-2-4,-3-3 0,-4 2-2,-3-7-5,-2-8-3,-5-1 0,0-1-2,-5 4-3,-11-18-3,0 5-2,-4 1 0,-5 3-3,-4 4 1,-3 4-3,-2 3-1,-4 6 0,-5 1-1,7 9 2,3 9 0,-3-1 1,0 5-7,-4 1 7,1 8-1,0 3-2,-1 2-3,-3 3 4,0 4 0,-7 3 4,-2 2-3,5 0-3,-2 4 2,-3 3-1,-13 5 0,1 2-2,-4 0 5,-2 1-4,-2 6 2,-3 1-2,0 4 2,1 5 1,-1 0-1,7 3 3,3 2-3,4 3 0,4 0 1,3 1 3,4 3 0,9 1-1,3 0 0,7 2 0,13-4-1,4-6 0,7 3 3,5 2-2,6-4 7,6 7-6,7 0 8,9 20-1,8-4 2,6 0 4,11-1-1,3 1 3,11-6-1,7 0 2,4-4-1,4-6 6,3-1 1,-2-7 4,4 0-1,6-9 0,1-2 2,5-7 1,3-5-1,0-2 2,5-10 6,4-5-3,1-8-1,-2-7-1,-1-9-3,1-9 2,-1-11-1,4-5 0,1-12 3,0-2 1,-3-8-2,22-15 1,-9-8-5,-24 12-3,-8 1-2,-10-5-1,-8 2-4,-9-7-2,-14 3-5,-9 1 1,-18 4-2,-9 4-4,-10 15-1,-13-8 0,-10 6-6,-12 6-6,-11 0-1,-6 7-6,-9 6-10,-3 6-2,-10 8-6,-7 6-5,-8 7-6,-5 9-6,0 4-5,-4 5-9,4 7-9,7 4-7,5 1-6,9 0-9,14 2-15,16 1-17,4-1-18,12 4-18,7 2-22,2 2-61,5-4-366,5 4-108</inkml:trace>
  <inkml:trace contextRef="#ctx0" brushRef="#br0" timeOffset="175647.03">20621 11739 1607,'4'-6'-70,"0"0"12,-2-2 5,5 3 9,-5-1 7,3-2 16,1 2 21,-4-1 2,2 1 13,2 1 3,-4-1 2,2 0 2,1 1 8,-2 0 12,1 1 4,-2-2 8,-2 6 1,2-9-3,-2 6-4,0-3-8,-2 1 0,-2-1-6,-4 0-3,2 2-4,-4 0 2,0 0-9,-6 0 4,-1 3-2,-1 1 5,-4 0-4,-5 4 4,1-2 6,-4 6 1,-1 3-2,-3 2 7,2 0-1,2 4 2,1 2 2,-3 7 0,4-2-3,4 4-3,0 7 6,7-5-2,3 5 1,-1 1-3,10 0-2,0-1-3,4-2-2,5 6-2,2-3-4,2 0-3,5-1 0,2 4-3,7-3 1,-1 1-3,5-5 3,1 1-5,5-9 1,0 0-3,6-4 0,-3-5 2,1-2 0,5-5 1,1-1 3,0-4 0,5-3 2,-3-3-4,11-4 6,-4-6 1,19-6 4,-3-5-7,0-7 4,-1-1-2,-8-9-5,0-2 0,-8-6-1,-1-4-5,-9 0 1,-6-3 0,-10 8-2,-8 2-7,-6-2 3,-5-3-1,-3-3-2,-9-4 1,-3 5 0,-10-10-4,-12 3 0,-4 6-1,-11 6 0,-6 7-2,-10 5-19,-3 7-18,-15 4-23,-5 8-24,-10 6-33,-1 7-53,-3 6-35,-1 4-94,-1 7-159,7 3-177,5 2-133</inkml:trace>
  <inkml:trace contextRef="#ctx0" brushRef="#br0" timeOffset="176792.92">12840 11426 1693,'-2'-12'-77,"0"1"19,-2 0 6,0 3 2,-2-1 9,0 1 5,-4-2 16,4 0 6,-4 1 1,-1 1 13,1-1-2,-3 0 10,0 1 1,0-2-1,-2 2 15,0 1-2,-1 0-2,-3-1 0,-2 1 11,-5-3 2,-1 1 4,-5-1-9,-2 0 3,-2 3-4,-2 1-2,-3-2 1,-5 4 0,-1 3 1,-6 1-4,-5 4-2,-23 5 4,2 6 0,-1 11 6,4 0 0,0 8 4,1 7 4,6 5 4,3 4-1,7 4 1,4 3 0,5 6 2,5 1-4,9 5 2,4 1-4,4 3 0,7 1-3,1 2-2,8 0-5,4 3 0,8 4 1,2-1-4,6 1-2,6 0-2,8 1 0,6-4-2,3-4-2,9-2 1,7-4-3,11-4 3,3-7-2,9-6-1,4-4-1,4-5 1,1-3-3,1-8 3,0-4-1,3-7 2,4-5 2,2-4-1,4-9 1,4-4-3,5-9 0,0-6 4,-1-2 0,-1-5-1,0-4-6,-5-7 8,0-4 0,-8-2 7,2-5 3,-7-4 5,-5-5 2,-6-8-2,-3-6-1,-9-1-2,-3-3-7,-9-7-1,-7-6-5,-7-8-1,-9-4 0,-8-4-8,-9-1-3,-9-3 6,-12-5-5,-5 2-2,-14 2 0,-13 7-6,-7 6 3,-16 5-3,-4 10-1,-14 10 0,-6 8 0,-9 8-3,-1 10 4,0 13 1,0 6-4,-2 12-5,2 4-11,1 9-10,2 8-12,4 2-17,4 9-18,11 10-13,8 7-17,7 11-20,13 3-34,11 4-50,12 2-136,13-7-119,7-4-77,10-8-44</inkml:trace>
  <inkml:trace contextRef="#ctx0" brushRef="#br0" timeOffset="177997.69">25244 11988 1425,'5'-8'-58,"2"1"11,0-2 8,-3 0 12,5 1 3,-6-3 16,7 0 18,-4 0-2,0-2 19,0 3 2,-2-4 6,4 3 1,-4 0 5,-2-1 5,2 0-1,-4 1 3,2 0 3,0-1 1,-2 0 0,0 2-1,-2-2-7,0 3-3,-2-5-7,-5 4-2,0 2-1,-3-2-4,-4 0-5,2 4 0,-5 0-4,-2 5-2,-2-1 7,-3 2-6,-1 3 1,-5 3 4,-2 3 8,-2 5 0,-6 4 2,4 6-2,-2 3 1,-7 11 1,9-2-4,6-2 0,2 3-4,5 1-1,-1 1-5,5-1 3,4 1-2,2-3-4,5 1 0,4-1 0,2 0-2,4-4-4,4 2 4,3 3-3,7-4 1,2-4-2,6-2 1,-1 0-2,6-6 0,3-2 2,7-4-3,-3-3 0,6-3-3,1-3 2,0-4 0,1-7-1,0 0-1,-3-4-1,5-6 0,-3-7-1,-1 1-1,-4-7-1,-3-2 1,-3-9-4,4-14-1,-7-3-1,-9 5 1,-8 4-1,-6 3 1,-4 0-3,-8-3 1,-4 4-13,-10 2-12,-14-9-23,0 12-34,-2 11-33,-4 7-51,-7-2-95,-3 9-370,0-1-133</inkml:trace>
  <inkml:trace contextRef="#ctx0" brushRef="#br0" timeOffset="179320.36">12697 14454 1623,'8'3'-31,"-8"-3"12,0 0 11,5 0-6,-5 0 12,0 0 14,7 2 11,-7-2 8,0 0 3,8 2 1,-8-2 6,0 0 2,0 0-2,0 0 4,0 0-3,0 0-4,0 0-7,0 0-1,0 0-4,0 0-7,0 0-16,0 0-29,0 0-22,0 0-44,0 0-60,12-4-126,-12 4-214,6 0 1</inkml:trace>
  <inkml:trace contextRef="#ctx0" brushRef="#br0" timeOffset="180644.01">24871 16012 1245,'0'0'-73,"15"0"13,-6 0 11,-1 0 10,2 0 9,-1 0 9,2 0 10,-3 0 7,2-4 1,0 1 5,-3 1-3,0 2 5,1-3-5,-1 1 7,-7 2-3,15 0 5,-9-3-3,1-2 0,-1 5 2,2-3-3,-2 0 0,3 0 0,0 1 2,-1 0-1,0-2 2,3 0 3,0 1 3,4 0 5,-3-4-1,-2 3 10,4 1 11,-4-2 1,0 1 3,1-2 7,0 1-1,-3-1 4,1 1 1,-4 1 0,4-5-4,-5 5-2,2-6-6,-2 3-5,-2 0-3,0-2-2,-2 2-3,0-1-3,-2 0-4,0 3-2,-2-2-2,-2 3 0,-2-1-1,0 1 1,-5 3-6,-2 1 3,-2 0 2,-3 0 5,-8 4 0,0 2 3,-7 1 2,1 2 2,-5 3-3,0 1 1,-2 4 0,-2 1 0,5 6-1,-2-4 4,7 2-5,-2 5 2,10-6 1,4 1-3,-1 3-1,6 2-1,3-4-4,6 0-1,3 1 0,6 4-1,5-6 0,3 2 1,9 2-5,5-2 0,7 4-2,3-6 3,6 2-5,3-2-1,1-7-1,5 1-4,-1-4-2,-3-4 0,1-2-2,0-2-1,-1-8 4,-2-2-4,1-2 0,3-4 0,0-6-1,-7-3 0,0-6 3,-6-1-3,-2-6 1,-5-7-4,-5 2 3,-4-5 4,-2-2 6,-9 3 0,-2-1 3,-3 2 0,-4 4-2,-4 0-2,-6 1 0,-6-1 0,-9 7-3,-5-1-22,-10 5-18,-17-1-35,1 10-45,-15-1-43,-8 7-88,-2 4-387,-6 1-133</inkml:trace>
  <inkml:trace contextRef="#ctx0" brushRef="#br0" timeOffset="181772.14">8118 15620 1803,'6'6'7,"-1"0"-1,-2-1-2,0-1 1,2 2-3,-1 1 4,-2-7 0,0 7 5,2-3-1,-4 1 3,4-1 1,-2 3 2,0-5-4,2 4 2,-2 0 3,3-3 6,-2-1 4,-3-2 9,8 5 16,-8-5 15,14-5 5,-1-4 1,9-6 0,10-7-4,16-21-2,14-9-5,14-5-3,11-9-5,14-7-6,30-14-7,5-5-2,1-1-11,7-2-34,3 3-56,7 11-81,-7-1-152,-6 11-193,-31 10-139,-11 6-124</inkml:trace>
  <inkml:trace contextRef="#ctx0" brushRef="#br0" timeOffset="183036.21">21173 15241 1735,'3'-18'-29,"1"0"9,-2 5 4,-1 0 11,2-1 7,-1-1 9,-2 2 8,3 0 7,-1-2 9,-2 3 4,0 1 1,0 1 6,0-4 5,0 3-3,-2 1-4,-3-1-4,1 1-3,-6 1-4,-4 0 0,-4 3 3,-5-2-2,-7 3 0,-2-2 6,-10 6 0,-5-1 1,-7 2 1,-7 3 7,-4 4 1,-20 1-2,3 9-2,3-5 2,4 9-1,2 3-1,6 6-3,3 7 2,5-1-4,2 9 1,7 1-1,6 6-2,4 5-3,5 1-1,5 6-3,9 4-1,1-3 2,10-7-3,6-6-1,6-1 0,6 1-5,11 17 2,4-8-2,7-2-2,6-4-2,6-4 1,10 0-2,9-7-4,4-1 1,5-5-1,7-10 2,0 0-5,4-4 11,2-7 2,1-7 4,3-5 1,-8-8 0,16-2 4,0-10 7,0-6-12,4-6 1,-4-6-7,-4-13 0,-4-6-7,-12-9 0,-3-15-6,-8-4 2,-7-6-7,-8-4-3,-11-5-3,-11 0 3,-7 2 5,-14-1-10,-8 5 2,-13 3-4,-15 6-1,-12 4 4,-11 7-12,-7 8-14,-7 5-25,-3 9-33,-9 5-43,-2 10-63,0 9-59,-4 6-140,0 6-123,-2 4 53,13 7-137,7 3-97</inkml:trace>
  <inkml:trace contextRef="#ctx0" brushRef="#br0" timeOffset="195578.29">3694 10456 453,'-2'-15'35,"-2"2"-9,1-1-6,0-1 7,-4 2-4,3-1-4,-1 2 9,-1 2 4,1 0 7,0 0 4,0 1 6,1 2-5,2-1 0,-3 2-9,4 0 1,-3 1-9,2-2 5,2 7-12,-5-2 2,5 2 8,0 0 5,0 0 6,-4 13-3,4-6 9,0 7-6,0-2 5,-3 5 2,3 3 0,-1 1 2,1 1-3,0 7 1,0 2-2,1 1 2,2 6 1,34 279-505,-28-260 568,0-2-176,0 1 365,1 25-534,3 2 393,0 5-136,1 3-40,-1-1 304,2 6-545,2-3 272,2-1-32,0-4 4,0 3 112,2-6-167,2-1 88,-1 2 22,1-3-29,-1 0 16,4-2-50,-2-3 14,2 1 15,-3-3 16,-2-1-7,2 1-44,-4-2 64,0 3 26,0-4-105,-3 2 22,0-3 9,-1-2 34,-2 1 64,-3-11-157,-1-6 81,7 16 70,-2 0-146,-2 4 65,2-4-11,0-11 113,-4-9-187,3-1 91,-3-1 16,3-1-27,-2-1 5,-1-9-4,0-2-15,0-2 110,-2-5-185,-2-1 188,3-4-126,-3-3-65,-2 0 94,1-5 88,-1 0-142,-2 0 107,0 1-104,0-1 40,-2-2-53,-2 4 21,0-1 16,2-1 4,-2-1 64,-2-1-119,1-1 104,3-3-63,-2 0 53,0 1 7,0-3-74,0-1-20,0 2-3,-3-4 44,1-1 6</inkml:trace>
  <inkml:trace contextRef="#ctx0" brushRef="#br0" timeOffset="195666.06">4297 14446 1477,'-3'3'-21,"-1"-1"-57,-3-2 38,0 3-47,1 0 10,-2-3-88,2-3-179,-5 0 143</inkml:trace>
  <inkml:trace contextRef="#ctx0" brushRef="#br0" timeOffset="196321.58">3767 14105 955,'-5'-9'-4,"3"-2"7,-5 2 13,3 1 11,0 1 11,0-1 1,-3 1 8,3-1-5,-1 3 10,2-3-3,-1-1 0,0 4 5,-1 1 0,1-2-1,1 1 4,-1 1-4,4 4-1,-4-8-10,2 4 0,2 4 3,-4-5-4,4 5-6,-4-4 1,4 4 0,0 0-5,-4-4 0,4 4 1,0 0-7,0 0 5,0 0-1,0 0 7,0 0 4,0 0 3,0 0 8,12 17 4,-6-5 4,5 1-4,4 8 4,2-1-5,2 9 1,4 6-2,3 0-1,3 0-8,7 13-2,0 4-5,-2-13 1,-5-4-6,14 11 0,-11-11-5,-6-4 0,-2-8 1,-2 0-5,-1-2-5,-4-4 1,0-1-4,-6-2 4,4-2 7,-7-1 12,2-2 13,-3 0 15,1-1-1,-2-3 2,1 0 2,-2 2-10,-1-7-5,-4 0 2,6 1-7,-6-1-9,0 0 1,0 0-6,8-9-2,-8 3-5,0 0-3,0-4-2,-3 1-1,3-4-2,3-2 0,-1-9-9,2-2-3,3-12 5,2-10-5,3-26-2,1-6 1,4-1 3,2-8-6,5-1-9,-2 1-16,4 3-11,1 4-27,1 8-31,-5 8-43,-4 14-51,-3 14-56,1 8-48,-5 2-116,-2 4-119,1 3 50,-5 2-74,1 2-48</inkml:trace>
  <inkml:trace contextRef="#ctx0" brushRef="#br0" timeOffset="209469.88">2356 7485 226,'-12'0'65,"12"0"-2,-12 0-21,12 0-15,-14-4-2,8 4 7,6 0 9,-11-3-5,4 3-2,7 0 0,0 0-5,-10-3-2,10 3-5,-7-2-3,7 2 0,0 0 0,0 0-5,-8-2 1,8 2-2,0 0-4,0 0 3,0 0-3,0 0 1,0 0 1,0 0-4,0 0 5,0 0 0,0 0 5,-8 7 3,8-7-5,0 7 0,0-7 2,4 7 4,-2-1 5,2 2 3,0-1-4,1 1 14,1 3-13,2 0 2,1 2-1,0-1-1,-1 2-9,1 0 4,2 1-4,1-2-1,-5 0 1,2-2-2,0 1 4,2-3-5,-5 1 3,3 0-1,-3-3 5,0-1-2,-2 1 7,2-1 4,2-4 2,-2 1 5,2-3 1,-8 0-2,25-9-2,-10 1 1,4-5-3,3 0-7,5-7 0,7-2-5,7-2 3,23-11-1,3-1-5,9 2-2,-5-1-2,6 3-1,-5-1-1,-5 5-1,-5 1-2,-11 7 3,-13 4-3,-7 3 2,-4 1-1,-3 3-1,-2 1-9,-6 0 6,2 1 2,-4 2-1,-1-2-9,-2 4-8,-1-2-3,-1 3-2,1 1-12,-4-1-18,4 2-4,-10 0-23,10 3-11,-6-1-12,0 3-19,0-2-17,-2 1-50,1-1-205,-3-3 100</inkml:trace>
  <inkml:trace contextRef="#ctx0" brushRef="#br0" timeOffset="210231.52">2383 7648 1000,'-4'-9'-49,"0"3"13,-1-2 13,1 3 17,0-1 5,1 3-2,0-4 8,1 5 5,2 2 2,-6-9 0,4 5-6,2 4 7,-6-6-2,6 6 1,-4-4-6,4 4-3,-4-3 12,4 3-13,0 0 3,0 0 8,0 0 2,0 0 8,-10 13 0,8-7-1,4 3-2,-2-2 3,0 4 2,2-2 0,2 3-2,0 2 7,0-2 3,4 1-6,-2 1 1,2-1-3,0 0 2,1 1 0,-1-1 0,3-1-2,-2-3-2,1 3-1,0-4 5,2-1 11,-2 0-6,0-3-1,1 0-2,0-2 4,1-2-1,1-2 3,1-3-3,8-3-5,-1-3 2,7-7-5,14-5 0,23-11-15,8 0 0,9-5-1,7-2 2,5 0-1,3-2 2,1 1-3,-3 1 3,-3-2 0,-4 5 0,-5 3-3,-10 4-1,-6 2 1,-15 8-3,-12 4 2,-8 3-2,-6 2-3,-3 3 3,-2 1-4,-4 1 1,0 2 1,-4-1-3,2 1-6,-5 0 0,-2 3-1,-2 1-14,-6 1-11,0 0-13,18 1-22,-15 3-11,-3-4-15,7 6-21,-5-2-26,-1 1-52,-1-1-231,0-4 68</inkml:trace>
  <inkml:trace contextRef="#ctx0" brushRef="#br0" timeOffset="-203387.08">2318 7174 1018,'0'-8'-90,"0"3"10,0-1 13,0 0 9,0 1 5,0-3 9,0 1 4,0 0 7,0 0 8,0-1 2,0 1 4,-2 1 6,2-2 9,0 3 6,-2-2 2,2 0-2,-2 1 3,0-1-1,-1 1 4,1 0 2,-2 1-2,-1-1 1,-2 0 1,4 2-3,-6-1 7,3 0 1,-4-2 4,-1 2 1,-2-3-1,1 2 0,-4-3 1,2 1-3,-1-3 2,-4 2-1,0-3-3,0 0 2,0 1 1,-2 0 1,-4 1 0,4-2-5,-5 3 7,-2 1-6,1 1 4,-3 3-6,-2 2 8,-4 2-4,-2 6 5,-2 3 1,4 3-1,-4 6-6,-3 2 5,3 5 2,2 0 6,-11 14-2,11-3 5,-9 9-8,11-10-3,-5 11 1,9-5 4,4-8-10,1 4 5,1 1-7,5 4-3,4 1 3,1 3-2,5 0 0,4-5 1,4 2-5,3-1 3,5 0 0,6 5 0,1-2 2,7-2-4,1-2 1,4-4 0,6-3-2,5-1 6,3-6 0,4-5-3,3-3 7,1-4 7,3-6-3,-3-4-1,5-5-4,8-5 3,20-9-7,-5-5-3,3-10-1,-6-9 3,0-6-6,-2-5 3,-3-5 2,-5-4-3,-5-4-2,0-1 2,-7-7-3,-2-1-3,-7-2 0,-6-7 0,-5 1 3,-7 2 1,-10-1-1,-4 17 4,-8 6-3,-4 4 0,-4 0 0,-9 5 0,-4 6 0,-7 4-3,-7 10 2,-12 2-6,-9 13 2,-29 5 0,-6 10 0,-6 9 2,0 11 1,2 10-2,2 8-5,4 3 5,6 6-16,7 5-11,5-1-9,8-1-22,6 1-10,7-3-11,7-4-7,11-8-10,11-5-13,4-7-17,5 0-249,3-6 115</inkml:trace>
  <inkml:trace contextRef="#ctx0" brushRef="#br0" timeOffset="-202301.22">7786 7856 991,'0'0'-27,"2"4"6,-2-4 5,0 0 6,0 0 6,0 0 7,0 0 5,0 0 4,0 0-4,0 0 4,-4 8 0,4-8 2,0 0-3,0 0 2,0 0-1,0 0 4,0 0-3,0 0 1,0 0-7,0 0-7,0 0-8,0 0-10,0 0-5,-3 9-19,3-9-24,-3 4-60,3-4-141,0 0 213</inkml:trace>
  <inkml:trace contextRef="#ctx0" brushRef="#br0" timeOffset="-197620.45">8011 14565 696,'0'0'7,"16"-3"8,-8 0 2,1 3 0,-2-4 4,1 3-1,-2-3 2,0 2-1,3-2 8,-2 1 3,-2-1 3,2 0 1,2-2 5,-5 1 6,2-3-1,-2 1-1,3-2 9,-4 2 5,3-1-3,-2 1 4,0 1-2,-2-1-5,0 1-3,2-2-6,-2 0-1,0 3 0,0-3 1,0 0-3,-2 3-4,2-2-2,3 0-2,-5-1-3,2 3 2,-2 0 4,3-2-2,-3 2-4,0 1-2,0-5 2,2 3-2,-2-1 8,-2 2 0,2 0-1,-3-1-7,1 0 1,-1 1-3,-1-1-2,0-2 1,-4 3 3,2-3 4,0 1-4,-3 3 0,-2-4-1,1 0-6,-3 2 2,-2-1 4,0 1-2,1-1-2,-6 1-2,0 0-2,-2 2-2,-1-4 6,-3 3-1,-1 1 0,-3 3 3,0-3-5,-2 5 5,1-1-3,-1 3 0,-5-2 0,5 1 1,-7 3-1,-1 0 0,0 0 3,-5 2 1,-3 0 1,-5 4 3,-2-1 2,4 3-1,-19 8 1,0 0-3,0 0 1,2 0-3,4 5 0,1-2 1,7-3-7,11-3 2,-2 2 3,3 0-6,1 1 2,3-3-3,8-3-4,2 0-5,0-2 5,7-1-2,3-2-1,0 3-2,2-6-3,5 1 2,0-1-1,-1 1-3,5-5 3,1 4-6,-5-4 2,8 4 1,-3-6 1,1 5-2,-1-4 1,4 1-4,-4-1-2,3 0 0,5-2 4,-9 4-4,9-4 3,-6 4 2,2-2-3,4-2 0,0 0 2,-8 3-1,8-3 1,-9 4-2,9-4-3,0 0-1,0 0 3,-5 3 1,5-3 3,0 0-4,0 0-2,0 0-1,-6 3-1,6-3 1,0 0 2,0 0-2,0 0 1,0 0 3,0 0-5,-4 2 2,4-2 4,0 0-4,0 0 0,0 0 0,0 0 2,0 0-5,0 0 6,0 0-1,0 0-1,0 0 0,0 0-3,0 0 5,0 0-1,0 0-2,0 0-2,0 0 0,0 0 3,0 0-2,0 0 1,0 0-1,0 0 1,0 0 0,0 0 0,0 0 0,0 0-1,0 0 0,0 0-2,0 0 2,0 0 0,0 0 0,0 0 2,0 0-1,0 0-2,0 0 0,0 0-1,0 0-3,0 0 0,0 0-2,0 0 4,0 0-3,0 0 4,0 0 2,0 0-5,0 0 5,0 0 0,0 0-1,0 0 1,0 0-1,0 0 1,0 0-1,26-5 4,-26 5-3,6-3-1,-6 3 1,0 0-1,6 0-1,-6 0 2,0 0-4,6-4 3,-6 4 1,0 0-1,0 0-2,0 0 0,0 0-1,0 0-3,9-3 1,-9 3-5,0 0-1,0 0-6,0 0-8,0 0-7,0 0-14,0 0-8,3-2-10,-3 2-15,0 0-9,0 0-17,0 0-11,0 0-8,0 0-9,0 0-7,0 0-7,0 0-23,0 0-66,0 0-317,0 0-59</inkml:trace>
  <inkml:trace contextRef="#ctx0" brushRef="#br0" timeOffset="-196916.39">7921 14851 1452,'0'0'-19,"0"0"4,0 0 9,0 0 3,0 0 8,0 0-5,0 0 12,0 0 11,0 0 9,0 0 6,0 0-1,0 0 5,0 0-6,0 0 0,0 0-5,0 0-2,0 0-6,0 0 3,0 0 3,0 0-4,0 0 2,0 0-4,0 0 5,0 0-3,0 0 2,0 0-4,0 0 5,0 0 0,0 0-2,0 0 0,0 0 0,0 0-2,0 0-2,0 0 1,0 0-6,0 0-2,0 0-5,0 0 3,0 0-3,0 0-7,0 0-9,0 0-12,0 0-18,0 0-22,-21-6-22,21 6-33,0 0-32,0 0-87,0 0-302,13-11-37</inkml:trace>
  <inkml:trace contextRef="#ctx0" brushRef="#br0" timeOffset="-194586.12">6717 14570 1404,'2'2'-19,"-2"-2"7,0 8 3,0-8 3,0 7-2,0-7 3,2 3 1,-2-3 0,0 0 6,2 6-7,-2-6 3,0 0-8,0 0 3,2 4 4,-2-4 0,0 0 4,0 0 4,0 0 10,0 0 12,0 0 11,2 5 11,-2-5 7,0 0 2,0 0-1,0 0-2,0 0-6,0 0-6,0 0-6,0 0-18,0 0-29,0 0-40,0 6-43,0-6-37,8 4-150,-1-3-147,-7-1 63</inkml:trace>
  <inkml:trace contextRef="#ctx0" brushRef="#br0" timeOffset="-193188.5">7372 14821 1232,'-6'4'47,"6"-4"4,0 0 0,0 0-4,-12-2-5,12 2 0,0 0-2,0 0 10,-9-4 12,9 4 9,0 0 8,0 0 1,0 0 3,0 0-3,0 0-2,0 0-3,-8-2-9,8 2-3,0-8-6,0 0 0,2 1-6,0-1-4,0-5-2,3 2-1,1-2-1,2-3-4,2-3-4,4 0-1,2 0-1,3-4 1,3 3-3,3-6-1,4-1 0,6 2-5,1-1-1,0 1 0,6 1 0,12-9 3,4 1 1,1 1 2,-7 6-7,9-5 7,4 3-7,1 0-7,2-1 4,2 3-3,2 0-1,1 5-1,2-1-4,-1 2-1,2 2 0,-1 2-1,3-1 1,-13 4-4,-5 1 3,18 0-2,-10-1-5,8-1 5,1-4-2,-4 2-3,4-4 4,-1 1-1,2 0 10,4-1 1,1-3-3,4 0 4,0 0-5,6 1 5,2 1 2,1-1-4,-3 1-1,0 3 1,-4 1-2,-2 0-2,-2 1-2,-5 2 2,0-2 2,-1-1-3,-1 1 4,1-2-1,-1 0 2,4-1 4,3 0 2,2-1 6,4-1-4,4 1-2,0-1 3,1 4-1,-2 1-5,-7 2 1,-1 2-1,-16 3-5,-11 1 2,0 2-3,-4-1 0,0 3-6,1-2-2,-5 4 7,-1-1-8,5-2 3,2 2 1,3-1 1,3 0-6,1 2-2,0-3 3,24-3-8,1 5 9,0-3 1,0 2 0,4-1-1,0-2 4,-2 4-5,3-2 2,-5 2 1,-13 0 1,-6 2-2,-3 0 8,1 0-5,3 0-3,-4 2-3,26 0 4,-4 0-2,1 2 0,2-1-6,-1 1-2,1 0 4,-1 3 4,-2-2-2,-2 3 0,2-1-2,-1 2 2,3-1 6,-4 3-7,2-1-5,-2 0 6,0-1-1,0 3 0,1-3 1,-1 2 0,-1-2 2,1 6-2,-2-4 4,0 2-8,2 1 0,4-1 6,0 4-3,5 0 0,-3 0-2,0 4-1,-2 0 2,0 2-3,0 2-1,-4 6 7,2-1-2,0 2 1,-2 0-4,-3 2 1,1 1 1,-3 2-1,3-3 1,-7 2 0,0 1 1,-1-6-2,-3 2-2,0-5 3,-1 1 1,-6-5-2,0 3 2,-1-4 1,-6-6-1,-9-2 4,18 7 1,-9-5-2,-9-3-3,2 1 6,-3 2-3,1-3 6,-2 3-10,0-2 5,-6 2-4,1-3 1,-3 4-1,-6-5 6,6 4-4,-6 0-5,0-1 3,0-1 2,1 0 0,0 0 0,-2 3 1,0-3-9,2 2 5,-1-4 1,-1 2 1,3 1-4,-3-1 0,-1 0 4,-1 0-3,-2-5 0,-5 1-1,1-2 4,-8-1-2,0 1 0,-4-2-2,2-1 2,-4-1 2,1-1-8,-3 2 6,1-2 4,-2 1-10,1 1 3,-2-3 5,5 4-5,-4-2 7,1-2-2,-2 4-2,-1-3-6,1 2 3,-1-5 12,-2 3-4,3 0 5,-4-1-10,2-3 9,-6 0 2,6 4 0,-2-2-1,-4-2-3,10 4 3,-10-4-1,3 4-1,2-2-2,-5-2-1,6 5 0,-6-5 2,6 3 0,-6-3-1,9 2-2,-5-1 2,-4-1-4,6 4 4,-6-4-1,0 0 1,7 3 0,-7-3 2,0 0 1,0 0-9,0 0 4,6 0-10,-6 0-13,0 0-17,0 0-15,0 0-15,0 0-26,0 0-23,0 0-35,-15-8-43,11 6-50,-3-6-56,1 2-149,-4-4-45,2-1 72,-4-4-153,4-3-74</inkml:trace>
  <inkml:trace contextRef="#ctx0" brushRef="#br0" timeOffset="-192661.3">19582 14338 1626,'2'-8'21,"-2"8"12,0 0 3,0-5-4,0 5 6,0 0 9,0 0 13,0-6 11,0 6 10,0 0 1,0 0-2,0 0-1,0 0 10,0 0 11,0 0 7,0 0 6,10 18 5,-7-10-2,4 9 8,2-3-3,0 6 0,1 1-7,3 1-5,-1 5-9,4 2-5,-4 1-9,4-5-2,2 5-13,-3 1-7,2-2-5,-2-3-4,-3 3-6,0-6-2,2 0-5,-4-2-6,1-4-3,-3-2-4,1 0 0,-3-1-5,1-5-2,-1 2 0,-2-1-2,2-1 0,-4-1 2,2-3 0,1 3 3,-2-4-4,0 6-1,0-8-1,1 1-5,-2 5 2,-2-8-3,1 8-1,2-6 1,-3-2-2,2 5-4,-2-5 0,2 5-2,-2-5 2,-8 7 0,2-3-3,-8 0 6,-5-4-5,-8 7 3,-4-5 0,-14 2 0,-11 3-1,-30 1-3,-8 2-14,-3 0-30,1 6-40,4 1-53,-1 6-88,6-2-114,7 9-261,-1-6 35,14-4 73,13-6-307,15-2-282</inkml:trace>
  <inkml:trace contextRef="#ctx0" brushRef="#br0" timeOffset="-190214.53">8972 7596 1967,'0'0'-153,"-5"6"19,5-6 15,0 4 12,0-4 12,0 0 12,0 0 10,0 5 9,0-5 3,0 0 7,5 5 8,-5-5 9,6 6 7,-2-4 8,3 2 3,-1 1 8,2 1 3,0 0 7,4 1 3,-2 2 7,0 1 10,3 0-3,-2 3 0,4 0 6,1 5-3,2 1 6,-4 0-1,8 6 8,-1 3-4,2 2-2,2 5 9,0 0-8,1 3 1,2 1 1,8 11-1,-7-7 4,9 7-5,-2-3 5,3 1 1,-5-5 1,6 3 6,0 0 0,3 0-6,0-2 1,1 1 6,0 3-7,1 0-4,3 0-1,1 2 0,-1 3-2,5 0-1,-2 1-1,2-2-3,0-2 1,1 1-5,0-1 0,-5-4 0,1 3-2,-2 1 2,-1-1-3,1-3-1,-4-3 2,3-2-2,-10-7-1,-3-6 0,2 2 0,3-1 0,15 6-2,-8-7 1,10 9-1,0-4 0,1-1 0,-1-1-2,-7-7 0,-7-4-1,3 0-1,-1 1 0,1-4 1,-4-3 0,7 4-3,-2-4 0,4 0-1,1-1 3,1-2-3,5 0 0,3 0 3,16 1 1,-10 0-1,12-1-6,0 0 4,-12-1-1,15 1-4,-16 0 5,11 3-1,3-2-2,-13-1 2,14 0 0,-2 3-2,-5 1 0,-8-2-1,-6-3 0,17 3 1,-8-3 4,-8-3 1,22 5 3,0-3 3,1 1 8,2-3 0,-3 1 1,-9-3 1,-10 2 0,23-2 3,-13-2 2,-12 2-2,3-1 2,1 1-1,22-1 1,-10-2 1,14 0 2,3-2 6,4 0-2,1-2-2,0 0 0,-4 0-1,-2-2-2,0-1 0,-2-2 1,0 0-3,2 2 16,-2-5 0,2 0-2,7 3 3,4-4-3,3-2-5,2 3 0,-4-4-1,6 1 1,-2 0-3,4-7 0,6 3 5,-5-2-3,-2 1-6,0-4 0,-1 3-1,-2-2-3,2-1-1,1 1 3,-2 0-12,0-4 0,-3-3 7,-5 0-10,-4-2 1,-1-6-4,2-3-1,-6-7-3,0-4 5,-1-1-8,4-9 0,-1 1-1,2-1 2,4-3-2,-4 0 0,-2 0 2,0 3 0,-6 4-4,-6 4 0,-8 4-4,-7 7 2,-6 0 1,-5 3 0,-12 8 0,-7 5 2,-2 2-3,-7 4 1,1 0 0,-3 0-1,1 1 2,-2 1-5,-1 1 7,-4 3-2,-1 1-2,-1-2-3,-5 5 3,1 0 0,-2 1 0,-1 0-4,1 1 3,-4 2 0,2-2-6,-6 1 3,4 2-5,-3 1 0,0-1 1,2 0 1,-2 0-5,-1 1 3,4 1 2,0-2 1,-1 2-1,3-1 2,-2-1 2,3 1-3,-2 0 2,3-2-5,-2 5 10,-1-5-3,3 3 0,-2 0 3,-3 0-5,3 0 4,-3 1-2,-1-2 0,-7 3 4,17-1-5,-17 1 0,10-2 5,-7 0-3,-3 2 0,11-2 0,-11 2 2,0 0-2,12-2-5,-12 2 0,0 0-3,8 0-7,-8 0-3,7-2-5,-7 2-5,0 0 5,0 0-7,6 4-16,-6-4-13,0 6-21,0-6-20,0 0-37,-9 9-38,-1-5-80,-7-1-226,-4-6-172,-9-3-152</inkml:trace>
  <inkml:trace contextRef="#ctx0" brushRef="#br0" timeOffset="-189639.77">8065 12664 1719,'-4'7'-45,"2"-2"12,0-1 5,0-1 2,2 3 6,0-6 7,-4 6 5,4-6 12,-2 5 6,2-5 7,-2 6-4,2-6 4,0 0-3,0 0-3,-3 3-1,3-3-1,0 0-4,0 0-1,0 0-8,0 0-8,0 0-19,0 6-18,0-6-13,0 0-16,0 0-37,15-1-86,-15 1-176,16-6 110</inkml:trace>
  <inkml:trace contextRef="#ctx0" brushRef="#br0" timeOffset="-180927.28">21213 2285 61,'0'-7'51,"-1"3"-11,1 4-5,0-5 4,0 5-2,0-8 10,0 8 5,1-5-12,4-2-5,0 4-1,1-1-2,2-2-3,2 2 0,6-1-1,7-3-4,7 2-1,10-1-2,17-1-2,28 1 2,8-3-4,6 2-2,3-1-1,-2 1 2,-1 1-3,-6 1-2,-4-2-2,-2 1 0,-17 0-2,-13 2 2,-11 1-1,-3 1-1,-9 0-12,-4 0-14,-5-1-34,-8 0-22,-8 3-5,-7-1-124,-2 2 69</inkml:trace>
  <inkml:trace contextRef="#ctx0" brushRef="#br0" timeOffset="-180623.52">21203 2634 536,'-27'6'-2,"4"-2"13,6-2 18,4-4 8,2 0 2,2 0 7,1-2-1,5 0 29,3-3-11,10 1-11,5-1-7,10-3-1,15 0-19,37-5 11,20 0-7,15 4 4,5-1-5,6 0-2,-6 5-5,-2-3-11,0 5 9,-5-4 4,-6 4-7,-3 0 4,-5 0-3,-10-2-5,-15 2-5,-16 0 4,-11 2 8,-7-1-13,-5 0 0,-2 3 2,-2-3-6,-9 0-17,-2 0-5,-4 2-20,-7-1-9,-6 3-13,0 0-14,0 0-22,0 0-20,0 0-194,-17 11 173</inkml:trace>
  <inkml:trace contextRef="#ctx0" brushRef="#br0" timeOffset="-179256.7">19885 17190 534,'13'-2'109,"0"2"-52,4 0-22,1-5-13,0 3-12,2 2-2,-2-6-12,6 4-8,1-4-22,1 5-47,4-5-138,-3 0 74</inkml:trace>
  <inkml:trace contextRef="#ctx0" brushRef="#br0" timeOffset="-178218.9">20477 17045 624,'0'-3'41,"0"3"4,-2-9-2,2 5-11,0 4 0,-5-13-3,4 6-4,-1 5 0,0-3-5,0-1-2,-1-2 7,-1 3-6,1 3 5,-1-4-6,0-1 3,-4 0 0,-1 0 13,-1 1 1,-3-1 5,0-1 1,-3 1 2,0 1 1,-2 1-1,-1-2 5,-3 6-7,1-6 2,-2 5-10,2-1-1,-1 1-3,4 0-1,0 2-5,2-4-1,1 4-8,2 0-2,0 4-1,3-4-3,-2 4 1,2 1 1,0 2-4,4-2-1,-3 3 1,5-2 0,-1-3-11,3 9 0,4-7-6,3 5-4,2 2-10,3-5 1,2 3 3,4 1-18,2-3 4,1-1-1,1 1-3,0-4 8,-3 2 9,3-4 5,-1-2 21,-4 0 21,-1 0 1,-1-7 6,-3 6 7,1-6-3,-2 0 4,-1 0-1,-1 1 10,-1 0-5,-2 1-1,1 1 2,-3-2-4,2 4 1,-2-3 2,0-2-5,-2 7-1,4-5-4,-2 3-4,-2 2-2,4-8-6,-4 8 1,2-3-4,-2 3-5,5-2-3,-5 2-7,0 0-6,5-6-6,-5 6-7,0 0-1,6-2-4,-6 2 2,0 0-2,16 0 4,-5 0 1,0 0 3,4 0 2,-1 0-1,1 0 4,0 0-5,-1 0 9,0 0-2,0 0-1,-3 0 0,1 0 3,-2 0-1,4 0-6,-2 2-3,0-2-8,0 4-14,0 0-23,3 1-35,-2 1-88,0 1-361,-1 0-46</inkml:trace>
  <inkml:trace contextRef="#ctx0" brushRef="#br0" timeOffset="-178064.33">21150 17086 1478,'0'0'10,"0"0"-23,8-9-27,-8 9-40,8-5-81,-8 5-245,12 2 82</inkml:trace>
  <inkml:trace contextRef="#ctx0" brushRef="#br0" timeOffset="-174902.8">3211 7685 201,'0'0'81,"-4"-4"-31,4 4-22,0 0-13,0 0 3,0 0-4,0 0-2,0 0 6,0 0-3,-10 0-2,10 0-3,0 0 3,0 0-4,0 0 0,0 0 0,0 0 7,-6 9 13,4-3 10,-3 4-11,3 1 5,-3 0-1,1 5-1,0-2-2,4 2-2,-2 0-8,2-2 7,2 2-8,0-3 1,0 3 2,2-5 3,3 0 12,2-3 6,1-5 4,9-3-8,4-7 4,12-7-2,21-18-7,5-7 0,6-5-3,2-8-1,7-3-13,5-2 4,2-1-1,4-2-4,8 0 3,2 5-11,0 2-24,-3 5-34,-3 7-40,-6 6-65,-7 3-203,-8 3 127</inkml:trace>
  <inkml:trace contextRef="#ctx0" brushRef="#br0" timeOffset="-173539.45">2951 8100 871,'0'0'-73,"0"0"6,0 0 8,0 0 7,0 0 4,0 0 8,0 0 4,0 0 7,0 0 2,-2-5 2,2 5 1,0 0 5,0 0 1,0 0 0,0 0 4,0 0 0,0 0 0,8 15 4,-8-15 3,5 9-3,-3-6 2,2 3 3,0-2 0,1 3 3,-1-5 0,2 3 8,-2-3 2,2-1 2,-1 3 7,-5-4 0,15 0-2,-15 0 2,15-5 2,-3-2-6,1 2 4,-2-3-3,1 1 4,0-3-3,2-1 0,2-3 6,2 1-5,3-2-3,2-3 1,0-2 1,5-1-1,5-4-2,1 0-2,2-3-4,15-12 3,-2 2-3,1-4 2,2-2 0,-1 2-3,3-2-2,1-2 0,3 0 1,1 3 0,-2 2-2,-2 4-3,-11 6-12,-5 8-18,-9 5-14,-2 2-15,-6 3-100,-4 1 54</inkml:trace>
  <inkml:trace contextRef="#ctx0" brushRef="#br0" timeOffset="-169934.99">21002 8528 429,'-12'-14'71,"1"-1"-12,2 2-15,3 2 9,0 1-10,2 1-3,0-1-1,-1 3-4,2-3 6,2 1 3,-2 1 7,1-1 2,2 1 7,0 1 6,-2 0-6,2-1-3,0 1-7,0 2-8,0 5 1,0-10-11,0 10-5,4-4 2,6 3-5,-10 1 1,24 3-2,-4 1 2,7 1 3,9 5 0,15 0-5,25 2 1,13 3-2,6 0-4,7 1-2,2 1-1,-3-2 3,-1 2-4,-7-3 0,-6 2-6,-9 0 3,-16-5-3,-13-1-21,-14-2-16,-5-1-9,-8 0-3,-12-1-10,-8-2-9,-2-4-2,-32 5-9,-2-5-2,-15 0 1,-14-1 5,-24-3 3,11 2 5,-11-4 7,14 2 8,9 1 4,3-1 3,1 1 4,9 3 2,0-1-8,7 2-12,5-1-22,5 3-71,7-1-50,4 0 66</inkml:trace>
  <inkml:trace contextRef="#ctx0" brushRef="#br0" timeOffset="-169436.33">24335 9385 647,'-2'0'60,"2"0"1,0 0 17,0 0 1,0 0-1,0 0 1,0 0-4,0 0-2,0 0-14,0 0 2,30-3-12,-7 6-2,7-3-6,8 7-3,4-5-6,11 9-4,-2-2-1,1 1-3,0 1-5,-1 2 1,0-4-9,-11 2 2,-4-2 1,-7-1-5,-3-3-7,-7-1-3,-7-2 4,-7 0-3,-5-2-1,0 0-5,-57-13-2,1 0-4,-27-7 1,-7-3-3,-3-4 1,-2 1 6,4 0-1,4 0 9,6 2 1,10 0 4,13 6 0,11 4 3,11 3 1,9 4-4,3-1 0,6 0-3,5 6-1,4 2 4,9 0-21,0 0 2,22 12-7,3-2 3,7 3-3,12 5-9,20 6-6,5 2-5,6 2-10,-6 0-7,-1-3-15,-15-3-23,-10-5-64,-9-4-209,-14 0 119</inkml:trace>
  <inkml:trace contextRef="#ctx0" brushRef="#br0" timeOffset="-167721.34">2635 14491 630,'4'-9'71,"1"-1"-30,-3-1 2,2 1-11,-1-2 1,-1 3 1,0-2-5,0 0 2,0-1-4,-2 2 1,2-3-3,-2 4-4,2-3 11,0 3 9,-2 1-3,0-2-2,2 3 4,-2 1-9,0-4-3,0 5 0,1-1-5,-1-1 2,0 3-5,0 4 4,0-8-13,0 8 4,0-8 6,0 8-4,4-6-3,-4 6 3,-4-5 0,4 5-5,0 0 3,0 0-8,0-6 7,0 6-3,0 0-5,0 0 2,0 0-1,0 0 0,0 0 6,4 23 6,-2-9 3,2 9-7,2 3-1,-1 10 4,4 3-3,5 10 4,-2 1 0,12 18-2,-3 0 4,3 0-3,4 0-2,0-2 2,4 1-4,-4-3-1,5-3 0,-3-3-1,-5-12 0,-5-8-3,3-1 2,-6-6-5,-3-8-2,-1-2-10,1 0 2,-4-4 8,-2-2-4,0-1 3,-1-4-1,0-5-7,-3 1-9,0-6-18,-4 0 3,0 0-7,8-8-19,-5-1-8,-1 5-8,0-4-12,-2-1-14,0 1-41,0 0-63,-2 1-181,0 1 105</inkml:trace>
  <inkml:trace contextRef="#ctx0" brushRef="#br0" timeOffset="-167312.59">2864 15268 1063,'-13'0'-18,"3"0"12,1 0 8,-2 0 2,11 0 5,-16 0-1,10 0 7,6 0-5,-13 0 8,13 0-11,-13 0 0,13 0-1,0 0-3,-13 0 3,13 0 3,-4 2 7,4-2 1,0 0 9,0 12 12,2-8-9,1 4 10,5 1 1,-2 4-1,5-2 3,2 6-1,-1-1 3,6 3-4,4 2-2,2 2-7,7 5-3,-1 3 3,4-5-4,-3-1 0,3 1-8,-7-3 0,1-3-3,-4-2 2,-3-1-3,-2-4-4,-2 0 5,-2-2 9,-2-4 8,-3-1 11,-2-2-6,2-4-2,-2-4-6,0-9-2,-1-4-2,-1-8-3,1-8-2,1-3-5,3-15-7,0-20-20,2-2-14,3-7-20,0-1-20,1-6-28,1-8-75,-4-5-169,6 0-151,-4-3 5</inkml:trace>
  <inkml:trace contextRef="#ctx0" brushRef="#br0" timeOffset="-165337.78">19877 2301 73,'-2'8'42,"0"0"-25,0-3-8,2-1-4,-3 1-1,3-5 4,-3 8 2,3-2 4,0-6 3,-2 7 1,2-7 5,0 6 10,0-6 4,0 7 11,0-7 11,4 7 0,0-6 0,-4-1 1,14 3 0,-4-3 10,3-3-9,7 2-9,4-6 6,6 0-4,8-3-3,17-1-2,25-6 0,9-4-2,9-4-1,3-3-9,3-3-7,2 0 5,7-6-3,0-4 0,8-2-7,9-3 5,-3 0-2,-7 2-8,-10 5-8,-12 6-25,-14 4-42,-11 5-79,-23 4-93,-17 11-128,-9 1 130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09:47:07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1403 1084 560,'0'0'131,"0"0"-35,-2 6-31,2-6-4,0 0 4,0 0 0,-2 3-4,2-3 4,0 0 2,0 0 0,0 0-12,0 0 13,0 0 0,0 0 4,0 0 0,0 0 1,-5-15 1,5 15-3,0-5 0,0 5-2,0-10-3,-2 3-4,2 2 1,-2-1-3,2-1 0,-2-3-1,-2 3 2,2-4 2,-2 2-5,0 1 2,-5-2-1,4 0-4,-3 1-5,-2 1-4,-3 0-2,0 0-7,-4 3-1,1 0-3,-4 1-9,1 1 6,0 3-2,-2 0-4,1 3-4,0-2 1,0 3-4,-1 3 0,5-3-10,-2 5 4,4-4-1,-2 3 1,6 1-3,2 1-1,2-3 0,1 4 1,3-2 0,4 0-3,0 2-1,3 1 1,1 0 1,2-2-3,6 2 5,-4-3-1,6 5-3,0-1-2,-2 1 6,5-1 1,-1 0-5,-2 0 4,1 2-5,-3-3 3,4 4 0,-3-1 2,0 2-1,-3-2 1,1 2 0,-4 2 3,-1-1-2,-2-1-1,-4 1 3,0 2 1,1-1 3,-3-2 2,-5 2-2,1-2 0,-2-2 0,0 1 1,-3-1-1,-2-3 5,3-1 3,-6-2-1,2-3-1,-2 0 1,3-6-3,-3 0 2,-2-3-7,3-6 1,-1-2 1,-2-4-3,4-5 1,2 1-8,1-3 5,3 0-4,1 0-3,3 0 7,4 2-15,3-3 0,4 3-1,-2-2-7,4 3-13,2 2-13,2 0-17,2 2-28,0 1-26,1 0-32,4 3-35,0 4-39,2-3-35,0 4-127,-1 1-107,3 1-123,-7 1-107</inkml:trace>
  <inkml:trace contextRef="#ctx0" brushRef="#br0" timeOffset="789.42">1827 1230 1554,'-4'5'-61,"4"-5"18,0 0 17,-7 3 16,7-3 19,0 0 15,-4 2 11,4-2 4,0 0 5,0 0 5,-5 3 2,5-3 2,0 0 3,-4 5 5,4-5-4,0 0 5,0 0 1,0 0 1,0 0 1,-5 4 1,5-4-1,0 0 1,0 0 0,0 0-1,0 0-2,0 0-3,0 0-3,0 0-1,0 0-4,0 0-2,0 0-7,0 0-2,0 0-4,0 0-1,0 0 1,0 0-6,0 0 0,14 3-2,-14-3-4,13 0-4,-1 0 4,0-2-2,4 1-6,3 1 4,4-2-5,4-3 0,5 2 0,0 1-2,-2-3-5,5 3-12,-3-1-20,1-1-27,-4 1-35,0-1-45,1 2-45,-3-2-51,-3 0-127,-3 1-114,-4-1-141,-2-2-108</inkml:trace>
  <inkml:trace contextRef="#ctx0" brushRef="#br0" timeOffset="2150.09">2751 1047 1548,'0'0'-59,"0"0"18,0 0 21,0 0 14,7-2 13,-7 2 7,0 0 16,0 0 6,0 0 3,0 0 2,0 0-4,0 0-3,0 0 9,0 0 16,9 9 10,-7-4 11,0 2 5,0 3-2,0 4 4,0 1 1,0 6-1,0-1-6,-2 3-10,0 6-4,0 1-5,-2 1-6,2-1-6,0 3-2,0-1-5,-2-1-6,0 1-2,2-3-14,-2 2-12,0-5-17,2 1-26,-2-6-21,0-3-26,2 1-27,0-4-25,0-1-20,0-3-28,0-5-49,2-2-429,-2-4-156</inkml:trace>
  <inkml:trace contextRef="#ctx0" brushRef="#br0" timeOffset="2501.56">2735 1114 1756,'-5'-9'-59,"1"-1"20,2 3 25,-1 1 21,3 0 18,-1 3 16,1-4 4,0 7 5,0-10-4,0 10-4,1-7-5,2 3-1,3 1 0,1-1 4,2 0-2,1 2 2,5 0-3,-2 2-3,2 0-1,3 2-2,2 0-1,-1 0-3,0 0 2,0 2-3,-3 1-1,4-1-2,-6 4 2,1-1 0,-2 0 0,-3 2-1,-3-1 5,-4-1-2,-3 2 2,-1 4-4,-1-5 0,-6 4-3,-3 0-2,0 1-2,-1-4 0,-5 5-4,1-5-9,4 3-12,-2-3-12,1-2-24,0 4-24,0-6-21,5 0-21,-1 2-25,3-4-27,1-1-28,5-2-87,0 0-289,0 0-66</inkml:trace>
  <inkml:trace contextRef="#ctx0" brushRef="#br0" timeOffset="2915.65">3362 1099 1521,'4'-2'-4,"1"-2"8,-3 1 20,-2 3 19,0 0 15,-2-8 18,2 8 7,-8-6 4,5 3-1,-4 1-3,-2 0-3,9 2-5,-14-5-6,4 4-3,1 1-11,9 0-6,-21 3 2,11 0-6,-2 1-4,2 1-4,-1 1-4,1 1 1,-4 3 0,6 1-3,0 1 2,2-1-5,0 2 0,2 1-1,-1-3-3,3 1-2,2-1 0,2 1 0,1-1-1,-1-2 1,4-2 1,0 1 2,2 1 3,3-6-3,0 1 2,1-2 0,3-4-3,0 0-2,2-2 0,-1-4-3,2 3 4,-3-9-6,-1 5 0,-1-4 5,-2-2-6,-3 3 0,-2-1-6,-2-3-2,-2 5-1,-2 0-1,-4 2-3,-4-3-5,-5 4-10,-1 2-13,-8 0-12,2 5-14,-5-1-18,5 2-17,-3 0-25,2 2-30,1-1-26,2 4-23,2-2-22,2-1-80,3 2-101,3-2-155,1-1-49</inkml:trace>
  <inkml:trace contextRef="#ctx0" brushRef="#br0" timeOffset="3100.68">3593 1013 1582,'6'-5'29,"-2"0"-2,-3 0 2,4 1 3,-3 0 4,-2 4 1,4-7-5,-1 3-11,-3 4-23,2-6-37,-2 6-25,0 0-18,7-2-29,-7 2-36,0 0-98,0 0-141,0 0 101</inkml:trace>
  <inkml:trace contextRef="#ctx0" brushRef="#br0" timeOffset="3294.22">3648 1045 1121,'2'6'41,"-2"-6"-5,2 5 14,-2 0 12,0 0 18,0-5 9,0 10 7,0-2 0,0-2-3,0 1-3,0 2-5,2-1-7,-2-1-6,0 3-17,1-2-4,2 1-4,-1 1-8,0-3-16,-2 1-18,2 1-33,3-2-29,-3 2-34,0-3-41,0-1-37,3-1-108,-3 0-252,-2-4-33</inkml:trace>
  <inkml:trace contextRef="#ctx0" brushRef="#br0" timeOffset="3768.22">3849 1063 1521,'2'-4'41,"2"1"10,-4 3 8,7-7 8,-7 7 8,4-4-2,-4 4 6,0 0 8,0 0 7,14 6 0,-10-1-1,2 0-3,-2 0-4,0 3-3,0-2-7,-1 2-1,2 1-8,-3 0-6,1-1-4,1 4-6,-2-3-2,0 1-5,-2-1-3,2-1-2,-2-1-7,0 1 1,0-3-3,0 2-2,-2-2 0,2-5-4,-2 6-1,2-6-5,-7 4-1,7-4-8,0 0-2,0 0-7,-6-15-2,6 6-3,0 1 1,4-2-1,-1-1-2,3-1 1,-1 0 2,0 2-3,4-2 1,0 2-1,-2-1 2,3 3-1,-1-2 4,2 3 1,2-1-1,-2 4 8,0 1-1,-1-1-1,3 2 3,-3 0-4,1 4 10,0-2-4,-3 2 3,2 2-2,-1-1-1,-2 4 2,1-2-1,-2 2-2,1 1 2,-1 2-1,-2-3-1,-2 4 2,1-3 5,2 1-2,-2 2-8,-1-4-15,0 1-23,-2-1-26,0-1-30,3 0-33,-3-1-20,4-1-32,-4-4-51,0 0-68,6 2-103,-6-2-273,0 0-165</inkml:trace>
  <inkml:trace contextRef="#ctx0" brushRef="#br0" timeOffset="4078.3">4395 885 1814,'0'-5'-2,"2"2"21,0-4 26,0 3 27,-2 4 27,3-7 12,-1 3 6,-2 4-9,2-6-15,-2 6-8,2-3-9,-2 3-7,0 0-1,0 0 4,11 9-2,-9-1-4,0-1 2,2 3-1,1 0 2,-1 3-3,-2 0-6,2 1-4,-2 1-4,0 2-8,0-2-1,2 1-5,-2-1 0,-1 0 3,6 0-17,-5 1 7,2-4-1,0 2-14,0-3 3,0 3-5,0-2-18,2-3-8,-1 0-13,1-1-20,1-3-33,1-1-34,1-2-45,1 0-38,-2-2-50,4-4-81,-6 0-115,2 1-13,-2-3-112,0-2-68</inkml:trace>
  <inkml:trace contextRef="#ctx0" brushRef="#br0" timeOffset="4248.23">4495 1019 1574,'-9'-2'29,"1"0"21,2 0 20,6 2 26,-15-3 18,15 3 4,-7-2-5,7 2-12,0 0-11,4-7-11,-4 7-5,24-7-16,-7 1-30,2 3-51,0-3-61,7 0-69,-4-1-115,2-1-172,-3-2-113,1 2-56</inkml:trace>
  <inkml:trace contextRef="#ctx0" brushRef="#br0" timeOffset="8404.16">5642 1006 962,'0'0'65,"0"0"-13,0-5 9,0 5-5,-2-7 11,2 7 3,-2-6 2,2 6-9,-2-5-4,2 5 6,2-8 2,-2 8 4,-2-8 7,2 8 5,-2-5 1,2 5-3,0-6 0,0 6-4,-2-5-5,2 5-7,0 0-7,0-6-7,0 6-7,0 0-7,0 0-2,0 0 1,0 0-1,2 24-3,0-12-2,0 0-1,0 5-2,0-2-3,0 4-2,0-2-3,3 2 1,0 0-2,-1-1-2,-2 0-2,2-1-17,0 3-11,-2-3-24,0-2-23,0-2-31,1-2-32,-3 1-25,2-2-23,-2-3-40,0-1-110,-2-2-260,2-4-83</inkml:trace>
  <inkml:trace contextRef="#ctx0" brushRef="#br0" timeOffset="8810.9">5486 990 1552,'0'-7'-28,"-2"1"23,2 0 22,0-1 16,0 1 18,0 0 15,0 1 14,0-2 2,0 0-3,2 1-4,2 0-10,-3-1-6,5 2-8,-1-1-1,2-2-3,3 5-2,3-4 0,2 4 0,4-2 0,0 5-6,4 0 5,5 5-6,0-2-1,1 4-3,3 2-5,2 2 3,-4 4-1,-1-2-4,1 3 0,-5 1-3,-5-2-1,-2 3 1,-2-3-4,-4 4 1,-6-3-2,-4 4 2,-2-3-3,-6 7-3,-4-4 2,-6 1-3,-5 1-1,2 0-2,-4-1-7,-1-2-8,-1 0-11,4-6-10,2 1-11,-2-4-13,4-2-15,3-1-20,-4-2-21,6-1-33,-1-2-23,3-2-22,1-4-33,2 0-93,3-2-251,2-3-63</inkml:trace>
  <inkml:trace contextRef="#ctx0" brushRef="#br0" timeOffset="9338.75">6414 921 1516,'6'-3'-1,"-1"-3"11,0 3 9,0-1 20,1 0 12,-2 0 10,0 1 14,1-1 5,-1-1 1,0 0 1,-1 2-5,1-2 1,0 1-2,-1 1-3,-3 3-4,7-8-2,-5 4 0,0 0-7,-2 4-4,4-3-2,-4 3 0,4-4-3,-4 4-5,0-6-3,0 6-6,0 0-6,0 0-3,-16 0-3,2 2-1,1 2-7,-5 0 0,2-1 0,-4 3-2,2-1-2,1 0 0,0 0-5,0 2-3,1-2-1,2 0-2,2 0 1,-1-2-3,2 1 0,3 0 0,-1-1-2,1 0 2,2 0-1,-1 1 0,0 0-2,3-3 2,-2 4 0,3-1-1,0-1 1,1 2-2,0-1 1,-1 2 1,3 1 2,-2 0-1,2 2 0,2 1 0,1 3 0,-1 1 2,2 1 0,-3 0-2,4 3 2,-1-1-3,2 1 0,-1 0-1,0 0 0,0 0 3,2 1-7,-3-3-13,0 2-22,3-5-28,-3 2-25,2-3-34,-2 2-32,3-5-23,-5-3-54,5-3-122,-5 1-264,0 0-121</inkml:trace>
  <inkml:trace contextRef="#ctx0" brushRef="#br0" timeOffset="9556.32">6193 1139 1628,'-4'-4'-19,"4"4"20,-5-4 18,5 4 21,0 0 15,0-5 7,0 5 3,9-7-5,0 5-9,1-5-4,3 3-3,4-1-4,4-1-11,3 1-12,-2-1-25,6-2-39,2 3-35,-2-3-49,1 1-74,-1-4-362,-1 4-68</inkml:trace>
  <inkml:trace contextRef="#ctx0" brushRef="#br0" timeOffset="9790.18">6786 906 1561,'0'0'12,"0"0"17,0 0 21,-20-3 22,20 3 20,0 0 13,-3-4 4,3 4-1,0 0-3,-2-5-13,2 5-7,0 0-12,11-12-6,-6 7-8,8-4-8,0 1-2,4 1-6,-2 0-4,6-3-13,0 1-20,1-1-25,-6 2-29,1 2-32,-2 1-42,0-1-34,-3 2-32,0 1-38,-4 1-452,-2 0-174</inkml:trace>
  <inkml:trace contextRef="#ctx0" brushRef="#br0" timeOffset="10053.59">6921 849 1778,'-4'2'-23,"4"-2"32,-4 4 25,4-4 26,0 0 23,-10 2 17,10-2 8,-2 3-3,2-3-3,0 0-10,-6 5-11,6-5-10,0 0-9,0 5-5,0-5 2,2 10 3,0-5-2,2 5 1,0-2-2,-2 3-6,4 1-4,-2 2 0,1-2-8,-1 3 0,2 1-6,1-1 1,-3 2-12,0 0-20,3-2-35,-3 1-52,2-1-56,0 0-69,-2 1-120,1-4-182,-2 1 53,-1-2-86,4 0-46</inkml:trace>
  <inkml:trace contextRef="#ctx0" brushRef="#br0" timeOffset="11714.16">8233 760 1422,'4'3'-17,"-4"-3"11,2 5 8,-2-5 4,0 0 21,0 0 20,2 5 7,-2-5 6,2 4 6,-2-4 0,0 8 0,0-3 2,0 5 2,2-3 1,0 5-5,-2 0-2,2-1-7,0 4-2,-1 0-3,4 3-6,1-3-4,-4 3-3,0-1-2,2 1-4,-2 1-16,0-2-19,0-1-27,0 4-26,0-5-30,-2 4-29,0-3-29,1-3-41,-1-1-97,0-3-269,0-2-53</inkml:trace>
  <inkml:trace contextRef="#ctx0" brushRef="#br0" timeOffset="12193.79">8152 846 1520,'-6'-15'-4,"2"3"14,0 0 16,1 3 20,0-1 16,3 3 6,0-3 0,3 2 0,0 1-3,3-1-4,4-1 0,5 0 5,0 1 3,6-1-2,5 1 3,-2 1-3,6 4-4,-4-1-6,-1 2-6,1 2-5,-3 2-6,0 2-3,0 2-1,-5 1-6,-2 1 0,-3 2-4,-2 1 2,-5 0 0,-2 4-5,-4-2-2,-6 1-2,-2 2 0,-3 0-2,-4 0-4,0-3 0,-2 2-2,1-1 2,1 0-4,-3-3 0,3-2 0,4 0 1,-3-1-3,2 1 4,1-4 7,-1 1-5,5-1 2,1 1-2,-3-2 4,5-1-6,-2-1 0,2 2-3,0 0-2,4-4-1,-6 6 1,6-6 5,6 8 4,0-5 1,0 2 2,4-3 1,3 5 0,1-2 0,4 1-1,0 3 1,6-1-1,0-1-5,-1 4 3,2-4-3,-2 3-1,1-1-10,-1-1-18,-1 1-21,-2 1-34,2-2-46,-7-4-45,3 6-40,0-4-39,-4 0-101,1-3-122,0 2-137,2-2-99</inkml:trace>
  <inkml:trace contextRef="#ctx0" brushRef="#br0" timeOffset="12685.08">9101 1080 1592,'4'-6'11,"1"1"28,-3-1 20,0-1 22,2 2 18,-4-2 16,2-1 5,-2 0-5,0 1 0,0-1-10,0 1-6,0-3-1,-4 2-6,2 1-15,-5-3-9,1 3-6,-1 1-7,-3-1-8,-3 3-4,1-3-7,-6 2-3,2 3-2,-2 0-6,-4 2-2,4 2-4,-4 0-3,2 3-2,-1 2-1,-2 1-3,1 1 1,4 0-1,0 3 1,4-3-4,1 3-5,2-1-3,5 0-3,-1 1-2,3-3-3,2 1 1,4-3 0,0 1-1,3-2 5,3-1-2,1 0 2,1-4-1,3 1 0,-1-2 0,2-2 1,0 1 0,1-4 6,-2 2-5,0-3 8,1 1 3,-4-3 4,2 1 1,-2 0 4,-2 0 2,1 1 0,-1 0 4,-1 3-3,-1-1-8,-2-2 0,3 4-4,-2-3-5,-5 5 2,11 0-2,-11 0 4,12 3-4,-5-1 5,0 2-5,-1 0 1,3 1 1,-1 1-4,3 2 1,0-1-3,1 0-14,-1 0-10,0-1-25,1 1-27,-4-1-33,3-3-42,0 5-38,-1-4-47,1-2-117,-3-2-110,1 2-151,-9-2-113</inkml:trace>
  <inkml:trace contextRef="#ctx0" brushRef="#br0" timeOffset="12866.95">9348 705 1766,'0'-14'29,"2"1"13,1 4 7,-1-1 9,0 3 2,0 0-5,0 2-6,0 0-12,0 0-25,-2 5-24,0 0-28,9-2-33,-9 2-34,6 7-35,-6 0-66,3-1-328,-3 1-39</inkml:trace>
  <inkml:trace contextRef="#ctx0" brushRef="#br0" timeOffset="13077.3">9403 868 1445,'2'7'39,"0"-2"24,1 0 5,0 0 5,-1-1 9,0-1 6,0 3 6,0-3 3,2 3 4,0 2-1,0-2-10,0 1-5,0 0-6,3 0-9,-3 1-6,1 1-3,1 0-5,-2-1-16,0 1-26,1 2-31,-3-2-35,2 0-40,-2 0-42,1-1-36,0 0-43,-1-3-116,0 2-284,0-2-112</inkml:trace>
  <inkml:trace contextRef="#ctx0" brushRef="#br0" timeOffset="13758.36">9719 630 1648,'3'-11'20,"-1"1"33,-2 3 21,2-3 18,0 2 13,-2 1 3,2 2-11,0 0-12,-2 5-5,6-5-1,-6 5 3,0 0 1,17 12-6,-8-2-2,-3 3-5,3 3-3,1 1-9,-2 5-5,4-2 2,-4 1-11,0 2-6,0-2 3,-2 2-6,1 0-6,-4-4 2,5-2-4,-4 2-2,0-4-6,-1 0 2,1-1-1,0-1-4,-2-3 3,-1-1-3,4-2 1,-5 2 0,4-4-1,-4 0-6,1-3 2,-1-2-2,0 0-4,0 0 0,0 0-5,0 0 1,3-15-2,-6 8 0,2-1-5,-3 1 2,-1-1 1,2 1-2,-4-1-3,1 1 2,-2 0-3,-1 4 2,-2-3 4,-1 2-6,2 2 1,-6 2 3,4 0-1,-3 2 0,0 0-2,0 4 1,1-1 1,-2 4-2,4-2 2,2 1 1,-1 1 0,0 0-1,3 2 3,1-1 0,1-1 0,4-1 4,0 2 1,-1-1-5,6-1 3,-1 0 1,0-3-5,4 3 4,1-3-1,1 0 0,-2-3-3,5 0 0,-2-2-2,-1 0 4,2 0 1,2 0-1,-4-2-1,0-3 7,1 0 0,-1 0 5,1-2 1,-1 0 7,-1-1 1,-1 3 8,0-3 1,-2 2 5,2 1 11,-2-2 0,2 5-1,-2-3-8,-4 5-6,6-6-8,0 6-3,-6 0-3,0 0 4,11 0-4,-11 0-4,8 6 0,-1-1 4,-1-1-5,0 1-12,3 3-20,-1-3-30,-1-1-46,6 1-60,-3 1-73,-3-2-89,3 0-202,0 1 33,0-3 56,1 2-100,2-2-37</inkml:trace>
  <inkml:trace contextRef="#ctx0" brushRef="#br0" timeOffset="15966.57">8164 1056 1359,'-10'0'-69,"-2"0"9,1 0 13,0 0 16,3 3 14,-1-3 11,9 0 8,-16 0 10,16 0 8,-12 0 3,12 0 0,-10 2 4,10-2 1,0 0 4,-10 0 4,10 0 10,0 0 5,0 0 9,0 0 11,0 0 5,0 0 5,0 0 5,0 0 4,0 0 0,37 0 1,-21 0-3,2 0 2,6-2-2,8 2 0,8-3-2,9 1-4,13-3 2,34 1-5,11-3 1,6 1-1,6-1-9,6-1 3,1 1-3,1-2-7,-3 1-3,-1 0-4,0 0-2,-9 2-9,-6 1-2,-11 1-7,-10-3-6,-19 3 2,-15 1-6,-12 2-3,-7-1-2,-3-1 3,-7 1-3,-4 2-7,0 0 1,-8 0-1,1 0-13,-5 0-16,-8 0-16,11 0-18,-11 0-19,3 2-24,-3-2-24,0 0-29,0 0-37,4 9-28,-4-9-25,0 0-81,0 4-139,0-4-156,0 0-109</inkml:trace>
  <inkml:trace contextRef="#ctx0" brushRef="#br0" timeOffset="16252.21">10678 746 1694,'2'-4'28,"-2"4"24,0-5 19,0 5 24,0-7 16,0 7 13,0 0-3,0-6-14,0 6-12,0 0-15,0 0-10,0 0-4,0 0-2,4 18-2,-1-4-2,-1 1-9,1 1-2,-1 3-7,0-1-2,-2 2 0,2-1-6,-2 2-1,0 1-4,-2-1-19,0 0-26,0-2-27,-3 0-35,2-2-32,-1 1-40,2-3-30,0-4-26,-2-2-72,4-1-104,-4-1-225,2-4-107</inkml:trace>
  <inkml:trace contextRef="#ctx0" brushRef="#br0" timeOffset="16690.05">10589 727 1617,'-4'-14'-9,"2"-1"35,-2 1 24,2 2 24,0-1 28,2 3 6,2 1-4,0-1-8,2 1-10,6-3-4,2 3-2,2-1-1,7 2-1,3 3-1,-1 0-6,0 0-6,-2 5-2,3 0-8,-1 2-7,-4 2-1,0 0-8,-3 3-1,0 3-4,-4 2 1,-2 1-2,-7 3-3,-4-2-1,-5 4-4,-4 0-1,-3 2-4,-5 2 1,-5-1-4,2-1-5,-5 0 2,0-2-1,5-3-4,0-2-7,2 1-4,0-3 1,6-2-3,-2 0 1,5-2-1,1 1 1,0-3-1,3 1-1,2 0 0,2-1 2,2-1-2,0-4 0,8 8-1,-1-3 8,4-1 0,-1 1 7,5-3 4,0 3-2,0 0 2,3 1-3,0-2 3,0 1 2,4 1-4,-1 2 1,3-3 1,-5 3-5,4-1 4,-6 2-10,-1-4-15,2 3-26,-4-3-32,1 1-42,0 2-36,-2-3-38,1 4-30,0-6-31,0 1-97,0-1-112,0 0-105,0-1-63</inkml:trace>
  <inkml:trace contextRef="#ctx0" brushRef="#br0" timeOffset="17136.54">11258 1001 1554,'4'-5'17,"4"-1"26,-4-1 30,-2-1 27,2 2 21,-2-3 10,0 1 0,0 1 0,-2 0-4,0-4-4,-2 2-11,2 1-6,-2 1-13,-2-1-3,2 0-10,-2 3-12,-3 0-2,-2 0-15,1 3-5,-2 2 1,-1 0-16,-2 2 3,0 3-7,-1 0-3,1 0-1,0 3 0,1 2-5,-1-1 0,1 3-4,5-3-3,0 3-9,0-3-2,4 1-6,1-1-4,0 1-2,2-2 2,0 0-4,2-1 1,0-2 1,4-1 1,1-2 4,-1 0-1,2 0-5,-8-2 3,17-2 1,-8-2 2,-1 2 1,2-3 5,0-4 3,-2 4 6,2-3 1,1 1 2,-5-1-4,2 1 8,-1-1 1,0 2-2,-1 1 1,-2 0-4,2 3-5,-2-3-3,3 3 3,-7 2 1,9 0-1,-9 0 0,8 7-2,-2-2 0,-2-2 3,3 4-5,-3 0-4,3-2-11,-3 3-12,2 0-22,-1-3-27,-1 3-31,0-3-33,2 4-31,-2-4-33,2-1-41,2-2-130,0 0-91,-8-2-111,16 0-76</inkml:trace>
  <inkml:trace contextRef="#ctx0" brushRef="#br0" timeOffset="17915.55">11741 516 1565,'0'-14'37,"0"2"23,2 2 15,-2 3 8,0 0 3,2 4-7,-2 3-10,1-7 5,-1 7 14,0 0-1,13 17 2,-7-5-1,2 4-4,-1 4-8,0 2-8,2 0-4,0 5-4,-2-2-6,-2 0-5,2 2-6,-3-3-2,0 1-5,-2-4-1,0 0-5,0-2-3,4-2-1,-6-2-4,2-4 1,-1 1-2,-1 0 2,0-5-7,0-1 0,-1 0-2,-1-3 3,2-3-2,0 0-4,0 0-5,0 0 3,-24-9-5,16 3 1,-3 1 1,-3-3-3,2 2-1,-2 0-2,-2 2 0,0 1 5,-3 3-3,0 0-5,0 0 2,-1 3-1,2 4 2,-2-2-1,4 3-2,-1-1 4,1 1-1,4 1-2,0 0 2,3 1-2,0 0 2,3-1 0,2-1 2,4-1 1,0 2 1,4-4-1,0 0-1,4 0-4,2-3 1,2-1-2,0-1-1,4 0 2,-2-1-1,3-4 2,1 1 0,-2-3-1,-1 2 2,0-3 2,0 0 3,-1 1 6,-1-1 2,-3 3 4,0-1-2,-1 2-2,1 1-1,-4-2-7,2 3-3,-8 2-2,11 2 6,-5 3-4,-6-5-2,10 7 2,-3-1 1,0-1 0,-1 1 2,2 2-3,-2-3 5,2 2 0,4-1-5,-4 0 5,2-1-4,1-1 3,4 1 1,-2-4-2,-1 2 1,4-2 0,-2-1 3,-1-1-5,2-2 1,-3 0 6,3-2-1,-2-2 2,0 0 2,-1-1-2,-1-1 4,0-1 4,-3-2 10,2 2-6,-1-1 4,-1 2 8,0 1-7,0 1 2,-2-1-3,0 2-7,-2 0-7,0 3-2,2-1-7,-1 3 6,-5 1-4,0 0 7,17 3-4,-13-1 0,2 1 1,1 2-2,-3-1-6,0 3 5,0-1-22,1-1-18,-1 1-34,1-1-39,-1 1-46,-2 0-56,2-1-49,-4-5-81,0 7-162,0-7 23,0 0-157,0 0-130</inkml:trace>
  <inkml:trace contextRef="#ctx0" brushRef="#br0" timeOffset="18082.2">12146 554 1833,'-2'-15'44,"-1"3"25,1 1 17,0 3 10,2 1-1,-2-1-9,2 5-9,0-3-18,0 0-41,0 6-34,4-5-34,-4 5-45,9 0-39,-9 0-43,10 5-136,-3 1-258,-3 0-72</inkml:trace>
  <inkml:trace contextRef="#ctx0" brushRef="#br0" timeOffset="18597.77">12348 665 1594,'0'0'34,"10"0"28,-10 0 21,0 0 11,0 0 10,15-2 3,-10 0-6,-5 2-5,16 0-1,-6 0 1,1 0-8,0 2-4,-1 2-7,3-1-3,0 5-1,-1-1-10,1 3-1,-3 1-6,3 1-6,-2 0-4,-5 0-5,0 2-3,1 1-3,-3-1-1,1-1-2,-5 0-7,0-2-2,0 3-1,0-2-5,-2-1-4,2-2 0,0 0-4,0-1 6,-3-1-1,3-2-7,0-5 1,0 8-5,0-8 1,0 0-2,0 0 0,0 0-1,11-15-1,-5 5 0,3-2-2,-1-3 0,2-2 4,2-4-3,2 2 0,-2-1-3,0 0 7,0 3 0,-2 0 7,0 1 10,-3 5 8,2-3-1,-2 5 9,-1 0-10,0 1-4,-2 1-4,0 2 2,-2 4 0,-2 1 4,0 0 5,0 0 5,4 10-1,-4-1-2,3-1-5,-3 3 3,0-2-4,3 3 2,-3 2-5,2-3-3,-2 2-2,3-1-3,0-2 0,-1 2-1,2 2 1,0-5-11,0 2-10,0-3-19,3 1-12,-1-2-25,0 2-29,3-1-46,0-5-55,1 1-61,0 0-103,2-4-148,2 1 25,-1-2-181,2-3-157</inkml:trace>
  <inkml:trace contextRef="#ctx0" brushRef="#br0" timeOffset="18844.04">13232 748 1726,'0'0'17,"7"-2"35,-7 2 30,0 0 24,10-2 21,-10 2 20,11-2 3,-2 1 7,1-1-1,0 2-2,6-4-9,-2 2-9,3 0-8,2 1-17,0-3-11,0 2-5,0-2-22,-2 2-25,0 0-31,0 1-45,1-4-46,-8 1-64,2 4-79,1-5-63,-2-1-138,-5 2-80,5 0 54,-3-2-111,0 3-56</inkml:trace>
  <inkml:trace contextRef="#ctx0" brushRef="#br0" timeOffset="19439.61">14043 548 1548,'0'0'38,"0"0"26,0 0 16,7-2 18,-7 2 11,0 0 0,0 0-3,0 0-6,0 0-10,0 0-7,0 0-8,0 0-4,0 0-9,0 0-5,0 0-6,0 0-3,-15-5-4,15 5-2,0 0-3,-9-4-4,5 1-3,4 3-2,-4-10-6,1 2-3,2 0-1,-1 2-2,2-3-2,2 1-1,-1 1-4,2-1-4,-1 1 0,2 0-4,3 0 1,-1 2-3,0 1 1,3 0-1,-2 2-1,3 2-2,0 2 2,-1 2-2,2 1 3,-1 6 1,-1-1 2,1 2 2,-1 5 1,-5 0 4,3-1-2,-5 4 4,0 1 0,-2 0-2,-2 0 4,-5 3 0,-2 0-1,1-2 0,-5 3-2,-3-1 0,2-3-1,0-3-5,-3 1 0,2-1-2,0-5 1,3-1 2,-1-3-1,1 0 2,5-3-6,-1-2 2,-1 0-6,2-2 4,7-2 0,0 0-2,0 0 0,-10-6 1,10 6 3,0 0 1,0 0 4,11-11 2,-3 7 5,-1 2 4,1 0 7,2 0 1,1 0 7,2 2 6,1 0-6,1 0 2,-1 2 3,4-2-7,-1 2 0,0 2-2,-2-2-8,0 1-13,0-1-21,-5 2-33,2-2-46,2 0-58,-6-1-60,1 2-52,1-3-122,-2-3-116,-8 3 45,13-1-133,-6-5-86</inkml:trace>
  <inkml:trace contextRef="#ctx0" brushRef="#br0" timeOffset="19794.41">15045 505 1521,'-2'-4'14,"2"4"37,-2-8 26,2 8 24,-2-8 15,2 8 15,-2-5 6,2 5-3,0 0-5,0 0-16,-2-7-9,2 7-13,0 0-11,0 0 2,0 0-1,4 24 12,-4-13 1,4 5-9,0-1-2,0 4-10,0-3-8,3 6-5,-2 1-4,1-4-7,-2 2-17,0-2-17,0 1-22,1-2-27,-3-1-32,0-4-40,2 2-42,-4-3-41,1 0-45,-1-5-68,0 1-126,-1-2-34,-1-3-113,2-3-77</inkml:trace>
  <inkml:trace contextRef="#ctx0" brushRef="#br0" timeOffset="20110.27">14916 480 1625,'-2'-7'32,"2"-2"20,0 1 20,2 3 14,1-1 8,2 3 11,4-3 4,2 2 0,3 0 2,3 3-5,2 1-1,2 1-2,7 3-5,0 0-8,-1 4-1,3-1-12,2 5-10,-3 1-2,1 1-7,-2 2-8,-3 2 1,-2-1-7,-4 0-2,-3-2-2,-2 4-5,-6-2-3,-2 1-5,-4-3 3,-2 2-5,-4-2-4,-2 0 3,0 1-4,-4-3-4,-2 2-3,0-4-15,-3 4-17,-2-3-17,2-2-22,-1-1-24,-1-3-29,2 1-36,2-3-43,0 0-32,0-4-31,3 0-113,0-2-100,0-1-137,6-3-101</inkml:trace>
  <inkml:trace contextRef="#ctx0" brushRef="#br0" timeOffset="20385.74">15501 470 1699,'3'-6'14,"0"1"39,-1-1 38,-2 1 32,0-1 17,0 6 9,5-8-2,-3 4-11,0 1-14,-2 3-14,0 0-6,0 0 1,0 0 0,18 11-7,-14-4-3,5 4-10,-2 6-1,-2 0-6,4 3-8,-2 1 1,-1 0-12,2 0-6,-3 2-2,0-2-4,1-3-8,-2 2-12,0-1-22,-2-2-20,2 0-30,-2-1-33,0-3-50,0-2-50,0 1-53,-2-4-86,2 0-163,0-5-2,1 1-180,-1 0-160</inkml:trace>
  <inkml:trace contextRef="#ctx0" brushRef="#br0" timeOffset="20598.06">15776 476 1889,'-2'-6'32,"2"0"29,2 1 25,-2-1 10,4 1 7,3-1 1,1 0-7,4 0-3,3 0-13,2 0-5,5 1-5,0 2-10,5-2-2,-7 2-21,2-1-28,-3 0-37,-1 3-42,0-4-57,-2 3-44,-2 0-54,0-1-139,-5 0-310,-3 3-169</inkml:trace>
  <inkml:trace contextRef="#ctx0" brushRef="#br0" timeOffset="20824.96">16003 440 1864,'-2'5'4,"2"-5"17,0 6 29,0-6 34,2 9 22,-2-3 11,2 4 9,2-1 1,2 3-5,-2 1-5,2 3-10,1 1-11,2-2-6,-3 7-8,2-5-6,0 3-8,1-2-22,0 4-32,-3-5-30,1 0-27,-3 0-59,1-1-54,0-3-51,-1 1-66,5-4-118,-7 0-60,3 0-120,-1-4-72</inkml:trace>
  <inkml:trace contextRef="#ctx0" brushRef="#br0" timeOffset="21316.01">17343 448 1571,'12'-6'20,"2"0"29,-6-2 25,0 3 22,-2-1 15,1-1 7,-1 2 0,1 1 2,-3-2-4,2 4-10,-1-3-5,-3 1-9,2 1-12,-4 3-3,4-4-12,-4 4-9,0 0-3,-13-4-4,3 4-10,-5 0 2,-2 2-6,-2-2-4,-2 2-2,-2 2 1,-1-2-5,-3 1-5,8 1-4,-3-1-6,1 2-4,4-1-3,-2-1-4,3 2-1,0-2-6,6 1 2,-3 0-5,5-1 2,-1 0 2,-1 0-1,5 1 3,-1 0 1,0 0-2,3-1 1,0 1-1,3-4 3,-5 10 3,5-5 1,3 1 3,-3 2 3,2-1 1,1 5 4,0-1-3,1 2 2,-1 3 2,4 1 3,-4 1-2,3-1-4,-2 2 1,1 0 1,-1-3-2,0 4-3,0-3 2,-2 1 0,-1 0-17,5-3-14,-4 0-18,-2 0-35,2 0-32,0-4-51,0 0-36,0-3-49,0 0-131,-2-5-91,2 2-132,-2-5-95</inkml:trace>
  <inkml:trace contextRef="#ctx0" brushRef="#br0" timeOffset="21504.05">17110 718 1549,'-3'-3'33,"3"3"30,-1-9 18,1 9 7,0-8 2,1 1-6,6 3-6,-1-2-9,5 3-8,2-1-5,4-1-11,-1 1-30,4-2-43,1 2-52,0 1-58,0-1-91,3-2-396,-1-1-123</inkml:trace>
  <inkml:trace contextRef="#ctx0" brushRef="#br0" timeOffset="21967.18">17993 418 1642,'4'-5'-4,"-1"2"25,3-4 25,-2 5 21,0-5 22,0 3 10,3 0 9,-5-1-3,1 1-1,-3 4-3,8-5-7,-8 5-9,3-6-7,0 4-10,-3 2-9,0 0-7,-14-4-1,14 4-8,-19 0-6,8 2-5,0 0-4,-2-2-1,0 2-14,3 1 1,0 0-7,-3-2-6,6 1-1,-1 1-2,-1 0-1,3-1 0,0-1-1,-1 3 1,7-4-2,-11 2 1,7 2 1,4-4-1,-6 4 1,2 0 1,4-4 3,-2 8 2,2-1 2,0 0 3,2 1 0,-2 2 3,2 1 5,0 2-4,-2 5 5,2-1-4,2 1-2,-2 2 0,0 1-1,0-1 2,3 3-2,-3-3 0,0-1-1,0 2-1,-1-4-12,3 1-12,-2-1-9,0-2-19,-2-3-22,2-1-25,0-1-21,-2 0-21,2 0-34,-2-5-43,2-1-91,2 0-108,-4-4-145,0 0-56</inkml:trace>
  <inkml:trace contextRef="#ctx0" brushRef="#br0" timeOffset="22253">17906 584 1581,'0'0'50,"-8"-2"33,8 2 24,0 0 12,-4-2 4,4 2-9,0 0-14,0 0-9,10-11-6,-1 7-12,3 4-14,1-2-25,2 1-38,1 1-49,4-2-60,-1 2-50,0-4-104,4 2-176,-2-1-93,7-2-40</inkml:trace>
  <inkml:trace contextRef="#ctx0" brushRef="#br0" timeOffset="22508.25">18567 366 1386,'-8'-4'10,"1"2"33,0 0 30,7 2 19,-10-6 9,6 3 4,4 3-9,-2-4-10,2 4-10,0 0-7,13-8-8,-3 4-4,3 2-7,2-2-4,4 3-15,-2-3-16,0 4-27,2-4-40,0 4-38,0-2-40,0 0-56,-1 0-136,-2 0-224,-4-2-49</inkml:trace>
  <inkml:trace contextRef="#ctx0" brushRef="#br0" timeOffset="22705.72">18725 320 1538,'0'0'46,"-4"6"15,4-6 20,-4 7 34,2 0 20,2 0 11,-2 2 7,2 4 0,0 4-9,2 0-16,-2 4-8,4 6-14,-2 0-7,0 1-28,0 3-22,0-1-41,-2 0-70,0 1-79,2-2-81,-6 1-189,-4 3-65,2-5-150,-2 0-125</inkml:trace>
  <inkml:trace contextRef="#ctx0" brushRef="#br0" timeOffset="23516.77">15058 1102 1586,'0'0'-45,"-5"3"21,5-3 26,0 0 22,-4 4 25,4-4 21,0 0 12,0 0 13,-4 3 5,4-3-1,0 0 3,0 0 2,0 0 0,0 0 0,0 0-5,24-2-2,-12 2 1,6-1-7,5-2-2,5-1 0,12 1 4,3-1-13,4 0-9,13-2-5,25-1-7,4 2-7,2-4-2,-3 1-7,-1 1-8,-17 3 6,-12-1-9,-10 1-8,-3 0 2,-5 0 0,-9 3-3,-1-1-8,-6 0-18,-4 0-19,-1 0-27,-6 0-39,-2 0-43,-6 2-36,0 2-63,-5-2-71,0 0-147,0 0-25,-12 10-153,1-7-123</inkml:trace>
  <inkml:trace contextRef="#ctx0" brushRef="#br0" timeOffset="23857.54">15431 1200 1682,'-24'0'-23,"5"-2"29,2 2 24,2 0 27,1 0 22,0 0 10,4 0 12,0 0 0,10 0 2,-19 2 2,12-2-5,7 0 1,-13-2-3,13 2 1,-12 2-3,12-2 1,0 0-1,0 0-8,-4-4 0,4 4-3,23-4-4,-4 4 1,8-3-6,7 3-2,11-2-6,3-3-2,12 3-1,2-3-11,3 3-5,23-6-3,-15 5-5,-9-1 0,-3-2-7,-4 5-2,-9-4-2,-5 2-3,-10-1 7,0 2 0,-4-1-5,-7 0-7,-2-1-28,-3 3-21,-4-4-23,-4 3-22,-1 2-31,-3-5-39,-5 5-48,4 0-49,-4 0-48,0 0-126,0 0-98,0 0 37,0 0-121,0 0-95</inkml:trace>
  <inkml:trace contextRef="#ctx0" brushRef="#br0" timeOffset="27665.51">14806 1470 730,'0'0'138,"-6"-3"-29,6 3-24,-7-7 0,2 6 1,5 1-1,-8-4-5,8 4 2,-10-2-2,10 2-3,-10-2 4,10 2 0,-10 0-3,10 0-5,-14 2 1,8 2-6,-1-1 5,-1 4 0,-5 3 3,2 2-2,-2 5 2,1 3-3,-1 1-5,-2 7-6,3 0-6,-1 3-5,3 2-2,1-1-6,5-4-2,0 1-3,4 0-6,0-3-5,4-2-16,3 2-17,4-6-26,2 2-33,4-5-37,4-2-43,3-1-50,-3-4-65,7-3-121,-2-2-241,-6 0-121</inkml:trace>
  <inkml:trace contextRef="#ctx0" brushRef="#br0" timeOffset="27934.79">15144 1685 1694,'-2'-7'22,"-1"-2"22,2 1 19,-1 1 25,0-1 18,2 0 12,-4 2 2,4-1-8,-2 3-17,0-2-7,2 6-16,0 0-5,-2-7-8,2 7-3,0 0-4,0 0-6,-2 20-3,2-10 0,2 1-10,-4 3 3,2 1-6,0 4-2,0-2-5,0 3-15,0-3-21,2 2-26,-4 0-31,2-2-30,0 0-40,0 0-44,0-5-63,2-1-132,-2 0-293,0-1-166</inkml:trace>
  <inkml:trace contextRef="#ctx0" brushRef="#br0" timeOffset="28255.94">15098 1646 1761,'-4'-14'-23,"2"5"28,0-1 18,-1 3 24,3-1 16,-2 3 14,2-2 3,0 2-3,2-1-8,-2 6-4,9-8-2,-3 7-3,5-1 3,2 2 2,3 2 0,4-1 2,-2 3-3,10 4-4,-3-1-6,2 1-1,-3 4-5,2-3-3,-2 3-6,-4 0-4,-1 3-1,-2-2-4,-2 2-4,-2 0 1,-6 0-3,-3 0-1,-4 3-4,-4-1 2,-3 1-7,-4-2 2,-3 1-3,-1 0-7,-5 1-16,2-3-13,-2-2-19,-1-1-18,0-2-26,0-2-22,1 0-33,3-2-26,1-2-52,1-2-96,0-2-116,5 0-139,2-2-72</inkml:trace>
  <inkml:trace contextRef="#ctx0" brushRef="#br0" timeOffset="28994.19">15633 1741 1508,'-6'4'-7,"6"-4"22,-6 1 18,6-1 16,-4 5 18,4-5 11,0 0 0,-2 3-5,2-3-8,0 0-2,0 0-9,0 0 0,18 0-6,-6 0-7,-2-2-5,5 1-1,2-2-4,0 0-1,0-1-3,2 0-1,-2 1-4,2-1-3,-3-2-1,-1 1 2,-1-2-4,0 1 0,-4-1 0,-3 1-6,2 1 1,-8-3-4,2 1 0,-3 1-4,0 6 2,-9-8-5,1 5 3,-1 1 1,-3 2 1,-3 0 4,4 2 0,-6 1 2,2 1-3,-3 2 2,5 3 1,-4-2 1,6 5-2,-1 0-1,1-2 1,-2 2-1,5 2 0,1-3 3,3 3-3,2-4-1,2 2 2,2 0-1,2-3 3,7 4-8,1-4-12,6-2-24,-2 1-24,10-3-27,-1 1-33,5-3-24,0 0-43,-3-6-51,7 3-418,-9-3-147</inkml:trace>
  <inkml:trace contextRef="#ctx0" brushRef="#br0" timeOffset="29261.38">16265 1623 1713,'2'-8'-12,"0"1"30,0 0 28,-2 2 28,0 0 18,3-2 13,-3 2 3,0 5-4,-3-8-4,3 8-8,-2-5-10,2 5-1,0 0-2,0 0 0,-23 9-1,14-1-7,-1 2-2,0 0 4,0 2-16,0 1-2,2 3-5,-1-1-1,1 0-8,1 0-5,3 2-1,2-1-5,0 1-2,4-2 2,0-2-5,2 0-15,4 1-7,3-2-16,-1-3-27,3-1-42,3-3-46,0 0-55,-1-5-61,0 0-129,2-3-126,-3-1-161,0-1-155</inkml:trace>
  <inkml:trace contextRef="#ctx0" brushRef="#br0" timeOffset="29428.17">16490 1499 1871,'2'-10'12,"-2"3"7,2 0 10,-2 0-1,1 2-2,-1-1-8,0 6-13,3-8-23,-3 8-11,2-3-33,-2 3-31,0 0-29,0 0-65,0 0-322,0 0-15</inkml:trace>
  <inkml:trace contextRef="#ctx0" brushRef="#br0" timeOffset="29585.65">16498 1577 1338,'0'9'1,"0"1"29,2 2 23,0-1 19,0 0 10,-1-2 12,4 6-4,-1 0 0,3-4-6,-4 4-7,3-4-8,-2 5-5,0-4-18,-2-1-26,2 0-38,1 0-32,-3 2-43,2-4-41,-2 0-104,0 1-333,0-3-71</inkml:trace>
  <inkml:trace contextRef="#ctx0" brushRef="#br0" timeOffset="30236.68">16690 1689 1483,'2'-4'24,"0"1"26,-2 3 10,8-6 7,-4 3 11,-4 3 12,8-2 6,-8 2-2,15 3 5,-9 1 0,3-2-1,-3 3-6,3 5-4,-2-3-3,2 3-4,-1 0-8,2 2-7,-4-1-6,0 0-6,-2-2-1,0 1-8,0 0-6,-1-3-2,1 1-3,-2 0-3,2-3 4,-1-1-3,-1 0-6,-2-4 0,0 0-4,0 0-5,0 0 1,0 0-5,0 0 2,4-19-5,-4 11-4,2-4-4,0 2-3,1-4-3,5 1-2,0-1 3,-2 2-5,0-1 0,6 4-2,-4-3 0,0 5 1,1 2-1,2-1 2,-3 3 4,3 2 3,-1 1-3,0 1 7,2 4-4,-4 0 4,2 1 1,1 2 0,0 1 1,-5 0-4,1-1 3,1 2 0,-5 0-3,4-3 2,-4 0 1,3 3-1,-4-5 0,0 4 5,-2-4-2,2 0 0,-4 2 5,2-7-3,0 5-2,0-5 2,-4 4-4,4-4 1,0 0-5,0 0 4,-7-13 0,7 5-3,0 1-1,1-3 4,2-2-7,4 1-2,-2 0 0,3-3-1,-1 4 1,6-3 0,-1 4 0,0 0 1,1 1-2,2 1 2,0 2 4,-1 0 4,2 3 3,-2-3-1,-1 5-1,-1 0 8,1 3-2,0-1 3,-3 1 0,0 1-2,0 1-1,0 3 0,0-1-2,-1 2 4,-2-1-1,-1-1-4,0 0-6,1 3-28,-1-3-44,-4 0-47,1-2-42,4 3-52,0-2-56,2-3-134,-2 1-69,6-2-146,0 0-115</inkml:trace>
  <inkml:trace contextRef="#ctx0" brushRef="#br0" timeOffset="30659.18">17769 1642 1613,'0'-10'36,"1"3"27,-1-3 24,-1 1 23,1-1 21,-4 0-1,2 1-1,-1 1-4,-2-1-6,1 1-6,-2-1-10,0 4-9,-3-2-12,1 2-6,-4 2-7,-2 3-12,2 0-3,-3 0-2,-2 3-12,2 2-2,0 3-1,1 1-3,1 1-5,0 1-2,2 3-6,1-1-7,2 1-3,1-1-13,1 0-6,1-2-2,3 1-1,2 0-1,0-3 1,4-1-3,3-1-1,0 0 1,3-4 5,-2-2 1,5-1 1,-2-1 3,1-2 0,1 0 10,0-5 11,2 2-4,-3-1 7,2-2 5,-4 1 7,0 1 4,1-1 4,-4 1 1,2 2 1,0-1-10,-2 1-3,-2 3-8,2 0 0,-7 2-7,13 0 0,-6 4 6,-1 0-10,0 1 5,0 2-2,-1 1-2,1 1-6,-2 2-24,3 0-31,-4-1-39,0 1-29,1-1-56,3 3-58,-3-5-60,0 1-131,0-2-64,0-1-179,0 0-162</inkml:trace>
  <inkml:trace contextRef="#ctx0" brushRef="#br0" timeOffset="31100.92">18048 1446 1864,'0'-12'15,"2"0"25,-2 4 23,1 1 17,2 2 4,1-1 3,0 0-3,1 3 1,2 1-4,-7 2-3,16 3 3,-7 3-4,1 2-5,-1 4-7,0-2-5,-1 6-3,0 3-7,2 2-2,0 0-6,-6 1-4,2 2-3,0 0-20,-4-2-17,0-3-21,1-1-11,-3 1-16,-3-4-8,3 1-7,-2-3-5,0-4-3,-2-1-6,0 1 1,0-6 7,-2-1 5,6-2 7,0 0 4,0 0 13,-18-10 2,16 5 5,0-2 13,0-4 3,2 2 7,2-2 3,4-1 6,0-1 4,4 1-1,-2 1 7,4 1 5,1-2 9,2 5 10,0-3 11,1 5 7,2-3 7,-2 4 1,2 3 2,1-1-2,-5 2 0,3 3-2,0 1-6,-2 2-3,-2 0-6,2-1-1,-5 5-2,-2 0-11,0-3-22,-4 1-33,-3 1-38,2 1-55,-3-1-57,-3-1-92,0-3-156,-2 4-215,-2-4-138</inkml:trace>
  <inkml:trace contextRef="#ctx0" brushRef="#br0" timeOffset="31253.99">18362 1387 1723,'0'-11'-8,"3"-1"12,0 2 5,-1 4-3,0 2-8,0-3-18,3 3-39,-5 4-46,8 0-110,-8 0-239,0 0 39</inkml:trace>
  <inkml:trace contextRef="#ctx0" brushRef="#br0" timeOffset="31865.16">18783 1516 1397,'0'0'101,"2"-4"23,-2 4 24,0 0 11,0-7 1,0 7-12,0 0-11,0 0-16,-8-4-11,8 4-8,0 0-17,-20 9-9,12-5-7,2 2-10,-3 1-2,0 4-7,3-4-4,-2 3-8,1-1-5,1 0-4,1-1-3,2 2-9,-2-3-1,3-2-1,0 4-3,0-4-3,2-5 0,4 8-3,1-6 0,-5-2 2,15 0-6,-15 0 4,18-6-2,-6 2 0,0 0 0,2-3-4,1-1 3,3 3-1,-2-4-4,2 2 0,0 1 1,-1 1 0,2 1-1,0 2 4,-1 2 3,2 0-1,0 4 2,-2-1-2,-1 3 0,1 2 0,-4-1 0,1 3 1,-2 0-4,0-1 4,-3 2-2,-2-1-3,1-1-10,-2 0-3,-1-1-3,-2 1-2,-2-4 3,2 1 0,-4-2-4,0-4-2,0 0-4,0 0-2,0 0 1,0 0 4,0 0 1,-14-14-1,12 7 5,-3-1 1,3-2 2,2-1 1,0 1 0,2-3 0,3-1-1,1 1-3,4 0 1,1 2 3,2-1 0,-1 3-3,5 1 5,-2 0 1,4 4 3,-1-3 7,0 5 4,0 0 7,5 4 7,-5 0 5,1 2 3,0-1 6,-1 4-3,-1 1 0,-1-1-1,0 0-3,-4 3-3,0-3 2,-1 3-3,-2-1-9,-3 1-24,-2-2-42,-4-1-60,0 1-70,-2-2-84,0-3-168,-2 1-27,0 0-128,0 0-91</inkml:trace>
  <inkml:trace contextRef="#ctx0" brushRef="#br0" timeOffset="32044.4">19855 1377 1647,'3'-11'58,"2"-1"18,-1 2 7,0-1 9,0 0 5,3 3-7,-2-1-10,-1 2-8,0 0-25,-1 0-38,2 3-39,-1 0-43,-4 4-42,11-2-38,-11 2-82,0 0-359,0 0-93</inkml:trace>
  <inkml:trace contextRef="#ctx0" brushRef="#br0" timeOffset="32199.75">19948 1436 1582,'-2'12'-30,"2"-5"38,0 5 23,0-2 23,0-2 11,2 4 11,-2-3 0,1 3-4,2-3-7,-3 3-7,2 0-8,-2-1-31,2-2-40,-2 3-55,2-2-51,-4-2-77,2 1-374,0-2-78</inkml:trace>
  <inkml:trace contextRef="#ctx0" brushRef="#br0" timeOffset="32661.19">20136 1472 1546,'6'-4'10,"1"0"20,-7 4 31,13-1 20,-13 1 17,16 4 9,-8 1 7,4 0 3,-2 3-6,1 4-2,-1 0-12,-1 2-2,-1-2-11,1 1-6,-3 3-7,0-1-5,-2 0-7,0 1-4,1-3-5,0-2-7,-3 2-3,0-4-1,-2 2-3,1-4 2,-1 1-7,0-2 1,-1-3-5,1-3-7,0 0 0,0 0-7,0 0-2,-14-11-14,12 2 3,0-1-4,0-2-5,2-1-2,0-4-2,2 1 2,2-1-3,-1 0-2,4 0-1,1 3 0,2-1 2,1 1 1,2 2-1,0 0 3,-1 4 0,3-1 4,0 4 5,1 1 7,0 2 6,-2 2 7,5 2 8,-1 3-2,-4 1 10,3 1-6,0 4 7,-2-2-2,2 3-6,-2 2-1,-3-4-1,-1 2 4,0 1-6,-4-2-1,0 1-7,0 0-19,-5-2-26,0-1-36,-2 0-48,-2-2-55,2 1-52,-2-5-67,-1 2-132,-1-2-47,4-3-135,0 0-102</inkml:trace>
  <inkml:trace contextRef="#ctx0" brushRef="#br0" timeOffset="32972.24">21075 1206 1686,'0'-10'35,"2"3"46,-2-2 32,0 2 27,2-1 13,-2 3 4,2-1-1,-2 0-14,0 6-16,4-7-17,-4 7-7,0 0-4,0 0-4,10 10-11,-5-3 4,-2 4-11,2 2 0,-1 5-4,1 1-10,1 2-4,-2 2-1,1 2-3,1 1-9,-4-1 0,4 0-5,-4-1-4,2 0-5,0-3-3,-2-3 0,2 1-17,0 0-14,0-2-26,-1 0-13,0-5-25,1 0-28,-1-3-36,2-1-57,0-1-49,1-3-51,1-2-121,-3-2-109,-4 0 67,0 0-101,11-10-55</inkml:trace>
  <inkml:trace contextRef="#ctx0" brushRef="#br0" timeOffset="33146.32">21034 1337 1551,'-4'-4'43,"1"1"24,3 3 18,-2-6 7,2 6 1,7-8-4,0 5-10,1-1-8,2 0-4,0 0-14,4 1-26,-3 3-49,3-5-51,1 5-56,0-5-73,-1 1-169,2 0-146,-4 0-22</inkml:trace>
  <inkml:trace contextRef="#ctx0" brushRef="#br0" timeOffset="33301.72">21392 1165 1476,'4'-5'32,"-2"1"13,0 0 9,2 0 3,-4 4-8,5-5-7,-3 1-22,-2 4-38,0 0-28,8-2-28,-8 2-39,0 0-70,9 8-273,-7-5 35</inkml:trace>
  <inkml:trace contextRef="#ctx0" brushRef="#br0" timeOffset="33454.61">21443 1344 1261,'0'15'6,"-2"-5"28,2 2 23,0 1 16,0 0 4,0 1 3,0 1-9,0-2-2,0 1-12,0 0-2,2 1-26,-2-2-42,1 2-45,2-4-49,-3 1-78,0-3-328,0 1-16</inkml:trace>
  <inkml:trace contextRef="#ctx0" brushRef="#br0" timeOffset="34379.18">21669 1414 1418,'4'-2'21,"1"-1"14,-5 3 24,10-2 21,-10 2 19,18 7 14,-10 0 4,2 1 2,-2 1-4,2 4-1,0 0-5,-2 0-7,1 2 1,-1-1-13,-1 3-9,-1-5-4,-1 4-8,1-3-5,-1 0-11,0-4-2,-3 1-5,0 0-1,2-3-3,-2 1 0,1-2-3,-2-1 0,5-3-6,-6-2 0,0 0-7,0 0-1,0 0-3,0 0-4,4-19-5,-4 10-5,1-3 2,2 1-12,1-5-8,0 1-2,2-2-8,1 2-3,-1 0 2,3-1-3,-1 4 3,1-2 0,-1 4-1,2 1 3,2 1 1,-2 5 1,0 1 2,1 4 2,0-1 5,-1 5-1,1 2 3,-3 1 2,3 1 7,-2 0-6,-3 2 5,0 0 0,0-1-4,-1 0 1,1 1 2,-1-2 0,-3-3 0,0 3 4,0-3 0,0-1 1,-2 0 1,1-3-4,-1-3 1,0 0 2,0 0 0,0 0-1,0 0-1,0 0-1,-7-15-2,7 8-1,2-3 0,0-2 2,0 3-2,4-4 0,2 1-4,0 0 0,4 2-1,-2-2 2,3 4-1,-1 1-3,1-1 4,0 5 4,0-1 2,-1 4 9,0 0 0,2 2 9,-2 2 3,2 1-2,-4 2 5,0 3 3,3 0 1,-2-1 6,-3 3-2,3 1 4,-4-1-1,2 0-7,1-2-5,-4 2-2,2-1-3,-2-1-1,0 0 3,0-3-7,2 3 3,2-3-4,1 1 5,3-3-4,-3 1-2,4-2-3,-4-3 4,6 2-7,-5-6-1,5 2 0,-3-3-5,2-3 4,-2-3-8,2-1 0,0-4-7,-3-3 2,4 0-5,-4-4-5,1 1 2,0-2 4,-4 2 3,-2 2-5,2-1 3,-1 0 2,-2 5-1,-3-2 0,-2 4 1,2 0 4,-1 1 2,-2 0-7,-1 5 1,-1 3 8,-2 1-8,3 3 0,-10 0 7,10 0-3,-11 9 6,5-1 2,-1 1-1,3 3 3,0 1 1,-2 2 7,4 0-3,0 0 3,0 0-4,2 3-3,0-3 4,2 0 4,4-2-8,-2 3 3,4-5-1,7 4-2,2 1-3,-1-4-23,7 0-33,-6-2-33,8-3-57,-4 0-61,0-5-70,4-4-170,-6-1-79,1-1 72,-2-5-121,2-4-71</inkml:trace>
  <inkml:trace contextRef="#ctx0" brushRef="#br0" timeOffset="34674.23">22995 1010 1642,'-2'-9'42,"2"1"40,0 0 28,0 0 20,0 2 13,2-1 8,0 1 4,-2 3-6,3-1-1,-3 4-21,7-9-6,0 9-1,-7 0 1,21 9 2,-6 0 1,4 4 0,4 4-14,3 6-6,3 8-2,11 16 0,1 5 5,-3 3-4,0 2-6,-2 2-9,-6 3-6,-3-2-8,-9-8-6,-11-9-30,-7-5-39,-7-1-54,-16 3-67,-20 2-87,-12 0-104,-18-12-142,-11-3-152,-14-6 81,-5-6-290,-10-8-303</inkml:trace>
  <inkml:trace contextRef="#ctx0" brushRef="#br0" timeOffset="36751.37">1596 2939 2105,'6'-4'-86,"-2"-1"13,1-1 0,-1-1 12,0 3 19,0-2 29,-2-1 11,0 0 14,0-1 12,-2 1 0,2 0 2,-2-2 8,-2-1-3,2 2 7,-4-2 5,2 1 8,-2-3-2,0 3 2,0-1 2,-3 0 0,-1 2-1,-1-1-6,-4 2-4,3 3-4,-2 0-3,-4 4 3,2 3-2,-2 2-3,0 2-2,1 2-3,-5 4-1,4 0 0,1 2-5,0 2-2,0 3-3,3-1-1,2 1-3,0 1 0,2 0 0,4-1-3,2-3 0,2 2 0,2-1 0,2-2 0,2 1 2,6 0 5,0 0 0,3 1-1,2-3 2,2 1-1,-3-2 0,4 2-3,-1 0 0,-3 0 2,2-1-3,-4 0 5,0 0-2,-4 3 3,-2-2 3,-2-2 2,-4 1-2,-2-1 2,-4 0 2,-2 2-3,-2 0-3,-2-4 1,-8 2-3,2-3 1,-2 1 1,1-4 2,-1-3 1,0-1-2,-3 0-1,2-6 0,0 0 0,-2-3 0,4-5-6,0-4 1,4 1-1,3-2-6,1-2-1,5-2-1,4 0 0,2-6-2,6 0 0,3-3-2,4 2-2,6-2-10,1 2-20,-1 0-26,6 4-38,0 3-41,3-1-32,2 4-42,-1 1-55,1 3-140,-4 3-61,-3 1-112,1 2-78</inkml:trace>
  <inkml:trace contextRef="#ctx0" brushRef="#br0" timeOffset="37015.78">2201 3152 1741,'0'0'69,"0"0"13,0 0 9,0 0 16,-12-10 12,12 10 2,-7 0-10,7 0-2,0 0-10,0 0-16,0 0-4,0 0-7,0 0-4,0 0-10,0 0-1,23-5-3,-12 3-8,6 1-5,0-3-13,4-1-21,2-2-28,3-1-43,0-1-47,3 2-64,-4-3-100,8-2-203,-7 1 11,0 2-95,-1-3-63</inkml:trace>
  <inkml:trace contextRef="#ctx0" brushRef="#br0" timeOffset="37334.03">3250 2678 1638,'-5'-8'48,"3"5"18,-2-1 19,2-2 17,-2 2 14,2-1 7,2 5-5,-2-6-13,2 6-13,-2-4-7,2 4-3,0 0-8,4 15 8,-2-5-12,2 2-1,2 7-4,1 1-7,-1 4-2,0 2-6,5 4-6,-4 3-2,1 3 0,-3 1-7,2-2-13,-4 3-25,2 2-39,0-3-32,-2-6-36,-1 1-42,0-3-33,0-3-22,2-6-30,-2-1-86,0-5-92,0-3-137,-1-3-53</inkml:trace>
  <inkml:trace contextRef="#ctx0" brushRef="#br0" timeOffset="37629.34">3311 2821 1566,'-5'-15'31,"1"3"14,4 2 10,0-1 10,0 4 15,1-3 6,7 1 1,1-3 0,1 2-1,3 1-5,1-1-2,3 3-7,2 0-5,1 1-3,1 2-6,-2 0-3,2 4-3,1 2-5,-4 0-2,1 4-6,-2 0 0,0 3-2,-4 2-4,-2 0-1,-3 2-2,-3 4-4,-5-3-2,0 1-1,-5 3-4,-3-1-2,-3 3-2,-5-2-13,0-1-23,-1-2-23,-2 1-24,1-4-29,-2 1-31,5-4-34,-2-2-54,2-1-93,5-2-121,0-4-138,0 0-69</inkml:trace>
  <inkml:trace contextRef="#ctx0" brushRef="#br0" timeOffset="38003.38">3758 2703 1539,'2'-4'32,"0"0"12,-2 4 16,5-7 14,-5 7 19,0-6 9,0 6 5,0 0-3,-7-4-7,7 4-5,0 0-7,-15 10-4,7-3-2,1 4-7,1 1-6,-3 1-4,6 1-4,-2 3-4,0 0-4,3-2-8,2 3-2,2 0-6,3-1 0,2-1-2,-1-1-2,2-1-4,3-4 1,1 2-2,1-4 0,4-2-2,-2-4-4,2-1 0,0-2 0,0-3-4,-2-5 0,1 2-3,0-3-1,-5-1 7,3-2 3,-7 0-3,3-4 0,-6-1-4,-4 2-5,0-2-1,-4 1 2,-1 2-4,-3 0-6,-3 3-5,-1 0-13,-4 3-13,0 4-18,-1 1-23,0 2-20,0 0-34,5 0-35,-2 4-30,2 2-33,-3-4-79,6 1-120,-1 2-198,4-2-120</inkml:trace>
  <inkml:trace contextRef="#ctx0" brushRef="#br0" timeOffset="38158.29">3965 2623 1696,'4'-4'-24,"-4"4"3,6-5-13,-6 5-8,8-2-4,-8 2-10,0 0-14,0 0-26,12 2-68,-8-2-225,-4 0 99</inkml:trace>
  <inkml:trace contextRef="#ctx0" brushRef="#br0" timeOffset="38333.34">4070 2752 1158,'2'8'44,"0"-2"4,-2-1 28,2 3 20,0-1 14,0 1 2,0 0-5,2 2-7,0-1-9,0 0-11,-2 3-5,3 1-8,-1-1-28,1 1-36,-1-1-47,0-2-55,2 5-41,-4-6-95,0-1-339,1-1-76</inkml:trace>
  <inkml:trace contextRef="#ctx0" brushRef="#br0" timeOffset="38776.18">4330 2721 1551,'0'-7'71,"0"2"21,-5 1-2,5 4-10,0 0-3,0-10-6,0 10 3,0 0 11,0 0 15,0 0-4,0 0-3,11 23-4,-7-13-6,1 0-5,1 2-5,-2 4-4,2-3-6,-2 2-5,2 1-5,0 1 0,0-2-3,-4 0-8,0-1-4,0-1-6,0-2 2,0 1-1,-2-2-2,2-3-2,-2-1-4,-2-2 0,2-4-4,0 0-3,0 0 0,0 0-6,-6-17 0,6 7 0,0-4-5,2-1 0,0-1-2,2-2-2,2-3-6,3 4 2,-3-3 3,7 3-4,-2 3 0,3-3 4,2 4-6,-4 2 2,3 3 2,0 1-2,1 3 6,-1 1 0,1 3 2,-4 2 0,5 1 0,-2 3-1,-2 1-4,-1 4 8,1 2-4,0 2-1,-3-2 2,0 4 1,2 0 1,-6-1-12,0-1-19,0 2-25,-1-4-35,-1 1-47,0-1-49,0-2-43,-2-4-68,3 1-126,-1-4-46,-2-1-135,-2-3-97</inkml:trace>
  <inkml:trace contextRef="#ctx0" brushRef="#br0" timeOffset="39020.03">4986 2546 1680,'0'-7'68,"-2"2"17,2 5 12,-2-8 7,0 2 9,2 6 0,-3-7-6,3 7-14,0 0 7,0 0 3,0 0-1,9 14 4,-5-6-8,1 1-5,0 6-5,4-3-9,0 4-1,-1 2-11,5-2-2,-2 3-5,1-2-8,1 1-1,0 2-16,-1-1-22,1-2-30,-3-1-40,4-3-46,-4-2-53,-2 2-53,3-4-51,-2-6-137,-5 3-93,2-2-177,-2-2-163</inkml:trace>
  <inkml:trace contextRef="#ctx0" brushRef="#br0" timeOffset="39165.05">4999 2725 1859,'-9'-4'20,"3"-3"4,2 2 0,4-3-2,2 2-1,2 0-1,3-1-1,5-2-7,3-1-22,4-2-48,4 3-45,1-2-99,5-1-359,3 0-62</inkml:trace>
  <inkml:trace contextRef="#ctx0" brushRef="#br0" timeOffset="39448.37">6044 2463 1746,'-4'-6'114,"0"1"14,2 1 7,-2 0 7,0 0 4,4 4 2,-4-9-12,2 6-17,2 3-8,-4-2-20,4 2-13,0 0 2,0 0-13,8 18-2,-6-9-5,2 1 0,0 5-8,2 1-4,1 0-4,-3 4-4,3 1-4,-3-2-28,2-1-17,-1 1-28,-4-1-44,2-1-51,1-2-51,-2-2-54,-2-1-88,1-6-140,-1 1 2,3-3-123,-3-4-86</inkml:trace>
  <inkml:trace contextRef="#ctx0" brushRef="#br0" timeOffset="39715.47">5986 2446 1571,'-4'-11'28,"-1"4"32,1 2 21,2 0 12,0-2 3,2 7 0,-2-9-7,4 5-3,-2 4-1,13-6-2,-5 5 3,4 1-4,8 0-1,-2 1-6,4 3-6,3 2-2,2-1-5,-1 3-8,2 3-4,-5-2-5,2 4-2,-1 0-7,-5 0 1,0 2-1,-4 3-7,-5-3 0,-6 0-2,-2 3-2,-2-3-2,-4 2-4,-4-2-10,-2 4-21,-3-4-28,-2 0-26,0 1-34,-2-3-41,0-1-46,2-3-46,-2-4-103,0 2-126,5-4-142,-2-3-103</inkml:trace>
  <inkml:trace contextRef="#ctx0" brushRef="#br0" timeOffset="40142.96">6623 2407 1672,'9'-5'49,"-3"-3"13,0 3 13,-2-1 20,3-1 23,-3-2 16,0 2 5,-1-1 2,3 1-4,-4 1-9,0 1-8,-2-1-9,2 2-10,-2 4-14,-4-7-10,-1 2-9,5 5-9,-14-2-8,1 4-13,3 0-10,-6 1-17,0 2-6,1 1-6,-2 0-9,0-1-5,2 1-8,0 1-3,5 1 0,-2-3-4,0 3 2,4-1 1,2-2 1,-2 2 4,5 1-1,1-2 5,0 1 2,-1 1 0,3-1 2,3 0 2,-1 0 3,0-1-1,0 3 1,3-2 6,-1 5 1,2 0 3,0 1 3,0 2 4,4-1 3,-5 0-1,4 1 1,-1 5-2,1-1 0,-2-3-1,3 4-1,-4-3-3,1 0 5,1 1-8,-2-3-16,-2-2-27,3 1-42,-2-4-40,-1 2-44,0-2-46,0-3-94,-2-3-132,2 2-185,-4-2-123</inkml:trace>
  <inkml:trace contextRef="#ctx0" brushRef="#br0" timeOffset="40345.41">6585 2634 1680,'-7'-3'19,"7"3"27,0 0 21,-4-4 15,4 4 8,0-6-1,0 6-6,4-7-8,3 5-8,2-5-6,1 4-10,4-2-26,4-4-38,-1 2-35,4-3-54,4 3-50,-3-2-104,-1-4-378,0 5-132</inkml:trace>
  <inkml:trace contextRef="#ctx0" brushRef="#br0" timeOffset="40576.18">7028 2356 1816,'-5'-5'68,"5"5"26,-6-5 21,6 5 12,-5-3 5,5 3-10,-2-6 1,2 6-16,0 0-10,8-11-6,0 7-16,0-1-6,3 0-5,1 0-11,1-3-7,4 4-16,-1 0-20,2-2-38,-1 1-43,-3-1-45,2-1-43,-4 4-45,-2 0-72,4 1-134,-6-1-262,-2 1-167</inkml:trace>
  <inkml:trace contextRef="#ctx0" brushRef="#br0" timeOffset="40781.62">7174 2301 1728,'-5'4'9,"2"0"30,3-4 12,-8 3 7,6 2 16,2-5 21,-4 7 17,2 0 6,2 3-1,0 1-6,2 0-2,0 6-9,0-1-11,0 3-6,3 1-11,0-2-10,1 1-25,-2 0-40,0 0-40,0-2-58,2 5-70,1-5-82,-4-2-157,1 1-37,0-3-110,0 0-58</inkml:trace>
  <inkml:trace contextRef="#ctx0" brushRef="#br0" timeOffset="41294.17">8777 2291 1652,'-2'-6'54,"2"-1"21,-3 2 23,1-1 21,2 0 20,-2 1 6,2 5 6,0-10-7,0 10-20,-2-7-13,2 7-16,0 0-6,0 0 0,0 0-4,6 25-3,-3-9-6,-1-1-7,0 4-10,2 1-2,-4 1-4,4 4-9,-4 1-16,2-1-23,-2 1-34,0-5-36,0 2-52,-2-2-50,2-1-56,-2-6-57,2 1-129,-2-5-66,0-1-164,2-1-136</inkml:trace>
  <inkml:trace contextRef="#ctx0" brushRef="#br0" timeOffset="41711.8">8720 2295 1698,'-2'-15'28,"-1"2"22,3 2 18,3-1 5,1 4 5,0-1 7,4-1 4,0 1 3,5-1-2,2 3-6,4 0 0,5 2-7,2-1-3,-2 2-4,2 4-10,-1 0-4,-1 2-4,-1 2-4,0 0-7,-4 3-4,-1 1-4,-6 2 0,-4 3-1,-4 0-4,-4 1-1,-2 1-1,-8 4-7,-2 0-1,-4-2-6,-4 3-4,0-2-3,0 0 1,-3 1-3,5-6 3,-1-2 2,-2 2-6,8-4 2,1-2 0,-2 1-1,4-3 0,0 1 3,1 0-5,2-1-1,1-1-3,0 1-2,1 0 0,3-2-1,2-3 2,-2 7 0,2-7 3,7 13 8,-3-8 1,2 3 1,3 0 7,-1 1-5,3 1 2,1 0-3,0 1 0,2 4 1,-1-2-5,6 3 1,0-3-25,-3 2-33,4-2-47,-3 2-60,6 1-55,-5-5-86,5 2-137,-3-2-17,2 2-117,3-2-71</inkml:trace>
  <inkml:trace contextRef="#ctx0" brushRef="#br0" timeOffset="42185.02">9587 2686 1611,'0'-11'62,"0"4"14,0-4 17,-2 0 11,0 1 16,0-1 7,-2 0 9,0 2-2,2-4-13,-2 4-7,-1-1-11,0 3-10,2-3-6,-3 5-10,-1-4-11,-2 4-6,1 2-7,0 0-7,-2 2-2,-4 1-7,2 1-5,-3 3-2,0 3-5,2 2-4,-3 2-1,2 0-1,2 3-1,2-1-9,1 1-10,0 3-12,3 0-10,0-2-9,4 0-10,-1-1-8,3-1 0,0-2 0,3-2 6,-1 1 5,2-2 2,2-1 6,1-2 3,-1-4 3,1 1 5,-7-2 5,18-6 13,-6 1 11,-2-4 10,0 1 13,1-6 1,0 3 1,-3-5 6,5 2 1,-4-4 6,3 3 7,-3 2 6,-3 1 0,2 0 3,0 1-11,-3 2-1,1 3-11,-1-2-8,1 3-5,-1 1 8,-5 4-14,14-3 9,-14 3-8,12 7-3,-5-2 1,1 1 1,-1 0-12,3 3-3,-2 1-18,2 0-24,-2-1-28,-1 1-38,3-3-45,-2 3-47,3-1-47,-2-3-82,-1-2-137,4-3-28,-1 1-140,0-2-126</inkml:trace>
  <inkml:trace contextRef="#ctx0" brushRef="#br0" timeOffset="42954.01">10197 2084 1692,'2'-14'49,"-1"4"26,-1 3 5,0 2-2,0-1-6,0 6 0,0 0 20,0 0 13,0 0 3,19 13 2,-11-1-5,1 3-4,-1 4-3,3 1-5,0 6-8,1 2-7,-2-2-8,0 3-9,0 0 4,0 1-6,-1-2-4,-3-2-4,1-2-12,-3 0-11,0-4 3,1-3-9,-3-1-2,2-1-3,-4-4-3,0 0-4,0-4 0,-2-1-8,-2-4 1,-3-2 3,7 0-5,0 0 2,-26-7 3,14 2-8,0-1 2,-6 0 0,0 1-1,2 1-3,-3 0 1,-2 0-4,0 4 4,0 0 0,-2 4-2,2 4 2,-3-1-1,3 3-5,0 2 7,4 1-1,-1 0 1,4-4 1,4 4-1,0-1 0,4 0-9,2-1-3,0-2-4,4 1 2,0-3-10,4 2-5,2-6-10,4 3-3,0-6-4,4 2-1,3-4-1,0-2 4,0-1 4,3 1 9,-2-4 2,2-2 10,-3 1 9,3-3 9,-4 3 4,-2 2 8,-3-4 8,2 4 6,-1 0-6,-3 1 3,-1 2-9,-2 0-5,1 4 8,-7 0-1,15 8 2,-9-5-1,0 5-2,0-1 2,2 2 1,2-1-1,-2 3-1,1-2 1,-1 0 2,3 1-5,2-3 9,-1 0-1,0 0-3,2-3 5,0 0-1,3-2-2,-2-2-5,2-2 3,0-2-3,0 0 5,0-3-1,-3 0-2,2-4 2,-2 0 2,-1-1 0,0 0 7,-1-1-7,-1 2 0,0-2 2,-1 1 1,1 1 3,-3 0-1,-1 1-4,-1 2-6,3 1 7,-3 1-10,-2 1-1,4 3 1,-1 2 0,-7 0-1,15 3 1,-9 1-3,2 2 1,-1 1 2,-1 1-7,3 2 1,-1-2 0,-1 5-8,-1-4-13,2 0-31,-4-1-46,0-1-64,2 2-68,-2-4-90,-4-2-192,2 4 11,-2-7 53,-4 5-108,4-5-53</inkml:trace>
  <inkml:trace contextRef="#ctx0" brushRef="#br0" timeOffset="43121.3">10625 2156 1677,'-2'-13'78,"4"1"13,-2 2 3,3 3-5,-3-1-9,4 3-12,-2-1-8,0 0-24,4 2-35,-1 3-48,-5 1-44,17 0-51,-7 0-57,-2 1-146,4 2-148,-2-2 0</inkml:trace>
  <inkml:trace contextRef="#ctx0" brushRef="#br0" timeOffset="43589.97">10943 2261 1445,'6'3'49,"3"0"16,-2-1 14,3 0 17,-2 1 11,3-1 8,0 0 4,-1 4-1,3-1-4,-1 3-5,4 0-9,-4 1-4,0 1-8,4 1-6,-2 2 4,-1 2-17,0 2 3,-2-5-11,-4 2-5,2 1-8,-3-1-3,1 1-15,-2-2-12,-3-2-14,-2 1-18,0-2-19,0 1-17,0-2-9,-2-1-6,2-2-9,0-2 3,0-4 7,0 0 5,0 0 8,0 0 9,0 0 12,12-20 7,-6 7 11,1 0 11,-1-3 11,0-1 5,3 0 8,2-2 10,-5 2 7,0 2 8,2 1 11,-1 1-1,-2 1 8,-1 3-3,0 1-11,-2 1-6,0 0-4,0 7 4,-2 0 2,6-3 3,-6 3-3,0 0 0,7 14 4,-5-7-14,0 3-2,0 1 2,2 0-9,-1 2 0,3 3-1,-2-1 0,1 2 0,1-1-3,2 1-4,-3-2 0,6 0-3,-1-1-12,-2-3-25,2 3-29,1-5-51,0-2-69,2 3-74,-3-2-108,2-4-158,3-1 23,2-1-160,3 1-143</inkml:trace>
  <inkml:trace contextRef="#ctx0" brushRef="#br0" timeOffset="43819.98">11915 2530 1900,'0'0'98,"0"0"1,0 0 8,8-8 12,2 4 11,-4 0 9,4 0-5,5 1 2,0-3-17,2 1-8,4 3-9,-1-3-9,1 4-21,8-3-21,-6 4-42,2-3-53,-3 3-66,3 0-88,-4-5-129,0 1-193,1 1 51,1-2-127,2 0-95</inkml:trace>
  <inkml:trace contextRef="#ctx0" brushRef="#br0" timeOffset="44333.01">12883 2478 1749,'0'0'76,"0"0"5,0 0 2,0 0 9,0 0 19,0 0 5,0 0-2,0 0-9,-2-14-15,2 14-5,-2-7-7,0 3-9,2 4-9,-4-9-5,4 0-10,-3 5-7,3-4-1,0 0-8,0-1-4,3-1-4,1 1-4,-2-1-2,4-2-5,0 3-1,0-1 0,2 1-3,-2 3-1,2-1-2,0 0-2,3 4 3,-2 1 1,-1 2 3,-8 0 1,19 8 3,-12-2-2,3 3 3,-1 2 5,-5 3-4,2 2 3,-5 0-1,-1 3-1,0 1 0,-1 1-2,-3 1-1,-4 0 2,-1 0-3,-2 2 0,-1-4-3,-1-1-6,0 0-9,-2-5 4,3 3-3,-1-6 3,0-4 1,1 1-2,1-5 6,2 2 3,1-3-5,1-1 10,7-1-2,-10-5 4,10 5 9,-2-10-1,2 5-2,4-1 1,0 0 2,3 2-2,1 1 5,1 1 4,1 0 2,1 0 2,1 2 0,2 0-6,2 2 1,1 0-1,-2 2 1,1-1-9,2 3-3,-1-2-21,-2 1-33,0 1-47,-1-1-69,-1 0-77,-5-2-121,1 2-196,2-3 71,-3 1-195,0 1-168</inkml:trace>
  <inkml:trace contextRef="#ctx0" brushRef="#br0" timeOffset="44638.85">14003 2464 1896,'7'-3'59,"-3"-1"16,0 0 9,-2 1 8,2-1 13,-4 4 5,7-6-2,-7 6-9,0 0 3,0 0-3,16 6-7,-11 0 1,-2 1 0,5 3-14,-4 2-2,2 1-1,-2 3-13,0 0-4,0 0-3,1 4-7,0-1-4,-1-2-6,0 2-27,-2 0-23,2 0-32,-2-4-42,0 1-54,0-1-52,1-3-37,-1-4-56,2 2-119,-4-3-59,2-2-156,0-3-116</inkml:trace>
  <inkml:trace contextRef="#ctx0" brushRef="#br0" timeOffset="44940.14">14095 2467 1759,'0'-8'47,"2"-1"16,-2 1 10,4 1 15,0 0 17,0 0 8,5 1 4,-1 2-4,5 0 0,0 1-12,-1 3 0,3-2-3,2 4-6,0 3-4,6 5-7,-3-1 0,3 1-10,0 4-4,-4-2-6,2 5-9,-3-2 5,-4 2-13,0-3-1,-3 3 0,-4-2-5,-1 2-3,-6-5-4,-2 5-8,-4-3-1,-3-1-9,-2 1-16,-3 0-9,-6 1-16,4-4-18,-3 0-31,-3-2-28,2-1-29,0-1-28,3-3-42,0 1-30,0-5-55,5-2-111,-4-1-62,4-1-109,4-1-71</inkml:trace>
  <inkml:trace contextRef="#ctx0" brushRef="#br0" timeOffset="45202.09">14573 2398 1512,'11'-2'67,"-8"0"18,-3 2 10,9-2 15,-9 2 17,7-1 10,-7 1 5,0 0 7,14 5 2,-7 1 2,-1-1-10,2 6-5,1-3-11,-1 4 1,1 2-14,0-2-9,-4 5-14,4-2-7,-2-1-6,-1 3-9,0-2-17,-2 2-28,1 0-52,-1-3-37,-2 1-52,0-1-62,1-2-62,-1-3-81,-2 0-149,2-1-24,0-2-173,0-1-163</inkml:trace>
  <inkml:trace contextRef="#ctx0" brushRef="#br0" timeOffset="45622.19">15250 2402 1863,'7'-6'58,"-1"2"16,0-1 17,-1 1 25,1-2 20,1 1 15,-1 0 10,-2 1-10,3-1-8,-3 3-9,-4 2-7,4-10-13,-4 7-16,0 3-12,-6-6-13,6 6-12,-17-3-13,6 3-19,0 0-14,-1 0-6,0 1-16,-2 3-7,2-2-8,1 0-3,-2 0-4,5 1-5,-3 1-2,3 0 4,0 0 0,0-1 3,2-1 5,1 5 0,2-3 3,-1 0 4,2-1 0,0 3 0,2-6 3,0 9 1,-2-1 3,2-3 4,0 3-1,2 1 8,-2 1 2,2 0-1,0 1-1,0 2 1,0 3 1,1-1 2,0 0-3,1 1 3,-2 1-1,0-2 0,4 2-1,-4-2-2,0 1 3,2-1-2,-2-2-14,0 0-20,-1-3-34,-1 0-35,3-1-40,-1 1-39,0-5-56,0 1-130,-2-2-90,0-4-143,2 5-98</inkml:trace>
  <inkml:trace contextRef="#ctx0" brushRef="#br0" timeOffset="45802.16">15115 2619 1712,'0'0'34,"0"0"6,5-7 9,-1 2 6,2 3 3,2-3-2,0 3-8,6-2-7,0 0-23,1 2-32,4-1-51,0 1-48,1-4-88,0 0-384,3 1-84</inkml:trace>
  <inkml:trace contextRef="#ctx0" brushRef="#br0" timeOffset="46095.94">15585 2206 1579,'4'-8'9,"0"4"12,1 1 16,-5 3 24,13-5 23,-7 5 15,-6 0 11,19 5 6,-8-2 6,1 4 2,3 4 1,2 4 3,2 2 0,3 6-3,-3-1-14,4 6-5,-2 0-2,-4 0-22,3 1-3,-4 2 0,-3-1-14,-3 1-16,-9-5-22,-1 0-25,-5 1-47,-10 2-60,-2-4-40,-1-1-61,-10 0-58,-4-5-129,-11 1-83,-3-3-183,-3-5-156</inkml:trace>
  <inkml:trace contextRef="#ctx0" brushRef="#br0" timeOffset="46577.3">13901 2110 1740,'2'-4'-11,"0"1"33,-2 3 23,3-6 18,-3 6 12,0 0 1,0 0 10,0 0 14,0 0 4,-17 12-1,11-3 7,-2 3-4,-2 5 0,0 2 2,2 3-12,-3 9 0,1-1-9,3 3-6,1 2-9,1 0-11,5 0 0,2 4-6,3-4-12,2 3-15,11 0-18,1 1-32,3-3-57,7-6-67,4-2-82,6-3-160,3-4-129,7-3 77,4-3-140,5-6-79</inkml:trace>
  <inkml:trace contextRef="#ctx0" brushRef="#br0" timeOffset="47528.14">17064 2307 1632,'0'0'198,"10"-5"-48,-8 2-27,-2 3-7,6-6-3,-2 4-16,-3-4-10,-1 6-16,0-9-6,0 9-7,-5-9-9,-3 5 1,-2 0-10,-7 1-5,-1 1-5,0 0-3,-4 2-1,1 0-7,0 0 1,0 2-5,1 0-2,2-2-1,-2 3 0,4-1-4,3 1-3,2 0 1,-2-1-3,4 0 1,-1 1-2,3-1-1,-3 2 2,4-2-4,-1 1 3,6 1 1,-3 0 5,2 0 2,-3 1 4,3 3 5,2-1 6,-2 2 2,0 2 10,2 0-5,0 6 7,2 3 7,-2 1-5,2-1 1,0 6-6,-1 0-5,3-1-2,-2-1-4,0 1-1,0-4-6,-1 3-11,-1-7-17,3 3-31,-3-5-42,0 1-52,2-1-57,0-6-67,-4-1-144,0 0-100,2-3-170,0-5-168</inkml:trace>
  <inkml:trace contextRef="#ctx0" brushRef="#br0" timeOffset="47714.11">16642 2566 1728,'-2'-7'9,"-3"4"32,5 3 21,-2-7 11,2 7 2,2-7 2,5 2-4,1 2-7,1-4-7,8 2-5,1 1-5,8-1-20,4 1-32,1 0-41,1 0-50,7-1-65,-1-2-100,0 2-366,0-1-122</inkml:trace>
  <inkml:trace contextRef="#ctx0" brushRef="#br0" timeOffset="48112.18">17658 2299 1701,'4'-6'23,"-2"2"42,0 0 24,-2 4 22,6-7 16,-6 3 10,0 4-1,0-10-1,-3 7-13,0-2-16,-4 1-5,0-1-13,-5 4-10,-4-3-7,0 4-10,-1-3-8,-5 3-1,4 0-13,-2 0-11,-1 5-11,2-3-12,0-1-7,2 4-13,0-1-5,0-1-4,3 1-1,0 0 3,4 0-1,-2-1 2,-1 1 2,6 0 2,1-1 1,-2 1-1,3 0 4,-1 2 0,4 0 5,-2-1 6,4 2 5,-2 0 3,4 3 3,0-3 2,0 7 5,2 1 0,0 0 3,2 0 0,-1 4-3,0 2-3,4 2 4,-4-2-3,2 2 1,-1-3-4,-3-1 2,2 1-5,-1-1-17,-3-2-19,4-2-28,-2-1-40,-1-3-40,2 2-42,-2-5-56,1-3-132,-3 2-89,0-4-136,0-3-90</inkml:trace>
  <inkml:trace contextRef="#ctx0" brushRef="#br0" timeOffset="48299.84">17355 2494 1647,'-4'-5'32,"4"5"21,-6-5 15,4 2 13,2 3 4,-2-7-3,2 7-5,0 0-9,10-7-5,1 4-7,4 0-30,4-3-45,6 3-58,5-1-58,-1-2-90,3-1-415,5 3-138</inkml:trace>
  <inkml:trace contextRef="#ctx0" brushRef="#br0" timeOffset="48480.18">18010 2310 1729,'0'0'38,"-2"-5"37,2 5 20,-2-6 13,2 6-4,0 0-11,4-8-8,2 5-14,3-1-4,2 0-11,4 0-21,1 1-31,5-1-49,-2-1-50,3 2-48,-2-2-61,0 1-125,-1-1-264,-7 2-94</inkml:trace>
  <inkml:trace contextRef="#ctx0" brushRef="#br0" timeOffset="48649.53">18139 2280 1652,'-4'5'10,"0"1"39,0 2 31,2 2 19,-3 1 12,1 3 8,2 0 3,-1 5-11,3 1-9,0 0-7,0 8-14,-2 0-18,2-3-42,0 3-60,0 2-45,0 1-46,0-1-75,0-1-165,-2 2-272,2-1-139</inkml:trace>
  <inkml:trace contextRef="#ctx0" brushRef="#br0" timeOffset="49359.85">14300 3488 1774,'-4'-4'60,"4"4"16,-5-4-5,5 4-7,-2-6 5,2 6 2,0 0 12,0 0 9,0 0 3,0 0 4,0 0-9,0 18 2,4-12 0,-2 1-4,-1-2 2,3 2-7,-2 0-3,0 0 3,2-1-10,-4 0 1,2-1-12,0 2-1,1-4 0,-2 2-13,-1-5 3,0 7 1,0-7-6,3 5-1,-3-5-1,0 0 4,0 0-13,0 0-2,0 0-8,0 0 2,0 0-4,-13-12-1,7 5-4,-1 1-8,-1-1 0,-1 1 0,-2-1 0,-1 1-7,2-1 0,-3 0-1,-1 4-2,2-2 1,0 3 1,-1 2-7,0 0-3,-1 0 3,-1 5 1,-2 0 2,2 3 1,-2 2 0,-2 3-5,2 2 9,0 0-4,0 9 5,0 2-2,1 1 13,5 4-12,0-1-3,0 3 4,4 0-2,4-3 1,1 2-13,2-2-24,4-2-21,0 1-25,3-3-34,8-2-37,-3-3-44,9 0-43,5-2-27,4-7-38,6-2-110,1-2-71,3-5-133,4 0-114</inkml:trace>
  <inkml:trace contextRef="#ctx0" brushRef="#br0" timeOffset="49605.79">14979 3671 1750,'-1'-8'68,"-4"2"25,3-1 20,0 3 14,0-1 3,-1 1-1,3 4-13,-4-6-11,4 6-2,0 0 4,0 0-9,-12 15-7,10-4-7,-2 3-2,1 2-6,2-2-6,1 5-10,-3 0-5,3 2-16,-2 0-16,2 0-22,0-2-42,-3 2-51,3-3-59,-2 0-64,2-1-103,-2-3-175,0-2 34,2-1-137,0-4-95</inkml:trace>
  <inkml:trace contextRef="#ctx0" brushRef="#br0" timeOffset="49909.18">14800 3641 1751,'-7'-8'61,"2"1"16,2 5 9,3-5 5,0 7 2,6-5 5,3 2 2,3 0 1,7 1 2,3 2 0,3 0-6,5 2-7,1 4-4,1-1-11,4 3-5,-2 1-6,-2 3 0,-3-1-5,-3 3-6,-6-1-1,0 4-5,-5 2 3,-5-2-4,-5 5 3,-5-4-2,-5 7-6,-5-2 3,-5 5-4,-5-1-4,-4 5-7,-4-5-10,-4 1-15,5-6-27,-3-3-30,1-2-38,-1-3-47,6-1-56,3-3-66,2-5-138,2-1-120,7-4 69,2-3-130,3 0-80</inkml:trace>
  <inkml:trace contextRef="#ctx0" brushRef="#br0" timeOffset="50289.15">15435 3831 1698,'8'0'67,"-8"0"6,15 0 8,-15 0 17,15 1 24,-8-1 11,3 0 0,0 0-5,6 0-9,-2 0-12,5 0-10,2-1-6,0-3-11,1 0-8,3-2-8,0 1-9,1 1-13,-3-4-10,1 3-3,-3-2-6,0-4-6,-7 4-3,-1-3-1,-6 0-3,3 2-3,-7 0 3,-1-1-7,-7 2 1,0-1-2,-10 5 1,0-3 2,-5 4 5,-3 2-3,-3 0 7,1 4 5,-2 2-3,-1 1-3,3 2 1,-1 3-3,3 0 1,-1 1-1,8 0 0,-1 3 0,1-2-7,5 2 4,6-3 1,1 3-3,2-3 3,2-1-1,6-1-4,3 0-5,3 1-13,6-5-17,4 1-22,3-6-31,3 0-35,4-2-44,2-2-53,4-3-58,1 0-63,-2-5-102,3 1-207,1-2-142</inkml:trace>
  <inkml:trace contextRef="#ctx0" brushRef="#br0" timeOffset="50735.61">16252 3652 1728,'0'-6'15,"0"6"23,-2-5 18,2 5 19,-8-3 20,8 3 15,-11 0 2,11 0 1,-17 8-4,8-4-2,-2 5-4,1 3-5,-1-3-2,1 4-7,-2 4-11,1-3-4,1 4-12,1-4-4,1 4-3,5-4-8,1 3 0,2-1-11,2 1 2,1-2-2,2 0-5,7 1-2,-2-3 2,3-1-8,6-3-4,-2 3-2,3-4-5,0-3-4,1-1-5,-2-1-3,2-3-4,1 0 1,-1 0 1,-2-3 0,2-1 2,-4-4 3,4 1-1,-2-3 8,0 1 5,-3-5 1,0-1 1,-3 1 1,-2-2 6,-2 3-2,1-1 10,-2 3 8,-2 1-2,0 0 10,1 3-6,-1-1 1,-2 2-3,0 1-11,1-1-5,-3 5-1,-2 1 2,0 0-7,0 0 1,0 0 3,7 11-3,-5-6 7,-2 3-6,0 0-1,2 1-4,-4 1 0,4 0-1,0-1-18,0 2-17,2-1-43,-2-2-41,-2 0-59,2-1-70,2-3-74,-2-1-175,2-1-45,-4-2 43,0 0-175,0 0-155</inkml:trace>
  <inkml:trace contextRef="#ctx0" brushRef="#br0" timeOffset="50903.63">16633 3507 2019,'-2'-12'96,"-2"2"11,0 5 9,4-1-5,-2 0-8,2 3-16,0 3-17,-2-6-25,2 6-36,0 0-44,0 0-57,0 0-53,12 12-49,-3-7-66,1 1-120,8 0-184,-4 1-65</inkml:trace>
  <inkml:trace contextRef="#ctx0" brushRef="#br0" timeOffset="51476.29">16966 3637 1608,'7'5'30,"-1"-1"23,0 2 31,0 1 26,-1-2 20,3 3 8,-1 7 3,1-4 7,2 0-4,-2 2-9,5 4-10,-1 0-13,-2 1-5,0-4-12,-2 3-10,2-2-9,-3-3-3,2-1-2,-2 2-12,-1-3-7,-2-3 1,0 0-13,1-1-8,-1 0-6,0-3-15,-4-3-7,7 0 1,-7 0-6,0 0-1,8-11-4,-6 4-7,4-2 5,-2-1 1,6-5-1,-2 3-1,0-2 1,3 2-4,-1-1 3,3 0 0,-2 2-1,3-1 4,2 3 6,0 1 2,1 3 0,2-2 10,2 5-4,1 1 0,-4 2 3,4 4 2,1 4 2,-1 1-1,-2 1 0,0 3-2,-4 0 7,-1 3-5,-2-5 2,-2 2 3,-1-2 1,-4 3-1,0-5-5,-2 0-4,-1 1 3,-3-3 3,-3 0-7,-1 0-6,0-5-3,-2 2-8,0-5-2,6 0 3,-13 0-3,13 0 3,-13-7 5,9 5-10,0-7 3,2-2 5,2-1-7,2 0 3,4-3 1,0 0-1,6 2 1,0-2 1,0 0-2,6 1 0,-1 3 7,2 0 4,0 2 8,-3 1 9,4 3 6,-2 2-1,1-1 1,1 4 2,-6 0 0,6 0-1,-6 4-2,1-1-4,0 2 0,-2 3-1,-1 2 2,-2-2-14,-2 3-25,-2-2-32,0 1-41,-4-3-61,0 4-70,2-2-68,-1-2-141,3 1-86,3-2 40,3 1-157,5-1-131</inkml:trace>
  <inkml:trace contextRef="#ctx0" brushRef="#br0" timeOffset="51863.07">18368 3791 1800,'2'-10'87,"-2"3"24,-2-3 17,-1 1 21,-1-1 6,-2 0 4,0-1 5,-1 1-10,-1 1-10,-1 0-8,-1 1-12,-1 0-15,1 2-13,-3 0-11,0 5-10,1-2-6,-3 3-11,4 3-3,-1-2-6,-1 5-5,-2 0-5,2 2-8,1 0-10,3 1-21,0 2-3,1 0-6,4 1-11,0-2-12,2 0-9,2-1-7,0-2-7,4 1-6,2-3-3,0 2-2,2-4 0,4-1 3,0-2 7,1 0 6,2-2 5,2-1 9,-3-1 8,2 1 12,-2-2 14,1-1 11,-2 3 10,-3 0 5,1 2 1,-1-3-2,-1 2-4,-1 0-4,1 0 5,-9 2-2,17 4-4,-9 0 2,-2-1-3,3 5-2,0-2 0,-1 1 2,0 1-14,-2 0-22,4 1-31,-6-1-43,2-1-47,0 1-63,0-5-57,1 4-142,-3-4-56,3 0-175,-1-1-135</inkml:trace>
  <inkml:trace contextRef="#ctx0" brushRef="#br0" timeOffset="52282.25">18633 3474 1816,'3'-9'70,"-1"1"6,4 3-6,-2 0 0,0 4 12,-4 1 9,14 0 3,-3 1 3,2 6-4,-2 2-8,3 1-5,-2 2-11,4 3-1,-2 3-7,-1 1-5,0 0-4,0 5-6,-3-6 0,-2 5-5,-1-2-5,-2-2-11,-1 0-2,-4-1-18,0-6-11,0 2-6,-2-3-8,0-1-5,0-2-8,-4-2-4,4-3 4,2-3 4,0 0 1,0 0 8,0 0 3,-4-15 2,6 7 5,0-1 1,8-3 2,-2 1 4,2 0 4,3-1 2,4 0 1,0 1 5,2 2 3,2 1 5,1 1 8,0-1 5,0 4 8,-1 3 5,3-2 3,-4 3-2,-1 3 4,3-1-6,-6 6 0,2-1-2,-2 2-4,-4 0 6,0 0-8,-4 3-19,-1-3-35,-7 1-52,0 0-78,-4-3-89,-3 1-181,-2 0-87,1-3 53,-5 0-110,3 0-65</inkml:trace>
  <inkml:trace contextRef="#ctx0" brushRef="#br0" timeOffset="52436.24">19018 3432 1636,'-8'-15'121,"3"2"9,1 4 2,2-2 0,0 4-1,-1 1-10,1 2-18,2 4-22,0-7-47,0 7-51,0 0-68,9-2-69,-9 2-130,0 0-155,21 6-120,-11-3-60</inkml:trace>
  <inkml:trace contextRef="#ctx0" brushRef="#br0" timeOffset="52998.34">19626 3520 1827,'0'0'142,"6"-3"5,-6 3 5,0 0 3,0 0 5,0 0 0,0 0-11,0 0-14,0 0-16,0 0-12,-35 5-10,28 1-6,1 0-10,-5 1-11,0 2-6,3-1-14,-1 2-9,3-3-16,0 1-17,2 1-15,-3-3-9,4 2-11,-1-1-7,2-2-1,2-5-8,6 8-7,2-5-3,-8-3-1,12 0 2,-12 0 1,18-4 2,-4 0 4,-3 0 4,1-1 6,2-1 0,2 0 1,0 2 5,-1-1 7,5 1 7,-4 0 10,4 2 10,-4 2 7,3 0 3,3 2 2,-4 2 1,2 0-2,-1 1 2,-2 3-1,-1 0-3,-1-2 3,0 5-4,-2-2-3,-1-1-1,0-1-7,-2-1-7,-4 2 0,2-3-3,-3 0 0,-1-2-5,-4-3-6,4 1-3,-4-1 2,0 0 0,0 0 3,0 0 5,0 0-3,-6-18 3,6 10 4,0-1-2,4 0 0,-2-2 1,7 1-2,2-2 4,1 3 3,1-3 6,2 4 9,2-1 10,-1 3 8,4 1 7,-2 3 9,4-1 12,-1 3 6,3 3 9,0 2-2,0 0-5,-3 2-8,0 0 1,-4 3-9,-4-1-2,2 1-4,-3 1-5,-1 1-15,-4 0-33,-1-3-39,-4 0-62,-4 0-94,2-3-84,-4 1-201,2-1-21,-5-5 61,7-1-117,0 0-69</inkml:trace>
  <inkml:trace contextRef="#ctx0" brushRef="#br0" timeOffset="53151.87">20642 3250 1614,'5'-13'92,"-1"1"6,-2 3-3,0 0-3,0 2-6,0 2-14,2-2-11,-2 4-27,-2 3-44,0 0-54,14 2-58,-14-2-93,4 8-409,-2-3-121</inkml:trace>
  <inkml:trace contextRef="#ctx0" brushRef="#br0" timeOffset="53336.25">20805 3507 1762,'5'6'100,"1"-2"14,-2-1-1,0 1 1,1 0 1,-3 2 2,2-3-4,2 3-9,-5 1-8,4 1-5,-1 0-21,2 1-26,-2 1-47,-3 0-56,2 1-72,1-1-65,-4-5-135,0 5-123,0 0-151,0-5-105</inkml:trace>
  <inkml:trace contextRef="#ctx0" brushRef="#br0" timeOffset="53774.66">21095 3505 1708,'8'0'20,"1"0"24,-9 0 17,15 5 28,-9-1 25,3 2 15,-3 0 4,4 2 1,0 1-4,-5 3-4,2-1-5,1 0-15,-1 3-5,-1-1-13,-1 0 1,1 1-20,-2-3-8,-2 2-3,1-1-5,-1 0-4,-1-3-12,-1 1-7,-1-3-11,1-2-5,-2 1-6,-3-2-8,5-4 1,0 0-4,0 0-1,0 0 4,-10-13-2,7 4-3,1-1 1,4-4 0,-2 1 2,3-2 2,1 0-3,2-3-3,1 1 3,3 1 0,0-1-1,4 4 0,-4 0 8,5 4-2,0-1 11,0 2 3,1 5 3,2-2 13,-2 3 8,3 2 6,-2 2 9,2 3 10,-1 1 3,-2 1-1,6 3-6,-6 1-2,3-2-9,-2 4-2,-4-1-4,-3 0-2,2 1-23,-7-1-28,4 0-34,-5-2-45,-2 0-53,0-1-75,-2-1-81,0-2-145,-2-1-90,0 0 40,2-5-200,0 0-187</inkml:trace>
  <inkml:trace contextRef="#ctx0" brushRef="#br0" timeOffset="54480.88">21999 3391 1961,'-3'-7'56,"3"7"17,0-7 7,3 1 11,0 1 10,3 1 9,3-2 1,-1 0-4,7-1-4,-2 2-17,3-2-7,4 2-5,1-2-11,0-2-3,0 2-8,2-2-3,-1-1-8,-2-1-2,4-2-8,-5 3-6,-2-2 0,0-1-2,-4-2-8,2 3 0,-7 1-4,2-1 3,-3 1-2,-1 3-5,-1 3-2,-5-2-5,2 5 3,-2 2-5,0 0 2,0 0-2,0 0-3,-9 22 3,6-7 0,3 3 2,0 2 2,0 3-3,3 5 4,-3 3 0,5 5 1,-3 3 0,2 3-2,-2-3 6,1 4 7,-3-4-8,0 4 6,0-6-3,-1-4-2,-1-2-3,0-2-2,-2-2 2,2-4-6,-3-4 7,2-2 1,0-1-2,0-7-2,-2-1 1,4-3-2,-3-2-3,4-3 7,0 0-2,0 0-4,-6-17 0,6 7 1,2-2 1,2-3-2,0-2-4,5 0 3,-1-2 2,1-1-2,1 2-1,3 0 2,0 1 0,2 1-4,-1 1-1,2 5 3,-2 0-2,3 2 0,2 2 6,-2 1-2,2 3 5,0 0-2,0 4-1,1 2 3,-4-1 4,4 5-2,-6 1 0,1-1-5,0 6 4,0-1 0,-5 4 6,-3-4-7,3 2 6,-5 1-1,-1-1-1,-3-1-7,-1 1-2,-1-4 0,-1 0-7,-2-1-2,1 1-4,-2-3 0,-1 2-4,2-7 3,-1 1 1,5-4-2,0 0 4,0 0 3,-7-12 1,4 5 2,6-3 0,-1-1 3,2-2 0,0-2-1,3-4-10,6-1-23,-1-1-32,0 0-23,1 3-31,0 1-44,-2 1-45,-3 3-111,0 1-182,2 1 68,-2 0-109,0 4-48</inkml:trace>
  <inkml:trace contextRef="#ctx0" brushRef="#br0" timeOffset="55234.16">22953 3633 1481,'7'5'5,"0"1"23,2 0 25,0-3 18,1 1 17,2-2 10,1 0-1,2-2-3,4 0-6,1-2 0,0 0-3,2-2-4,-1 1-3,5-3-5,-6 0-3,4-1-3,-3-3 3,0 2-3,-2-3-6,-4 4-2,0-3-3,-5 0-2,1 1-13,-8 1-4,1 0-4,-4 3-7,-5-1 0,-1 1-7,-3 1 1,-1 4-7,-3 0 2,0 1-3,-1 3-3,-1 2 2,2-1-2,-2 4 0,3-1 1,-2 3-6,4-2 2,2 3-3,2-1 4,1 1-1,1-1-2,6 2-1,0-3-3,5 1-5,3-2-11,0 0-6,8-1-1,5 1-1,0-2-1,4-3 0,5 0 2,1-3 4,3-1 2,-1 0 1,-1-1 3,-2-3 15,-2-2 11,-5-1 6,1-2 1,-4-1 5,-2 0 5,-4 2 3,-3-1 1,-2 0-3,-7 1-2,-2-1-1,-4 1-8,-2 1 1,-2 2-5,-3-1-4,0 0-1,1 5-2,0-3 0,-3 2-2,2 2-5,9 0 0,-14 0-5,14 0-3,-11 0 1,11 0 0,-6 2 3,6-2 2,0 0-5,0 0 4,11 9 5,-5-7-1,4 0 2,1-2 4,0 4 5,-1-2 0,1 1 0,-1 0-4,1 2 4,0-1 0,0 4 0,0 1 9,1 3 0,-2-1 5,-3 0 1,1 6 13,0 3 1,-1 3 12,-1 0-2,0 1-1,1 2 2,-1 1-3,0 1-3,0 1-6,2 0-5,-2-2-2,-2-5 0,2 2-6,-2-5 0,2-2 1,-4-2 28,5-3 20,-3-4-3,1-3 1,-1-1-1,2-2-2,-6-2-1,0 0-9,15-14-7,-9 5-5,-2-3-5,3-3-6,0-2-3,-1-5-18,4-2-24,-2-2-38,1-2-54,2-1-55,-5-5-58,0 4-68,1-2-64,-1-2-119,-2-3-129,0 4 53,1 0-283,2 5-306</inkml:trace>
  <inkml:trace contextRef="#ctx0" brushRef="#br0" timeOffset="55492.28">24145 3125 2248,'4'-7'-2,"0"-1"25,0 3 26,0-1 30,6 1 20,-2 0 17,4 5 14,5 3 9,-1 1 1,8 7-3,3 6-1,2 1 0,4 11 12,-1 5-1,9 14-6,-3 2-7,-10-4-13,-10-3-19,-7 4-6,-7-2-12,-7-1-33,-15 20-54,-14 1-59,-14-9-87,-13-3-120,-14-6-201,-16-2-115,-12-4 76,-8-2-310,-4-2-305</inkml:trace>
  <inkml:trace contextRef="#ctx0" brushRef="#br0" timeOffset="58438.29">4313 4217 2123,'-3'-3'-83,"3"3"14,-4-5 12,0 0 11,4 5 8,-5-4 20,5 4 4,-5-4 13,5 4 1,-12 0 9,12 0 2,-10 13 5,4 2 11,-1 2 13,2 6 4,0 9 10,-2 5 5,3 5-3,0 8-1,2 5-5,-1 4-3,3 4-4,-1 21-1,1 4-4,1 0-6,-1-5 1,-1 1-7,1-16-8,-2-12-9,0-3-5,-1-11-6,3-4-11,-3-7-6,3-2-6,-1-11-31,1-4-29,0-3-29,0-5-8,1-5-10,-1-1-24,0 0-101,0-21-263,0 9-25</inkml:trace>
  <inkml:trace contextRef="#ctx0" brushRef="#br0" timeOffset="59650.15">4227 4241 1357,'-3'-8'-55,"-2"0"15,1 0 6,0 0 12,2 3 22,-2-1 14,0 0 15,2 3 13,-1-3 3,1 3 4,2 3-5,-5-6 2,1 2 4,4 4 1,-2-7-1,2 7 2,-2-4-4,2 4 1,0 0-4,0 0 6,0-6 5,0 6 1,0 0 2,20-4-1,-8 1-3,5 0-7,9-1 0,3-3-5,11-1-3,12 1 1,23-10 0,10-1-3,4-5 1,6-1-6,5-1 0,6-4-4,4 4 1,3-1-1,5 2-4,-4 2-2,-6 4-2,-4 0-1,-5 2-3,-3 4-1,-10 0-2,-1 0-4,-19 4 2,-11 1-1,-12 3-4,1-2 2,-10 3-2,-4-1 2,-3 0 1,1 3-1,-10-2 5,2 2 3,-2-1 0,-6-1 3,4 2-3,-3-1-1,-3 2-4,0-2 3,2 2-3,-4-3-3,0 3 1,1 0-3,-9 0-1,13 0 0,-13 0-3,11 0-2,-11 0-1,11 0 1,-11 0-2,7 0 0,-3 5 3,0 1 1,-2 1-4,4 4 6,-4 3-2,2 6-1,0 4-2,-2 5 2,0 8-2,-2 6 4,0 3 0,-2 9-4,-3 6 5,4-1-1,-3 18 1,-2-11 0,4-10-3,0 2 2,0-2 0,2 1 2,0-1-2,0 0 0,0 2 4,0-4-5,2 1 3,-2-11-1,0 1-3,-2-4 5,2-2-4,-2-2 3,0-8-3,2-1-1,-4-2 1,2-6-4,-1-1 6,3-3-3,0 1-2,-1-3 6,-1-3-4,0 1 1,0-4-2,-5 3 2,3-3-4,-2-1 0,0-1 0,1-1 1,-2 1-2,1 0 2,-2-2-1,2-1 0,-4 0 0,1 0 1,2-1 1,-3 1-3,1-2 1,-5 2 0,2 0-1,-2 0 0,-2-1 1,-2-1 1,-3 3-1,-3 2 0,-4 1 0,1-3-1,-14 7 0,-4 2 1,-8-2-1,-17 8 3,-5-2-2,0 2 0,-2 0-1,-6-1 1,-3 5 10,-3-4-7,-6 1 6,-3-1-4,0 0 2,-3-3 1,4 2 2,-1-3 1,5-1-5,6-4 2,19 0-2,13-4 1,7-5 0,3 5-2,7-6 0,4 4 7,4-3-3,3 1 3,3-3-4,4 2 3,0-2-3,5 2 1,1-2 6,1 2 0,0-2 3,3 0 2,-1 0 4,-1 2 2,5-2-2,7 0-2,-15-2-3,15 2 0,-10-2-1,10 2-5,-11-2 2,11 2-3,-8-2 2,8 2-1,-5-1-9,5 1 3,-6-4-1,6 4 1,0 0-5,-6-2 4,6 2 1,0 0-2,0 0-3,0 0 2,0 0-4,2-8 7,-2 8 0,0 0-5,4-5 11,0 0-4,-4 5 1,6-9 0,-2-1 4,3 1 9,-2-4 7,-1-4-4,0-2 6,0-6 3,-1-6-15,0-8 1,0-4-4,-6-12-12,-1 0-4,-2-21-15,0-3-18,-1 5-20,0 8-14,4 6-23,0 3-19,1 2-14,2 9-43,4 4-48,3 3-48,2 4-143,-1 5-83,-1 8-144,1 4-130</inkml:trace>
  <inkml:trace contextRef="#ctx0" brushRef="#br0" timeOffset="60396.19">2245 5248 1662,'0'0'-43,"0"0"-3,-4 4 4,4-4 3,0 0 1,-4 4 26,4-4 9,0 0 14,0 0 18,0 0 4,13 3 13,-4-1 10,-1-2 6,5 0 10,6 2 6,0-4 3,9 0-1,5-1 5,9-3 1,14-3-11,28-4 1,16-2-2,6-5-8,8 5-9,4-5-3,1 3-6,-4 0-3,-5 2-4,-6 1-5,-7-1-5,-8 4-1,-7 0-7,-18 2-10,-11-2-2,-11 4-4,-6 3 0,-6-2 2,-4 2-3,-1-1-11,-6-1-13,-3 0-15,-2 1-23,-8-2-32,0 5-26,-4-3-24,-2 5-50,-6-7-81,-6 3-397,5-2-162</inkml:trace>
  <inkml:trace contextRef="#ctx0" brushRef="#br0" timeOffset="60781.06">3371 4770 1707,'-18'-4'-43,"3"2"11,3 1 20,4-3 12,-4 4 15,6-3 17,-2 3 9,8 0-4,-10-2-5,10 2 3,-7 5 11,7-5 2,0 0 5,9 9 14,3-3 5,3 1 6,6 1 2,7 2 0,7 0 0,4 2-9,5 2 0,5-1-4,4 2-6,-2 1-5,2-3-5,-3 2-6,1 3-4,-4-3 1,-5 0-6,-6 0-3,-6-2 1,-5 3 4,-5-1 0,-9 5-1,-2 0-3,-9 1-2,-6 3-3,-7 9-3,-8 5-13,-6-2-24,-15 15-31,-5-5-35,-1-3-46,0 0-47,9-11-45,3-5-90,6-8-161,2-2-168,5-3-130</inkml:trace>
  <inkml:trace contextRef="#ctx0" brushRef="#br0" timeOffset="61636.2">6689 4497 1711,'-4'2'-31,"-3"0"8,7-2 2,0 0 15,-12 4 12,12-4 17,-3 2 9,3-2 5,-4 4 5,4-4 1,0 0-2,-6 1 0,6-1 2,0 0-3,0 0 2,-5 6 4,5-6 2,0 0 4,-2 3-1,2-3 3,0 0-2,-4 5-2,4-5 0,0 0 0,0 0-1,-4 3 0,4-3-1,-2 5-1,2-5-3,0 0-4,0 0-3,0 0-3,0 0-5,0 0 2,0 0 4,10 5-1,-1-3-1,1-2-1,8 0-5,4-2 5,9 1 5,15-5 2,39-8-1,6 1 2,12-4 0,10-4-2,6-3-3,-3 4 3,-4-3-4,-6 2-2,-13 4-4,-6-3 0,-11 6-3,-19 3-2,-13 1 0,-9 2-5,-5 2 1,-6 1 3,0-1-3,-5 3 8,0-2 0,-4 3-7,-1-3-1,-2 2-18,-4 0-11,-2 1-22,0-2-28,-1 2-29,-5 2-32,4-3-34,-4 3-42,4-4-38,-4 4-86,-4-5-146,4 5 22,-4-8-104,-1 4-50</inkml:trace>
  <inkml:trace contextRef="#ctx0" brushRef="#br0" timeOffset="61983.05">7932 4082 1547,'-9'-2'43,"3"0"19,-2 0 8,0 0 5,8 2 13,-10-1 8,10 1-1,-6-2-5,6 2 1,0 0 8,0 0 7,0 0 3,0 0 0,34 7 0,-15-3 3,3-1 3,5 3-3,0-2 6,0 1-9,3 2-3,2-1-4,-3-1-5,-1 1-9,2 2-2,0 1-6,-5-1-2,1-1-3,-4 3-4,0-1-5,-4 3-2,-3-3 0,-3 1-6,-2 2 2,-7 5-6,-3-2-5,-3 2-2,-5 2-12,-8 2-36,-4 5-54,-8 3-57,-5-3-72,-23 13-99,-7-3-116,-3-2-195,-8-3 65,-2-3 69,-3 1-227,3-4-180</inkml:trace>
  <inkml:trace contextRef="#ctx0" brushRef="#br0" timeOffset="63227.12">5071 4505 1867,'-3'-8'-11,"1"0"13,2 3 11,-2-2 14,0 1 13,0 1 15,0-2 10,0 4 5,0-3 1,2 6-4,-2-8 3,2 8-4,-2-6 2,0 2 3,2 4-2,0 0 2,-2-5-4,2 5-10,0 0-4,0 0-3,0 0-2,0 0 5,0 0 10,-4 22 6,4-8 4,-3 5-1,3 4 9,0 8-8,0 0-4,0 1-8,0 7 4,-2 3-13,2 0 1,0 0-9,0 3-2,2-4-7,-4 1-1,4-4-6,-4-6-7,4 1-9,-2-7-13,0 2-9,0-6-11,3-3-16,-3-2-14,0 0-14,0-3-14,0-3-11,0-2-31,0 0-40,-3-4-37,3-2-38,0-3-58,0 0-125,0 0-54,-13-10-105,9 3-80</inkml:trace>
  <inkml:trace contextRef="#ctx0" brushRef="#br0" timeOffset="63883.97">4769 4890 1573,'-6'-8'-31,"0"3"22,0-2 26,0 0 26,2-1 24,-3 1 18,1 1 11,1-1 4,1 1 6,0-2 3,0 3 6,0-2-3,-1 2 2,3 0-3,0-2-7,0 4-5,2 3-11,-4-8-2,1 5-12,3 3-7,-1-6 2,1 6-5,0 0 8,0 0 12,23 13-1,-13-3 2,3 2 3,4 2-2,0 1-11,4 6-4,-1 2-8,3 2-1,-3 2-6,4 0-8,-5-3 0,2 3-2,-2-1-4,-1-3-4,-2 2-2,-1-5 0,-2 0-7,-1-3-1,-1 0-2,-1-3-3,-1-2-2,0 0 0,-3-2-2,0 0-1,0-3 1,-1 0-1,1 1 2,-1-1 7,-1-2-3,0 1 0,-2-3 2,2 1 0,-2 0 3,3 0 2,-3-1 0,-2-3 0,4 4-1,-4-4 1,4 5-1,-4-5 1,0 0-6,0 0-2,0 0-4,0 0 0,0 0-2,0 0-1,10-10-2,-10 10-2,3-6-1,-3 6-2,0 0 0,2-6-2,-2 6-1,0 0 0,2-7-4,-2 7-2,3-4 3,-3 4-2,0 0-1,2-4 2,-2 4 0,0 0-4,2-5 1,-2 5 5,4-6-2,-2 1 1,0 0-1,2 0 2,-3-2-2,4-2 0,0-2 1,3-3-3,1-5 0,-1-3 1,7-5 1,0-4-15,4-7-17,2-4-35,11-11-33,4 2-37,2-3-41,0 7-75,7 3-93,-12 10-195,-5 8-69,-6 3 89,-8 7-310,0 1-316</inkml:trace>
  <inkml:trace contextRef="#ctx0" brushRef="#br0" timeOffset="69893.1">5915 4602 1460,'0'0'-34,"12"0"13,-12 0 16,8-2 17,-8 2 8,0 0 14,8 0 4,-8 0-2,0 0-2,0 0 1,0 0 2,9 6 6,-9-6 2,-3 5 3,3-5 1,-6 10 5,0-6-4,0 1 3,-1 0-1,0-2-2,1 4-3,-2-6-1,-1 3 6,1 0 3,2-2-4,-3-2-4,9 0-2,-15-2-4,9-2-7,-2-1-5,4-2 0,-3-1-3,2-1-5,2-1-1,0-1-2,1 0-2,2-1-4,0 2 0,2-1-5,1 0 1,5 0-1,1-2-2,-1 4 1,2 2 0,3-1 0,-2 3-3,1 1 5,1 2 2,3 4-1,-2-1 2,3 6 1,0 1 4,2 2 1,-3 4 0,4 1 0,-6 2 0,0 3 3,-2-1 5,-4 3-2,-1 2 5,-5-2-3,-2 2 4,-2 2-4,-5 0-2,-3 5 0,-3-5-2,-4 3-2,1-3-5,-4 1 2,1-4 0,-2 2-5,0-2 7,-3-2-9,5-7-1,3 1 1,-4-4 1,5-2-2,-2-1-2,3-3 1,-1 1 0,1-4-5,4-2 4,0-2 9,0-2-2,4 0-1,-1-1-2,-1-3-1,7 1 1,1-1-4,1-3-2,2 2 4,4-3-6,2-2 1,1 3 1,1 0 3,3-2 2,0 4-4,2 0 7,1 1 2,0 3 2,2-1 2,0 2 1,2 2 4,3 2 2,-1 0-3,0 2 4,4 0-4,3 2 4,-2 2 4,-1-1-8,1-1 3,2 4-1,-3-3-4,2 2-5,1-4-4,0 2-22,2 0-32,0-3-49,-1-4-58,3 2-77,0-3-138,-2-2-154,-3 0 54,-2-4-180,0 0-142</inkml:trace>
  <inkml:trace contextRef="#ctx0" brushRef="#br0" timeOffset="75378.88">7726 5016 1876,'4'-6'30,"-4"6"-4,0 0-1,0 0-7,0 0 4,0 0 10,9 11 11,-8-3 11,7 5 8,-2 4 2,2 4 1,3 3-2,2 8-2,-1-1-4,3 1-3,0 2-5,-2 0-2,3 6-1,-2-8-3,-2 3-3,1-5-1,0-1-3,-5-5 0,3 0-6,-3-4-1,-3-5-3,2 2 4,-2-3 8,2-2 7,-3-5-1,0 1-4,-2-4-1,-2-4-7,1 1-3,-1-1-3,0 0-1,-7-15-5,1 8-1,-6-3-2,0 1-1,-5-4-2,-4 6-4,-2-2 1,-3 3-5,-1 4 3,1 0-1,-2 6 2,-1 2 3,1 1-1,-4 5-3,5 2 1,0 3 1,1-1-7,7 2 4,5 1-1,-2-2 1,6 3 0,4-3-1,1-3-5,3 1 3,4-3 4,5 2-3,1-5-2,2-1 3,4-1-3,2-2-10,2-5 11,-2 0-6,3 0-2,-1-3 2,-1-3 2,2 1 0,-1-3-1,-4-1-4,4-3 4,-3 0 4,-3-1-5,0 2 4,-2-2 1,-2 4 6,1-4 1,-3 6 2,0-1 5,1 1-11,-3 1-1,3 2 3,-3 3-3,-4 1 2,0 0 1,0 0 1,16 7-3,-12-3 4,4 2-2,0-1 1,-2 1 1,2-1-4,3 1 5,0 1-2,1-2 0,3-1-2,3-2-1,-3-1 2,5-1-2,0-1-1,1-3 0,4-3 1,-2 0-3,0-1 0,0-1 3,-1-4 0,1 0-7,-4 0 0,0-5-5,-4 1 4,0-2-4,-5 0 0,1-2 3,-4 1 1,-1 1 0,-2 2 0,-2 1-6,0 0 3,-2 4 7,0-1-3,-4 2 0,2 4-2,-2 0 8,0 6-3,4 1 3,-16 0 6,10 6 2,-2-1 1,2 6 3,-3 1-3,2 1 4,1 3-2,2-1 0,2-2-1,0 5 3,0-3-9,4 2 2,2-2-5,0-1 4,5 1-2,-1-2 2,5-4-1,-1 2-2,4-4 1,2-1 2,0-2-3,2-4 2,1 0-6,1 0-6,-1-4-6,3-2-7,0-1-8,0-5-2,-3 0 3,1-3-7,-4-1 3,4-4 1,-6 1 2,0-3 4,-2 2 4,-3 1 1,-3-1 6,1 5 7,-2 2 5,-1 2 0,-1 0 5,0 2-11,-1 4 3,0 1 4,-4 4 4,0 0-2,0 0 4,11 11-3,-6-4 0,-1 0 1,2 3-4,0-1 5,0-2 2,1 6-7,1-5 1,1 1 1,0-2 2,1-2 0,-2-1 0,4 0-7,0-4 2,-2 0 8,1 0-10,2-4 4,-2 0-5,1-1 3,-2 1 4,0 1-6,0-4-6,-2 5 4,0-2-2,1 3 6,0-2-4,-1 3-2,-8 0 3,15 4-4,-7-1 4,0 0-23,2 4-20,-2-4-39,-4 2-56,2-1-74,0 0-72,-5 0-161,-1-2-63,0-2 41,0 0-168,0 0-130</inkml:trace>
  <inkml:trace contextRef="#ctx0" brushRef="#br0" timeOffset="75535.75">8845 5069 1873,'-12'-13'109,"4"3"-3,0-2-11,0 5-11,4 1-8,-3 1-9,3-1-7,-1 0-22,1 2-42,2-1-57,2 5-52,-2-7-30,2 7-45,0 0-102,0 0-292,0 0-81</inkml:trace>
  <inkml:trace contextRef="#ctx0" brushRef="#br0" timeOffset="76058.33">8935 5117 1689,'15'15'31,"-2"-4"20,-2 0 21,0 0 17,0-4 20,0 0 6,1-1 10,-2 0-6,2-2-3,1 0-11,2-1-13,0-3-6,-1 2-11,4-4-6,-2-1-4,2-1-16,1-2 0,-2-1-4,6-3-7,-2 0-1,-2-3-1,-1 2-7,1-3 1,-1 1-2,-1-1 0,-2 1 4,-3 4 4,-1-3 9,-3 5-5,3 0-2,-2 0-4,-3 1-7,0 1 6,0 3-18,2 0 5,-8 2 0,12 4-6,-8-1 3,2 1-1,0 2-8,1 0 3,2 0 0,-3 1 2,2-3 0,1 2 5,1-1-1,1 1 1,0-4-7,1 2 2,1-4 0,4 0 1,-3-2-2,3-2-1,3-3 19,-4 1-7,1-4-1,1 3-2,-2-5 0,2-1-1,-4 0-5,1 0 0,-2-4-4,-5 2 6,1 1-7,-3-3 3,-4 2-2,0-1 0,-2 3 1,0-1 2,-4 3 0,2 2-5,-4 2 3,-1-2 0,1 4 1,-2 2-1,-4 1 1,12 2 5,-18 5-2,10 0 2,-2-1-6,4 1 7,0 5-1,4-3 3,0 3-1,4 0 6,0 1-2,6-1 3,6-1-1,0-1-3,6-3-2,5 0-8,7-3-30,2-2-37,8-4-60,1-2-73,13-1-106,-3-5-178,-2 0-88,-5 1 44,-5 0-282,-3-3-287</inkml:trace>
  <inkml:trace contextRef="#ctx0" brushRef="#br0" timeOffset="76180.29">10702 4700 2215,'10'0'49,"-10"0"2,9 0-6,-9 0-7,0 0-4,10-2-11,-10 2-34,5-2-56,-5 2-79,0 0-160,4-5-349,-4 5-151</inkml:trace>
  <inkml:trace contextRef="#ctx0" brushRef="#br0" timeOffset="76976.35">1757 6263 1764,'-7'-3'-45,"-3"-1"2,-1 2 8,2 4 12,9-2 22,-18 4 10,5 3 10,1 1 7,1 1 2,0 2 1,3 1 1,-1 2 0,0-3-5,5 2 1,0 0 2,0-1 0,4 2 5,0-5 10,4 2 10,2 1 6,5-3 4,2-1 5,1 1 3,6 1-3,2-3-1,5 3-4,-4 0-2,4-3-5,1 3-8,-1-1-2,-3 3-4,-1-3-5,-2 2-3,-4 1-1,-5 2-10,-2-2-17,-4 3-31,-6-2-36,-2 2-44,-2 0-40,-4 0-33,-2-3-53,-2 1-117,-8-4-256,3-1-104</inkml:trace>
  <inkml:trace contextRef="#ctx0" brushRef="#br0" timeOffset="77128.43">1602 6416 1714,'4'-16'8,"-2"1"5,5 0 5,-1 0 1,2-2 6,4 0-2,-2 3-2,0-1-8,3 0-13,2-1-24,0 4-22,1-1-26,4 2-21,0 0-36,-4 3-74,5-1-235,-2-2 53</inkml:trace>
  <inkml:trace contextRef="#ctx0" brushRef="#br0" timeOffset="77467.41">2081 6140 1238,'0'0'23,"6"2"10,-6-2 14,4 5 16,-4-5 13,0 7 13,0 1 6,-3 1 5,3-1 2,0 6 2,0-1 0,0 6-1,0-2-3,3 2-3,-1 2-5,3-1-7,-1 2-11,2-1-6,0 2-6,3-4-8,0 0-3,-2-4-3,4-1-4,-2-3-4,1-1 1,3-3 1,0-4-3,-1-3-2,4-3-1,-4-1-2,5-3-3,-4-3-4,2-4 4,-1-1-10,-1 1-1,-4-6-1,-1 6-2,-4-6-8,-3 1-6,-1 0-10,-1 2-9,-3 0-6,-2 2-5,-2 3-10,-6 2-15,0 6-12,-3-3-18,-3 7-8,2 0-17,-2 4-20,4-1-17,-3 6-17,4-1-23,-3-3-38,7 2-107,-1-1-259,4 0-88</inkml:trace>
  <inkml:trace contextRef="#ctx0" brushRef="#br0" timeOffset="77882.22">2524 6075 1675,'0'-5'20,"0"5"3,-3-10 8,1 5 12,2 5 25,-5-7 19,3 3 1,2 4-1,0 0-14,-6-2-7,6 2-3,0 0 0,-6 11-2,2-2 1,2-1 0,0 3-3,-1-2-1,3 4-4,0 0-3,3 1-6,-1 3-1,2-2-4,0 2-3,0-1-2,2-5-5,1 3-2,2-5 3,-1 1 2,2-4-1,-1-2 2,2-4-1,-3 0-2,3 0-1,1-7-6,1-1 0,-2 1 1,-2-6-5,1 2 0,0-4-7,-3-2 5,-1-1-5,-2-2-2,-4 3-2,0-5 2,-2 3-4,-2-1-1,-4 3 0,-1 4-4,-2 2-10,1 1-7,-5 5-14,0 3-16,0 0-15,-2 4-24,0 1-23,3 4-31,0 0-35,2 0-27,2 1-31,-1-1-102,5 1-120,1-2-95,5-3-50</inkml:trace>
  <inkml:trace contextRef="#ctx0" brushRef="#br0" timeOffset="78244.05">2791 5874 1591,'4'-5'28,"-4"1"4,0 4 5,-5-8 18,5 8 24,-6-7 12,3 3 2,3 4-4,-8-4-12,8 4-5,-6-1-9,6 1-8,0 0-4,-11 0-7,11 0-4,0 0-4,0 0-5,-10-2 1,10 2-1,0 0 5,0 0 7,0 0 6,-11 0 3,11 0 1,0 0 0,-5-4-7,5 4-3,0 0-3,-4-5-8,4 5-3,0 0-5,-6-2-1,6 2-1,-2-5-2,2 5-1,0 0-4,-2-5-2,2 5 0,0 0 0,0 0-5,0 0-6,-5-5-6,5 5-5,0 0-9,0 0-4,0 0-12,0 0-5,0 0-11,0 0-19,0 0-16,0 0-34,0 0-30,0 0-25,0 0-40,0 0-116,0 0-337,0 0-161</inkml:trace>
  <inkml:trace contextRef="#ctx0" brushRef="#br0" timeOffset="78894.17">3250 6339 1705,'0'0'-86,"21"-3"13,-21 3 10,0 0 6,0 0 8,9-2 14,-9 2-4,6-2 6,-6 2-3,0 0-6,10-4-13,-10 4-28,6-4-77,-5 2-144,4-1 178</inkml:trace>
  <inkml:trace contextRef="#ctx0" brushRef="#br0" timeOffset="79854.96">8685 3901 946,'-4'-6'137,"2"3"-1,0-3 5,-1 0 1,2 1 10,-1-2 17,0 2 5,0 0 0,2-2-5,0 7-17,-3-9-7,3 5-17,0 4-8,0 0-13,0-7-13,0 7-5,0 0-14,0 0-2,0 0 6,0 0 4,15 19-2,-6-6 2,-3 2-7,4 4 1,1 2-7,0 0-5,-1 2-5,2 2-3,0 0-12,0 1 2,-3-1-9,2 0-23,-3-2-28,3 0-32,-3-1-28,0 0-32,-2-5-39,2-3-34,-4 2-34,2-3-24,-2-1-29,0-5-76,0-1-92,1-2-30,-5-4-112,6 0-77</inkml:trace>
  <inkml:trace contextRef="#ctx0" brushRef="#br0" timeOffset="80541.85">9162 3859 1521,'0'0'-36,"0"0"19,-23 1 13,23-1 21,-7-1 24,7 1 22,-6-3 16,6 3 7,-8-6 5,6 2 2,-2-2 7,-1 0-4,1 1-1,2-1-3,-1-1-10,3 1-3,-2-2-9,4 1-11,1 0-2,1-2-6,1 1-3,1 1 1,2 2-6,0-4-1,6 1-3,-4 5-3,0-1-3,3 1-4,0 1-1,-2 2 0,1 4-3,3-1 1,-2 5 3,-3 0-4,1 5 2,-1 0 0,-3 3-1,-2 2-3,3 1 3,-6 0-3,-2 3-5,0-2 2,-4 3-3,-3 2 0,1-2-3,-6 2 4,5-2-4,-7-3 5,3 0-7,-1-4 2,0 1-1,4-2-4,-3-4 9,0-2-5,1-1-5,1-4-2,3-1 0,-2-1-5,1-2 0,7 0-3,-9-9-3,7 5 4,0-3 0,2-1-3,2-1 1,0 2 1,2 2 3,1-3-2,4 1 5,-1 1 1,0-2 1,5 5 6,2-3 3,2 2 5,-2 3 4,5-2 7,0 3 0,0 0-2,0 3-1,1-2 5,-2 3-9,0 0-2,1-1 4,-2 3-8,0-1-3,-2 1 4,2-2-6,-4 2-4,1 1 12,0-5-7,-2 5-9,-1-4-11,-1 1-21,-2-2-13,-1 2-22,0-4-27,3 0-42,-4 0-47,5-2-45,-4-2-52,1-3-119,-1 0-108,0-2 51,2-4-98,-5-1-51</inkml:trace>
  <inkml:trace contextRef="#ctx0" brushRef="#br0" timeOffset="80992.46">9772 3714 1530,'0'-5'41,"0"-1"8,0 6 2,-2-7 5,0 3 12,2 4 11,-2-8 8,2 8 1,0-5-4,0 5-7,0 0-6,-2-7-6,2 7-5,0 0-5,-3-5-8,3 5 1,0 0-2,0 0-3,-2-6-2,2 6-3,0 0-3,0 0-1,0 0-2,0 0-1,0 0 0,0-6-2,0 6 1,0 0-1,0 0-3,0 0-3,0 0-3,0 0-1,0 0-2,0 0 0,0 0-5,0 0 0,0 0-1,0 0-5,2-5-5,-2 5-4,0 0-3,0 0-2,0 0-5,0 0 1,0 0-5,0 0-3,5-4-3,-5 4-6,0 0-1,0 0-4,0 0-6,0 0-5,0 0-1,0 0-2,6-2-3,-6 2-2,0 0 1,0 0-3,9-3-4,-9 3-5,0 0 0,8 0 4,-8 0 0,0 0 4,0 0 8,8-4 4,-8 4 4,0 0 4,8 0 1,-8 0 1,0 0-19,0 0-8,8-4-28,-8 4-21,0 0-55,0 0-337,2-4-8</inkml:trace>
  <inkml:trace contextRef="#ctx0" brushRef="#br0" timeOffset="82102.22">8904 3882 1385,'-11'0'12,"11"0"14,-8 2 17,8-2 9,-7 4 15,7-4 5,-6 1 8,6-1-2,0 0-6,-8 4 0,8-4 3,-5 6 5,1-2-3,0-1 4,0 5 0,-2-1-2,-2 0-1,2-1-2,0 1-5,-2 1-1,0-2-8,-3 1 1,0 1-7,0-3-6,3 0 2,-2-1-5,-2 1-1,0-3-2,2-1-2,-3-1 4,2 0-8,0-1 1,0-3 5,1-2-4,0-1-4,-1-3-5,2-1-10,4-1 1,-1 1-1,1-1 1,3 0-9,2 1 0,0-2-3,4 4-5,-1-1 6,5-2-2,-2 4 6,1 2 1,7-2-3,1 4 4,2 2 5,0 2 2,4 4 3,1 3 7,0 5 2,0 2 5,1 6-2,3 1 7,-5 6-2,0 0 1,-2 5 7,-8 0 6,2 5-2,-11 0-4,-2 2-3,-5-1-8,-5 1 1,-3 4-3,-4-3-3,-5-2-3,2-2-3,-4-2-1,5-7 1,-2-3-3,2 0 2,1-7-3,4-2-1,0-1-4,0-6-5,-1-1-2,4-4 0,0-1-1,2-2-5,-1-3-6,5-6-2,0 1-7,5-4 3,0-1 0,5-5-5,0 3 1,5-5 1,3 2-2,1-1 4,5-2 1,5 2-1,0-2 2,3 1 5,3 6 4,2-1-1,-1 1 0,1 3-2,-4 3-1,3 2 2,-5 2-2,3 3 0,-4 1 1,1 0 2,-1 3 0,1 1-11,-1 1-18,-4 1-22,-2-2-19,3 4-29,-4-2-25,0 2-32,-4-5-36,0 3-40,0 0-38,-1-4-30,-5-1-95,2-2-131,-4-1 36,3-2-153,-2-2-135</inkml:trace>
  <inkml:trace contextRef="#ctx0" brushRef="#br0" timeOffset="82471.55">9448 3821 1832,'-2'-8'58,"0"0"7,-1 3 0,-1 0 10,-2-2 11,2 4 14,4 3 1,-10-4-5,10 4-6,0 0-5,-16 7 2,10 0-1,2 0-10,0 3 3,0 1-1,1 0-13,1 1-1,2 1-3,5 3-6,-3-2 1,4 2-3,2 0 1,3-2-7,4 1 2,-1-1 0,4-1-7,-1-1 0,1-1-2,2-1 1,0 1-5,0-2-2,1 3-3,1-2 1,-4 0 1,2-1-5,-2 0-1,1 2 9,-3-2-5,-2 0 0,0 2 3,0-1-3,-2-1-1,-1 1-1,-1 1-2,-3 0 3,-3-1 0,-2 1-6,-4 1 1,-2 1-15,-5-1-30,1 1-26,-7 0-34,1-1-38,-6-2-46,-4-3-54,-1 1-48,2-7-53,0 2-125,-7-7-74,3-2 67,-1-6-135,0-1-86</inkml:trace>
  <inkml:trace contextRef="#ctx0" brushRef="#br0" timeOffset="82618.9">9380 3821 1702,'9'-16'68,"-3"3"9,2 0 5,4 0 14,-4 2 12,6-2 7,4 1-5,-2 0-7,5-1-15,1 0-6,1 2-26,0 1-34,-2 0-51,1 2-59,1 3-60,-4-1-57,0 2-138,0 0-302,0 1-142</inkml:trace>
  <inkml:trace contextRef="#ctx0" brushRef="#br0" timeOffset="82963.69">9944 3655 1982,'0'0'91,"2"4"-4,-2-4-9,0 8 3,2-3 13,-4 2 16,2 1 9,-2 1 0,2 2-12,0 2 4,2 2-2,-2 5 0,2-4-4,2 4-6,3 2-7,-1 2-1,2-3-11,2 1-9,4-1-3,-2-1-4,3 0-9,0-3 4,4-1-13,0-3 2,0-1-2,5-3-1,-6-5-1,6 0 1,-1-4-3,5-4 7,-3-2-1,3-4 1,-1-5 0,0-4-1,-3-2-2,-5-4-2,-5-3-4,-2-2-8,-8 3-2,-4 1-4,-4-4-3,-8 4-6,-4-1-10,-10 6-14,-5 1-26,-5 7-35,-7 4-32,-3 5-32,-5 4-42,-8 4-58,5 8-64,-22 4-84,6 4-164,-1 7 6,3 3-245,0 4-271</inkml:trace>
  <inkml:trace contextRef="#ctx0" brushRef="#br0" timeOffset="83719.19">7667 6204 1995,'0'0'-94,"-2"4"23,2-4 12,0 0 10,-5 6 19,5-6 5,0 0 11,0 0 9,0 6 10,0-6 7,0 0 7,0 0 12,0 0 7,0 5 4,0-5 8,0 0 5,0 0 5,0 0 3,5 7-2,-5-7 7,0 0 1,0 0 1,2 4 5,-2-4 4,2 5-1,-2-5 1,6 5-5,-6-5-4,4 3-1,-4-3 0,7 5-5,-2-3-1,1 0-1,-6-2 3,10 3-6,-1-1 3,-1 1 2,5-3-9,1 0-5,5-3 1,7-2-11,4-1-4,9-5 2,11-7-4,22-8-6,12-3-2,7-6-1,10 1-6,8-5 6,14-3 3,5-4 0,26-8 7,-27 7 0,0 4 7,-4-1 2,-10 3-4,-4 2-5,-9 6 1,-14 4-8,-11 3 1,-16 6-13,-17 5-6,-6 5-18,-5-2-13,-5 2-11,-2 3-13,-7-2-24,-5 6-19,-2-2-16,-2 3-21,-2-1-28,-2 1-35,-4 2-45,0 0-66,4-2-145,-4 2-20,0 0-177,-8-9-137</inkml:trace>
  <inkml:trace contextRef="#ctx0" brushRef="#br0" timeOffset="87265.08">4963 6702 1762,'0'0'-25,"0"0"13,0 0 23,-13-12 22,13 12 26,-7-4 21,7 4 13,-8-5 2,8 5 6,-6-4 2,6 4 0,-4-2 0,4 2-5,-7-4-1,7 4-9,0 0-9,-4-4-6,4 4-8,0 0-8,0 0-12,0 0 0,-11 12 10,7 3-1,0 2 10,-1 10-8,-1 6-2,-2 6 6,0 11-2,-4 1-2,-5 22-7,1-3-7,-1 5-4,-2 3 0,0-3-4,2 0-6,0-3-4,2-3-17,3-11-1,1-11-11,4-7-13,-1-4-11,4-2-13,-1-7-23,1-3-20,2-5-14,0-1-18,0-5-26,2-3-44,2-5-35,0-3-30,-2-2-96,8-10-95,-3-1-177,2-4-117</inkml:trace>
  <inkml:trace contextRef="#ctx0" brushRef="#br0" timeOffset="88556.23">4879 6708 1644,'-1'-9'-56,"-1"4"21,0-1 25,0 2 14,2-1 23,0 5 19,-4-9 13,2 6 9,2 3 1,-2-7 9,2 7 4,-5-7 2,5 7 3,0-5 3,0 5-2,0 0 2,-3-6-5,3 6 2,0 0-3,-2-6-3,2 6 0,0 0-4,0 0-6,2-5-4,-2 5-4,0 0-8,0 0-7,0-6 0,0 6-7,0 0-6,0 0-2,10-4-8,-4 3 5,4-1-3,3 0-4,6 0 3,6-2-4,7 1 2,9-4 3,11-1-2,31-5 0,8-2 6,10-2-12,12-1 4,6-2-1,12-3 0,7 0-1,1 1-2,1-1-5,-7 4 3,-5-1-4,-9 4-4,-12 3 6,-8-1-4,-12 2-2,-19 5 0,-15 1-3,-10-1 2,-5 3 0,-9-1 3,-1 2-1,-4-1 1,-4 3 3,0-2 0,-4 1 2,-1 0 4,0 2-10,-2-2 0,-3 1-3,0-1 11,2 2-12,-2-2 0,-2 2-6,-8 0-2,15 2 2,-6-2-1,-3 2 4,1-1-3,-7-1 5,8 9-4,-4-6 4,0 2-4,0 2 2,-2 2 1,0 1-1,1 3-2,-3 3 3,0 2-2,-3 3 0,3 8-4,-4 3 12,2 8-8,-2 9-1,0 4 5,0 5-3,0 1 2,-5 18 0,1 4 1,1-5 4,-1 2-7,1-3 3,1-8 2,2-9 13,-2 0-2,2 1-2,-1-2-3,3-2 1,-3-2 2,1-3-7,2-8-2,-2-2 3,2-4 3,0-4-5,-2-3-2,2-4 1,-1-1-4,0-6 5,0-1 0,1 0 1,2-1-4,-3-4 0,1 0 0,0-4 1,-2 1-2,2 0 0,-2-4-2,2-1-1,-2 3 4,-1-3 0,3 2-4,-4-3 1,2 1-3,0 0-8,-1 0 4,5-4-2,-11 5-2,7-1-1,-2-2-3,-2 0-3,2 2 3,-4-1 1,1-2-1,-1 2 5,0 0-5,-2 0 8,-4 1 1,2 0-2,-8 0-1,2 0 1,-10 1 3,-7 1-1,-3 1 0,-15 1 1,-4 0 1,-23 4-7,-7 1 4,-4-2 0,-5 2-1,-6 1 0,-4-2 1,0 3 4,0-3 6,3 2-4,-1-2-1,10-1 3,2-2-1,10-1 5,17-2 3,11-3-5,12 1 6,3 1 3,10-4 5,2 1-2,5 0 3,3 0-3,2-2-3,3 0-1,2 0-2,4-2-6,1 2-1,3-4 2,-1 3-3,7 1 4,-6-5-4,6 5-3,-6-4 3,6 4 3,-4-3-5,4 3 0,0 0 2,-6-4-2,6 4 4,0 0-6,-5-4 0,5 4-3,0 0 0,0 0 3,0 0-1,0 0 3,0 0-3,0 0-2,0 0 0,0 0 3,0 0 2,0 0 0,0 0-6,17-2 1,-17 2 7,0 0-1,0 0 1,0 0 0,0 0-2,10 0 1,-10 0 5,0 0 2,0 0 2,2-4-4,-2 4-2,0 0 4,0-9 1,0 3-2,-2-1 2,0-3-2,0-2-3,0-5 2,-2-2-5,0-8 2,0-6-4,-3-7-10,0-10-10,1-3-10,2-3-19,-2-1-23,2 0-18,-3-1-26,5 0-21,-2 2-26,2 5-34,4 9-49,-2 0-64,1 3-154,-1 8-57,3 1 75,1 4-147,1 6-93</inkml:trace>
  <inkml:trace contextRef="#ctx0" brushRef="#br0" timeOffset="89158.49">6293 6995 1678,'-4'-6'9,"2"1"11,-3-1 15,-2 0 17,3-1 24,0 0 20,-2 5 7,0-5 0,1 3 0,1-1-4,-2 1-4,1 0-2,5 4-1,-5-5-4,5 5-5,-8-5-8,6 2-6,2 3-9,0 0-4,-8-2-6,8 2 5,0 0-4,-8 15 4,4-4 3,-1 4 8,1 5-4,0 5 4,1 1 0,-3 4-14,4 7 11,-2-1-7,0 4-6,1 0-2,-1 1-4,2 5-2,2-3-5,-2-2-2,-1 3-7,2-4-3,1 0-6,-2-1 0,2-9-7,0-2-14,-2 1-21,2-8-12,0-1-20,0 0-8,0-3-10,0-3-17,0-4-34,-2-3-31,2 0-23,0-3-19,0-4-15,0 0-19,0 0-33,0 0-96,-3-25-71,3 10-131,0-4-63</inkml:trace>
  <inkml:trace contextRef="#ctx0" brushRef="#br0" timeOffset="89457.3">6222 6934 1584,'-2'-12'4,"-2"1"19,2 2 25,-2-3 25,-1 2 19,2 1 21,1-1 8,-3 3 3,3-1-4,-2 1-11,2 0-2,-1 2-6,1-1-10,0 2-8,2 4-4,0 0 4,0 0-1,-19 15 1,11-1-3,-5 3-3,-4 8-4,-1 0-6,-10 5-3,-2 5-9,1-2-6,-16 10-3,1-1-8,8-9-20,4-3-11,-1-2-18,8-3-20,2-6-24,4-2-34,3-1-39,-2-3-36,8-2-31,2-3-13,3-2-26,3-5-70,2-1-90,0 0-246,15-13-137</inkml:trace>
  <inkml:trace contextRef="#ctx0" brushRef="#br0" timeOffset="89677.11">6113 6854 1837,'6'-5'40,"-1"1"11,0 0 9,0 2 17,-5 2 12,9-5 3,-5 3-6,-4 2 10,10 5 5,-2 0 8,1 5-3,4-1-1,2 7-4,1 2-1,4 2-9,3 3-8,3 2-9,1 3-6,5 1-3,-3 1-16,0-1-19,-1 1-26,-6-5-37,-1 2-50,-5-5-51,2 4-67,-4-8-48,-1 1-133,-4 0-93,-1-3-191,1-5-161</inkml:trace>
  <inkml:trace contextRef="#ctx0" brushRef="#br0" timeOffset="90162.04">6691 6996 1997,'-8'-9'46,"1"1"8,3 1 23,-3 0 23,3 0 8,0 2 0,2 1-12,-2-4-8,1 3-7,1-1-12,0-2-3,2 1-6,0 1-8,0-1-4,2-3-6,0 2-3,1-1-10,1 1 3,0-1-6,0 1-4,-1 0-1,5 0-3,-1 3 1,1-3-4,-1 2-3,2 3-3,5 3 5,-4 0-6,3 2 3,-1 4-3,3 3 2,0 7 1,-1-1 2,0 3 2,0 4-1,1 2-3,0 2 5,-2 3-4,-7-2-1,2 0 3,-4 1 2,-2 3 8,-4-1-3,-2 5-1,-6 0 0,-3 0-5,-4 3 1,-4 0-2,-1-3-5,-1-3 3,0-5 2,0-4 4,1-2-3,4-6 5,-1-2-6,4-4-2,2-6-2,1-3-4,3-3 5,2 0-2,3-3-5,4-2 3,2 1 0,5-2-8,4-1 8,1 0 2,3 0 3,7 1 8,0 0 6,4 1-7,1 2 1,3 5-2,4-2-16,0 6-22,-1 1-53,-1-1-80,9 5-102,-5-2-186,0 3-87,-7-4 51,1 3-204,2-1-175</inkml:trace>
  <inkml:trace contextRef="#ctx0" brushRef="#br0" timeOffset="95200.05">3508 7881 1555,'0'0'47,"0"0"8,4-4-7,-4 4-6,0 0 3,0 0 6,6-2 4,-6 2 6,0 0 6,0 0 0,-2 13-6,-2-5-2,0-2-1,0 0 0,-4 1-3,0 1 2,2 0-3,-2-3-3,0 1-3,-1-1 4,-1-3-8,-1 0-2,0-2-2,11 0-5,-18-6-3,8 1 0,2-4-7,2-3-2,2-3-1,4-1-4,2-1-4,0-1 1,6-2-3,4 1 0,-1 0-3,4-1 3,5 3 4,-1 3-1,-1-1 1,2 6 2,-1 4 4,0 3 3,0 4 12,0 3 10,2 10 3,-4 2 4,2 5 13,-4 7 1,-3 4-3,-5 4 3,-7 5-2,-4 7-9,-7 2 1,-10 17-10,-7-8-2,-7 4-6,-1-7 0,-4-6-9,-5-3-4,6-10 1,6-10-7,1-1-1,6-6 2,-1-1 2,6-7-9,-1-4 5,6-3-6,1-3-8,2-3 4,5-3 1,0-5-7,6-3 0,0-3-10,6-5 2,2-1 6,4-4-8,4-2 4,4 1 0,1 2 1,1 3-1,-2 3 1,2 0-3,-2 6 2,6 2 1,-3 2-1,1 7-2,0-2 4,2 4-2,3 1 6,-1 1-9,-1 4-3,3-3-7,-1 4-15,-5-1-21,5 1-29,-6-1-24,0 0-33,-4 0-27,0-3-26,-2 1-18,-3-3-11,-1 2-20,-1-5-57,-3 0-75,0-2-45,-7 2-144,8-10-63</inkml:trace>
  <inkml:trace contextRef="#ctx0" brushRef="#br0" timeOffset="95393.8">3771 8133 1478,'-4'-20'5,"1"2"24,-1 6 26,2 2 27,-3 1 20,3 1 9,2 2-2,-2 1-4,4-1-6,-2 6 6,7-7 5,-1 7 1,3 0-2,-9 0-10,23 3 4,-10 2-11,1 5-7,1 0-7,2 1-1,0 4-13,-4 1-14,2 1-19,-3 3-29,-1-2-27,-5-1-32,1 0-51,-7 3-43,0-2-40,-2-1-27,-7-1-44,-2-4-83,-1 0-313,0-2-154</inkml:trace>
  <inkml:trace contextRef="#ctx0" brushRef="#br0" timeOffset="95504.38">3745 8211 1748,'-6'-33'-45,"4"3"8,-1 1 20,6 0 17,-1 4 16,4-3 10,4-5 0,4 6 2,2-3-5,2 4-46,2 1-25,2 4-40,-3-1-57,7 0-137,-8 5-120,-1 4 86</inkml:trace>
  <inkml:trace contextRef="#ctx0" brushRef="#br0" timeOffset="95808.26">4101 7703 1295,'0'0'127,"0"0"0,0 0-1,0 0 16,-15 17 12,11-9 8,0 1 3,2 6-4,0-1-11,2 3-7,0 1-12,4 1-10,2 5-9,4 0-12,1-2-7,4 4-6,2-2-11,4-3-4,0 0-8,-1-8-2,0-2 3,4-2 1,-1-6-2,-2-1-5,7-7 0,-3 0-4,0-6-3,1-5 4,-3-3-9,-6 0-1,-4-1-2,-5-6-5,-3 0-8,-6-3-10,-3 1-16,-8 0-18,-7 1-20,-3 2-12,-2 6-21,-6 4-22,-2 3-28,2 4-36,-1 7-40,1 5-37,0 1-38,3 1-54,1 1-147,3 3-27,1 2-149,10-1-142</inkml:trace>
  <inkml:trace contextRef="#ctx0" brushRef="#br0" timeOffset="96437.59">7295 7279 1701,'-12'0'13,"12"0"9,-10 0 9,10 0 18,-8-2 27,8 2 22,0 0 5,-11-2-5,11 2-10,0 0-7,0 0-5,0 0 2,0 0 5,0 0 2,27-8 3,-11 5 1,6 1 6,11-4 5,11 0 5,11-1 0,28-5-2,1-1-6,3-2-3,4-3-9,2 1-4,2 1-4,3-2-9,0 1-6,-3 2-4,-7 1-5,-4 0-8,-21 6-7,-10-1-1,-9 2-7,-4 2-17,-8 0-10,-2 0-15,-5 3-17,-4-2-9,1 3-19,-5-3-23,-6 1-31,-3 2-41,-4-1-44,-4 2-45,4-2-33,-4 2-71,0 0-121,-16-5-4,7 0-121,0 2-91</inkml:trace>
  <inkml:trace contextRef="#ctx0" brushRef="#br0" timeOffset="96745.22">8588 6861 1652,'-12'-7'62,"0"2"15,1-2 1,4 2 19,-1 0 26,2 0 24,-3 3 24,4-2-7,1 3-9,4 1-14,-6-5-18,6 5-14,0 0 11,0 0 0,0 0 8,0 0-1,30 14-2,-12-9 0,4 6-1,3-2 2,6 0-3,4 5-3,0-3-8,1 3-6,-1 1-9,-1-2-8,-4 2-7,-1 1-6,-1 1-9,-10-2-4,0 3-1,-6-4-8,-6 3-3,-4 0-4,-6 1-6,-2 3-16,-6-2-28,-10 4-26,-1-2-30,-3-3-33,-2 3-39,2-1-32,-4-4-39,-3-2-41,6 1-56,0-5-51,3-4-120,-1-1-86,6-5 45,0-1-238,8-3-239</inkml:trace>
  <inkml:trace contextRef="#ctx0" brushRef="#br0" timeOffset="97109.65">9487 6762 2114,'-5'-1'27,"5"1"3,-13-4 15,5 0 17,-1 4 18,9 0 10,-15 1-2,7 2 3,0 1-1,2 4 0,-2 0-1,4-1 0,0 2-3,2 2 2,0 0-2,4 3 9,0 2-9,4-3 2,2 2 2,2 0 4,0 0-10,7 1 1,0-1-9,0 0 2,5 1-3,-2-2-2,6 2-4,-3-3-3,-3 0-7,0 3-4,0-5-6,-2 5-3,-3-6-5,-2 2-1,-2 0 0,-5-1-6,0 0 1,-4 1-4,-2 0-28,-2-3-35,-4 2-41,-2 3-51,-5-5-47,-2 1-57,0-3-67,-4 1-60,-2-4-140,-3-2-50,3 0 74,-4-6-192,0 0-158</inkml:trace>
  <inkml:trace contextRef="#ctx0" brushRef="#br0" timeOffset="97256.92">9405 6800 2030,'14'-14'77,"0"2"1,1 0 9,2 3 11,2-2-8,3 1-9,-2 1-7,2 1-34,1 1-45,1 1-58,-6 1-59,6 2-53,-5 1-85,-3 2-135,2 0-161,-4 0-59</inkml:trace>
  <inkml:trace contextRef="#ctx0" brushRef="#br0" timeOffset="97609.5">9889 6745 1619,'5'2'116,"-5"-2"8,8 2 7,-8-2 11,6 2 8,-5 1 17,-1-3-8,0 10 7,-1-3-7,-1 4-2,-2 0-8,0 4-9,-2 1-4,3 1-10,2 2-10,1-1-10,0 1-10,1 1-9,8 3-10,-3-2-5,2 0-5,2-3-9,3 2-2,1-3-3,4-4-7,1 1-1,0-4-5,5-3-3,1-2-2,-2-3-2,0-2 0,7-3 1,-3-3 0,-1-4 0,4-2 1,-7-5-3,0-2-4,-6-6-1,-3 1-4,-4 0-4,-9-3-4,-1 3-3,-5 0-1,-7 1-1,-1 5-2,-3-2-4,-5 5-11,0 2-13,-5 3-13,1 2-22,2 4-29,2 3-27,-3 2-19,-2 1-35,3 4-34,2 2-49,4 0-44,5 1-36,-2-1-103,8-1-89,2 0 33,4 0-164,2-2-148</inkml:trace>
  <inkml:trace contextRef="#ctx0" brushRef="#br0" timeOffset="97983.36">10769 6757 1789,'20'-12'88,"-7"3"23,-2-3 8,-4 3 16,-2 2 15,-3-2 16,0 4 18,-2-1 6,-2-1-8,0 3-15,2 4-13,-7-4-13,7 4-9,0 0-4,-23 8-5,13 1-4,-3 3-10,3 1-9,-1 4-7,0 4-6,0 3-6,3-2-5,1 4-7,3-1-8,2 0-4,2-3-5,4 3-6,3-2-2,3-3 1,3 0-6,4-2-1,-1-5-5,6-1 0,1-5-1,3-3-1,0-3-3,0-4 3,4-3 1,3-5-5,-2-3 2,-1-3 1,4-7-5,-7-3-1,-7-2-1,0-2-3,-7-1-4,-5-2-2,-5 4-2,-7-1-3,-10-2-12,-9 3-16,-10 2-28,-7 4-29,-8 6-46,-6 7-41,-5 1-55,-8 5-64,4 8-73,-24 2-113,15-1-141,-11 8 50,4 1-327,17 0-367</inkml:trace>
  <inkml:trace contextRef="#ctx0" brushRef="#br0" timeOffset="98574.78">8342 7921 2330,'0'0'46,"0"7"14,0-7-2,0 6 2,0-6 11,2 6 17,-2-6 15,2 5-1,-2-1-3,0-4-5,0 0-6,2 5 7,-2-5 3,0 0 0,4 6 0,-4-6-1,4 2-9,-4-2 0,0 0-6,0 0-4,7 5-5,-7-5-4,10 0 0,0 2-6,3-4-6,6 2-5,7-5-2,13 0-8,15-1-4,25-5-4,15-4-2,10-4-4,10-2 0,6-3-6,10-1-3,5-1 3,12 1 1,37-5-5,6 2 3,-4-3 6,-4 0 5,-35 11 5,-7-1 3,-9 1-2,-12 3-6,-13 2 1,-15 1-1,-11 4-3,-23 0 4,-13 2 2,-7 0-5,-9 3-9,-3-1-23,-11 1-23,-1 1-31,-6 2-26,-3 0-36,-4 2-41,0 0-39,0 0-43,-30-3-57,12 3-48,-5 3-112,-8-1-111,-9 4 72,-13-1-235,-7 3-223</inkml:trace>
  <inkml:trace contextRef="#ctx0" brushRef="#br0" timeOffset="98984.38">8760 8095 2203,'-49'12'48,"7"2"-4,6-5 4,7 0 12,7-2 14,3-2-1,2 1 3,3 0-11,-2-1-4,8 1 5,2-2 5,3 0 9,3-1 4,9 1-3,1-2 2,12-2 4,10-2-3,9 0 8,20-3 2,33-9 9,10-1 6,9-2 9,9-4-4,10 1-2,7-2-4,7-1-6,36-5-6,-29 3 0,-7 0-1,-4 0 5,-13 3 5,-10-1-4,-13 3-6,-7 3-6,-15 2-6,-22 1-1,-13 5-2,-12 2 2,-5-1-14,-4 4-2,-2-1-6,-3 1-7,-3 0-6,-4-1-6,1 3-4,-2-1-11,-2 1-12,-3 0-14,3-1-10,-2 3-15,-3-4-13,0 4-15,0-2-10,-8 2-16,14-2-9,-8 0-13,-6 2-16,0 0-23,8 2-33,-8-2-45,0 0-59,0 0-63,0 0-119,-21-6-147,12 5 73,-1-5-330,-2 1-346</inkml:trace>
  <inkml:trace contextRef="#ctx0" brushRef="#br0" timeOffset="99538.41">11604 6653 2237,'0'0'-23,"0"0"21,-6-3 9,6 3 6,0 0 21,0 0 25,0 0 23,0 0 6,0 0 2,0 0 0,0 0 0,23-5 1,-10 2 4,5 1 2,4 0-2,5 2-11,5-3-5,1 1-6,7-2-1,-2 2-12,1 0-5,-3 1-15,-2-2-23,-2 2-30,-3-1-35,-7 0-43,-1 2-51,-2-2-53,-7 2-58,-3 0-106,-7-2-125,-2 2 29,0 0-84,0 0-41</inkml:trace>
  <inkml:trace contextRef="#ctx0" brushRef="#br0" timeOffset="99730.54">11864 6736 1615,'-4'7'51,"2"3"30,2-1 28,2 0 32,0 6 25,0-2 18,2 3 7,5 1 5,-3 3-4,3 1-7,2 1-12,-1 0-7,0 1-14,4 0-18,-2-1-13,-2 1-8,4 0-16,-4 2-34,-2-4-39,1 2-46,-3 1-57,-5-4-57,-1-1-78,-1 1-64,-5 1-111,-3-1-139,-1-4 31,-4 2-187,0-3-179</inkml:trace>
  <inkml:trace contextRef="#ctx0" brushRef="#br0" timeOffset="99889.76">11771 7336 1932,'-5'-4'109,"2"0"4,1-1-2,2-2-1,0 7 14,4-13 4,2 6-3,5-1-7,3 1-7,7-1-21,6 0-10,0 1-13,0-1-40,8 1-46,-6-1-71,0 2-75,1-2-87,-5 1-189,1 0-31,-3-1-143,-1-1-112</inkml:trace>
  <inkml:trace contextRef="#ctx0" brushRef="#br0" timeOffset="100677.67">12368 7000 1957,'7'-1'138,"-4"-2"-12,-3 3-7,11-1 13,-11 1 9,13 5 7,-7 1 6,5 1-7,-1 4-8,0 0-9,2 4-5,1 1-7,-1 0-7,1 2-8,-3 2-11,1-4-10,-2 0-5,-3-2-9,-2 2-6,0-3-9,0-1-16,-1-3-15,-3 2-20,-3-3-17,3 0-16,-4-5-14,4-3-1,-6 4-10,6-4-1,0 0 2,-10-12-3,6 3 3,4-2-3,0-7 5,2 0 6,0-3 2,2-4 4,-2 0 16,4 4 20,-2 0 11,3 4 16,-3 2 21,3-1-12,-1 6 16,0 2 13,5 1 7,-3 6 8,3 2 0,2 3-3,0 2 0,1 4-3,3 3-4,2 0-4,0 1-6,0 1-4,1 0-4,0 1-6,-1-3-1,3 0-4,-2-1-3,0 0-1,-3-5-5,2-2-11,0 1-19,-2-4-9,-2-2-25,0-2-12,4-4-11,-4-1-19,-1-5-5,-1-4-10,-3-2-5,-1-7 1,-1-2 5,-1-7 4,-3-4 7,1 0 9,-5-2 6,0-2 6,0 0 19,-3 3 11,1 4 21,0 2 15,0 9 10,-2 0 7,3 2-3,-1 5-1,0 6 6,0 3 10,2 3 5,0 5 0,0 0 5,0 0 6,4 29 5,3-10 1,2 5-5,1 6 2,3 1-3,1 3-3,2-2-4,-2 1 0,1 1-4,2-1-4,0-3-2,-3-1-6,4-3-1,-6-4 0,1 0-3,0-3-5,-1-4-4,-2-2-9,2-3-16,1-2-10,-1-2-8,-2-5 2,4-1-11,-5-1 4,7-3 3,-4-4-3,0-1 5,2-2 2,0-6 4,2 5 0,-2-4 1,-3 3 4,4 1 14,-5 1-5,5 2 7,-3-1 2,2 4 0,0 1 10,-1 3 2,0-1 8,2 6 5,-1 1 7,4-1-6,-4 5 4,2 0 2,0 1-5,-2 1 0,-1 0-4,-2 5-2,-2-4 0,-3 2-8,-2-1-24,-2-2-35,-4 2-46,-4 2-59,-7-3-86,-1-2-83,-4-1-173,-4 0-50,0-2 53,-7-3-217,7-1-200</inkml:trace>
  <inkml:trace contextRef="#ctx0" brushRef="#br0" timeOffset="100841.94">13282 6677 2258,'7'-15'172,"3"-1"-13,0 3 13,2-2 12,3 0-1,1 2-17,2 1-18,-4 2-52,4 3-65,-1 1-76,-3 2-91,6 0-107,-4 2-181,-2 2-69,-6-1 35,0 2-144,-2 1-102</inkml:trace>
  <inkml:trace contextRef="#ctx0" brushRef="#br0" timeOffset="100990.83">13968 6839 1950,'10'-2'162,"-6"-1"-23,-1 1-12,4-1-16,-7 3-32,11-4-60,-9 3-100,3-2-122,-5 3-230,0 0-203,0 0-134</inkml:trace>
  <inkml:trace contextRef="#ctx0" brushRef="#br0" timeOffset="102247.83">5598 8532 1817,'-13'0'77,"13"0"13,0 0 6,-13-1 3,13 1 14,0 0 17,-8 0 4,8 0-3,0 0-5,0 0-18,0 0-16,0 0-4,-4 3 1,4-3 17,4 11 5,3-3 0,-3 4-1,2 0-5,1 6-2,1 2-6,0 2-5,0 1-10,2 2-6,-2 0-7,0-1-8,0 3-4,4-3-5,-4 2-7,0-2-3,1-2-7,-1-4-1,-2-1-1,3-3-7,-4-1 2,1-1-2,0-5 0,2-3-2,3-2-8,0-6 3,1-1-5,3-5-6,-2-2-5,2-3-4,-3-2-4,1-4-3,-3 1-2,0 0-1,0-1 1,-2 0 5,-1 4-5,-2 2 4,0 1 2,0 1 0,-1 4 0,0-1 1,0 0-5,0 6 2,0 1 8,-4 3 2,10 0 2,-10 0 0,10 7 3,-4-1 2,0 2-3,3-1-1,1 3 2,3 0 2,-2-1-6,3 0 1,0-2 2,2 2-2,-1-2 3,2-1-5,0-2 5,0-3 0,-1-1 0,1-1 0,3-1-1,-3-4 1,-1-1 0,2-1-1,-2-3-4,0-3 4,-2 1-1,-3-4-4,-3 2 3,-1-1-3,-1-1 0,-2 0-2,-1 1 9,1 3 2,-2 2 1,0 1 0,0 1-3,0 1-5,0 1-6,-2 3 8,0 4 0,0 0-5,0 0 7,6 13-1,-4-1-3,3 1 7,2 3 1,-1 6-4,2 5 7,3 4-3,-2 2-3,3 6 3,1 5-2,-3 0 2,2 4-4,0-4 1,-4 6-5,0-3-23,-3-5-21,1 0-17,-2-1-37,-3-4-27,5 0-40,-6-9-47,-3-1-50,0-6-52,0-4-75,1-5-102,-5-3-38,-2-7 39,2-2-202,-1-8-180</inkml:trace>
  <inkml:trace contextRef="#ctx0" brushRef="#br0" timeOffset="102519.49">6170 8586 1985,'0'-19'52,"2"1"12,2 1-1,2 0 15,5 1 22,4-4 18,7-3 15,5 0-2,7 2-2,4-1-9,-4 6-10,-2 3-12,1 5-4,-3 2-10,-1 6-3,-1 4-1,-2 2-7,-3 3-6,-4 3-2,-2 3-6,-3 0-4,-3 2-3,-4 1-8,-5 1 2,-2 0-8,-6 4-6,-4-1-8,0 1-20,-6 2-30,-2 0-23,4-6-27,-3-2-33,-1 2-33,4-6-38,-2 1-49,6-5-35,0-4-67,-1-4-102,5-2-33,6 1-138,-6-10-102</inkml:trace>
  <inkml:trace contextRef="#ctx0" brushRef="#br0" timeOffset="102911.06">6865 8382 1737,'16'-12'77,"-4"0"20,-4 1 11,0 0 13,-2 2 13,-2 0 7,1 0 7,-3 1 2,0 1-22,-2 2-11,0-1-10,0 6-3,-11-2-25,11 2-5,-18 8-11,4-3-4,0 4-7,-3 3 1,2 1-9,-2 1-3,2-1-9,0 0 0,5 0-8,2-4 2,-1 4-5,5-6 1,-1 3 0,6-1-3,3-2-3,1 0-5,6-1 0,-1-2 3,6 1-1,1 1-3,0-2-2,2-1-2,0 3 6,1-1-4,-2 1-3,1 0 9,-2-1-12,0 2-2,-2-2 6,0 1 1,-1-2-4,-3 1 10,-2 3 10,-1-2 5,-4 1-3,-1 1 0,-3-1 6,-5 1-10,3 2-3,-4-1 2,0-1-1,-3 1-7,-1 0-16,1-1-22,-1 1-23,-2-4-30,4 1-33,-2-4-49,1 2-61,5-4-49,4 0-74,-6-6-100,6-2-28,2 1-216,4-3-184</inkml:trace>
  <inkml:trace contextRef="#ctx0" brushRef="#br0" timeOffset="104498.21">7261 8403 1880,'14'-13'16,"-1"5"28,-6-1 25,-1-1 27,-2 4 28,0-2 14,-2 3 2,-2-1-5,2 0-11,-2 6-7,-6-5-7,6 5-4,-8-2-1,8 2-13,-18 6 5,8-2-12,-2 5 1,-1 0-6,2 1-7,-2 1-5,3 1-10,2 0-2,-2 0 1,4 2-11,0-2-2,2 3-6,2-4-1,2 0-1,2-2-4,0 3-3,2-5-2,2 2-6,3-4 3,0 1-5,-1-4-8,3 0-7,1-2-3,1 0-1,0-2-1,-3-2 1,0 0 0,2-4-2,-2 0 3,-2-1-4,1 0 5,-1-2 1,-1-1-4,-1 0 6,1 2 7,-3-1 6,2 2 5,-2 1-5,-2 3-3,2-3-1,0 3-5,2 3-1,-6 2 5,7-2 6,-7 2-1,13 4 3,-9-1-3,5 1 0,-3 2 2,1-1-6,1 1 2,1 2-3,-1-3 0,0 1-2,1 0-2,-2-1 3,-1 0 0,0-1 2,0-4 6,1 3 0,1-3-1,-8 0-7,17-5 2,-8 0-3,-1-2 2,3 1-3,2-3 1,-3-3-5,0 3 1,2-4 2,-2 1-5,1 2 1,-2 0-2,1 1 0,0 0-1,-3 1-3,-1 3 0,1 0 1,3 3 5,3 0 1,-3-1 5,3 3 2,-1 3-3,0-1 0,4 0 1,-2 4 0,2 1 1,-4-4-2,1 5 3,2-5-5,-4 3 2,-1 0-3,-2-3 0,2 1-1,-2 1 5,-2-4 1,2 1 2,-1 0 3,-7-2-7,0 0-6,15-4 0,-9 0-1,-2-2-7,3 0-2,-3 1 0,2-4-5,-1-3 1,4 2 0,-1-1 0,-2 3 0,0 1 1,-2 0-4,2 1-1,1 0 0,-2 3 7,5 3-5,-2-2 2,-8 2 7,19 5 4,-11-1-2,4 1 3,-2 1 1,0 2 2,-1-2 0,2-1-1,-5 2 2,2-3-1,1 1 2,-3-1 3,0 0 9,1-3 6,-3 1 1,5-2-5,-9 0 1,14-7-4,-6 1-1,4-1-1,-2-5-4,1 2-2,-1-3 1,1 2-1,4-4-4,-3 3 0,-2-2 0,2 5 1,-2-2-2,1 3 0,-1 0-1,1 2-1,0 2 3,-1 1 2,0 0-1,0 6 6,1-2 3,-1 3 0,4 3 2,-1-2-4,0 4 1,1-1 1,0 2-2,-2 1 2,-2-2-5,3 2 0,0-3 0,-3 1-2,1 0 1,-3-3-1,1-1 1,0 1 2,-1 0 0,-2-3 3,0 1-1,1-2-4,2 1-2,-3-1 1,-6-2-1,10 0-4,-10 0-6,11 2-11,-7 1-4,2 0-3,1 0 3,0 2 2,-1 1-1,-1 1 3,2 1 3,1 1 2,-1 1-1,0 2-1,-1-2-1,-1 4 0,2-4 1,0 1 1,-3 0-1,0-2 0,0 2-5,-2-4-3,3 1-2,-3-2 1,-2 1-5,0-2-7,0-5-4,-7 7-1,3-5-3,4-2-4,-14 0-8,14 0 1,-20-7-3,10-2 1,-1 0 3,-1-2 4,-3-6 4,6-5 3,-1 1 3,-3-7-5,3-3 0,0 0 2,6 1 5,0 4 5,1-1 3,0 1 6,3 6 8,2 1 2,-1 0 7,4 5 1,1-3 8,4 5 3,0 0 5,0 4-6,3 3 8,3 3 5,-5 2 4,6 2-1,3 3-1,-3 0 1,2 6 0,2-2 3,-1 2 0,0 2 1,1-3 0,-1 2-3,0-1-1,0-1 2,1-1-2,-4-3-2,4 0 1,-1-5 0,0 2-5,2-6-3,3 0 1,-1-4-6,-2-2-3,4-2-3,-5-4-11,5-3-3,-6-4-3,2-2-3,-3-2-3,-2-3-2,-4-1 0,-3-2 1,-2-3 1,-1 0 4,-2 6-3,-3 0 2,0 3 5,-2 3 8,0 4 4,2 0 2,-2 3-4,0 4-2,0 4 4,-2 3 0,2 5 4,0 0-1,0 0-1,0 0 4,0 25 1,4-9 1,-1-1-2,4 0 3,2 4-2,1 0 1,1 0 0,2 1 0,-3-2 1,5 0-1,0-3-1,-1-4-2,1 0-4,0-5-17,2-1-11,3-2-14,0-6-12,4-2-10,1-2-4,-3-4-11,0-4-16,2-2-6,-3-5-7,-1-2 4,-2 2 5,-3 1 13,0 1 6,-2 2 7,-1 3 7,-2 2-4,0 1-31,-4 5-47,-4-1-50,2 2-55,-2 2-140,-2 3-107,0 1 56,0 0-144,0 0-86</inkml:trace>
  <inkml:trace contextRef="#ctx0" brushRef="#br0" timeOffset="104656.82">10342 7713 1931,'8'-4'197,"-1"2"-27,-1-3-13,0 3-8,0-4-21,1 4-5,0-1-45,-3 0-62,2-2-88,-2 3-108,2-3-175,-6 2-101,0 3-186,-4-7-138</inkml:trace>
  <inkml:trace contextRef="#ctx0" brushRef="#br0" timeOffset="105825.58">3227 3707 1663,'4'-8'-81,"0"1"19,0-1 18,-2 3 10,0-2 12,0 2 12,-2-1 14,0 0 0,2 1 4,-2 5 6,0-8-4,0 8-4,0 0 6,0 0 11,0 0 7,0 0 0,0 0 9,-4 25 9,6-8 10,0 4 1,3 8 1,-1-1-2,3 8-2,3 0 1,-1 5-5,2 0 1,2 3-6,-3-5-4,2 4-1,-4-7-5,3-3-5,-1-3-1,-1-3-1,-2-4-3,-1-3-1,0-2 0,-2-3 2,-2-4-5,2-3 0,-2-1-3,0-6-5,-2-1 1,0 0-3,0 0-7,-10-21-6,2 12-4,-2-3-4,-6 0-2,-1-1 0,-3 4 3,-5 1-5,3 4 5,-8 2-1,2 4-1,-3 4 3,-5 7-2,2 2 2,0 6 3,0 2 7,7 0 1,2 2-1,3-1 2,4 3 1,4-6-3,4 1 4,2-2-3,2-3 0,3 1 0,2-5 1,1 0 2,4-4 2,2 2 0,2-6 0,2-2-3,1-3-1,-1 0-1,5-1 3,-2-5-3,1 0 1,0-4-1,2-1-1,-3 0 0,0-5-2,2 1 2,-5 4-3,0-2 5,4 4 0,-4-1-4,-2 0 1,1 1-2,2 1 1,-1 2-2,-1 3 3,3 1 0,-1 0 0,2 2 1,-1 2 1,0 0 0,2 0 0,2 1 1,-1 1 0,-1 0-2,0 1 1,1-1-2,0 0-4,0 1-10,-3-5-20,1 3-22,0-1-28,-1-2-23,0-2-30,2-1-14,1-4-18,0 0-21,-3-3-38,1-4-307,-1 2-35</inkml:trace>
  <inkml:trace contextRef="#ctx0" brushRef="#br0" timeOffset="106144.19">3569 4076 1437,'0'-17'-12,"-2"3"37,2-1 19,-3 4 14,2 4 8,1-3 1,-2 4-7,0 1-6,0 1-5,2 4 4,0 0 9,0 0 3,-2 19 2,-1-8 3,8 4-6,-3 3 5,2 0-6,0 5-2,3-1-5,1 2-5,3-1-4,-1 0-4,2-4 0,0 0-3,2-2 1,-1-3 4,-1-3 3,4-3 1,0-5-1,-2-3-6,2-2-4,-1 0-4,2-7 1,-2 0-4,-5-5-5,3 1-4,-4-3 0,-1-6-3,-6 3-1,0-3-1,-4 2-5,-2-1-1,-4-2-1,-4 4-1,2 2-6,-2 6-6,-6-3-9,4 6-14,-1 5-23,-2 1-20,2 2-31,3 2-28,1 4-26,2-1-27,4 1-25,2-1-64,1 1-137,6 1-164,0-5-71</inkml:trace>
  <inkml:trace contextRef="#ctx0" brushRef="#br0" timeOffset="106595.16">3936 3905 1621,'4'-12'9,"0"5"22,-3-1 22,-1 1 22,4 2 19,-4-2 2,2 4-6,-2 3-14,0 0-7,0 0-6,0 0 7,0 0-1,8 17-5,-4-4-1,2 0-6,0 1-4,2 1-2,-2 0-6,4 4-5,1-1-4,0-6 0,-1 4-4,-1-5 0,1 0-4,0-2-2,2-2-1,-2-1 0,-2-4-2,3-2-2,-2 0-2,-1-4-4,0-1-2,-1-3-2,-1-4-6,0-1 1,0 0-3,-3-2 5,1 2-6,-1 2 0,-1 0 0,-2 0-3,0 3-2,2-1-2,0 1 0,0 4-2,-2 4-1,0 0 2,0 0-1,0 0 2,14 9 2,-5-3 2,0 4 2,3-3-3,1 1 4,-2-1-1,6 1 0,-4-2 1,3-2 5,-2-1-1,2 0 2,-2-3 3,-1-3-1,0 0 3,-1-4 2,1 0-2,-2 0 3,-3-5 0,-1 1-4,-1 2 0,-2-3-6,-2 2-2,1-1-20,-3 1-26,0 0-28,-5 1-47,3 1-49,2 0-33,-2 2-48,0-4-109,2 3-120,0-1-59,2-2-39</inkml:trace>
  <inkml:trace contextRef="#ctx0" brushRef="#br0" timeOffset="107053.62">4535 3661 1370,'3'-2'-8,"-3"2"14,5-6 14,-5 6 14,4-3 19,-4 3 1,0 0 5,0 0 14,0 0 15,14 7 9,-10 0-1,2 1 0,0 4-3,3 0-5,-1 1-5,-1 2-5,3 0-7,-3 2-6,3-2-7,-4 2-5,3-5-5,-3 1-3,1 1-4,-1-3-1,-2-1-1,0-5-2,0 1-5,-1 1 0,-3-7-2,4 0-5,-4 0-4,0 0-5,0-18-3,0 7-6,3-5-6,-1 0-5,0-4-2,2-5-1,0 2-3,0-1 2,0 0 2,3 2-2,-1-1 1,0 5-2,-1 1 0,-1 3-2,1 0-1,-1 3 0,2 1 2,2 6 0,0-2 5,4 6 1,0 3 9,5-1 5,0 3 8,1 3-1,5 1-1,-1 3 0,2-1-1,-2 2-1,1-1-2,-3 1 0,2-1 2,-1-1-4,-5 0 1,2-3 0,-4 0-1,1-3 4,0 1-1,-2-4-4,-1 0 3,2-2-1,-2-2-3,0 2-6,2-2-17,-5-1-22,1-4-18,1-1-33,0 1-37,-3 0-37,2-3-37,-2 1-21,-5-1-40,2-2-85,-3 3-223,0-2-70</inkml:trace>
  <inkml:trace contextRef="#ctx0" brushRef="#br0" timeOffset="107210.93">5226 3505 1465,'-6'-7'-57,"3"1"28,-2-2 24,1 2 15,0 1 16,1 0 11,0 0 1,1 1-5,2 4-5,-6-5-3,6 5-5,-1-4 2,1 4-6,0 0-1,0 0 4,0 0-4,0 0-2,0 18-22,1-10-18,-1-2-23,4 4-46,-4-2-91,0-3-263,2-1 42</inkml:trace>
  <inkml:trace contextRef="#ctx0" brushRef="#br0" timeOffset="107870.05">5484 5593 1219,'0'0'-63,"-2"-5"-24,2 5-39,0 0-195,-2-4 163</inkml:trace>
  <inkml:trace contextRef="#ctx0" brushRef="#br0" timeOffset="108117.6">6170 7949 940,'2'4'-13,"0"-3"-27,-2-1-71,0 0-153,0 0 216</inkml:trace>
  <inkml:trace contextRef="#ctx0" brushRef="#br0" timeOffset="109228.3">14204 1366 823,'0'11'38,"1"-1"-1,3-1-11,0 0 3,-1 0 4,4 4 19,2-2 7,2-1 7,1-1 9,-1-2 2,8 1 1,-2-3 6,2 2 2,-2-3 5,5 0-5,-2-4 1,-1 2 0,3-4 0,0-2-3,4 0-3,6-5-5,6-6-6,7 3-8,16-15-3,7 2-5,1 0-4,6-5-3,6-1-4,5-1-3,12 2-1,5-5-5,8-1-5,9 0-2,3-3-4,0 3-3,-3-3-2,-1 0-5,-3 6-4,-10-1-9,-15 5-9,-10 2-10,-13 6-13,-18 5-19,-11 3-23,-12 4-29,-8 3-10,-10 2-18,-5 2-14,-4 4-14,0-2-22,-16 10-61,6-2-309,-1-1-54</inkml:trace>
  <inkml:trace contextRef="#ctx0" brushRef="#br0" timeOffset="109825.42">14312 3288 1497,'-2'6'-15,"2"-1"-8,0-5 3,2 10 1,-2-6 8,0-4 9,3 6 15,-3-6 10,1 7 3,-1-7 5,3 4 7,-1 0 10,-2-4 19,5 5 7,-1-1 9,0 0 8,2-2 0,0 1 0,2 0 5,4-2 5,-2-1 3,7 0-3,8-1-9,14-5-1,9-4-10,27-8-10,4-4-7,8-2-13,8-3-33,12-9-55,7-5-73,14-3-88,28-16-183,-2-9-78,-7-9-143,-16-10-100</inkml:trace>
  <inkml:trace contextRef="#ctx0" brushRef="#br0" timeOffset="117972.15">649 1460 374,'-8'-3'91,"3"-1"-22,3 0-10,2 4-7,-8-5-2,5 1 7,3 4-13,-6-6-4,4 3 7,-2-1 6,4 4-9,-5-8 2,1 3 3,4 5-6,-4-5-6,2 1 12,2 4-3,-4-7-5,0 3-4,4 4-1,-5-7-1,4 3-8,-4 0 8,5 4 0,-5-8-4,1 5 0,4 3-4,-8-9-2,4 4-3,0 2-2,-3-2-2,1 3-2,-2-3 5,-1 1-8,-1 0 0,0 3-2,-1-2-2,-3 2 0,2-1 1,-3 2-3,2 2-1,-4-1 1,-1 5-5,0 2 2,0 2-6,-4 3 10,3 2-6,2 2 2,-2 4 2,1 0-2,4 0 3,-2 0-3,6 2 3,3-3-2,-2 2 0,4-3 2,1-2-8,2-2 5,2 1 3,0-5 3,2 0 2,0-1 5,5-3 0,-1-2 0,3 0 0,1-3-1,3-4-1,-3 0 1,6-1-4,-4-4-2,0 0 2,4-3-1,-4-3-2,1 0-3,2-5 1,-2 1-2,-3 2 3,-1-3-3,2 3-3,-5-2 2,2 5 2,-4-2-2,3 1-4,-3 3 2,0 1-2,0-1-4,1 3 5,-3-2-4,2 1 1,0 6-6,-1-3 6,-3 5-3,8-2 0,-8 2 4,0 0 1,12 12-2,-8-5 4,4 3 2,-2 0 4,0 3 2,0-2-5,-1 5 5,3-1-2,-2 0-1,0 1 4,1 1-3,-4-2 0,5 0-3,-2 2 1,0-3 3,-2 1-7,2-2-9,2 0-13,-5-1-8,4 0-14,-4-3-26,4-2-12,-1 1-11,-1-3-24,4-2-33,-6-2-66,-3-1-250,11-7 28</inkml:trace>
  <inkml:trace contextRef="#ctx0" brushRef="#br0" timeOffset="118543.43">620 1135 1219,'-7'-11'-46,"-4"-1"23,2 1 8,-2 1 17,-1 1 11,0 0 13,-1-1 4,0 3-6,1-2 9,-1 2-4,1 1-4,-4 2-1,4 2 1,-3 1-2,-2 2 0,0-1 8,-1 4-12,-4 2 11,-1 1 2,-3 4 7,-2 2-8,2 2 2,0 6 3,-2 1 3,-2 5 6,0 6-5,4 3 2,-2 2-5,-6 15 1,9-6-2,3-3 0,-6 14 1,10-9 1,1-5-2,4 1-1,2 0 1,2-7-1,6 0-1,-1 0-1,4-4-6,0-2 4,4-1 1,2 1 1,3-1-1,3-2-2,8-2 4,0-5-2,6-1 0,6-6 0,1-3-1,2-3-1,5-4-5,-4-5 0,6 0-2,2-5-2,-1-4-3,6-6-1,-3-4 0,15-14-2,-1-7-3,-5-3-1,-2-11-5,-7-3 4,-1-6-3,-5-3-2,-2-2-2,-6 0 1,-7-1-1,-6 5-5,-6 10-1,-6 5 2,-5 5 0,0 2 0,-6 0-2,-5 5 1,-2-2-3,-4 4 0,-1 5 2,-7 3-5,-4 5 2,-4 7 4,-1 2-2,-5 5 1,-5 5-5,-6 7-1,-7 5-9,-1 3-11,-12 11-20,0 5-14,9 5-22,1 4-14,9 4-27,5 5-20,6 2-28,7-6-46,7-7-387,3 2-105</inkml:trace>
  <inkml:trace contextRef="#ctx0" brushRef="#br0" timeOffset="119701.37">502 3139 1612,'-7'-14'-38,"-3"2"19,2 0 4,2 3 24,0 1 4,0 0 10,1 3 12,1-2-3,-2 2-4,1 1-3,3 1-3,2 3 0,0 0 3,0 0 2,-8 12 5,8 3 7,2 0 6,-1 1 4,2 5 2,1 7 2,1-2-3,1 1 1,-2 1-2,3-1-4,-3 1-6,-2-2 0,2 0-2,0-3-4,-2-2-2,0-2-2,0-2-1,-1-2 8,2-3 10,1 1 6,-4-4 3,2-1-9,-2-3-4,0-5-4,0 4-3,0-4-3,0 0-6,0 0-2,-9-17-4,9 8-8,0-1 0,0-1-2,3-3-1,1 1-1,2-2-2,1 0-1,2 2-1,3-3 0,4 1-1,-2 1-2,5 2-1,1-1 2,-1 4-2,2 0 1,2 1-2,-1 3 2,-2 3-1,2 0 1,-1 2-1,-4 0-1,-1 2 1,2 0-1,-5 5 1,-1-1 0,-4 3 5,-3 0 3,-3 4-4,-6 2 1,-5 0 2,-3 2-1,-8 1 1,-2 0 0,-6 1-1,1-2 0,-3 0 1,-2-1-1,0-3-3,0-2 0,1 1-11,2-5-10,5-3-9,-3 0-22,7-2-25,-1-4-30,2 0-33,4-5-27,4-1-43,1-4-76,4-5-163,-1-2-96,5-1-44</inkml:trace>
  <inkml:trace contextRef="#ctx0" brushRef="#br0" timeOffset="120177.21">649 2713 1462,'-10'-10'-28,"-1"1"23,-4-1 12,-5 1 14,-3 1 11,1 1 9,-4 0 12,-3 2 5,1 3-8,0 2 6,-1 3-4,-3 1 3,-2 8-2,0 1 5,3 4-5,-5 6 1,5 6-3,0 3 1,2 4-2,-4 20-1,3 1 2,6 2-7,0 2 0,9-6-4,3-3-1,4 3-1,2 2-2,6 2 0,2 2 1,12 26-9,7-1-3,4-2 0,10-6 0,1-5-3,9-8-2,3-4-1,-2-12 10,7-9 5,4-11 6,-5-11 0,-2-8-4,3-10 2,10-8-5,20-9 1,0-9-7,-5-10 4,-2-6-2,-4-4-2,-3-4-3,-7-4-2,-3 0 1,-4-9-2,-3-4-8,-10-6 2,-6-6-4,-7-6-1,-7-7-4,-13-2-2,-3 0-4,-13-2 10,-8 5-9,-10 3-2,-9 10-7,-11 9-2,-7 9-3,-12 14-6,-11 14-7,-4 12-17,-10 12-10,-3 14-17,0 13-22,1 12-22,2 8-30,6 13-27,13 8-34,9 7-45,5 4-187,10 2-143,8 1-81</inkml:trace>
  <inkml:trace contextRef="#ctx0" brushRef="#br0" timeOffset="121030.38">1102 4091 1548,'-7'7'-34,"3"-2"-3,-3 1 6,4-2 1,-3 1 6,2 1 16,2-2 17,-2 0 15,4-4 5,-6 5 7,6-5 5,0 0 3,0 0 1,16 2 2,-16-2 0,25-7 0,-6 1 0,4-2-3,5 1-5,4-4-3,1-1-19,3 0-4,3 1 3,-3 0-21,0 2-22,-2 1-21,-7 1-21,-1 2-20,-5 1-12,-5 2-17,-6 0-35,-2 4-308,-8-2 31</inkml:trace>
  <inkml:trace contextRef="#ctx0" brushRef="#br0" timeOffset="121190.17">871 4393 1330,'-42'21'9,"4"-6"6,9-1 1,1 1 1,7-6 2,5-1 8,0-1 17,6-1 9,3-2 13,7 0-3,0-4-2,0 0-3,49-14-7,-5-1-5,28-12-9,8-5-24,18-8-46,8 0-56,6-4-149,7-4-295,2-1-35</inkml:trace>
  <inkml:trace contextRef="#ctx0" brushRef="#br0" timeOffset="127079.97">3777 1987 317,'0'0'93,"0"0"-31,0 0 3,-10 7-9,10-7 2,-9 2-2,9-2 6,-7 2-1,7-2 9,0 0-2,-6 4 5,6-4-2,0 0-2,-6 3-2,6-3-3,0 0-2,0 0-3,0 0-7,0 0-2,-7 0-11,7 0 0,0 0-5,0 0-7,0 0 2,0 0-6,0 0-1,0 0-2,11 9 5,-11-9 1,15 0 1,-4 0-3,1 0 2,3 0-1,8 0-1,0-2 0,10-1-1,6-1-6,8 1 7,15-5-4,27 1-2,6-7-8,11 0 5,8-1-3,6-2 2,5-1-5,7-2 2,9 0 5,8 1 5,5-3-2,38 2-2,-32 3-3,1 1 3,-5 4-5,-9 1 3,-11 2-2,-11 1-1,-7 0-1,-10 3-2,-8 0-3,-16-2-1,-19 3 0,-11 0-1,-13 4 3,-8-5-3,-1 3 1,-4-2 2,-4 1-1,-2-1 1,-3 0 2,-5 0-4,4 1 2,-6-3-1,-1 3-2,-1-2 2,0 2-1,0-2 0,-4 3-2,2-1-14,-2-1-9,-1 0-20,1 0-25,1 2-19,-7 2-35,10-4-52,-8 1-109,-2 3-276,4-6-58</inkml:trace>
  <inkml:trace contextRef="#ctx0" brushRef="#br0" timeOffset="133277.33">1358 10476 1099,'7'-7'198,"-7"7"-89,0 0-48,0 0-24,0-8 2,0 8 6,0-5-1,0 5 0,4-6 6,-4 6 1,-4-9-1,4 9-2,4-9 0,-4 5 6,0-2 9,3-2 2,-1 0 0,0 3 6,-2-1 5,2 0-1,-2-1-3,2-1-1,-2-1 2,0 1-3,2-4 1,0 3-5,-2-2 0,0-3-4,0 0-3,0 2-11,-2-4-4,0 1 5,2 0-3,-2 0 2,0-2 0,-2 2-5,-3 1 2,6 0 1,-3 1-8,-2 0 0,2 2-3,-2-1-4,-5 3-4,2 1-2,1 0-2,-5 1 1,-1 3-6,-2 0-1,2 1-6,-1 0 2,0 2-1,0 1-1,-1 0-4,0 0 2,-1 1 0,3 2-1,-3-1-1,2 1 0,0 3 0,0 1-9,1 4 10,-4 2-3,4 2 2,-3 2 2,2 1-4,2 2 1,3 1 1,0 3-3,0 0 0,4 0 6,2 3-5,2-3 1,2 0 3,2 2-8,4-1 0,0 0 7,8 3-2,0-1-2,2-3 1,5 4-4,-2-6 4,2 3-1,-1-2 0,-1-2-2,-3-2 5,-2 0-6,0-2 12,-2 3-4,-4-6 11,-4 1-4,1 2 5,-5 0 3,-5-1-1,-2-3 0,-4 2 0,-4 1 2,-2-5-9,-2-1 10,-5-2-1,4-3-3,-4-3-3,1-2-1,-3-2-7,0-5 3,4-2 1,-4-3-5,5-4 0,2 1-3,0-2-1,4-1 0,4 0 1,3 1-8,3-1 6,5 1-5,3 0 0,7-5-5,3 5-6,4-1-16,5 1-14,5 1-23,1-1-41,4 4-42,1 2-46,5 1-71,-4 1-117,6-1-154,1 3 43,1-1-214,-2 6-200</inkml:trace>
  <inkml:trace contextRef="#ctx0" brushRef="#br0" timeOffset="133470.17">1839 10561 2016,'-4'4'98,"4"-4"-3,-7 5-10,7-5-9,-3 4-5,3-4 10,-5 4 5,5-4-3,0 0-14,0 0-3,21 0-11,-4-1-12,4-2-23,7-1-33,1 1-47,5-1-59,1 2-56,-3-2-112,0 0-157,1-1-184,-1 1-126</inkml:trace>
  <inkml:trace contextRef="#ctx0" brushRef="#br0" timeOffset="133773.05">2704 10350 1908,'0'-12'143,"0"2"3,0-1-8,0 4-13,0 1-2,2-1 5,-2 0 2,0 2-8,0 5 13,0 0-7,0 0-10,4 23-10,-4-6-9,1 3-7,2 6-10,1 1-9,-2 3-7,-1 2-2,4 4-8,-3 3-17,-2-2-20,4 2-27,-4 1-32,0-2-31,-2-2-28,0-4-33,0-3-22,0-1-26,-2-3-25,4-4-14,-2-1-17,0-7-42,2-2-64,-2-4-33,2-3-205,0-4-79</inkml:trace>
  <inkml:trace contextRef="#ctx0" brushRef="#br0" timeOffset="134065.79">2699 10535 1746,'-2'-25'66,"-1"4"24,-1 1 8,2 0 12,0 3 17,0-1 14,-1-1 1,3 0-6,0 0-7,5 2-8,-1-2 3,5 0-1,2-1 1,3 3 0,3 3 4,2-1-9,2 5-4,3 0-10,2 2-8,-1 5-14,-2-1-1,0 4-8,1 2-6,-1 3-4,-2 1-5,-2 4-4,-1 1-5,-8 1-6,-2 3-3,-6 0-4,-2 2 1,-5 0-4,-5 4-8,-3 0 3,-1-2-7,-7 2-18,-3 1-19,2-2-25,-2-1-17,3-1-30,1-5-33,2 0-37,-2-4-42,4 1-50,1-5-54,0 0-117,2-3-99,3-2 17,10 0-215,-11-7-209</inkml:trace>
  <inkml:trace contextRef="#ctx0" brushRef="#br0" timeOffset="134597.8">3203 10199 1887,'4'-6'-14,"-2"3"16,-2 3 8,4-9 11,-2 4 13,0 2 23,1-1 18,-1-1 7,-2 5 4,5-8-4,-1 3-3,-4 5-6,4-5 1,-2 1-5,-2 4-6,4-6-10,-4 6-2,2-4-7,-2 4-12,0 0 4,0 0-4,4-3-4,-4 3-3,3-4-4,-3 4 0,0 0-2,0 0-2,0 0 4,3-7 10,-3 7-1,3-3 10,-3 3-3,4-5-1,-2 1 1,-2 4-4,4-8 8,-4 4 1,0 4-2,5-8 9,-3 5 0,-2 3-7,0-6 4,0 6-4,2-3-3,-2 3-2,0 0-2,0 0-10,5-5 0,-5 5 15,0 0 17,6 16 9,-2-9 1,-1 7 11,2 1 3,-3 2 5,1 2-1,5 5-4,-6 3 1,3 0-2,0 0-8,0 0-5,0 1-7,3-2-5,-2 3-5,0 0-4,1-2-6,1-1-2,3 1-3,-3-4-5,2 0-12,4-2-22,-2-1-19,1-3-30,2-1-31,2-3-32,1-1-39,-2-7-49,2-1-59,2-1-65,-3-6-125,0-1-109,3-1 38,-5-3-286,1-1-297</inkml:trace>
  <inkml:trace contextRef="#ctx0" brushRef="#br0" timeOffset="134786.18">3484 10426 2330,'-14'-4'88,"1"0"0,5 0-9,1 1-1,5-3 2,0 2 3,2 4 5,13-12 3,0 5-18,5-1-8,4 1-11,3 0-35,3-1-65,-3-1-83,7-2-111,-5 2-231,-2 0 2,-1 1-164,-2-1-131</inkml:trace>
  <inkml:trace contextRef="#ctx0" brushRef="#br0" timeOffset="135509.59">5166 9904 1774,'2'-6'28,"1"2"27,-3 4 6,4-9 7,-2 7 3,-2 2 7,0 0 6,3-5 19,-3 5 8,0 0-3,10 16-1,-4-4-7,-1 4 1,4 1-2,-2 3-1,2 6-9,-4 0-4,4 6-12,-1 2-5,1-1-7,-2 1-7,-1 3-8,0-6-21,-2-2-20,1-1-38,-3 0-46,0-8-51,-2 1-52,2-2-38,-4-5-70,0-5-132,2 0-42,-2-3-125,-1-3-90</inkml:trace>
  <inkml:trace contextRef="#ctx0" brushRef="#br0" timeOffset="135814.01">5141 9929 1729,'-4'-14'39,"0"5"24,1 1 14,3 0 7,0 1 3,3 0 4,3-1 3,4 1 7,1-2-2,8 4 1,0 1-1,7 0-4,2 4 0,5 0 2,3 4 4,4 2-7,2 1-8,1 3-8,5 0-3,-3 7-8,-3-3-2,-8 3-9,-3 1-7,-5 3 2,-5-2-6,-5 1-1,-8 6-9,-6-4-1,-4 5 1,-4-3-6,-10 6-7,0-2 9,-3-1-8,-5-1-2,3 1-23,-4-2-18,1-4-18,0-2-15,3-4-22,2-2-35,1-2-36,3-2-49,2-6-41,3-1-53,0-6-114,2 1-64,1-4-199,7-4-161</inkml:trace>
  <inkml:trace contextRef="#ctx0" brushRef="#br0" timeOffset="136207.91">6313 9936 1720,'28'-5'6,"-9"0"36,-4 1 24,-5-1 17,-3-1 13,-4 1 13,0 1 11,-3 4-1,-3-9-2,0 5-9,-4 0-8,2 0-12,-6 1 0,0 1-11,-1 0-2,-3-1-8,-3 3-10,0 3-2,-2-3-6,0 2-6,0 3-2,-1-1-5,2 0-4,0 1-8,2 1-2,1 1-1,-3-1-4,6 0 3,0 1-5,-1 1-3,4-3-2,0 2 2,4 0 1,-3 1 0,4-1-3,1 2 2,0-1 5,2 1 2,2 2 6,0 0 2,2 4-4,2 2 5,-1 1 2,1 1-8,3 6 9,-1 0-4,0-1-6,1 3 1,-1-1-3,2 3 1,-2-5-1,4 4-2,-4-4 0,2 2-7,-1-4-20,0 0-18,0-3-28,-1-1-36,-1-1-41,-1-4-47,2 2-49,-4-8-64,5 2-156,-5-4-42,2 1 61,-2-2-114,2-2-46</inkml:trace>
  <inkml:trace contextRef="#ctx0" brushRef="#br0" timeOffset="136427.55">6138 10355 1681,'-9'5'78,"9"-5"-8,-10 0-1,5 3 0,5-3-2,-7 4 0,7-4 0,0 0-12,0 0 0,0 0-5,0 0-6,17 2-3,-17-2-5,20-6-8,-7 3-19,0-2-27,-1 0-24,4-2-45,-2 4-42,1-7-70,0 3-130,0-1-243,-1-1-74</inkml:trace>
  <inkml:trace contextRef="#ctx0" brushRef="#br0" timeOffset="137531.9">6159 10031 1517,'6'-5'-51,"1"-1"9,1 0 9,-1 1 6,1-2 14,2-1 9,-1 6 14,2-5 5,-1 0 6,1 1 4,0 2 12,-1-1 8,1-1 5,-2 0 5,-1 1 12,0 1 5,0 1 11,0-4 3,-2 4 0,0 0 1,-2-1-1,-4 4 0,8-5-1,-3 3-4,-5 2-1,4-4-8,-4 4-4,0 0-7,0 0-7,0 0-4,0 0-5,0 0-4,-25 2-6,12 0-3,0 5-2,-4-5-4,-2 6 4,-2-1-9,-1 2 4,2 0-9,-2-1 4,1-1-3,0 3-5,4 0 1,1-5-1,0 3-7,4-2 9,-1-1-9,0 1 3,2-2-2,3-1-2,2 1 0,-2 0-1,2-1 1,-2 2 2,4-3 0,4-2 8,-6 8 4,6-6 0,0-2 4,-4 7-2,4-7 4,0 8 9,0-8 0,4 11 6,-2-4-6,0 4 3,4-1-1,-1 8 8,0-1-4,1 3 7,-2 6-3,2 1 1,0 1 5,1 5 0,1-2 1,1 3-6,-1-3-2,1 4-4,-2-2-1,0-1-3,0-4-1,0 0-10,-1-3 3,0 3-4,-2-6-3,2 0-4,-2-3 2,-1-3-8,1 1-16,1-4-19,-4 1-19,2-4-17,-1-1-29,0-1-37,-4-3-38,2-1-37,0-4-44,0 0-73,0 0-126,0 0-46,-6-15 59,3 4-122,3 3-56</inkml:trace>
  <inkml:trace contextRef="#ctx0" brushRef="#br0" timeOffset="137759.04">6121 10450 1594,'-2'-7'59,"2"1"20,-2 2 22,-1-1 19,2-1 13,1 6 8,0-8-8,0 2-10,4-1-12,0 1-8,6-3-3,2 1-8,2-1-1,3 0-4,4-3-7,4 0-6,-1 4-9,-1-1-8,3 1-23,-6 1-33,4-3-43,-3 3-45,5 0-49,0-2-66,-2 2-116,2-1-172,-1-1 38,-1 1-110,-1 1-63</inkml:trace>
  <inkml:trace contextRef="#ctx0" brushRef="#br0" timeOffset="137977.83">6835 10033 1643,'-5'-5'103,"1"3"11,0-2 11,4 4 13,-5-6 10,4 2-1,1 4-18,0 0-13,4-11-16,2 7-6,5 1-10,2-4-5,4 2-8,1 0-8,4-4-7,3 4-14,-1-1-30,-4 2-41,4-3-48,-7 3-47,2 1-60,-4-4-77,-5 4-151,1 0-51,-5 1-120,-6 2-84</inkml:trace>
  <inkml:trace contextRef="#ctx0" brushRef="#br0" timeOffset="138198.15">6977 9965 1850,'-7'2'149,"7"-2"1,0 0 3,-8 1 11,8-1-6,0 0 27,2 10 2,0-3 2,0 0-13,2 2-12,0 6-11,1 0-10,0 4-13,1 6-13,0 1-9,2 0-12,1 3-14,-3 3-32,3-1-43,1 3-46,-2-2-53,-1-3-71,1 0-84,-4-5-93,4 0-189,-5-1-15,4-5 69,-4-3-199,4-2-170</inkml:trace>
  <inkml:trace contextRef="#ctx0" brushRef="#br0" timeOffset="138557.25">8508 9757 2051,'-6'-7'77,"-1"2"3,1 3 8,2-1 8,4 3 3,0 0-5,0 0 19,-11 7 1,11 1-9,0 4 0,4 3-14,1 4-7,-3 0-4,4 5-11,0 3-7,-1 2-3,-1 5-8,0 0-21,-2 0-19,2 4-30,-4-4-49,-2-2-56,-2 4-55,0-5-57,0-5-130,-5-1-114,3-6 26,-1-2-102,1-4-57</inkml:trace>
  <inkml:trace contextRef="#ctx0" brushRef="#br0" timeOffset="138973.7">8444 9753 1721,'3'-17'100,"-1"4"4,4 1 15,0 0 13,7 2 2,0-2-7,4 0-1,1 3-10,6 0-11,4 3-8,-1 1-12,1 3-1,-6 2-9,6 2 0,0 5-13,-7 1-10,1 3 2,-6 0-15,-5 5 6,-5-1-4,-6 2 0,-4 0-8,-7 5-3,-3 4 1,-8-1-7,1-3-8,-2 1-1,-1-1-1,1 0-2,0-3 2,4-4-1,2 1-4,-1-3 3,4-4-4,4 4-5,-1-6 1,0 0 2,3-1-4,2 0-2,1-3-5,3 1 5,2-4 1,0 0-1,5 10 1,-1-9-7,4 3 7,0 0 11,2-1-2,2 4 2,2 1 2,0-3-1,2 9 0,3-3 14,1 2-5,0 0-4,2 3-2,1 3-2,3-1-10,-4-1-21,4 3-31,0-2-41,-1-3-56,3 0-75,1 0-57,1-2-142,-2-5-78,3 4 35,-3-5-141,2-1-103</inkml:trace>
  <inkml:trace contextRef="#ctx0" brushRef="#br0" timeOffset="139395.79">9448 10114 1865,'-2'-13'100,"-5"-2"15,3 4 21,-4-2 16,2 1 8,-5-1 1,2 2-5,-1-1-7,-1 0-19,1 4-6,-3-1-14,0 1-13,-1 1-10,-4 4-6,2 1-6,-1 4-12,0-1-6,-2 5-2,1 0-10,0 6-1,-3 1-2,6 2-2,-2 2-9,2 2-3,0 0-1,5 2-1,-1 1-2,4-4 2,1-1-10,2 1-7,2-1-8,2-4-2,2-2-4,4-1-6,0-3-1,6-2 2,-2-3 1,4-2-4,2-2 5,-2-3 0,3-2 0,0-3 3,1-3-5,1 0 7,-1-2-4,-1-3-3,-2 3 9,0 2-8,-3 2 9,0-2 5,-2 4-11,-2 2 7,0 1-5,-1 2 10,-1 3 7,-6 1-1,13 3-1,-9 3 2,3 1 1,-1 1-3,-2 4-5,2 1-4,1 0-27,2 0-29,-3 2-36,0-1-45,0 0-57,5-1-45,-2 1-48,-1-6-116,1 0-102,-1-2 33,2-2-140,2-2-110</inkml:trace>
  <inkml:trace contextRef="#ctx0" brushRef="#br0" timeOffset="140169.97">9935 9440 1860,'2'-22'88,"-2"5"21,0 3 5,0 5-4,2 1-1,-2 5 5,0 3 10,0 0 10,0 0-10,10 25-4,-3-3 4,0 4-5,1 6-8,0-1-10,2 6-11,-2 1-6,0 0-4,0 2-3,1 1-13,-2 0-2,-1-1-3,0 2-9,-2-1-2,-2-4-2,1-4-2,-1-3-10,0-4-1,0-4-1,-2-3-3,2 0 2,0-4 1,-2-3-7,2-3-8,-2-6-7,0-3-2,0 0-10,0 0-10,0 0-7,0 0-10,-2-22-3,0 11-3,-4-2 2,-1-1-3,-1 0 6,0 1 3,-4 1-3,-2 2 3,0 1 6,-4 4-5,-1 1 4,-2 4 6,-1 2 3,-1 5 15,0 2-3,2 1 9,0 4 0,-2 3 4,8 0-2,-2 3 3,2 0 6,4-1-13,1 2 1,4-4 1,1 0-1,3-2 0,-1 2-3,8-6-2,-2-2 7,3 0-9,2-3-6,3-3-10,1 0 3,1-3-6,6-3 7,-1-4-3,1-2 1,2-1 4,2-2-4,-3-5-3,0 0 9,3 1-2,-6-4-1,0 3 5,0 2-1,-4 0 3,-3 4 11,3-2 3,-5 4-10,-1 2 4,1 3 10,-3 2 12,1 0 4,-6 2 6,8 6 1,-4-2 0,1 1 4,-1 4-1,1-2-2,1 2-3,0 1-1,2 1-4,0 1-4,2-5 2,0 3-6,-1-2-1,2-1 0,3-1-1,-3-2 3,1-3-5,0-1 0,4-1-3,-2-5-5,3-1-1,1 3-1,-2-7-2,4 2 3,-2 0-3,2-2-3,-1-1 1,-3 0-3,0 2 4,-2 3-3,-1 0-5,-2-1-2,-1 2-2,-1 5 3,1 1 0,-2 0 4,1 3 4,2-1-3,-5 4 4,2 0-2,1 3 3,0 1-3,-1-1 2,-2 3-24,3-1-48,-3 2-34,0-2-54,-2 0-69,1 2-77,-5-5-96,1-1-160,-1 0 27,-1 0-250,-2-2-268</inkml:trace>
  <inkml:trace contextRef="#ctx0" brushRef="#br0" timeOffset="140344.48">10416 9714 2279,'-9'-22'51,"1"3"22,4 4 11,0 1 11,2 6 2,2-2-7,-2 3-12,4 2-10,0 1-27,-2 4-38,10-3-50,-10 3-62,17 5-62,-6-1-55,1 2-141,3 1-71,-3 3-107,2 0-47</inkml:trace>
  <inkml:trace contextRef="#ctx0" brushRef="#br0" timeOffset="140795.79">10755 9858 1618,'10'0'87,"0"0"3,4-2 7,-4 2 22,3-2 16,4 0 10,-3 0-3,3 2-3,3-1-13,-4 2-1,6 1-11,-3 0-11,-1 5 0,0-4-9,1 4-10,-2 3 1,0 3-11,-3 0-6,0-1-9,-6 3 2,0 1-14,-2 2-6,-2-1-2,-1 3-4,-3-1-2,0 0-4,-3 0-6,3-4-5,-2-2 1,2 0-6,-2-2 3,2-4-12,-3-1-8,3-6-2,0 0 4,0 0-1,0 0-1,0 0-4,17-26-4,-11 14-1,0-5 0,2-2 1,1-1 1,-1-2 6,1 1-5,-2-1 8,-1 4 17,-1 0 16,0 5 22,-1 0 21,-3 1 4,4 1-4,-3 4-8,1-1 1,-1 4 11,-2 1 5,0 3 2,0 0 5,0 0 0,0 0-7,3 15-4,-3-8-8,2 3-4,-2-1-7,2 0-6,2 2-6,2 3-3,0-2-1,3 1-6,1 0-5,3 5-4,2-1-27,-1-4-40,4 0-55,3 0-60,-2-4-75,2 0-104,-3-6-139,4 0-149,0-1 38,-1-4-404,3-1-464</inkml:trace>
  <inkml:trace contextRef="#ctx0" brushRef="#br0" timeOffset="140980.37">11784 9894 2640,'0'-7'63,"0"7"16,2-11 5,2 9 19,2-3 25,1 2 7,4-2 2,1-2-11,6 2-11,0 0-11,1 2-14,7-3-18,0 3-41,0-3-46,0 2-72,-1-3-95,1 0-100,-4 2-228,0 1-4,-3 0 64,0-2-185,-2 1-133</inkml:trace>
  <inkml:trace contextRef="#ctx0" brushRef="#br0" timeOffset="141323.32">12385 9689 1809,'7'-7'79,"-1"4"8,0-1 5,0-2 24,6 2 24,-2-1 13,2 3 11,1-2-9,-1 4-4,4 0-7,-2 0-2,4 2-9,-2 2-7,0 0-1,-2 3-6,-3 1-4,-1 0-6,-3 2-10,-1 4-2,-3-2-5,-6 5-12,-1-2-3,-5 4-9,-3 0-6,-1 3-5,-2-2-7,-4 3-6,0-3-3,2-2-4,0-1-1,2-1-6,2-6-2,3 2-3,0 0 2,1-3 3,2 1 4,1-5 5,6 2 1,2-2-2,2-2-3,3 2-2,2-3-6,5 0-1,1-1-9,6-1-27,2-1-30,7 1-46,2 0-49,4-2-86,7-2-121,1-4-182,3 1-92,1-3 60,5 0-362,20-9-398</inkml:trace>
  <inkml:trace contextRef="#ctx0" brushRef="#br0" timeOffset="141652.09">13927 9518 2411,'2'-10'-27,"-2"-2"44,2 2 31,0 3 26,0-3 21,-2 3 8,3 0 3,-3 0-5,2 3-3,-2 4 24,0 0-1,8 13-4,-6-2 0,2 2-5,3 4-6,-4 3-7,5 0-12,-2 3-3,-2 2-10,4-1-8,-4 2-7,3-2-17,-3-2-39,1 2-38,-3-5-48,-2-1-53,-2-1-68,0 1-65,-5-5-76,0 2-132,1-8-26,2 0 40,-2-1-122,2-2-86</inkml:trace>
  <inkml:trace contextRef="#ctx0" brushRef="#br0" timeOffset="141933.11">13942 9426 1793,'2'-12'96,"2"3"12,3-2 19,2 4 10,2 0-2,4 1 2,3 2-4,3 2-6,2 4-4,6 0-4,5 6-7,5 1 3,1 3-3,2 5-13,-2 2-6,-1 1-9,-6 2-7,-5-1-11,-5 2 1,-1 0-6,-12-3-7,-2 2-2,-8-2-5,-4-2-4,-6 3-5,-5 0-1,-7-2-3,-2 0-5,-6 0-17,0-4-24,-3 0-25,1 1-37,-2-5-23,8-4-39,-3 2-44,3-4-61,5-2-64,3-3-132,2 0-71,6-3 34,-2-1-127,6 0-100</inkml:trace>
  <inkml:trace contextRef="#ctx0" brushRef="#br0" timeOffset="142181.66">14655 9385 1708,'11'-7'79,"-2"3"37,-3 0 21,-2 2 19,-4 2 6,6-3-2,-6 3 14,0 0 18,11 13 2,-7-6-6,3 7-5,-1 0-2,3 1-8,-3 5-12,4 1-14,-2 0-17,4 2-10,-4 2-8,2-2-15,-1 2-9,2-3-15,-5 1-31,3 0-44,-3 0-54,-2-3-17,0 0-62,-2-3-48,0-1-58,1 1-62,-3-6-101,3 0-175,0-2 61,0-1-257,1-3-265</inkml:trace>
  <inkml:trace contextRef="#ctx0" brushRef="#br0" timeOffset="142622.01">15445 9341 2332,'4'-7'81,"1"-1"28,-1 1 15,1-1 12,-1 3 18,0-3 13,0 3-2,0-2-8,-3 2-6,5 2-10,-4-4-11,0 4-12,-2 3-14,-6-7-13,-3 4-6,-1 3-9,-5 0-10,0 3-4,-2 0-13,-2 1-17,0-1-8,-3 4-15,2 1-11,0 0-13,4 0-3,1-3 2,0 3 1,2 1-2,3-5 3,0 4 5,4-3-2,2 5 5,2-4-3,0 4 5,2-3-2,0 1 2,0-1 4,2 1 4,0 2 3,-1-3 1,2 5 6,-1-1-3,2 2 5,2 2 5,-2 1 0,0 1 2,-2 3 0,2-2 1,0 1-4,0 4-2,-2-2 0,3 2 0,-3-2-2,2-2-4,-2 1 3,0 0-2,1-3-12,-1 0-21,-2-1-22,1-1-30,2-2-37,-3 0-33,2-3-44,-2 2-52,2-5-57,-4 1-101,2-3-130,-2-1 6,2-4-220,0 0-230</inkml:trace>
  <inkml:trace contextRef="#ctx0" brushRef="#br0" timeOffset="142880.31">15282 9675 1951,'-4'-4'50,"0"-2"34,-1 1 29,3-1 21,2 1 12,0-1 7,0 6-9,5-12-15,1 7-7,3 1-21,3-2-4,5 2-12,5 0-19,3 1-32,0-3-43,2 2-59,3-1-75,0-4-88,-1 2-150,5-3-109,3 3 35,3-3-100,8-1-58</inkml:trace>
  <inkml:trace contextRef="#ctx0" brushRef="#br0" timeOffset="143294.03">16661 9213 1579,'11'-7'40,"-1"4"16,3-3 31,6 2 23,-2 0 19,2-1 5,-3 1 4,-1 0 2,0 0-1,-2 1 1,0 1 0,-2-3 1,-1 3-4,-1 2 1,-1-3-8,-2 1-11,-2-1-14,-4 3-11,0 0-10,-16-5-8,1 3-7,-4 2-7,-5 0-6,-3 0-5,-3 0-11,1 4-7,1-1-14,0 0-8,1 2-14,1 2-2,8-5-5,-2 3-7,4-1 1,-1 0-5,4 2 6,-2-1 5,7 1-2,-1-2 1,0 1 3,3 2-1,1-2 7,2 1 5,-1 1-1,1-1 4,3 2-4,-2 1 10,2 0 5,2 4 5,-2-1 1,3 2 3,1 3 4,-2 1 8,4 4-6,0 2 0,-1-2-7,4 2-1,-4 2-3,2-2 0,1 1-2,-1 0-2,0-3 4,-1 3-17,-2-2-7,0-2-11,2 0-46,-1-4-35,-1 0-37,-2-4-26,0 1-61,0-1-59,-2-4-100,2 1-115,-4-3-20,0 0-206,-2-2-210</inkml:trace>
  <inkml:trace contextRef="#ctx0" brushRef="#br0" timeOffset="143484.31">16414 9503 1980,'0'-13'20,"0"2"27,3 1 19,1 3 19,3-3 13,0 5-1,5-2-5,3 0-9,2 3-7,2-1-10,4 1-10,3 2-31,1 0-50,0 0-62,3 1-73,2-1-74,-1 0-161,0-2-248,3 0-140</inkml:trace>
  <inkml:trace contextRef="#ctx0" brushRef="#br0" timeOffset="143885.19">17428 9138 1777,'4'-7'25,"0"1"31,0-2 32,0 2 27,-2-1 19,3 2 9,-3 0 1,-2 0-6,2-2-6,-2 7-15,-7-9-15,-1 5-10,-4 3-8,-3-2-11,-5 2-4,2-1-11,-4 4-4,1-2-10,0 4 1,0-3-5,-2 5-2,6 1-14,-2-3 2,2 2-7,0 1 4,4 0-16,-2 1 3,4-1 0,0 3-2,3-3-1,2 0-1,2 3-4,2 2 1,0-3 1,0 4 2,4 4 0,-2-3 10,2 3 6,0 2-7,2 1 10,0-2 2,1 7-2,-1-3-1,0 4-1,1 1-1,-2-1-10,2-2 7,-1 4-4,-2-4-2,2 3 3,-2-4-5,0-1 0,0 0-5,0-2-28,1-1-31,0-1-42,-2-3-46,-1 0-38,3-2-66,-3-1-109,0-3-163,0 1 35,0-5-179,0 1-157</inkml:trace>
  <inkml:trace contextRef="#ctx0" brushRef="#br0" timeOffset="144098.55">17021 9457 1906,'-2'-9'35,"2"4"12,2-1 14,3-2 9,3 3 5,2-3-4,5 5-6,2-3-7,4 1-7,-1 2-12,5-2-32,2 3-49,1-3-50,1 3-57,-1-3-108,4-1-405,-3 2-157</inkml:trace>
  <inkml:trace contextRef="#ctx0" brushRef="#br0" timeOffset="144346.35">17787 9119 1927,'-4'-9'47,"4"-2"23,0 2 23,2 1 18,0-1 10,5 1 2,1 1-9,3 0-15,4-1-5,1 1-9,6-2-1,-1 6-7,5-2-7,-1 0-13,-3 3-20,5-2-26,-4 3-38,-3-3-43,0 2-43,0 0-50,-4 0-57,-5 0-138,-3 0-114,1-1-139,-5 1-111</inkml:trace>
  <inkml:trace contextRef="#ctx0" brushRef="#br0" timeOffset="144543.24">18044 8993 1775,'-4'4'66,"0"0"18,-2 0 42,5 1 26,-1 4 19,0 1 13,-1 4 14,1 1 7,0 4-1,0 3-8,0 2-14,-1 2-18,3 5-15,0-1-14,3 3-12,-3 2-21,0-2-32,0 6-55,0-2-64,-4 2-73,0-3-88,-3-2-94,-5 1-186,-1-2-53,-2-2 57,-4 0-227,-2-4-207</inkml:trace>
  <inkml:trace contextRef="#ctx0" brushRef="#br0" timeOffset="146524.24">446 11465 2001,'0'0'12,"-11"3"0,11-3 0,-8 3-2,8-3 2,-9 1 14,9-1 16,-6 1 3,6-1 4,-6 2-5,6-2-1,0 0 4,0 0 5,0 0 7,10 8 2,-10-8-1,13 4 5,-5-2-2,1 2 0,2 0 2,1-3-2,1 3-2,6 0-3,-2 0 1,4 0-2,4-1 2,3 1-3,3-2-7,7 1-6,3 1 1,0 1 2,4-4-10,1 1 5,2 3-1,-1-5-5,-2 5 6,-1-2-5,3-3-2,1 3-8,1 1-1,1-4 4,1 0-2,10 0-2,3-3 1,3 2-3,28-5-1,2-4 0,2 1 4,6-3 18,4-1 3,3-2 4,5-1 3,4-1 4,6 3-3,6-2-2,7 0-6,3 2-4,1 0-5,-1 3-4,-1 1-2,-1 0 0,-1 1-4,-1 2-3,1 2-2,3 0-4,-2-2-1,5 1-1,1 2-2,-3-3-4,2 0 3,4 2-7,3-5 3,-1 0-4,3 3 1,3-4-3,7 0-1,3-1 0,-3 1 3,-2-1-2,-4 0-1,-7 1 3,-3 0-3,-5-3-2,-3 3 2,-1 0-2,-5-2 2,-2 2 0,-3 0-3,1 0 2,3 0-3,-3 0 5,5-4-3,2 4 2,6 0-2,2-1-2,5 0 1,-4 2 2,-1-4-4,-1 3 4,-3 0-2,-8-3-2,-2 4 2,-2-1-2,-3 1 4,-1 1 0,1 0-2,0-1 0,-3 0 0,3 2 2,-2 1-2,4-1 0,-2 1 1,-2 2 4,8-2-5,2 4 2,4-3 0,0 2-4,1 0 4,-3 0 1,-3 0 0,-1 1-4,-6-1 3,-1 2-4,-6-2 1,0 0 2,-3 1 1,2 1-4,-3-2 3,3 0-4,2 0 0,3 3 1,5-1 0,1 2-2,-1 0 4,0 2-1,4-1-2,3 3 2,4 2-2,0-2 0,-2 2 2,-7-3 0,-5 1-2,-3 0 5,-6-3-1,-7 1-1,-4-2 0,-4 0 2,-5-2-3,-2 1 2,1-3-1,-1 0 1,2 1-2,-1-1-2,-1 0 2,0 2 0,-1 0 0,3 0 1,2 2 0,-1 0 0,-1 0 0,-6 2-2,-13 0 1,-11 0 2,-2-2-3,1 2 2,-3-2 0,-4 2 0,1-2 0,-9 0 1,-1 0-1,3 0 1,7 1 1,-9-1-3,8 0 0,-9 3 3,1-2-1,-2-1-3,-5 0 5,-8 0 6,0 0 16,-4 0 15,-4 0 10,-3-1 0,-3-2-4,-1 2 0,-5-3-2,0 2-6,-4 0 0,0 0 1,0 0-5,-2 0-3,0 0-5,-1 1-2,-1 1-4,1-2-2,-1 0-2,-8 2-2,13-2 0,-7 2-3,-6 0-1,8-2-1,-8 2-1,12-3-1,-12 3-1,0 0 2,8 0-1,-8 0-1,0 0 0,8-3 1,-8 3-16,0 0-29,0 0-40,0 0-60,0 0-71,0 0-99,-20-8-135,4 4-210,2-5 68,-11-1 79,3-2-352,-8-3-343</inkml:trace>
  <inkml:trace contextRef="#ctx0" brushRef="#br0" timeOffset="161330.43">5009 12100 2669,'-4'-3'29,"-1"-1"8,2-1-14,1 4 11,2 1 23,-7-7 19,7 7 1,-6-2-3,6 2-4,0 0-9,-5-5 2,5 5-7,0 0 0,-4-2-5,4 2-2,0 0 0,0 0 0,0 0-6,0 0-8,0 0 21,-4 9 19,4 4-7,0-2 3,0 8 0,0 1 0,-2 2-5,2 4-1,-2 5-6,0-2 3,-1 7-4,3 4-7,-1-4-2,-1 1-5,0-7-5,0 0-5,-1-1-1,1-4-3,-1-4-2,1-4-2,2 0 0,0-4-2,0-7-2,0-1-2,2-2-1,-2-3-3,0 0-1,15-20-1,-10 8-5,1-5 0,0-5-1,3-2 1,-2-4-4,-1-6-2,0 0 0,1-3-2,1 0-2,-4 2-2,2-1 1,-2 6 0,4 4 2,-4-2 1,0 6-1,0 2 3,-2 3-4,2 4 2,4 2 9,-1 1 5,4 7 10,1 1 10,3 4 2,2 5 3,3 4 0,3 3-2,2 5-1,1 2-6,0 3 0,4 4-3,0 0-4,1 2-2,-1-1 0,-2 2 0,-1-2-3,-1 0-1,-3-2-1,-1 0-2,-7-6-2,4-3-1,-5-2 0,-1-1 2,-2-3 2,-3-3-1,-3-4-2,5 0 1,-6-7-2,-4 2-4,10-12 2,-8 3-2,1-9 1,-6 1-1,1-3-3,-2-8 0,0-1-2,-4-10-2,-1 0 1,0 2-2,1-1-1,2 4-2,-3 1-5,5 7-11,0 1-15,-2 2-25,2 5-36,2 3-33,0 6-22,4 1-25,0 5-45,2-2-63,6 8-59,-10-3-112,17 3-114,-2 3 25,0 2-320,1 0-347</inkml:trace>
  <inkml:trace contextRef="#ctx0" brushRef="#br0" timeOffset="161535.99">6040 12251 2468,'0'0'94,"0"0"7,7 1-7,-7-1-6,0 0 2,0 0 11,13-5 13,-5 3-6,3-1-7,3-2-11,6 0-8,1 1-8,4-2-16,3 2-29,1 1-31,1 1-38,-2-2-50,-5 4-47,1 0-54,-2 0-56,-5 2-121,1 2-118,-8-1 48,-4 5-138,-5-1-77</inkml:trace>
  <inkml:trace contextRef="#ctx0" brushRef="#br0" timeOffset="161713.96">6189 12514 1732,'-11'11'106,"3"-3"4,2-5 3,1 1 5,0 1 17,2-3 21,3-2 13,-2 5-5,2-5-5,0 0-15,12 2-16,-12-2-12,26-7-15,-9 5-7,9-3-14,-1 0-36,2 0-43,2-2-51,-1 0-70,2-1-73,-1 1-67,1-2-149,-3 4-67,-1-1 35,-1 1-145,-3 1-85</inkml:trace>
  <inkml:trace contextRef="#ctx0" brushRef="#br0" timeOffset="162342.15">7386 12291 1684,'2'-8'57,"-1"3"10,2-3 2,-1 0 15,0 1 18,1-3 20,0 2 6,-1-1 6,3-3 0,-1 3-6,2-1-5,-1-3 5,-1 0-2,-3 0-6,4-2-3,0-2-2,-4 1-7,2-1 1,-1 0-2,-2-1-2,0 1-7,-2 2 0,-2-1-7,-1 2-4,-1 2-8,-3 1-7,-1 2 0,-3 0-6,-1 6-5,-2 1-6,-1 2 0,-3 2-2,2 3-3,-2 7-3,0-2-3,3 2-5,-2 5-2,4 0-6,3-3 0,1 3-4,2 3-2,3-5-3,4 2 0,0-2-1,6 1-3,0-1 0,4 0-3,4 0 0,0-1-1,5 4 1,0-2-3,2-1-2,3 0-2,-4 1-3,-1 0 2,0 0-1,0 1-1,-3 0 0,-2 2 2,-2 1-1,-2-6 0,-4 5 4,-1-1 9,-3-1 4,-3 2 4,-1-2 1,-3 0 3,2-3 3,-3-2 1,-4 0 4,2-2 3,2-4 0,0-4-6,-1-2-1,9 0-2,-13-10-1,11-2-4,2-1-4,2-6-1,7-6-8,1-5-7,9-7-22,5-4-17,16-17-21,5 2-32,3 1-35,9 1-52,0-2-74,1 5-102,-5-1-147,1 5-153,-7 1 59,-11 8-464,-8 7-526</inkml:trace>
  <inkml:trace contextRef="#ctx0" brushRef="#br0" timeOffset="165026.3">1384 9500 716,'0'0'98,"0"0"-47,-2-8 18,2 8-27,0 0 4,-6-7 11,6 7 1,-7-6-6,7 6-1,-5-5-1,1 3-3,4 2-4,-6-4-3,6 4-1,-6-6-4,6 6-5,-4-5 2,4 5 2,-9-2-7,5-3 0,-3 3-4,7 2-1,-10-1-4,1-2-1,-1 2 0,0-2-3,-2 3 4,0 0 2,-5 0-2,0 0 2,-5 0-1,-1 3 3,1-2-4,-4 5 3,-4 1 1,1 0-3,-5 3 2,-2 1 1,1 0 2,2 3-2,-3 1 1,2 2 1,-4 2-4,7 1 5,-3 2 1,-1 2 2,3 3 1,1 4 1,-1-2-1,2 4-2,3 2 3,0 3-3,-1 0 1,-3 21 4,-1-4-4,12-3 2,1-7-1,5 4 0,-1 2-2,6-1 3,1 0-3,2 0-2,4-4 0,-1-3-3,10 8 0,-1-3 0,2 2-1,2-2 2,4 0 1,-4-3-1,4-1 0,2 0 4,-2-3-1,3 0-2,1-3-2,3-1 3,-2 0-1,4 0-4,3-5 2,-1 0 0,5-2-3,0 1 1,5-1 2,1-1-2,2 0 2,13 7-3,5-1 0,-2-4 1,-5-4 8,-4-6 1,18 9-2,-10-6-3,-6-5-4,0 0 3,3-2-3,-1 0 3,-1-2-1,3-1-1,2-3 8,1-2-6,-2-1-5,5 0 2,1-4-1,2-1 0,0-1 0,4-2-3,-1-2 4,0 2-6,3-2-1,2 1 1,19-5 5,-1 0-8,-1 1 5,0-3-3,0 1-4,0-3 5,-3 0-6,3 2-1,-4-3 6,-16 1-12,-6-1 6,17-1-3,-12-3 5,6-5 2,-10 2 6,-10 3 2,-2-4 5,18-4 7,-13 0-2,-9 3 2,13-12-4,-7 6 3,-10-1 2,13-6 1,-11 1-5,-6 3 6,-1-3 2,-2 1-6,-3-4-1,0-1 1,-1 0 0,-5-5-2,0 2-2,0 1 1,-3-3-2,-4 0-2,-4-1 3,-2-2-4,-1 4 1,-3 0-1,-3-4 2,-2 0-2,-4-2 2,0-3-2,-5 0 1,-2-1-1,-1 0-6,-3 1-2,-1 1-3,-4-1-1,-2-12-2,-6-2-4,1 1 1,-5 1-3,0 3 2,1-2-4,-5 2-2,2 3 2,-6 0-2,-3-1-2,-1 3-1,-3 3 0,-3 2 2,-3 2 0,-4 1-1,1 3-2,-6 5 0,-3 4 2,-5 6-2,2 4-1,6 5 3,7 3 1,1 5 0,-3 3-5,-3-2 1,-1 5 3,0 3-6,-3 2-5,-26 5 0,2 4-8,-5 2 0,-2 2-2,-2 1-8,0 6 1,0-1 0,2-1-12,2 3 3,4 2-1,4-2 0,3 2 7,5 0 2,4 0-1,1-2-4,17-3 0,6-1 8,3-2-4,-1-1 0,5 2 5,0 0 5,5-2 1,2 3-3,-2-3 7,4 0 1,1 1 4,3-3-2,3 0 0,4-2 1,0 1 3,2-2-5,3-3 0,2 1 0,0-1-8,3-1 10,1 0-8,-2-2 1,5 1 2,0 0 5,-2-5-1,3 5 2,-1-2 3,6-3 0,-9 5 4,5-1-1,-1-3-2,5-1 1,-6 4 4,6-4-2,-6 2 1,4 0 0,2-2-7,-4 2 0,4-2-3,0 0-3,0 0 0,0 0-1,0 0-6,0 0-1,0 0-5,0 0-7,7-10-9,-7 10-9,3-3-13,-3 3-18,4-7-29,-4 7-32,4-1-35,-1-1-21,-3 2-107,2-5-141,-2 5-95,0 0-49</inkml:trace>
  <inkml:trace contextRef="#ctx0" brushRef="#br0" timeOffset="171534">8914 12068 2540,'-9'3'22,"4"-2"-15,1 0 3,-3 2 32,3-1 26,0 0-3,4-2-12,-9 0-13,7 3-8,2-3 0,-2 4-3,2-4 4,0 0 0,10 6 2,-3-5-3,1-1 4,3 3-5,0-6-3,8 2 0,-1-1-1,4-2-5,3 0-2,1-1-4,-1 0-27,3 0-31,-5 0-52,2-2-59,-3 4-63,-4-2-114,-1 4-121,-4-1-224,0 2-170</inkml:trace>
  <inkml:trace contextRef="#ctx0" brushRef="#br0" timeOffset="171726.6">9041 12340 2006,'-15'14'112,"3"-7"6,1 0-2,3 0 9,2-4 21,1 2 5,1-2 4,4-3-6,-5 6-18,5-6-12,0 0-10,20 0-13,-6-2-11,6 2-13,3-4-41,3 3-33,3-1-44,-2-1-54,5-1-65,3 3-70,-6-3-120,3 1-130,2-2 23,-3-1-175,1 0-133</inkml:trace>
  <inkml:trace contextRef="#ctx0" brushRef="#br0" timeOffset="172501.49">10638 11964 1974,'11'0'94,"-11"0"-11,0 0-8,0 0 2,11 3 12,-11-3 20,6 4 1,-2-2-9,0 1 2,-4-3-12,6 6-9,-4-2 0,0 0 1,-2-4-4,5 7-5,-2-3 6,-3-4-4,0 9-8,0-9-1,-5 7-6,0-6 0,1 3-9,-4-1-9,8-3 0,-15 1-4,4-1-6,11 0 1,-19-7-6,11 5-5,-2-3 1,3-2-2,0-1-7,1 1 2,4-4-2,0 1-9,2-4 11,2 3-7,4-3 0,1 2 0,2 0-4,-1-1-1,2-1-2,3 3 4,0 1-1,0 1-1,-1-1 7,4 2-9,-4 3 1,3-1 3,-3 4 4,1 2 13,2 2-2,-2 1 6,2 5 5,-3 1 4,2 8-2,0-2 3,-6 6 1,3 0 4,-5 3 5,-5 2-3,2 3-3,-3 0 1,-4 2-1,-2 3-7,-5 2-1,-6 4-1,-2 2 2,-5-4-8,-13 13-1,9-8 0,0-12-3,1 1 0,4-8-3,-2-2-1,1 2-1,1-5 0,4-7-4,2 5 4,0-10-1,1-2-4,3 0 1,1-5-2,2-2-5,2-2 2,-1-2-1,5-1-3,0-3 0,2 1-2,0-1 3,4-1-1,0 1 1,4-1-3,1-1 2,0 3 5,6-3 5,1 2 7,-1 3 5,5-1 4,-1 5 3,-1-3 0,3 4 4,1 2 3,-1 2 0,0 0 1,2 4-3,1 1-2,-2 1-7,0 2-2,1-2-2,-2 2-3,0 4-2,1-1 0,-2 2-2,-1-2-10,2-1-15,-2 1-22,-3-3-32,2-1-39,-2 0-48,3-4-39,3-2-54,-2 0-62,2-3-76,1-4-141,0 0-83,2-4 65,-3-1-388,0-3-405</inkml:trace>
  <inkml:trace contextRef="#ctx0" brushRef="#br0" timeOffset="173295.06">11388 11417 2472,'-5'-7'-46,"3"2"27,0 1 26,0-1 24,0-1 19,2 0 17,0 1 13,0 5-5,2-15-2,0 10-4,2 0-4,3-2-1,2-2-5,1 3 9,3-3-1,0 4 4,6-3-9,-1 2 5,2-2-3,-1 5-7,-1 2-7,2-2 1,-1 3-7,0 3 4,-2-1-4,-2 2 0,0 4-4,-3 1 4,-3 3-2,2-1-1,-5 5 1,-4-1-6,-2-2 2,-2 4-5,-2-2-1,-3 3-6,0-2 2,-1 0-5,-2-5-2,-1 3-2,2-1 2,-1-1 0,2-5-4,-1 2-1,3-3 2,-1 1-4,1-2 2,-1-2 0,3 0 1,4-3-5,-6 4-5,6-4 1,0 0 2,0 0-8,0 0 3,0 0-4,21 2 3,-10-1 4,-1 1-1,3 0 10,2 4 6,2-1-2,-3 1 4,2 1 5,-2 2 5,1 2 0,0-2 9,-3 3 2,1 1 8,-2-2 6,-2 3 3,-3 1 4,-5-2 6,2 1 5,-3-2 1,-4 5 1,-2-5-3,-3 2-4,-2-1-2,-2-3-11,-3 3-4,1-3-6,-4-3-3,2 1-10,-2-3-3,0 2-22,0-6-37,-2 0-56,3-2-68,0 1-69,-2-3-102,0-4-106,7 0-205,-5-3-2,4 3 76,0-1-387,0 1-424</inkml:trace>
  <inkml:trace contextRef="#ctx0" brushRef="#br0" timeOffset="175310.23">12525 9326 2365,'0'0'-138,"-2"-9"21,2 9 18,-2-6 24,0 1 18,0 1 25,2 4 12,-2-6 12,2 6 3,-5-6 10,4 2 4,1 4 1,-10-1 10,4-1 4,6 2 7,-17 2 6,7-1 2,-5 3 6,0 0 2,-2 4 0,-4 1-1,-2 4-1,-5 2 3,-1 7-3,-3 4 2,-4 5 1,-8 11-2,-1 1 0,1 3 2,3 2 1,2-1-2,9-2 4,6-6 3,5 4-1,0 1 1,4 5-4,4 4-2,5 0-5,6 3 1,2-1-9,8-1 0,8 12-5,5-5 0,7-4 1,6-5-2,6-8-9,-4-7 0,3-10-2,1-2-4,5-7 5,1-1-2,5-5-4,0-4 2,6-4-4,1-6 2,1-2 1,21-9-1,-5-7 0,-8-4-3,0-8 0,-8-6 0,-4-10-5,-7-6-1,-4-1 7,-4-4-9,-11-6-2,-3-1 0,-9-5-1,-6-7 0,-11 0 4,-6-2-9,-10 1-4,-6 1 3,-6 5 2,-7 2-5,-5 9 3,-5 5 3,-3 8-5,-5 10 4,4 10-1,0 12 1,-4 3 1,-4 9-5,-4 5-10,-1 7-11,-19 15-15,-1 10-20,5 6-34,-2 10-49,6 7-37,-2 2-42,1 4-106,3 0-133,3 2-139,5 1-105</inkml:trace>
  <inkml:trace contextRef="#ctx0" brushRef="#br0" timeOffset="178088.21">11726 11022 597,'0'-9'39,"-3"5"-2,1-2-4,2 6 8,-5-7 7,3 3 1,2 4-5,-4-6-8,-1 2-4,5 4 1,-6-4 0,6 4 2,-10-3 2,5 0 2,-3 2 7,8 1-9,-15-2 8,6 2 3,-1 0 0,0 2-5,-3-1 1,0 2-3,0 2 5,-4 1 3,0 1-1,-1 3-4,-2 1 3,1 3 7,0-1-2,0 6-4,1 2 2,-3 2 5,5 4 1,-1 3 2,2 2 5,1 10 7,2 2-1,0 0-1,4 2-1,-1 2 1,7-7-9,-2 3-3,0 8-5,6-8 1,0 8-2,7-2-6,1 0 1,4-4-2,4-2-8,3 0 6,2-7-6,1-3 3,9-1-7,1-6 0,3-3 0,-2-3 2,1-5 3,0-7-2,2-1 5,1-3-3,-3-5 0,1-4 3,3-5-8,-3-4 1,3-6-1,-2-4-5,0-6-1,-3-1-2,7-18-5,-7-3-3,-3-7 0,-4-2-5,-7-4-3,-8 7 9,-7 8-3,-4 3-9,-4-1 4,-2-7 3,-7 3-1,-8-17-3,-2 5-7,0 11 4,-1 10-6,-1 3-4,-2 0 7,-2 5-2,-1 6-2,-2 0-8,1 10-4,-3 3-1,0 5-9,2 3-7,-1 7-9,-1 0-16,1 5-12,-3 2-14,1 7-15,1 1-28,3 4-23,-3 8-33,7-5-42,-2 11-95,7-7-161,4 5-119,5-1-98</inkml:trace>
  <inkml:trace contextRef="#ctx0" brushRef="#br0" timeOffset="179001.63">14156 11831 1590,'-8'-5'-16,"3"1"8,1 0 23,-1 0 15,3-1 16,0 1 11,0-1 5,2 5 3,-2-10-1,2 5-4,0 5-1,2-10-3,0 3 2,5 4 3,-1-1-7,1-2 0,3 2 5,0 1-5,2 1 2,4 0 0,1 0-2,0 2 2,2 0-6,1 2 3,0 0-5,-1 3-4,1 1 0,-2 5-2,1-3 0,-4 6-1,-2-1-4,-4 1 4,-5 0-3,-2 4-3,-2-1-1,-4 2-1,-3-3 2,-4 4-5,-1-3-1,-2 0-5,-2 1 1,0-5-3,1 2 3,2-6-6,-3 3 1,5-4 0,-5-1 6,6-1-8,-3-1 4,5 0-1,-4-4-3,7 1-6,5-2-3,-13-2 2,13 2-1,0 0-3,0 0 1,0 0 2,0 0-5,0 0 0,18-7-1,-18 7 1,20 4 0,-10-2-1,5 1-4,0 4 0,0-2 0,2 3 2,0 3 2,2-1 2,1 1-1,-4 0 1,1 3 5,-2 1 4,0-2 1,-3 1-2,-3 0 18,-4 2 4,-1 0 10,-6-4 3,0 2 2,-8 1-3,0-1 1,-2-5-4,-5 6-4,-3-3 1,0-2-3,-2-3-5,-1-1-3,-3-2-4,6-1-1,-2-3-4,1 0-7,0 0-23,4-3-28,-3 1-37,4-6-43,-1-1-49,4-1-61,2 0-49,1-1-98,4-5-165,2 3 37,4 0-205,0-4-198</inkml:trace>
  <inkml:trace contextRef="#ctx0" brushRef="#br0" timeOffset="179630.24">15744 11990 1998,'-6'-8'-3,"0"1"18,2-1 19,-3-2 22,4 0 19,-1-1 6,2 2 2,-2-2-1,2-1-6,2 1-8,-2-3-8,2 3-5,0-2-5,2-2-7,-4 4-4,0-4-4,0 2-3,-2-3-5,-1 4-2,-4-2-1,-1 3-7,-1 0 0,-1 1-4,-4 5 0,-2-2-3,-1 6-2,-2-1 1,0 4-2,1-1 1,0 3-2,-3 4 0,5 2 0,-1-1-3,4 2 1,5 0 0,-1 1-2,3 2 4,5-1-1,3 0-3,3 3 2,7-1 2,1 3-3,3 2 1,8-1 0,1 2-2,1-3 1,2 2 0,0-1-2,-1 0 4,-1-2 2,-3-3 3,-2 1-4,0 0 7,-4-3 2,-2-2 8,-3 2 16,-2-2 11,0-1 10,-6 1-1,-2-3 7,-2 3-1,-6-2-11,-2-1-3,-2 1-1,-1-2-8,-4-1-4,-2 2 0,-1-5-7,0-2-6,-2 2-5,1-2-12,-3 0-15,6-2-22,-2 0-30,2-7-39,1 3-46,4-3-50,2-2-38,3-2-74,4 0-139,4-5-45,0-2-157,6 3-144</inkml:trace>
  <inkml:trace contextRef="#ctx0" brushRef="#br0" timeOffset="179917.3">15953 11633 1818,'5'-5'9,"-3"1"35,0 1 30,-2 3 28,4-6 16,-4 6 3,5-4-7,-5 4-9,0 0-10,0 0 11,0 0 6,4 11 1,-4 0 0,4 3 0,-2 3 0,0 2-10,4 3 1,-1 6-6,2-2-6,-1 0-6,0 7-7,2 0-12,-2-3 0,4-2-10,-4-1-3,2 1-9,1-4 0,-1 0-7,0-2-4,1-2-9,0-1-30,-1-4-23,0 1-23,0-5-41,4 0-45,-2-6-54,3 3-57,-3-6-78,-1-2-157,-1 0-26,-1-7 64,-3 4-150,-1-5-95</inkml:trace>
  <inkml:trace contextRef="#ctx0" brushRef="#br0" timeOffset="180068.05">15966 11930 1661,'-14'-5'21,"1"-1"17,2 3 16,3-1 21,1 1 16,4 0-9,3 3-12,0-5-5,0 5-16,16-8-19,1 4-26,2 0-32,2 0-37,5 4-42,4-2-36,-1 0-75,1-2-353,2 4-73</inkml:trace>
  <inkml:trace contextRef="#ctx0" brushRef="#br0" timeOffset="180551.73">16694 11923 1608,'10'2'51,"-4"-2"21,-6 0 26,0 0 20,10-6 15,-8 3 9,-2 3-1,0-10-7,-2 2-3,0 3-8,-2-3-4,2 2-4,-2-1-10,0-1 0,-5 2-11,4 1-8,-3 1-12,-2 1-5,-3 0-11,0 3-9,-2 3 7,1 0-12,-4 5-10,2-1 1,-4 4-1,1 3-11,3 1 0,0 2 3,4 2-9,-3-2 3,6 5 3,1-4-6,2 2 1,2-3-11,4-3 1,0 4-12,2-4 2,2-1-2,0-4-1,4 1-10,4-3 7,0-3-3,0-1 1,1-3 4,2 0-7,0-3 2,0-3 5,0-3 0,-5-1-2,3-1 0,0-3 0,-5-1 5,3-2-1,-1 1 3,-3-1 6,-3-1 10,3 3 0,-3 0 12,-2 2 2,0 1 3,2 2-4,-2 1-4,0-1-5,-1 5 9,-1 0-11,0 5 0,0 0 2,0 0 3,0 0-2,10 12-2,-3-6 1,-1 3-3,0 3 1,0 0-4,3 1-1,1 0-1,-1 0-14,2 0-24,1 3-33,2-3-26,-3-2-40,2 1-38,0-3-44,1 2-36,4-2-34,-4-4-86,4 1-101,2-3 5,0 0-158,1-2-115</inkml:trace>
  <inkml:trace contextRef="#ctx0" brushRef="#br0" timeOffset="181132.14">17203 12010 1605,'11'-11'-14,"-3"2"34,-2-1 32,-1 1 27,-1-2 26,-2 3 19,0-4 10,1 2 3,-3-1-2,0 0 10,0-1 0,-3 3 5,1-3-10,0 1-5,-4 2-7,1 0-5,-3 1-10,-1 1-8,-3 2-7,-4 2-6,2 3-5,-3 3-1,-2 2-8,-2 4-4,-2 4-8,3 0-7,-1 2-3,4 2-9,3 3 3,-2-2-8,6 3-4,6-3-5,2 0-4,0-1-9,4 1-7,2-3-9,0 0-5,4-1 0,2-3 0,2-1-12,1-1 2,-1-3 1,4-2-3,-2-1 2,0-3 3,0 0 2,-1-1-2,3-3 3,-3-2 0,2 0 5,-5-1-3,3 1 6,-4 1-12,-1-2 14,0 5 3,-1-3-3,-1 3 2,-2 1-3,-4 1 0,0 0 3,11 8-5,-11-1 8,2 3-1,-2 4 2,0 1 4,2 4-3,-2 3 2,3 2-5,-1 3 1,-2 1 1,0 1-3,0 1 5,-2 9-2,-3-3 2,1 2-2,-3-1 1,1 1-3,-5-3-2,1 0 5,-3-5-3,-2-1 1,-1-3-2,-6-2 2,3-4-5,-7-3 3,2-5-1,0-3-1,1-1 0,-1-6 1,4-2-1,-4-5-2,3-4 2,2-2-3,4-2 3,1-4-1,2-4-2,8-2 1,2-1-4,2-5 3,4-3-6,4-1-18,6-4-12,-2-2-19,10-2-15,-1 3-17,5 1-23,12-15-31,-7 12-42,-4 4-49,10 5-46,-6-3-58,3 2-155,0 1-25,-2 4 59,-5 5-162,1 1-113</inkml:trace>
  <inkml:trace contextRef="#ctx0" brushRef="#br0" timeOffset="181507.36">17549 11887 1718,'8'4'15,"-4"-2"21,-4-2 13,6 5 27,-6-5 28,6 3 17,-6-3 2,0 0-6,6 3-4,-6-3-5,6 2 1,-6-2 1,8 2 3,-8-2-9,17 0-7,-9 0-13,5 0-9,-2-2-1,1-3-6,3 5-11,0-7 2,0 2-12,-1-3-1,-1 0-8,0 1-5,-3-2-4,1-1-6,-2-1-1,-3-2-3,-2 1 0,0 2-1,-4 1-10,0 0 3,-2 1-1,-4 1-4,0 0 1,-6 1 3,2 5 9,-2 1 10,-5 1 8,2 5 6,-2 1 3,3 1 1,-4 4 0,6 0 1,-1 0 1,2 2 8,3 0-8,1 1 0,3 2-6,0-2 0,4 2-4,0-3-1,2 1-6,4-1-1,1 1-2,2-2-14,5-2-32,-1 0-33,3 2-41,2-6-40,-2 1-51,1-3-62,3-1-50,0-2-67,4-2-138,-1-2-14,1 0 56,1-4-165,0-1-119</inkml:trace>
  <inkml:trace contextRef="#ctx0" brushRef="#br0" timeOffset="181902.21">18114 11896 1785,'4'-7'45,"-2"-1"30,-1 2 27,3-1 20,0-3 12,-4 3 4,4-4-6,-2 2-4,2-2-9,2 0-12,0-2-5,4 0-13,-2-7-10,2-1-5,1 1-11,-1-6-1,3 0-13,0-3-8,-3 5-2,0-4-6,-4 4-5,0 2-2,-2 2-3,-2 5-3,-4-2-6,-2 6 1,-2 2-3,-5 0 0,2 7-2,-1 4-5,-3 1 5,0 5-2,0 2-1,3 1 3,0 3-2,3 1 3,0 0-1,3 2-5,2 0 1,4 0 6,2 0-6,3 3 4,4 1 6,1-1 1,1 0 4,4-2 3,-2 2 7,2 3 5,4-3 0,-1 0 3,2 1 5,-1 0 5,-1 0-3,-3 0-1,2-2 12,-5-1-4,1 2-1,-3-2 1,-1 2-4,-2-1-7,-5-2 0,-4-1-4,-2 4-4,-4-1-14,-10 3-38,0 0-47,-8-1-55,-6-1-69,-5 2-89,-12 0-98,-1-4-222,-21 5 65,-4-4 74,-8 0-219,-3 0-174</inkml:trace>
  <inkml:trace contextRef="#ctx0" brushRef="#br0" timeOffset="182515.06">14810 13239 1756,'-17'6'-45,"4"-2"20,5 1 5,-2-3 11,3 0 13,2 1 13,5-3 9,-8 3 9,6 1 0,2-4 5,-6 3 15,6-3 8,-2 7 6,2-7 3,-4 4 2,4-4 4,0 0 3,-7 3 1,7-3 4,-2 4 2,2-4 2,0 0 0,0 0-5,0 0 0,0 0 7,0 0-1,0 0 2,0 0-2,31-4 1,-9 1-4,3 1-7,9-4-3,8-2-2,13 0-2,30-7-4,13 2 2,8-4-2,17 0-10,12-3-4,7 2-5,15-3-3,33-4-2,0 0-7,-3-2-3,0 3-7,-1-1-1,-30 4-5,-1-1 6,-5 2 0,-10 1-3,-7 2 10,-10-2-1,-10 4 0,-7-1-5,-9 1-5,-3 3-2,-8-1 0,-18 4-3,-13 0 1,-13 2 0,-4 2-7,-7 0-10,-3 0-34,-6 2-45,-8 0-48,-5 2-42,-7 1-58,-2 0-61,0 0-65,-29 1-150,4 2-37,-7-2 49,-10 1-192,-18 5-174</inkml:trace>
  <inkml:trace contextRef="#ctx0" brushRef="#br0" timeOffset="182931.74">15128 13426 2026,'-66'7'35,"11"-3"3,10 1 21,7-2 28,9 2 26,1-5 2,8 3-10,-2-1-5,5 0-11,2 0-10,4 0-4,3-1 2,6 1 9,2-2 0,0 0 2,25 4 4,-5-4-1,4 0 0,13-2-3,9-2 1,18 1-4,31-6 1,12-1-1,15-4 8,13 3-1,7-3 1,9 0-7,9-1-9,40-5-3,-37 2-5,32-2-11,1-3-3,2-2-7,-8 0-9,-35 3 1,-9 0-4,-9 0-5,-9 2 1,-12-1 4,-10 1 8,-11 1 9,-9-1 5,-21 7-2,-14 2 5,-9 1 2,-6 3-4,-7 2-3,-1-3-5,-5 1-8,-1 4-7,-4-1-13,-1-2-28,-2 5-27,-4-2-30,0 2-36,-3 1-40,-8 0-38,11 1-42,-11-1-59,4 3-71,-4-3-138,0 0-128,0 0 74,0 0-322,0 0-345</inkml:trace>
  <inkml:trace contextRef="#ctx0" brushRef="#br0" timeOffset="183087.7">18480 13009 2437,'9'0'104,"-9"0"10,12-2 4,-6 0 14,-6 2 20,14-2 9,-10 0-10,-4 2-12,10-1-18,-6-2-50,-4 3-58,8-1-78,-8 1-107,0 0-153,6-4-223,-6 4 63,0 0 67,0 0-160,-14-9-80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09:50:17.9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1354 1278 464,'4'-4'179,"-4"4"-77,2-4-30,-2 4-18,0 0-12,4-3-2,-4 3-13,0 0-3,0 0-5,0 0-2,5-4-1,-5 4-2,0 0 5,0 0-8,0 0-2,5-4 4,-5 4-1,0 0-5,0 0 2,0 0 6,0 0 6,0 0-2,0 0 19,0 0 6,0 0 2,0 0 3,0 0 2,0 0 2,0 0-1,0 0 2,2-6-6,-2 6-4,0 0-2,0 0-4,0 0-3,0 0 1,0 0-3,0 0 2,0 0 1,0 0-7,0 0-1,0 0-5,0-5 1,0 5-3,0 0 0,2-5 4,-2 5-2,0 0 1,2-5-2,-2 5-1,0 0-3,0 0-3,0 0 2,0 0-2,4-3-5,-4 3 2,0 0-1,0 0-1,0 0-3,0 0-1,0 0 1,0-7-1,0 7-1,0 0 1,0 0-5,0 0 4,0 0-1,0 0-3,0 0 4,0 0-1,0 0 0,0 0 0,0 0-1,0 0 0,2-5-4,-2 5 5,0 0-1,0 0-4,0 0 6,2-6 0,-2 6-1,0 0 1,2-4 1,-2 4-1,0 0 1,0 0 2,0-5-2,0 5-4,0 0 4,0 0-3,0 0-1,0 0 2,0 0-1,0 0 0,0 0 4,2-6 4,-2 6 4,0 0 0,0 0 1,0-6 0,0 6-4,0 0 5,0 0 0,0 0 2,2-7 2,-2 7 0,0 0 2,0 0-2,0 0-1,0-7-2,0 7-2,0 0 0,0 0-2,0 0-2,0 0-5,0 0 2,1-2 0,-1 2 0,0 0-4,0 0-2,0 0-2,0 0 2,0 0 6,0 0-4,0 0-4,0 0-1,0 0-1,0 0 0,0 0 1,0 0 2,0 0 0,6 12 4,-4-6 1,0 4-1,-1-3 2,4 4 1,-3 3 0,5 1 3,-5 2-3,1 0 0,3 0-1,-1 3 0,0-2 2,-3-1-4,0 1 0,4-1 2,-2 1 0,-2-1-1,4 0-3,-3-2-8,0-1-17,-1 3-12,2-5-21,-3 2-20,4-3-22,-3 1-26,0 0-24,-1-1-26,3-4-46,-4-1-111,0-1-256,2-1-84</inkml:trace>
  <inkml:trace contextRef="#ctx0" brushRef="#br0" timeOffset="629.13">1469 1240 1589,'-4'-10'-17,"0"-1"24,0 3 25,0-1 19,2 1 19,0 1 14,-1 0 11,3-4 2,0 2-4,-1 1-5,2-1 0,2 0-5,3-4-6,2 2-4,2 0 0,2 0-8,6-1 2,3 0-7,1 4-5,4-3 0,4 4-3,-1 1 0,3 4-3,2 0-6,-2 2-4,2 2-4,0 2 1,-3 2 0,-1 1-6,0 2-3,-4-1-3,-6 2-3,2 4 2,-8-1-1,-3 0 2,-5 0-2,-6 1 0,-2 1-8,-5 1-1,-1 1 2,-4 0-3,-4 0 1,0-2-1,-1-1-3,0-3 2,2-2-5,1 0 5,-4-1-8,6-1 6,-4-2 3,4 0-7,0-1 2,3-1 1,1-2-4,-1 1 2,9-2-6,-11 0 3,11 0-1,0 0-1,0 0 3,0 0-5,0 0 5,20-13-2,-10 11-3,5-1 2,0 3 3,4 0 0,4 3-1,-2-1-3,5 1 2,-3 4-1,3-2-2,-3 3 3,0-1-2,-2 4-3,1-3 5,-4 4 0,-3-3 1,-3 3-1,-1-1 10,-4 2-3,-4-1 12,0 0 0,-7 1 2,-2 0 1,-5 0-1,-4 0 1,-4 1-10,1-1 3,-6-2 1,1-1-5,-3 2 0,-2-5 2,4 1-4,-6-2-3,4-3 1,-1-1-4,-1 0 0,2-2-7,3 0-13,1-2-16,0 0-18,1-1-17,4-1-21,0 0-32,0-2-26,4 1-42,3-2-32,6 0-35,-1 0-92,3-3-136,6-1-175,1 0-153</inkml:trace>
  <inkml:trace contextRef="#ctx0" brushRef="#br0" timeOffset="808.52">2277 1151 1766,'7'-8'12,"-3"2"22,0-1 11,0 1 16,1 1 10,-3-4 1,0 4-2,0-1-10,3 0-6,-3 3-30,0-2-34,-2 5-30,4-5-27,-4 5-33,0 0-36,0 0-65,4 10-383,-4-10-83</inkml:trace>
  <inkml:trace contextRef="#ctx0" brushRef="#br0" timeOffset="1016.07">2289 1320 1564,'0'7'22,"0"-1"26,0 0 9,3-1 10,-3 2 11,0-2 11,0 0 10,0 3 3,2 0 1,0 0 0,1-1-7,1 3-5,-2 0-12,3 0-4,-1 2-8,0 2-8,0-2-3,0 3-7,-2-2-28,2-2-33,0 0-35,-1-1-41,2 1-48,-1-3-36,0 0-46,0-3-111,-1-1-325,4 0-151</inkml:trace>
  <inkml:trace contextRef="#ctx0" brushRef="#br0" timeOffset="1349.7">2546 1156 1751,'0'-10'11,"0"3"25,0-1 26,-2 1 23,2 2 23,0-2 8,0 1 9,0 6-2,-2-9-7,2 3-7,0 6-15,0-6-12,0 6-3,0 0 6,0 0 4,0 0 1,0 0 13,11 20-6,-7-11-2,0 7 3,1-1 3,1 4-13,-2 4-8,0-1-1,3 4-11,-3 0-5,0 1 1,-2 1-13,1 0-6,2-4 1,0 0-6,0-2-4,-1 2-1,0-5-7,0 1-3,-1-5-11,2-1-23,0 0-8,3-3-24,-1-2-21,-1-1-21,2-1-31,1-6-44,-1-1-50,0 0-50,4-4-75,-2-1-163,-2-2-9,0 2 62,1-3-132,0 1-76</inkml:trace>
  <inkml:trace contextRef="#ctx0" brushRef="#br0" timeOffset="1534.27">2633 1436 1649,'-6'-3'37,"2"-1"26,-2 2 12,4-4 7,2 6 5,-5-9-3,5 2-7,5 0-8,-1-3-11,2 5-4,2-5-22,3 3-35,2 0-44,4-1-54,-1 3-53,4-2-41,7 1-130,1 3-200,2-3-28</inkml:trace>
  <inkml:trace contextRef="#ctx0" brushRef="#br0" timeOffset="2235.99">3698 1581 1569,'0'0'96,"0"0"18,11-12 20,-11 9 9,0-3 9,3-3 1,-3 1-2,2-2-15,-1-3-5,4-1-21,-1 0-9,0-1-13,2-2-5,3-1-8,-1-2-6,1-2-9,0 1-7,1-2 1,-2 0-6,1 0-6,-2 1-3,-1-2-5,-2 5-7,-2 0-4,-2 1 5,-2-1-13,0 5 3,-4 1-1,-1-1-7,-2 5-3,-1 1 7,-2 3-6,-4-2-2,4 7 2,-2-2-5,4 4 2,0-2-3,-3 5-6,5-2-1,2 4 3,-1-2-4,5 4 9,2 1-5,2-1-5,5 4 5,-1-1 0,6 2 0,4-1 3,0 1-1,3-2-5,3 2 6,-2 1-1,2-4-1,-3 2-3,2 2 7,0-4-5,-1 0 5,-2 0-1,-2 2-4,2-3 3,-3 0-5,-1-1 4,-1-1 0,0-1 0,0-1-2,0-1 3,-5 2 0,3-4-3,-1 2-1,1-3 2,-2 0-8,1-4 5,-2 0 4,3 0-7,0-4 8,1-1-3,-1-2-2,-2 0 4,3-2-7,-1-3 5,-3-1-2,0 3 4,-1-5-2,0 4 0,-1-3 0,-2 3 2,-2 2 0,-2 0 10,0 1-3,0 0 0,-2 2 0,-2 1 4,0 2-10,-1-1 0,-5 4 1,3 2 0,7 0 0,-14 6-1,5-1 2,2 4 4,1-1-7,0 4-1,2 2 1,-1-2 1,5 3 3,0-2 0,3 2-2,1 0 2,0-2-4,3 1-1,3-1 4,3-2-4,1 1-14,2-2-10,-2-3-25,5-2-28,3 0-39,-4-1-43,6-3-60,-1 1-63,1-4-100,-2-1-120,0 1-171,3-5-170</inkml:trace>
  <inkml:trace contextRef="#ctx0" brushRef="#br0" timeOffset="2591.41">4692 1200 1913,'-4'-6'29,"2"1"30,-3 1 22,3-1 19,-3 0 11,5 5 2,-4-8-9,4 8-10,-4-3-10,4 3-11,0 0-1,0 0 2,0 0-7,15 13-1,-7-5-3,1 1-6,2 1-4,-1 1-4,1 2 6,2 1-11,-3-1-5,2 1-3,2 2-2,-4-3-5,1 2 0,-2-4-9,1-2 3,-2 2 1,-1-4 8,-2 1 20,2-1 21,-1-4 15,-2 1-4,2-1-10,-6-3-5,0 0-8,12-7-3,-10 2-10,0-3-3,-1 0-7,2-1-1,-3-3-7,0-1-11,0 0-25,2 0-28,-2-5-37,0 5-29,-2-2-39,2 1-45,-3 3-44,6 0-45,-6-1-80,6 3-131,-1 4-29,0-3-174,2 3-180</inkml:trace>
  <inkml:trace contextRef="#ctx0" brushRef="#br0" timeOffset="2943.98">5079 1242 1820,'7'6'-49,"-1"-2"35,-2 1 31,0-1 29,1-2 30,-3 2 24,-2-4 12,8 3 3,-8-3-2,11 0-10,-11 0-8,17-6-10,-10 1-10,3-1-4,5-4-6,-3 2-9,-1-1-7,-1 0-3,1 0-2,-2-3-7,-1 1-5,-3-1 0,2 1-3,-5 0-4,0-1-3,1 3-3,-6-2-1,3 2-5,-4 1 0,0 3-4,-2-1-2,-1 3 2,-4 0 1,1 3 2,10 0 2,-21 6 1,11-2-2,-1 2 4,0 3 2,3 0 2,0 3-3,4 0-1,0 1 2,1 0-5,3 0 0,0 1 4,5 1-5,1-3 4,0 0-5,4 3 2,1-4-20,1 0-23,4-3-34,-2 0-46,4-3-56,0 0-55,-3-2-84,2-1-130,-2 0-31,0-2-138,0 0-102</inkml:trace>
  <inkml:trace contextRef="#ctx0" brushRef="#br0" timeOffset="3371.07">5430 1245 1624,'1'-5'18,"4"0"23,-3 0 26,0-2 17,0 1 13,0-2 13,2 1 0,-2-3-2,4 0-4,-2 1-6,5-2-1,-3-3-4,3 0-6,-2-1-10,4-3-5,-1 1-3,-1-3-3,-1 3-4,0 0 2,-4 2-9,0 1 2,-2 1-9,-2 2-9,-2 0-1,-1 3-6,-2 1-5,-1 1-3,-4 1-2,1 5-1,-1 0-7,10 0-3,-16 5-6,7-2-7,1 4-5,0-2-1,5 2-6,1 1 1,0 0-2,2-1-4,2 4 5,0-4-3,4 2 3,1-1 3,4 1-1,-3 1 2,7-3 2,-5 3 1,4 0-1,-1-3 2,0 0 0,1 1 1,-2 0-2,1 1 3,-1 0 0,2-2-3,-4 2 3,0-1 2,3 0-1,-4 1 1,-1-2 2,3 3 0,-3-2 0,-2-1 1,1 1 1,0 0 1,-1 1-3,-2-2-4,0 2-23,0-4-39,0 2-45,-3 1-58,4-2-49,-2-2-70,2 0-107,-3-1-50,-2-3-98,8 4-45</inkml:trace>
  <inkml:trace contextRef="#ctx0" brushRef="#br0" timeOffset="3738.14">6058 1105 1466,'0'-10'48,"0"3"28,-2-3 22,2 1 23,-2-4 13,-3 2 12,0-2 5,4 0-3,-6 0 0,3 1-9,0-1-9,0 3 0,-2 1-18,2-1-16,-1 0-10,-2 3-11,1 2-1,-2-2-11,-1 5-11,1 2-9,8 0-13,-15 6-11,8-2-12,3 3-9,2-3-8,0 5-7,4 0-3,0-2-6,2 3-5,3 1 3,-1 2 0,3-4 4,-1 4 1,5-2 3,-3 0 3,4 0 3,0 2 1,-1-2 0,0 0 2,1-1 3,-3 1-2,1-2 1,0 1 4,-4 0-2,0-3 7,0 1 5,-3 0 7,-1 1 3,-2-2 3,-2 2-5,-2-2 3,-1 1-4,-1-1-7,-3 1-28,0-3-42,-1 1-52,-1-1-59,0 0-57,-1-3-97,2-1-122,-1-1-214,9 0-160</inkml:trace>
  <inkml:trace contextRef="#ctx0" brushRef="#br0" timeOffset="4101.86">6124 1167 1751,'0'0'-53,"14"0"30,-5 2 26,-9-2 26,17 3 26,-9-3 18,2 0 12,3 1 7,0-1 3,-1-1 0,3 1-4,2-3-2,0 1-8,3-1-6,-2-3-7,2 2-8,-4-4-5,4 3-2,-5-2-8,-1-3-1,-2 0 2,0 2-3,-3-1-1,-2 0-1,0 1 0,-5-1-5,0 1 1,-4-1-4,0 0-3,-5 4-3,-1-1-2,-2 2-1,-2 1-4,0 1-3,0 4-2,-3-1-3,0 3-3,2 2 1,1 0-1,0 4-1,2-3-1,2 5 3,2-3-4,1 0 3,3 2-2,0 1 0,4-2 1,2 1 2,3 0-5,1-1 2,4 1-6,2-3-13,0-1-12,5 0-27,1-2-42,0-1-49,2 0-65,-1-4-62,9-2-136,-8 0-66,4-2-138,1-1-109</inkml:trace>
  <inkml:trace contextRef="#ctx0" brushRef="#br0" timeOffset="4662.01">7127 746 1760,'-4'-9'71,"2"-1"25,-1 3 8,2 3 2,-1 1 1,2 3-12,-3-7-10,3 7-1,0 0 4,0 0 14,3 21-1,0-7-5,2 1-8,-1 2-9,0 2-3,3 4-11,-1 2-4,2 0 0,1 0-2,-2-3-8,-1 6 2,2-6-9,-2 1 0,0-2-13,-1-2 5,2-2-2,-3-3-10,0 3 1,-2-6-12,2 0 5,-2-1-4,0-3 3,1 0-2,-3-5-6,0-2-3,0 0 0,0 0 0,-13 0 2,13 0-3,-15-4-7,4-1 0,-1 2-1,-1-4 12,-4 4-14,-1-1 1,0 0 2,-4 4-6,1 0 10,1 2-8,-6 2 1,1 1 1,3 3 0,2 1 1,0-1-2,3 2-1,5-1-9,2 1 1,-2-1-2,4 3-2,4-4 1,4 1 1,2-1-2,2-2 5,2-3 1,4 3-1,0-4 3,2 0-1,1-2 2,2-2 3,2 2-2,-1-2 1,2-2 0,-5 2 3,6-1 1,-7 1 6,3 0-1,-5 0-2,2 2 0,0-2 1,-2 2 3,1 0 0,-1-2-5,3 4 3,-2 0 2,-1 0-1,-1 0 3,2 0-2,1-1-11,-4 3-25,4-2-30,-2 2-42,0-2-43,1 1-27,4 1-40,-2-4-82,-1 2-135,6 1-39,2-1-99,8-2-71</inkml:trace>
  <inkml:trace contextRef="#ctx0" brushRef="#br0" timeOffset="5036.43">8326 1093 1634,'0'-5'94,"-3"-3"27,3 2 19,-1-2 14,-4 3 9,3-2-3,-4 0 3,0 4-5,3-3-8,-5 4-17,-2 0-15,3 0-11,7 2-14,-23 2-11,12 4-6,-1-1-4,-2 4-7,2 0-7,-1 2-5,5 0-5,0 3-6,0 1 0,6 1-8,-2-1-3,4-2-2,2 1-3,2 1 0,4-4-3,-2 0-4,4 1 3,1-5 1,3 0-5,0-2 2,0-3-2,0-1-1,0-2 0,2-1 0,-3-3 3,-1-2-1,2 2-6,-4-5-2,-6 3-3,0-5-4,-2 3-6,0-3-17,-4 1-21,0 0-15,-2-1-16,0 0-27,-2 4-25,-1-1-37,1 0-35,1 3-30,2 1-13,-3-1-9,5 2-8,-1-2-33,0 1-29,2 5 2,4-8-261,1 3-77</inkml:trace>
  <inkml:trace contextRef="#ctx0" brushRef="#br0" timeOffset="5329.18">8330 1044 1528,'8'-2'-39,"0"0"20,2-2 25,0 2 23,2 0 22,1 0 25,-1 2 14,2 0 15,0-2 8,4 4 6,-2-2-1,4 0 5,-1 2-1,0 2-4,6-2-6,-4 2-7,3 1-6,1 2-6,-4 0-8,3 1-6,-3-1-7,-1 2-4,0 1-11,-6 0-3,2-1-7,-2 1 1,-3 0-6,-3 1-6,-1-2-1,-1 1-1,-4-2-3,-2 0-2,0-1 1,-2-2-7,-2-1 0,0 0 10,-1 0 2,5-4 3,-10 0 3,10 0-1,0 0 3,-15-8 1,11 1-6,0 3-5,0-6-5,4 2-5,-2-3-7,2 0-17,2 0-20,2-4-28,0 1-28,4-1-38,-2-2-45,1 0-55,6 1-48,-3-3-93,1 1-153,1 0 17,6 2-153,0-1-142</inkml:trace>
  <inkml:trace contextRef="#ctx0" brushRef="#br0" timeOffset="6457.6">9461 739 1859,'4'-2'54,"0"-2"34,-4 4 23,7-3 12,-7 3 6,6-4 0,-6 4-14,0 0-12,0 0 2,8 7 18,-6 4 5,2-2 0,1 7-14,0 2-6,-1-2-4,0 3-5,2 5-18,-2-2-2,-1 0-6,5-2-9,-2 3-4,-1-1-8,-1-6-2,0 3-6,-1-1 0,2-3-4,-2-2-6,0 0-5,0-1-8,-1-2 0,0-1-1,0-1 0,-1-3-8,2-1-10,-3-4-6,0 0-4,0 0 1,0 0-7,0 0 5,0 0-10,-27-9 5,19 3-6,-6 2 0,0-1 3,-3 1-1,0-1 3,-4 4-4,-3-1 5,2 2-1,-2 2-2,-4-1 3,3 6 3,1-4-2,2 5 2,0-2 1,5 1 0,3-1 1,-1 3 1,5 0-1,3-4 5,1 5 2,4-5 2,2 2 0,2-1-2,2 0 1,4-2 2,2-1-6,4-1 8,0-2 2,0 0-3,5 0 1,1-3-5,-2 1 5,0-2-5,-1 0 5,-2 1-2,2-2-1,-3 2 1,-2 1-2,0 0 4,-2-2-4,-1 4-3,0-1-2,-1-2-3,1 3 9,-9 0-2,13 4-5,-6-2 1,0 2 6,0 0 1,1-1 0,0 1 9,-2 2-4,2 0 0,0-1 10,0-1-6,0 3 5,3-5 2,1 5 0,4-4-2,0 1 3,4-2 2,1 0-4,-1-2-1,2 0 4,0-2-1,0 0-5,0 0 1,-1-3-5,-3 1 2,2-1 2,1-6-2,1 4-3,-6-4-1,-1-1-6,0 0-8,0-1 3,-5 0-2,0 0 0,0-1 1,-4 1 1,0 1 0,-2 1-2,-2 1 9,2-1 8,-4 2 6,2-1 2,-2 2 0,0 1 1,-2-1 6,2 2-3,0 1-2,0-1-4,0 6-2,-4-7-4,4 7-2,-4-4 1,4 4 2,0 0 1,0 0 2,-13 11-2,12-5 1,-2-1 1,1 3-1,0 1-3,2-1 1,-3 4 1,3-3 0,0 1-3,3 1-1,-1-2-1,0 2 2,2-1 1,1 0 0,1-1 0,2 1 0,2-3 1,2 1 0,-2-1-4,5-3 4,0 2-2,0-3-1,2-2-4,-2-1 3,1 0-4,4-4 0,-1 1-8,-3-4 1,2-1-8,0-4-4,0-1-3,-2 0-3,-1-4-1,-2 1 1,0-1-5,-5-1 2,0 3 6,-1 2-1,0 0 3,-6-1-4,4 4 5,-3-1 1,-2 2-2,0 0 0,2 1-1,-4 2 3,2 1-1,-2-1 0,2 6 2,-5-4 0,5 4 3,0 0-4,0 0 5,-8 10 3,5-5-4,3 3 14,0-1-8,0 1 2,0 1-1,6-1 4,-4 2-3,1 1-1,4-1 6,-1 1 1,3 0 1,-1 2-3,1-4 1,1 2-1,1-2 2,-1 1-4,1-1 1,0-2-4,-3 1-14,2 2-29,0-2-40,-2-2-43,-2-3-52,3 1-71,-5 0-64,-4-4-140,8 3-74,-4 0 43,2-2-154,6 2-139</inkml:trace>
  <inkml:trace contextRef="#ctx0" brushRef="#br0" timeOffset="6658.47">11073 986 1815,'7'-3'116,"-3"-3"25,2 2 11,-2 0 9,-4 4 13,6-5 0,-3 3-8,-3 2-17,7-4-18,-7 4-14,7-3-17,-7 3-46,0 0-37,10-3-47,-10 3-63,0 0-78,13 3-67,-10 0-173,-3-3-98,0 8 58,-3-3-81,-1 3-36</inkml:trace>
  <inkml:trace contextRef="#ctx0" brushRef="#br0" timeOffset="6835.53">11098 1175 1496,'0'5'119,"0"0"32,0-5 21,2 4 15,0 1 16,-2-5 15,1 6-3,2-2-14,-3-4-20,0 0-14,0 0-23,11 2-29,-11-2-60,7 2-66,-7-2-82,0 0-108,0 0-113,12-2-219,-12 2 34,0 0-172,0 0-167</inkml:trace>
  <inkml:trace contextRef="#ctx0" brushRef="#br0" timeOffset="8063.67">1674 2225 1799,'0'-6'-41,"2"0"9,-1 1 13,3-2 15,-2 0 19,0 4 14,0-4 7,0 2 7,2-1-2,-2 2-1,2-1 3,1-1-5,-2 3 1,4-3-5,-4 2 4,7 0 1,-1 1 2,-1-2-1,4 2 1,4-1-3,-2-2 7,7 2-6,3 0 6,6-2-2,1 3 4,7-1-1,4-1 0,1-1-1,3 0-3,7 1 2,2-2 0,1 4-6,1-4 1,1 4-5,5-1-2,2 0-3,22-1-1,6 1-3,5-2-1,-1 1-4,1 1 3,7-2-7,-5 1 1,1-4 0,1 2 1,0-1-1,2 1 1,3-3 4,2 1 4,0-3 1,6 1 1,-3 0 1,5-1-3,-1-1-2,1 2-3,1-2 2,-1 1-4,0 0-1,4 1-4,3 0 3,1 2-1,0-4 0,1 2 1,2 0-5,7 0 3,3-2-2,2 0-8,2 0 3,2-2 3,-3 1-3,7 1 0,2-2 2,11 2 0,0 1 1,5-1 3,-5-1 2,2 3-2,-4-2 5,2 1 5,-5-1-6,0 1 3,-3-1-9,1 3 7,-8 0-4,-5-5 4,-5 6-2,-7-2-6,-6 0 5,-2 1-8,-7-2-4,0 5 3,-7-3 1,-2 3 0,-3-3-4,-8 7 1,0-6-3,-9 6 7,-15-1-8,-15 1-1,-9-2 10,-4 3-10,-7 0 5,-1 0 10,-5 1-3,-5-1 5,-3 0 2,-2 2-1,-2-2 8,-3 2 10,2-2 1,-6 2 0,1-2-5,0 2-2,-2 0-4,1 0-4,0-2-2,-10 2-2,14 0-2,-14 0 1,14-2-5,-14 2-5,10 0-20,-10 0-24,10 0-27,-10 0-24,7-1-42,-7 1-56,0 0-69,0 0-67,0 0-181,-25-8-35,9 6 77,0-2-138,-2 0-97</inkml:trace>
  <inkml:trace contextRef="#ctx0" brushRef="#br0" timeOffset="13812.05">1809 3092 1705,'5'-16'9,"-5"16"8,0-5 10,0 5 11,0 0 18,0-7 8,0 7 3,0 0-3,0-5-2,0 5-5,0 0 2,0 0-6,0 0-3,0 0-4,0 0 2,0 0-2,0 0 3,0 0 2,-9 15 0,5-5-3,0 0-2,-3 3-1,1 0-4,-2 6-6,-3 2 3,0 2-5,1-1-1,0 2-3,-4 0-4,1 3-1,3-2-6,-2-2-17,1-2-19,2 0-23,-1-2-32,0-2-52,1-2-37,2-2-42,-3-2-80,2-4-111,1-2-194,1 1-90</inkml:trace>
  <inkml:trace contextRef="#ctx0" brushRef="#br0" timeOffset="14082.26">1552 3223 1654,'-6'-7'17,"4"-2"23,0 4 15,2 1 17,0 4 15,-4-7 5,4 7 7,-2-6-9,2 6-10,-2-4-9,2 4-1,0 0 4,0 0 8,0 0-4,18 16-4,-10-8 3,0 0-7,2 4-7,6 3 0,3-2-6,-1 5-7,2-3-4,3 4-2,2-3-3,1 4 0,1-3-18,-2 2-27,1-1-31,-4-3-35,-2-2-47,2 2-53,1-1-43,-4-3-56,-2-1-130,3-3-39,-4 1-105,0-4-45</inkml:trace>
  <inkml:trace contextRef="#ctx0" brushRef="#br0" timeOffset="14396.28">2320 3205 1511,'0'-14'27,"0"2"18,0 3 16,0-1 15,-2 1 16,0 0 10,2 1 10,-2-1-1,2 2-5,-2-1-9,0 3-12,2 5-11,-3-9-5,3 9-4,0 0 2,0 0 3,0 0-2,-11 20-4,9-9-1,-3 4-3,2 2-1,1-3-1,-2 5-10,1-1-4,1 1-1,0 0-4,0 0-6,2 0-3,0 0 0,0-1-2,2 2-6,0-1-14,3-2-26,1-1-23,0-3-40,3 2-46,2-4-54,3 0-53,-4-4-94,6-4-125,-2 1 20,0-4-102,6 0-37</inkml:trace>
  <inkml:trace contextRef="#ctx0" brushRef="#br0" timeOffset="14796.12">2699 3216 1494,'-2'-11'44,"-4"3"17,3-1 21,-1 2 26,0-1 18,0 1 10,-2 1 2,3 1-6,-1 1-6,0 0-15,4 4-2,-11-3-5,11 3-9,-11 8 4,4-1-14,4 2 3,-3 2-1,4 1-12,-2 2-2,-1 4-5,3-1-8,2 1-1,-3-1-1,6 2-10,-1 0 1,1 2-7,1-5-1,0 1-5,2 0-4,4-3-2,-3-2-2,4-3 1,1 2 3,1-4-7,1-2 0,-2-2-4,0-3 2,2-3 0,2 0-6,-4-2 2,1-2-4,0-3 1,-2-1-1,-1-3-1,-4-1-3,0-2 0,-4 0-5,0-3 0,-4 3 1,-2-1-3,-2 1-1,-2 1-1,-4 3-12,2 2-6,-2 1-9,-1 2-24,-2 2-18,0 4-18,3-1-30,-2 1-29,4 2-33,0 2-31,-1 1-29,5-1-38,0 3-106,-1-1-109,5-1-180,2-3-165</inkml:trace>
  <inkml:trace contextRef="#ctx0" brushRef="#br0" timeOffset="15123.34">2974 3072 1750,'-2'-5'6,"0"-1"21,2 0 22,-2 1 25,0-1 21,0 0 18,2 1 11,-2-2-3,2 2-4,0 5-8,2-9-8,2 4-7,2 4 2,5-3-3,1 2-3,3 0-3,4 4 4,2 0-5,5 2-12,-1 3 3,3 5 2,2 1-6,0 2-6,-1 3-4,-2 0-7,-1 3-7,-3 0-5,-1 3-3,-7-2 0,-4 1-9,-2 2 1,-5-2-2,-8 4-3,-2-1-14,-8 3-27,-1 1-23,-10 2-34,-5-1-54,-2 0-50,2-1-64,-4-5-79,0 0-155,3-1-51,1-5 66,0 2-122,3-2-79</inkml:trace>
  <inkml:trace contextRef="#ctx0" brushRef="#br0" timeOffset="15597.85">2007 4486 1614,'-2'-6'60,"2"1"11,-3-1 6,3 6 10,-2-10 14,0 7 10,2 3 1,-4-6-7,4 6-7,0 0-10,0 0-8,-13 1-7,7 6-5,-1 2-2,-1 1-5,0 2-3,-2 3-5,0 2 0,0 1-10,-3-1-1,5 2-3,-3 1-12,0 1-23,1 0-33,-1-2-34,-2 0-46,3 2-51,-2-4-72,3-2-160,-2-2-75,1-1-125,3-4-91</inkml:trace>
  <inkml:trace contextRef="#ctx0" brushRef="#br0" timeOffset="15827.01">1699 4524 1663,'-4'-10'71,"0"5"19,4 0 1,-4 0 5,4 5 7,-2-6 0,2 6-5,0 0-8,0 0 9,0 0 5,0 0-1,17 12-9,-7-3-3,3 1-2,2 2-5,2 2-10,2 3-6,2-4-4,5 6-10,2-1-1,0 3-7,9 2-11,-7-4-30,1-1-35,1 1-45,0-4-51,-4 2-64,2-3-52,-4-3-95,-1-4-133,1-1-210,-3-1-174</inkml:trace>
  <inkml:trace contextRef="#ctx0" brushRef="#br0" timeOffset="16127.82">2674 4320 2073,'-5'-11'91,"1"0"11,0 1 18,0 1 18,0 1 15,-1 1 9,1 2 0,-1-1-12,3 3-17,-2-1-16,4 4-18,0 0 0,0 0-17,-16 13-5,12-2-3,-1 3-7,0 1-6,1 3-4,2 0-3,-2 6-9,2-4 1,2 4-9,-2-2 0,4 2-3,-2-2-1,2 3-2,2 0-3,-1-3-9,2-5-11,5 5-18,0-4-25,0-1-23,1-4-19,0 2-36,2-6-38,5-2-50,0 0-48,0-4-83,4-1-128,-3-2-50,0-2 64,2-2-148,3-2-95</inkml:trace>
  <inkml:trace contextRef="#ctx0" brushRef="#br0" timeOffset="16345.82">3088 4353 1781,'-2'-11'70,"2"4"18,-2-3 16,2 5 16,-2-2 9,0 1-3,2 6-12,0-8-10,-2 5-16,2 3-4,0 0-6,0 0-6,0 0-3,8 18-6,-4-7-2,1 2-7,0 2-4,-2 0-3,2 2-5,-1 1-4,0 0-10,0 1-21,0 0-32,1 0-42,-3-1-48,2 0-63,-1-3-57,1-1-154,-2 1-83,2-3-187,2-2-154</inkml:trace>
  <inkml:trace contextRef="#ctx0" brushRef="#br0" timeOffset="16646.03">3444 4091 1919,'-4'-13'32,"-2"2"23,4 1 16,-1 5 14,1-1 13,4-1 5,1 3 0,1-1 4,2 5-1,5 0 4,2 0 14,3 0 11,2 7-8,0-2-8,6 5-6,-3 1-5,1 2-14,2 6 2,0 0-7,-3 1-5,0 2-4,-2 3-10,-1-2-8,-5 2-4,-1-1-3,-4 0-9,-6 2 1,-2-4-10,-2 6-24,-6-2-39,-5 5-27,-6-5-45,-8 5-52,-3-2-70,2-8-74,-1 0-175,-3-3-78,0-2 74,-4-1-213,0 0-180</inkml:trace>
  <inkml:trace contextRef="#ctx0" brushRef="#br0" timeOffset="17446.45">2157 5837 1935,'2'-7'13,"0"2"12,-2 0 12,0 5 18,0-7 17,0 7 7,-2-9-5,2 9-9,0 0-4,0 0 1,-15 14-1,7-4 2,-3 7-3,0 1-4,1 3-2,-6 6-9,4-1 1,-3 3-3,1 0-7,-2 1-2,2 0-16,-1-3-29,3 2-35,-3-2-42,4-8-46,1 2-48,-2-8-63,4-1-112,2-5-300,0-1-153</inkml:trace>
  <inkml:trace contextRef="#ctx0" brushRef="#br0" timeOffset="17660.78">1903 5949 1864,'0'-15'14,"-2"1"33,-1 5 25,3 0 26,-2 1 14,2 5 4,0-4-10,0 7-10,0-6-4,0 6 4,11 0 4,-11 0-1,19 6-3,-5 1-7,0 4-4,4 2-5,2 1-9,-1 1-10,1 4 0,4-1-3,0 1-21,1 1-32,-1 2-23,0-2-42,0 0-62,-1-1-62,3-4-56,-1 2-125,-4-3-119,0-4 42,3-3-116,-6 0-60</inkml:trace>
  <inkml:trace contextRef="#ctx0" brushRef="#br0" timeOffset="17896.61">2756 5767 1726,'-5'-9'113,"4"1"23,-3 3 16,4 1 13,0 4 0,-6-5-10,6 5-6,0 0-8,0 0-1,-14 17-5,9-7-7,2 1-8,1 4-8,-3 2-14,5 0-7,-1 2-6,1 2-11,1 0-8,2 0-5,1 0-7,-1 2-26,6 0-41,1 0-47,-2-2-51,2-2-53,3-1-46,2-4-51,-2-2-111,1-5-145,4-1 29,2-4-158,2 0-142</inkml:trace>
  <inkml:trace contextRef="#ctx0" brushRef="#br0" timeOffset="18209.42">3293 5774 1948,'0'-7'68,"0"-2"15,3 1 13,1 3 12,-1-2 1,7 1-1,-1 0 1,2-1-5,5 3 0,1-2-4,0 4-3,-1-1-13,-1 3 1,3 3-13,-3-1-9,2 4 1,-5 1-3,-2 1-4,0 3 2,-6 1 3,-2 2-1,-4 1-2,-2 2-7,-6 2-1,0 0-10,-2 0-1,1-1-8,-2-1-1,5-1-11,-1-1 0,3-3 5,0 0-2,2-1-4,1-2 0,6-1-5,1-1-14,2-1-10,4-1-19,7-5-13,3 3-25,-2-6-30,4 3-48,1-5-53,5-1-63,-3-1-159,-1-3-119,1-1 76,-2 0-176,-2-5-135</inkml:trace>
  <inkml:trace contextRef="#ctx0" brushRef="#br0" timeOffset="18453.72">3845 5579 1901,'-3'-8'65,"1"1"13,4 0 7,-2-3 7,5 3 19,-1-1 18,7 1-1,2-2 2,4 4 7,1 3-7,3 2-11,3 0-4,6 7-1,-3-3-10,5 8-8,4-1-2,-4 6-10,-5 1-9,1 0-7,-3 6-7,-4-2-2,-4 5-5,-7-1-8,-5-2-20,-5 4-35,-8 7-42,-5-4-45,-10 8-65,-11 14-86,-15-4-115,1 1-179,-8-4 32,-3 0-214,-2-2-215</inkml:trace>
  <inkml:trace contextRef="#ctx0" brushRef="#br0" timeOffset="18818.76">2494 7203 2185,'0'-13'71,"-2"6"15,2-2 15,-3 3 14,3 1 16,0 5-4,-2-8-12,2 8-16,0 0-9,0 0-10,0 0-8,-8 13-5,4-2-4,-3 2-5,1 4-9,-3 1-5,1 3-6,0 2-9,-4 0-24,2 2-36,-5 1-45,0 0-62,0 3-71,-3-2-98,2-4-154,2-2-29,-1-4-161,2-3-147</inkml:trace>
  <inkml:trace contextRef="#ctx0" brushRef="#br0" timeOffset="19030.12">2250 7233 1873,'-5'-15'76,"3"1"27,0 5 15,2 1 15,-2 0 9,2 4 3,0-1-19,0 5-2,0 0 1,11 0-6,-11 0 0,17 9-14,-7-1-4,5 2-14,0 2-8,4 0-8,1 3-11,0 2-1,6 0-30,-3 1-27,2 0-33,1-1-50,-3 0-69,2 1-74,-5-2-137,-1-2-172,2-5 50,-2 2-175,1-4-153</inkml:trace>
  <inkml:trace contextRef="#ctx0" brushRef="#br0" timeOffset="19271.48">3082 7003 1920,'-9'-14'95,"1"3"18,2 1 7,-1 3 9,1 2 14,0-2 12,1 3-10,1 2-15,4 2-9,0 0 5,-14 7-6,9 1-5,4 2-6,-3 4-14,-1 0-7,10 3-7,-5 1-10,0 1-3,4 0-11,0 2-4,0 2-2,4 0-14,0-2-43,3 1-33,2-2-42,0-1-52,-1-4-54,6 2-67,-4-7-107,3-3-164,2-1 37,2-2-216,3-4-196</inkml:trace>
  <inkml:trace contextRef="#ctx0" brushRef="#br0" timeOffset="19689.38">3675 6827 2126,'5'-10'80,"-1"3"8,0 1 8,0 1 20,2-1 9,1-1-3,0 7-7,3-4-7,-2 1-9,1 3-10,1 3-10,-1-1-3,0 0-11,-1 5-9,0 0-3,-2 3-2,1 0-6,-5-1-2,1 4-6,-1-1-7,-2 1-10,-2-2-10,-1 6-8,-2-3-4,1-1 0,0-1-2,2-1-7,-2 1 0,2-4-4,-2 1-4,4-1 2,-2-1 2,2 0 2,2 0 2,2-2 0,0 0 0,2 0 4,3-2 1,0 4 0,1-4-1,3 3 6,-1-1 1,1 1 6,0 2 2,-1-3 7,2 3-4,-2 0 2,-1 0 2,0 1 3,1 0 2,-6-1 5,1 1 4,-2 0 7,-2 2 2,-3-2-6,-3 1 0,0-1-12,-5 2-3,-1 0 2,-2 2-5,-2-4-28,-1-1-26,-6-1-46,4-1-63,-4-1-68,-1-3-100,5 1-185,-4-8 4,4 2 67,0-5-139,2-3-72</inkml:trace>
  <inkml:trace contextRef="#ctx0" brushRef="#br0" timeOffset="19933.32">4046 6675 1819,'8'-4'136,"0"3"1,6-2 14,-2 3 11,3 0 6,4 3 8,2 0 0,5 3-5,1 1-7,7 3-9,0 3-11,-2 5-9,6 2-14,-3 3-11,-3 2-9,-2 4-11,-7-3-9,-1 1-9,-8 3-4,-6 1-9,-3-4-32,-7 4-34,-7 2-45,-9 5-48,-6 1-56,-16 7-74,5-11-69,-15 5-150,-5-2-90,-2-4 41,-10-1-214,3-4-205</inkml:trace>
  <inkml:trace contextRef="#ctx0" brushRef="#br0" timeOffset="20449.58">2578 8477 1927,'9'-7'13,"-3"1"25,0-2 20,0 3 27,2-2 24,-2 2 15,0 2 6,-2-4-5,2 3-13,-2 1-10,-4 3-13,0 0-5,0 0-2,7 9-2,-9 1-4,-2 2-8,3 3-5,-3-1-7,-2 10-5,2-4-5,-2 6-7,-3-4-9,-1 3-27,3 1-36,-3-1-44,-1-2-52,0 0-56,0-2-69,1-4-140,0-2-105,1-5 56,2-1-93,1-3-40</inkml:trace>
  <inkml:trace contextRef="#ctx0" brushRef="#br0" timeOffset="20665.52">2466 8521 1546,'-4'-17'53,"-1"3"43,1 3 27,1 3 26,2-1 22,1 3 0,-2 1-6,2 5-22,0-8-11,0 8-1,8-2 3,-8 2-11,17 3-2,-9 4-12,8 0-21,-4 3-2,6 1-11,0 2-4,4 2-7,3 3-4,3-1-9,1 1-30,1-2-49,2 1-47,-5 0-66,3 1-81,-2-3-86,-2 0-170,-2-4-33,-1-2 67,1-1-126,2-1-72</inkml:trace>
  <inkml:trace contextRef="#ctx0" brushRef="#br0" timeOffset="20928.03">3478 8239 1785,'-4'-11'127,"-2"2"16,2 1 16,-1 5 11,3-1-6,0 1-12,2 3-12,0 0 9,-15 10-8,11-2-7,-3 4-6,3 2 5,0 3-13,0 0-9,1 2-8,2 3-13,1-2-16,0 1-9,1 4-6,4-1-4,-1 2-4,2 0-3,1-3-5,1 2-19,1-3-31,4-1-35,1 0-38,0-2-50,0-4-65,5-1-70,-6-6-95,4-3-174,-1-1 8,2-4 72,0-2-150,4-2-103</inkml:trace>
  <inkml:trace contextRef="#ctx0" brushRef="#br0" timeOffset="21363.72">3963 8224 1751,'-2'-10'89,"-3"3"21,4 1 8,-3 0 11,2 2 5,-3 0 3,5 4 3,0 0 2,0 0 3,-18 10-8,15 0-8,1-1-3,-4 3-19,5 0-11,-1 5-1,2-4-10,0 3-5,2 1-8,-1 0-8,5-1-7,-1 1-2,3-2-5,3 3-5,0-1-2,4-2-10,0 0 5,2-2-6,3-1-16,-3-5-16,-1 1-16,6-4-18,-2 0-10,0-3-17,1-1-7,-2-3-3,-2 1 2,2-4 6,-2 0 7,-2-3 8,-1 2 5,0-6 13,-6 1 9,0 0 15,-1-2 16,-1 4 17,-2-2 4,1 4 14,-3-2 9,1 3-8,-3 2 0,0 1-1,0 4-4,0 0 0,0 0-5,0 0 0,0 0 2,-12 19-5,10-10-3,2 3-1,0-1-3,2 3-1,0 1-2,1-1-4,1 3-5,-1-2-12,4-1-30,2 3-31,-3-2-27,2-3-46,1 2-59,0-2-75,-3-3-69,4-1-170,-2-3-18,0-2 71,0 2-142,0-5-93</inkml:trace>
  <inkml:trace contextRef="#ctx0" brushRef="#br0" timeOffset="21608.02">4608 8039 1857,'-1'-16'99,"-1"8"15,4-3 4,-2 4 13,6 1 16,0 1 2,5 2-1,2 3 8,0 3-10,5 2 0,6 3-9,-1 3-11,5 7-8,0 1-6,-1 1-4,1 8-17,-1 1-6,-7 0-10,-2 0-6,-6 0-5,-3 3-8,-4-3-19,-10-1-35,-4 7-48,-7 3-59,-8-1-69,-15 15-94,-12-4-162,-7-3-144,-3 1 62,-7-2-230,-4-3-234</inkml:trace>
  <inkml:trace contextRef="#ctx0" brushRef="#br0" timeOffset="22040">2728 9765 2075,'0'-8'16,"2"1"33,0 0 32,-2 4 24,3-1 16,-3 4 6,2-5-11,-2 5-6,0 0-14,0 0 0,0 0 11,0 0-11,0 21 0,-2-10-8,-1 4-8,1 0-14,-2 3 1,2 1-9,-2 3-1,0 2-22,-1 2-31,0-2-37,-2 3-47,-2-2-68,3 2-72,-2-4-72,-3-1-128,3-4-73,-1-3 35,0-2-87,3-3-48</inkml:trace>
  <inkml:trace contextRef="#ctx0" brushRef="#br0" timeOffset="22246.11">2570 9868 1531,'-2'-18'48,"-2"3"47,1 3 37,1 4 19,2 1 11,-2 0-7,2 4-2,2-4-6,-2 7 8,11-2-6,-11 2-6,17 4-15,-7 4-6,3-1-11,2 3-14,6 2-8,0-1-7,6 6-7,7-1-9,-1 0-30,9 5-42,-2-1-47,0-1-59,1-1-80,-6-4-76,-2-2-155,2-1-90,-1 2 45,3-5-142,-6-5-108</inkml:trace>
  <inkml:trace contextRef="#ctx0" brushRef="#br0" timeOffset="22546.03">3779 9610 1859,'0'-15'89,"-2"1"22,0 4 15,0 0 21,-2 2 6,2 2-2,-1 1-7,-1 3-6,4 2-7,0 0-12,0 0 2,-15 11-4,13-1-6,2 2-6,0-1-6,2 4-9,4 0-1,1 2-19,4 3-4,-1-2-5,2 2-2,4-1-8,0-1-7,3 8-1,3-6-4,-2 3 0,1-3-5,0 2-1,-3-5-3,1 0-6,-1-1-2,-4-1-2,-2 0-2,2-3-2,-6 1-6,-1-2-21,1 1-43,-4-3-41,-2 2-41,-2-4-52,-2-2-62,-2 0-56,0 0-120,-1-3-116,5-2 28,0 0-186,-14-2-193</inkml:trace>
  <inkml:trace contextRef="#ctx0" brushRef="#br0" timeOffset="22938.88">4336 9557 1775,'0'0'-57,"0"-6"27,0 6 7,1-5 13,-1 5 6,-1-6 12,1 6 9,0 0 0,0 0 5,0 0 5,0-5 8,0 5 9,0 0 8,0 0 13,0 0 7,0 0 2,0 0 0,0 0 8,0 0 12,0 0 1,0 0-3,0 0-4,19 9-7,-13-7-2,4 1-10,2 1-5,-2 0-8,5 0-4,-2 3-3,2-2-4,-1 3-6,0-1-3,0 0-4,-2 3-5,-1-1-3,0 1-3,-1 0 2,1 0-6,-6 0 2,2 1-3,-4-1 3,4 0-6,-5-1-1,-2 1 1,-2 0-8,-1-1-19,-4 0-21,0-1-30,2 2-36,-6-3-44,-1 1-49,0-4-47,0-2-110,0-1-111,-2 1-155,2-4-114</inkml:trace>
  <inkml:trace contextRef="#ctx0" brushRef="#br0" timeOffset="23130.23">4421 9448 1757,'6'-8'49,"1"-1"18,3 2 19,0-3 21,4 1 10,4-2 3,1 2-5,3-4-11,-1 4-7,4 2-11,5-3-8,8 3-8,2 0-31,-2-1-60,2 3-65,-6 1-72,-4-1-89,-4-1-180,1 0-238,-8 2-159</inkml:trace>
  <inkml:trace contextRef="#ctx0" brushRef="#br0" timeOffset="23382">4929 9178 1812,'-6'-6'31,"-1"1"25,0-2 19,4 2 25,0-1 18,3 6 1,0-7-2,0 7 5,11-4 1,-5 4 2,-6 0-2,23 7-2,-6 0 5,3 3-2,0 4 0,4 5-6,4 1-5,-3 4-8,7 6-7,0 3-7,0-1-10,7 16 1,-10-8-10,-2-5-11,-6 2-1,-4-4-6,-6-1-26,-7 2-18,-4-1-39,-4 3-43,-12-4-57,-5 8-70,-4-2-86,-20 10-130,-8-7-138,-6 4 35,-7-5-227,-3-1-235</inkml:trace>
  <inkml:trace contextRef="#ctx0" brushRef="#br0" timeOffset="23760.6">2991 10911 2177,'0'-5'46,"0"-2"17,0 7 6,1-10 12,-1 6 10,0-1 3,0 5-1,0 0-4,0 0 16,0 0 0,0 0-9,-1 19-4,-1-7-8,-2 5-12,0 1 2,-3 3-11,1 1-3,0 2-16,-4 0-13,2 0-27,0 8-33,-4-3-50,-2-1-55,4 2-67,0-7-55,-3-3-103,0 0-106,2-6 2,3-3-97,0-4-63</inkml:trace>
  <inkml:trace contextRef="#ctx0" brushRef="#br0" timeOffset="23967.04">2791 10982 1495,'-1'-25'45,"-1"4"43,0 2 29,0 4 30,2 2 19,0 4 5,0-2-1,2 4-5,2 1-1,3 3 0,3-1-3,0 4-8,5 2-15,2 3-5,7 3-18,3 1-6,7 5-11,9 1-10,2 0-13,3 4-34,2 0-46,14 6-43,-11-6-51,-8-1-67,1 0-80,-11-4-136,-1-2-159,1 3 65,-6-2-218,1-2-188</inkml:trace>
  <inkml:trace contextRef="#ctx0" brushRef="#br0" timeOffset="24255.29">4371 10597 1994,'-2'-12'82,"2"-1"21,-2 6 5,0-1 0,0 1 12,2 3 9,0 4-7,-2-7-7,2 7-12,0 0 10,0 0 13,0 0 4,-4 22-3,2-11-5,2 7-5,0-1-6,-2 2-11,2 3-2,-2 2-15,2 0-6,0 5-4,0-3-7,0 3-6,0-1-3,0 1-11,2-1-27,-2 0-31,2 0-43,2-1-37,0-3-36,0 0-40,0-6-41,8 1-48,-2-1-31,1-9-70,1 3-97,6-6-38,-2-1-185,2-5-174</inkml:trace>
  <inkml:trace contextRef="#ctx0" brushRef="#br0" timeOffset="24582.86">4791 10834 1798,'9'-22'-3,"-3"3"38,-3 2 31,-3 5 29,3-1 23,-6 4 28,3-1 15,0 3 10,0 0 7,-1 3-12,1 4-12,-4-6-7,4 6 5,0 0-6,0 0-8,-19 17-8,13-7-7,2 1-13,-3 2-12,0 3-6,5-1-10,-2 2-9,2 0-7,4 1-3,0 0-9,0-1-10,4-1-8,2-1-1,2-2 0,0 1-5,3-6 0,2 3-3,0-4-4,1-1-1,1-1 0,-2-2-2,0-2-3,0-1-4,-2-4-4,-1 3-9,-3-5-4,0-2-6,-3 3-8,-4-4-8,-2 4-4,-2-1-13,-4 0-13,-1 1-20,-4 1-16,-3 2-22,-3-2-31,-1 3-40,2-3-45,4 2-60,-6 0-125,6 0-142,-1 1 60,2-1-229,1-1-218</inkml:trace>
  <inkml:trace contextRef="#ctx0" brushRef="#br0" timeOffset="24865.49">5113 10548 1942,'4'-9'32,"-2"5"28,-1-2 26,2-1 22,0 2 20,-1-1 15,-2 6 3,5-7-12,-1 5-8,2-2-4,1 2-4,2 2-14,5 2 4,-4 0-2,5 3-3,2 1-2,-2 2-1,3 4-2,4 1-5,-1 2-5,3 4-2,-2 2-12,4 2-2,-1 2-5,-1 2-6,-5 0-2,0 2-6,-5 2-5,-3 1-30,-6-3-48,-8 2-46,-3 3-51,-7 0-73,-3 5-85,-12-3-107,-13 11-175,-5-5 31,-3 0-271,-3-4-293</inkml:trace>
  <inkml:trace contextRef="#ctx0" brushRef="#br0" timeOffset="25261.35">3516 12191 2428,'2'-13'76,"-2"0"11,0 2 14,0 0 7,0 1 19,0 3 13,0-4 1,-2 4-12,2 1-16,-2 1-14,2 5-11,0 0-7,0 0-6,-10 13-8,6 0-7,-2 3-3,-4 3-10,0 3-4,-3-1-22,-1 8-30,-1 0-21,-4-1-38,1 0-50,0 1-55,1-2-52,0-1-48,2-5-105,0-1-110,2-5 11,3-4-152,2-2-127</inkml:trace>
  <inkml:trace contextRef="#ctx0" brushRef="#br0" timeOffset="25471.7">3222 12298 1623,'-2'-22'-6,"-3"3"41,3 4 41,0 1 31,-2 2 26,2 5 5,2-1-6,-2 3-11,2-2-6,0 7 9,6-2 4,-6 2 1,18 2 0,-6 3-9,2-1-15,4 5-5,4 0-11,3 1-8,0-1-9,6 6-7,4-5-17,-4 3-33,1 1-28,0-3-41,-5-1-44,-1 0-58,6 1-61,-7-3-87,0 1-166,-2-4 1,-1 1-177,-1-2-142</inkml:trace>
  <inkml:trace contextRef="#ctx0" brushRef="#br0" timeOffset="25766.01">4497 11860 1900,'-7'-13'95,"1"4"16,0 1 7,2 0 6,0 3 11,2 0 2,0 2-6,2 3-4,-10-2 1,10 2-2,-8 10-6,2-4 1,2 9-4,-3-2 1,-1 4-1,1 4-7,1 4-6,0-1-4,1 2-12,1 1-3,2 1-8,0 1-7,0 1-6,4-2-6,0 0-6,0 1-6,4-1-5,3 5-40,2-5-21,-1-2-34,3-4-34,-1-2-42,6-3-53,-2-4-61,6-6-58,-3-1-130,-2-1-108,6-7 41,-2-1-225,0-3-217</inkml:trace>
  <inkml:trace contextRef="#ctx0" brushRef="#br0" timeOffset="26109.03">4838 11969 1948,'-8'-7'50,"1"0"21,3 2 7,-3 2 12,3-2 19,0 1 13,4 4 8,-2-5 2,0 1-14,2 4-5,0 0-8,17-8-7,-4 6-6,1 1-4,6-3-13,0 2 2,4-2 0,-3 2-11,3-3-5,-4 5-3,2-3-4,-3-1-5,-3 3-7,2-1-4,-6 0 4,-1 2-2,2 0-3,-5 0-3,0 2 9,-1 1 8,-1 4 4,-4 0-5,0 1-2,0 3 1,-2 0-13,0 3 0,0 3-6,0 0-3,-2 0 0,0 2-1,0 0-3,-1 3-2,3-2-2,-1 1-2,-3-2-11,2 1-20,-1 0-34,3-3-33,-2-1-43,0-1-57,0-2-54,2 0-65,0-3-114,2-2-149,-2-3 65,2-1-250,5-2-240</inkml:trace>
  <inkml:trace contextRef="#ctx0" brushRef="#br0" timeOffset="26413.08">5440 11759 2246,'-2'-9'67,"2"1"15,2 1 22,-2-3 15,2 4 11,2-3 5,0 4-4,0-4 9,2 3 6,3 3 3,2-1 1,0 0 8,3 3-1,2 1 2,4 3 2,-1 1-4,6 4-10,-2 4-9,5 0 1,-2 8-13,-1 2-7,-1 4-11,-4 0-12,0 3-9,-6 3-7,-1 0-7,-8 0-8,-2 1-6,-7-3-28,-6 7-45,-11 0-64,-3 4-85,-14 8-76,-2-3-99,-7-4-104,9-10-209,-2-5 39,2 0 80,-4-1-349,-1-1-364</inkml:trace>
  <inkml:trace contextRef="#ctx0" brushRef="#br0" timeOffset="31026.1">4219 3207 645,'0'0'147,"0"0"-60,0 0-40,0 0-15,0 0 9,0 0 9,0 0 6,0 0 5,0 0-9,0 0-5,0 0-5,0 0 4,0 0-6,0 0 2,-20 0 3,20 0 0,0 0 7,0 0 7,0 0 9,0 0-1,0 0-4,28 6 3,-18-6-3,10 3-2,0-3-1,10 0-1,8 0 2,10 0-4,16-3-1,36-3-2,5 4-1,8-8 1,7 0-3,13-2-1,5-1-2,6 2-4,4-3-2,2 4-4,-1-1-6,-9 6 1,-9-3-6,-12 3-9,-14 3-8,-9-4-2,-22 5-4,-15-2-2,-10 0-2,-5 2-2,-8 0 0,-4-2-4,-5-1 2,-3 3-12,-3-1-12,-4 0-22,-2-2-23,-7 0-17,1 0-27,-6 2-26,3-1-27,-6-3-68,0 0-424,-7 1-158</inkml:trace>
  <inkml:trace contextRef="#ctx0" brushRef="#br0" timeOffset="31307.75">6395 2865 1740,'-7'-2'22,"-1"2"18,8 0 8,-13-4 4,13 4 13,-12-2 22,9 0 4,3 2 1,0 0-10,0 0-3,0 0-2,28 0-2,-10 4-4,2-1 0,5 4-3,3-2-5,-4 3-5,4 2-2,-2-2-7,-1 2-8,-3 2-4,-2 1 0,-2 2-4,-6 0 5,-3 1-9,-5 1-2,-4 3-18,-8-1-28,-5 1-46,-13 4-54,-6 5-58,-7-2-101,-17 7-166,-1 0-6,-2-5-123,-3 3-75</inkml:trace>
  <inkml:trace contextRef="#ctx0" brushRef="#br0" timeOffset="31829.21">4533 4330 1503,'-6'-5'30,"1"5"19,5 0-2,0 0 3,-8-5 8,8 5 16,0 0 14,-11 0 3,11 0-5,0 0-8,0 0-3,0 0 0,0 0 2,-5 8 2,5-8 3,12 10 0,0-6 2,7 3-1,8-1-3,16 1-8,12-1-3,9-3-8,33 1-6,6-4-9,17-4 2,7-3-9,7 0 0,9-5-7,1 0-2,0 4 4,-4 0-11,-13 0-3,-9 2-16,-13 2-8,-12 1-9,-23 0-13,-11 2-5,-14-1-5,-10 0 1,-3 0 4,-2 0 4,-8 2 4,0-2-1,-3 0-16,-6 2-21,-2-1-14,-5-1-19,0-1-18,-6 3-22,4-3-25,-4 3-26,0 0-42,0 0-84,-8-8-300,6 4-109</inkml:trace>
  <inkml:trace contextRef="#ctx0" brushRef="#br0" timeOffset="32154.97">6140 4088 1818,'-9'-3'107,"1"6"-6,8-3-10,-10-3-11,10 3 4,0 0-1,0 0 2,0 0 9,0 0 1,0 0-1,38 10-2,-9-5-10,9 2 5,13 3-7,3 1-8,1 0 3,-3 3-8,1 1-4,-4 0-8,-1 2 0,-3-1-6,-5 3-7,-9-2-8,0 1 0,-6-2-1,-8 1-3,-4 2-3,-9-2-2,-4 3-12,-6 0-14,-9 6-30,-8-2-42,-10 3-52,-7-1-67,-15 9-65,-6-3-150,-3 1-98,0-4 62,-1-2-140,0 2-83</inkml:trace>
  <inkml:trace contextRef="#ctx0" brushRef="#br0" timeOffset="32652.95">4662 5732 1723,'-4'-4'80,"-2"0"-5,0 1-4,-2 1 4,4-2 21,4 4 11,-10-4 10,10 4-8,-8-2-8,3 0-14,5 2-7,0 0-5,0 0-7,0 0 7,0 0-1,11 12 0,3-9 5,6 1 0,13 0 2,10-2-2,6-2-6,16-4-7,28-3 2,10-5 1,2-2-3,12-3-4,-1 0 1,5-2-8,-2 0-5,1 2-6,-8 2-5,-10 2 1,-9-1-8,-11 4-4,-18 1-1,-11 4-6,-10-2-11,-11 4-21,-3-2-12,-1 5-12,-8-2-8,2-3-15,-10 5-29,-1-2-31,-2 2-30,-9 0-29,3-3-30,-3 3-22,0 0-27,0 0-62,-21-4-90,11 4-44,0-2-109,-2 0-62</inkml:trace>
  <inkml:trace contextRef="#ctx0" brushRef="#br0" timeOffset="32971.37">5992 5265 1715,'-15'-4'111,"5"0"0,-1 1-1,2 1-1,3-2 8,6 4 7,-10-2-1,10 2-10,0 0 0,0 0 7,0 0 0,23 17-1,0-6-4,9 3-4,13 5-4,20 3-5,0 3-7,6 2-6,-3-1-8,-6-2-8,-8-2-7,-10-3-3,-2 3-10,-1 0-4,-9-6-2,-5 3-11,-1-2 0,-11 1-1,2-1-1,-9 0 0,-6-1-5,-6 4-5,-9 1-18,-8-1-28,-9 9-39,-8-5-41,-17 13-47,-6-6-64,-2 3-69,-6-8-99,1 5-150,-3-6 27,0 0-226,0-3-221</inkml:trace>
  <inkml:trace contextRef="#ctx0" brushRef="#br0" timeOffset="33441.57">4670 7086 1944,'-4'-4'31,"4"4"31,-6-3 8,6 3 12,0 0 15,-4-5 14,4 5 13,0 0-3,0 0-2,-7 0-11,7 0-10,0 0 6,0 0 3,21 7-10,-5-6 0,5 3-1,6 0-9,8-2-2,10-2-4,9 0-1,8-2-3,30-3-4,5-6-5,10-2 1,0 0-5,8-4 1,1 2-8,-1-1-5,-3 1-5,-6 2-6,-7-1-5,-8 4-4,-8 0-3,-19 0-14,-14 4-17,-9 3-21,-8-1-26,-3 0-16,-6 0-16,-6 4-30,-5-1-32,-2-2-42,-7 3-42,-4 0-34,0 0-43,0 0-96,0 0-77,0 0 15,-33 3-129,22-3-90</inkml:trace>
  <inkml:trace contextRef="#ctx0" brushRef="#br0" timeOffset="33776.75">5808 6770 1856,'-13'-6'127,"1"3"0,5-4 9,1 6 8,-1-3 9,3 2 14,-2 0-5,6 2-13,-2-5-12,2 5-16,0 0 0,19 0 1,-3 0 0,8 3-4,6-1 2,10 4 1,7 0-5,12-1-3,21 4-5,5-1-6,-2-1-10,-12 2-5,-9-1-11,-4-1-6,-2 0-8,-3 3-6,-4 0-6,-9-1-5,-4 3-3,-4-3-6,-6 1-1,-7 1-4,-1 1-2,-6-1-2,-4 2 0,-8 1-5,-2 1-11,-13 2-24,2 4-41,-12 1-42,-7 5-47,-9-1-54,-13 10-65,1-1-69,-10-2-103,5-4-147,5-4 33,7-4-330,1 1-361</inkml:trace>
  <inkml:trace contextRef="#ctx0" brushRef="#br0" timeOffset="34228.98">5315 8240 2544,'0'0'58,"-14"-1"9,14 1 2,-12-2 6,5 2 18,7 0 16,-11-2 10,11 2 0,0 0-3,-10 0-9,10 0-3,0 0 6,-1 8-2,1-8-1,16 5-8,1-1-3,5-2-8,12-2-6,14-2-5,13-2-5,26-7-5,10-2-5,10-4-5,9-1 2,9 1-6,2 2-6,-4-2-3,-3 3-4,-7 3-16,-14 2-24,-8-2-26,-19 6-38,-17 1-30,-8 1-24,-7-2-29,-8 5-25,-2-3-21,-9 1-25,-4 2-37,0 0-30,-9-2-72,-4 0-100,0 0-8,-4 2-223,0 0-181</inkml:trace>
  <inkml:trace contextRef="#ctx0" brushRef="#br0" timeOffset="34532.9">6761 7890 2155,'-11'-4'138,"0"3"-4,5-3-3,0 2 3,6 2 12,-8-2 7,8 2 8,0 0-2,0 0-3,0 0-3,0 0-9,44 5-3,-20-2-13,6 2-7,7 4-10,2-2-10,-2 2-11,3 1-4,0 1-10,3 4-7,1 1-6,-10-3-7,1 2-5,-7 5-5,0-3-4,-4 5-5,-5-1-3,-7-1 0,-4 0-3,-8-2-2,-4 6-3,-4-3-1,-8 5-19,-8-1-39,-5 3-39,-6 0-55,-6-2-58,-15 7-74,12-9-90,-18 5-149,-3-4-74,-1-1 43,11-8-336,4-1-349</inkml:trace>
  <inkml:trace contextRef="#ctx0" brushRef="#br0" timeOffset="35033.38">5325 9786 2736,'4'3'122,"-4"-3"-20,0 0-10,4 4-13,-4-4-2,8 2 0,4-2 2,0 0-9,9-2-4,9 2-9,14-4-2,13-1-5,26-5-1,10-1-6,14-2-1,14-5 17,12 1 3,6-4 4,9 2 4,4-2-2,-1 3-9,-3 1-4,-3 1-10,-10 1-1,-13 3-4,-9 2-12,-14 1-23,-12 1-17,-21 3-21,-15 1-11,-13 2-12,-7-1-4,-7 0-13,-6 2-16,-4-1-23,-5 2-29,-5-2-38,-4 2-44,0 0-45,0 0-95,0 0-111,0 0 17,-22-4-160,12-1-115</inkml:trace>
  <inkml:trace contextRef="#ctx0" brushRef="#br0" timeOffset="35333.56">7506 9331 2005,'-9'-7'149,"3"0"-4,0 1-12,1 2 6,2 1 9,3 3 22,-2-4 11,2 4 6,0 0-4,22 0-3,0 0-5,7 2-4,5 2-7,7 0-5,3 1-12,7 1-13,-1 4-15,-1 0-12,-1 2-10,-12 0-10,3 1-10,-5 1-8,-4 3-3,-5-2-9,-5 1-3,-8 1-6,-8 0-2,-7-1-10,-7 5-20,-10 0-34,-6 2-55,-9 3-61,-6-2-82,-20 5-113,-5-7-148,9-1-147,6-8 45,-5 3-441,-1-7-495</inkml:trace>
  <inkml:trace contextRef="#ctx0" brushRef="#br0" timeOffset="35961.61">5858 10948 2760,'0'0'4,"13"0"18,-6-2 6,-7 2 7,10 0 13,-10 0 25,0 0 20,11 0 7,-11 0-5,0 0-5,12 2-14,-12-2 9,13 2 5,-2 2 1,3-3 7,6 1-4,7 2 3,5-2 3,17 0 0,12-2-3,33-2-5,3-4 2,6-1 3,11-3-6,5 0-5,3-3-10,10 2-7,2-1-7,-5 3-6,-8-1-8,-11 0-17,-13 3-21,-10 2-18,-19-1-20,-15 2-29,-13 3-29,-7-2-26,-3 1-17,-6 0-30,-8 1-42,-2-1-55,-4 2-56,-8-2-89,-2 2-129,0 0 7,0 0-255,-16-12-266</inkml:trace>
  <inkml:trace contextRef="#ctx0" brushRef="#br0" timeOffset="36288.68">7445 10607 2348,'-13'-4'82,"0"0"4,4 1 12,1-1 22,4 2 16,-2-1 15,6 3-1,-6-2-9,6 2-4,0 0-2,0 0-1,35 2-5,-9 3-3,12 0-7,4 1-5,9 3-8,0 1-12,0-1-7,4 3-8,-4 0-11,-2 1-5,-1-2-5,-10 0-8,-1 0-4,-4 2-4,-5-4-6,-3 3-4,-7-3 1,-2 0-2,-5 2-4,-8 1 0,-3 0-4,-8 1 2,-5 3-8,-7 1-26,-10 2-43,-11 1-45,-16 13-53,-7-7-53,1-1-70,13-2-68,1-6-130,2 0-99,3 2 41,4-1-306,6-2-321</inkml:trace>
  <inkml:trace contextRef="#ctx0" brushRef="#br0" timeOffset="36753.58">6516 12205 2549,'0'0'103,"-3"-4"5,3 4-2,-7-3 11,7 3 17,0 0 20,0 0 3,0 0-10,-5-2-12,5 2-14,0 0-11,0 0-7,0 0-3,0 0 3,0 0 3,0 0 2,0 0-1,27 2-5,-14-2-4,3-1-3,7 1-8,7-3-8,11-2 2,13-4-5,25-6-7,10-2-8,8-5-4,16 4-2,12 1-3,8-1-7,5 1-7,-3 4-2,-5 4 0,-9 1-21,-12 0-23,-14 2-29,-22 2-28,-16-1-27,-11 3-31,-4 0-16,-7 0-18,-4-2-22,-6 2-36,-5-1-47,-3 1-44,-7-2-48,-4 1-108,-2-3-76,-1-3 30,-3 5-242,-3-4-241</inkml:trace>
  <inkml:trace contextRef="#ctx0" brushRef="#br0" timeOffset="37079.03">8215 11696 2363,'-8'-3'125,"0"-1"-10,3 0-8,1 0-8,4 4 11,-6-3 5,6 3 31,0 0 7,0 0-1,0 0-11,31 5-6,-11-1-7,2-1-4,6 5-4,2-1-7,3 3-14,0 2-7,-1 1-10,-1 1-6,-1 0-5,0 1-5,-5 2-3,-4-3 1,-4 1 4,-2 2 1,-4-1 2,-5-1 6,-4 2-2,-6-2-9,-5 5-2,-5 1-9,-7 0-3,-3 1-6,-6-3-21,-6 5-37,-6-2-53,-1 0-70,-3-5-80,-5 1-109,-19 1-132,13-7-172,6-4 34,7-4 76,2-2-360,5-4-360</inkml:trace>
  <inkml:trace contextRef="#ctx0" brushRef="#br0" timeOffset="43210.93">7659 2786 2197,'1'-5'-108,"-1"1"21,3-2 16,-3 6 4,0-7 13,0 7 25,2-6 8,-2 6 22,0-6 15,0 6 10,0-5 2,0 5 0,0 0 13,0-6 8,0 6-4,0 0-3,0 0-3,-2-7 7,2 7 12,-3-4 0,3 4-2,0 0-6,0 0 1,0 0 4,-3-5 2,3 5-5,0 0-4,0 0-6,0 0-4,-11 0-3,11 0-5,-11 10-4,6 0-1,-2 1-1,-2 4 1,-1 3-1,-1 5 0,0-1-2,1 9-5,-5-1 2,2-1-1,1 3-3,-1-1 0,0 0-2,0-3-9,3 0-24,0-6-26,-2 2-27,4-5-32,-2 1-25,3-4-31,-3-3-32,-1 1-65,2-3-109,-1-3-201,0 0-69</inkml:trace>
  <inkml:trace contextRef="#ctx0" brushRef="#br0" timeOffset="43500.68">7285 2880 1563,'-2'-11'2,"2"4"11,-2-1 14,0 0 23,2 1 13,-2 0 14,2 2-2,0 5-7,0-8-7,2 4-10,-2 4-2,0 0 5,0 0 5,0 0 8,24 12 0,-14-2 5,3 0-1,4 5-3,4-1-7,7 3-6,-1 0-3,3 3-2,6 0-7,2 2-1,1-2-11,-1 1-21,-1-1-34,-5-5-41,-1 0-51,4 1-51,-8-3-77,-1-4-151,-3 0-248,-2-3-140</inkml:trace>
  <inkml:trace contextRef="#ctx0" brushRef="#br0" timeOffset="43979.61">8252 2510 1661,'3'-7'-36,"-1"-2"22,1 1 9,0 3 16,-3-4 21,0 4 19,2-1 9,-2 0 9,0 6-2,0-9 0,0 5-3,0 4-2,2-7-1,-2 7-1,0-4-3,0 4-6,0 0 0,0 0 4,0 0 6,0 0 14,-12 17 3,9-4 8,0 4 0,-3 8-4,2 2 3,0 7-4,-2 2-5,1 6 0,1 0-1,2 4-9,-1 5-10,3-7-5,0 0 0,5 0-6,-1-5-6,3 1 2,1-1-7,4-6-17,4-1-13,-1-1-32,6-6-40,4-2-56,5-1-66,-3-7-90,5-2-214,2-4 2,-5-1 66,3-4-114,-2 0-43</inkml:trace>
  <inkml:trace contextRef="#ctx0" brushRef="#br0" timeOffset="47384.02">8843 2718 1347,'2'-4'-73,"-2"4"12,0 0 8,4-5 8,-4 5 10,2-4 8,-2 4 9,0 0 1,0 0 6,2-6 5,-2 6 0,0 0 4,0 0 4,2-4-2,-2 4 3,0 0 3,0 0 6,0 0 2,0 0 2,2-6-1,-2 6-1,0 0 0,0 0 1,0 0 2,0 0 0,0 0 3,0 0 1,0 0 0,0 0 4,0 0-2,0 0 2,0 0 1,0 0 3,0 0 3,0 0 3,0 0 1,0 0 2,0 0 1,0 0-2,0 0 1,0 0 3,0 0-1,0 0 0,0 0 2,0 0-4,0 0-4,0 0-4,0 0-1,-8-5-3,8 5-3,0 0 0,0 0-5,-10 0 0,10 0 2,0 0-2,-14 0 2,14 0 2,0 0 0,-12 2 3,12-2-1,-11 2 3,5-1 0,6-1-1,-11 5 6,5-4 3,2 3-1,-3 3 3,1 1-1,-1-1 2,2 3 0,0 4 3,2-3 1,1 4-5,0 3 3,0-3-3,4 2 1,0 1-3,0 0-2,6-1-2,-3 1-3,4-1 1,2 0 3,-3-4 0,3 0 1,2-2 1,-1-1 9,2-2 0,4 0 0,-5-5 3,6-3-4,0 0 2,-3-3-4,4-3-2,-3-2 0,3-4-8,0 1 5,-4-4-2,-1-5-6,-4 0-3,0 1 1,0-4-4,-5-2-2,-4 1-3,0 2 3,-4 2-11,0 1 1,-4 2-2,-3-2-3,-2 2 1,-3 3-3,-2 4-4,0-1-2,-3 5-10,-1 3-6,0-1-8,0 4-15,2 0-13,-3 2-17,1 0-24,4 1-16,-2 3-25,4 0-25,1-1-14,6 2-9,1 2-15,4-1-29,4-3-79,2 1-302,7-3-109</inkml:trace>
  <inkml:trace contextRef="#ctx0" brushRef="#br0" timeOffset="47902.01">9514 2749 1565,'6'-6'-25,"-4"-2"25,2 3 13,-3-4 19,2 2 19,-1-1 16,1 1 20,-3 0 7,2-1 6,-2 2 0,1-2-2,-1 5-5,0-4 1,0 7-8,0-11-2,0 8-8,0 3-5,0-6-8,0 6-8,0 0-5,0 0-7,-8-2-5,8 2 0,-10 10-6,4-1 0,0 1 0,-1 1-2,0 3-3,0 0-3,2 3 2,3 1-2,0 1-2,0-2-2,4 2-1,0-2-4,2 0 1,-1 0-1,4 1-1,3-5 1,0 1-3,0-4 1,3 1 1,0-4-2,-1-1 0,1-2 6,2-3-1,-2 2 2,-1-6 1,3 0 10,-2-3-3,0 1 4,-1-7-1,-2 0-9,0-1 8,0-2 5,-4-3-10,-2 1-4,0-3-7,-2 1 4,-2-1-3,-2-1 0,0 2-10,-4 2 7,0-2-3,-2 2-2,-4-1-2,2 4 3,-2 2-5,-1 1 1,0 2 1,-2 0-12,3 2-5,-4 3-12,0 0-7,2 2-10,3 1-16,-3 2-9,4 1-17,0 2-13,2 0-7,0 3-16,4-2-14,2 2-16,2 3-31,4-1-26,3-3-68,2 3-123,1 0-225,2-2-121</inkml:trace>
  <inkml:trace contextRef="#ctx0" brushRef="#br0" timeOffset="48404.09">10427 2640 1684,'0'-8'-24,"0"3"29,0-3 19,-3 3 22,3-2 14,-4 2 10,2 0 14,-2-4 7,-1 2 2,-1 2 0,2-1-1,-2 0-3,0 1-5,-2 1-4,2 0-4,-2-1-8,0 3-6,8 2-6,-19 2-6,8 3 0,-2-1-6,0 3-1,0 4-2,1 1 4,0 3-2,1 2 2,0 2-3,3 2-1,-1 2-4,4 0 0,2-1-6,1 3 2,0-2-4,6 0-1,-1 0 0,6 0-2,2-2-4,2 0 6,4-5-2,1 1 3,6-4-5,-1 0-2,3-6 3,2 1-2,-1-3 3,3-5-4,0-3 2,-5-1 1,5-4 6,-1-1 2,0-4 2,-3-3 4,-1-2-3,-3-1 0,-2-7-1,-4 2-6,-2-3-7,-5 0 0,-3 3-2,-4-3-6,-6 3 4,-5 0-9,-5 3-1,-10 3-22,-7 1-28,-7 5-25,-7 4-30,-1 4-48,-6 4-56,-3 8-63,-1-1-111,-21 9-157,6 3 25,0 4-162,4 6-163</inkml:trace>
  <inkml:trace contextRef="#ctx0" brushRef="#br0" timeOffset="49109.56">10802 2175 1844,'-1'-8'-6,"1"8"23,0 0 22,-2-3 23,2 3 22,0 0 11,0 0 3,-2-6-7,2 6-7,0 0-9,0 0-8,0 0-4,0 0 0,21 9 1,-7-3 2,2 5-1,2 3 3,8 5 4,4 8-5,1 5-4,10 16 1,-3 0 4,0 3-11,-6 2-5,-5-7-5,-7-2-4,-8 0-6,-4 3 5,-6-3-4,-6 5-28,-12 18-33,-14-4-39,-7-2-50,-5-4-66,-11-3-96,-3-5-206,-7-1-12,-8-5-181,3-3-168</inkml:trace>
  <inkml:trace contextRef="#ctx0" brushRef="#br0" timeOffset="49895.04">7730 4217 1897,'-2'-3'30,"2"3"14,-2-5 4,2 5 3,0 0 7,-5-5 0,5 5-5,0 0-2,0 0 8,-11 12 6,6-2 4,-3 6-7,0 3-1,-6 2-9,2 6-3,-3 2-4,-3-1-5,4 2-3,-5-1-2,2 2-4,1-5-22,-2 3-25,2-4-27,1-1-34,0-7-35,0 2-40,5-4-47,-6 2-93,6-8-107,0-1-150,3-5-52</inkml:trace>
  <inkml:trace contextRef="#ctx0" brushRef="#br0" timeOffset="50111.97">7382 4339 1548,'-2'-14'38,"-2"6"19,4 0 14,0 2 5,-2 1 9,2 5-4,2-6 5,-2 6 8,12 0 5,-12 0 0,21 11-3,-6-3-6,4 6-4,1 0-7,6 4-8,2 0-5,1 3-6,5 3-11,2-2 1,1 3-15,1-3-30,-1 3-38,-1-3-47,0-2-58,-1-2-54,-5-3-108,-1-2-159,-4-2-160,0-1-117</inkml:trace>
  <inkml:trace contextRef="#ctx0" brushRef="#br0" timeOffset="50573.08">8692 4008 1586,'4'-9'-25,"0"2"18,-2-1 9,0 1 13,1 1 23,-3-1 13,2 1 15,-2 1 10,2-1-1,-2 0 7,0 0 0,3 1 5,-3-1 4,0 0 7,0 6 1,0-6 5,0 6 0,0-9 4,0 9-1,-3-8 0,3 8-5,-2-6-11,2 6-2,0 0 3,0-5-14,0 5-3,0 0-14,0 0-4,0 0-2,0 0-12,0 0 1,-19 21 5,13-5-3,-5 2 4,1 3 3,-2 3 2,0 9 3,2 2-6,-3 1 5,4 0-9,1 3-3,-3-2-6,5 1 4,4 1-9,-2-3 0,4-4-4,2 0-3,2-1-3,4-3-1,1 2-14,5-4-17,2-1-11,2-3-28,2-5-21,3-1-23,1-4-30,-2-3-45,6-2-61,2-1-60,-3-4-117,5-2-132,0-4 37,3-1-194,0-3-186</inkml:trace>
  <inkml:trace contextRef="#ctx0" brushRef="#br0" timeOffset="51097.47">9726 4221 1801,'-2'-7'-34,"0"-1"25,-3 2 13,2 1 25,1-3 25,-2 1 17,2-2 18,-2 1 11,0 1 4,0 1 2,0 2-5,2-5 3,-3 4-3,0 1-1,-1-2-5,2 2-5,-2 3-8,-3-2-9,9 3-2,-16 3 5,5 0 0,-2 5-2,3-1-8,-3 4-1,-2 3-1,2 4-2,3-1-4,-1 4-10,0 1 1,3 1-4,4 0-5,0 2-2,2-4-3,4 2 1,0-5-10,4 6-3,-1-3-5,6-5 4,1 1 2,-2-5-2,3-2-1,-1-1-1,6-3 0,-4-3-4,2-3 2,-1-1-5,3-5 0,-1 1-3,2-9 0,-4 0-1,0-6 1,-3-1-1,-3-2-3,-3-3-2,-4 0 1,-2 2-7,-2-3-11,-6 4-4,-1 2-12,-5 4-7,-4 2-4,-2 4-9,-4 5-11,3 2-15,-3 2-13,1 2-24,-2 4-26,0 4-35,3 1-38,2 3-33,0-3-41,5 1-118,5 1-76,1-4-143,5 3-121</inkml:trace>
  <inkml:trace contextRef="#ctx0" brushRef="#br0" timeOffset="51578.98">10280 4204 1755,'2'-6'21,"-2"-1"15,0-1 20,0 0 22,-2 1 29,0-1 15,-2 1 3,0 0 2,0 0-7,-2 0-4,3 1-3,-4 2-10,1-1-5,-2 2-14,-3 2-8,1 1-1,-5 1-4,4 5-7,-1 0-4,-3 2-10,2 4 3,-2 2-7,1 1-3,0 5 1,4 1-3,2 1-7,0 1 1,5 0-4,-1 2-4,4-2 6,4 2 1,3-3-8,1-1-2,4 0 1,4-2-10,0-1 6,5-3 2,1-4-9,-1-2-1,6-1 9,3-4-11,-3-2 5,3-5 2,-2-2-11,-3-2 5,1-3-1,-3-1-3,-4-2 5,-4-5-13,-4-1 12,1-2-10,-7-2 6,-5 5-2,-2-6-3,-8 2-9,0-1-7,-5 4-5,-2 0-8,-2 5-18,-4 1-10,-2 2-15,1 3-27,-3 2-30,1 2-40,5 3-42,0 1-49,2 1-119,0 1-144,6 2 58,1 0-132,3-4-95</inkml:trace>
  <inkml:trace contextRef="#ctx0" brushRef="#br0" timeOffset="51894">10947 4039 1818,'0'-9'80,"-2"2"12,0 0 15,0-1 24,0 2 22,0 0 12,2 1-1,-2-2-8,2 7-17,-2-7-11,2 7-18,-2-3-13,2 3-14,0 0-7,0 0-8,2 22-5,-2-8-1,2 3-10,-2 2 0,2 2-7,-2 3-3,0 2-4,2 3-8,-2-1-27,0 0-31,2 1-33,-2-3-43,2-3-47,0-2-53,0-2-53,-2-1-91,4-6-153,-2 0 21,3-4-139,2-3-118</inkml:trace>
  <inkml:trace contextRef="#ctx0" brushRef="#br0" timeOffset="52182.7">11117 3659 1854,'-4'-11'52,"-1"4"10,3 0 18,-1 4 14,3-3 6,0 6 2,3-8-4,1 4 4,5 3-1,1-2 3,4 3-6,0 4 13,5 0-11,6 5-1,-2 3-2,7 5-5,4 8 1,-2 4-8,3 4 3,-9 2-9,13 15-5,-13-4-11,-7-5 0,-3 3-5,-9 6-7,-10-4-3,-6 5-30,-15 18-47,-15-2-57,-5-3-71,-5-3-92,-11-6-119,1-5-172,-6-7 29,-1-1-212,-6-3-216</inkml:trace>
  <inkml:trace contextRef="#ctx0" brushRef="#br0" timeOffset="52809.85">8025 5588 1919,'2'-9'-2,"0"1"16,-2 1 20,2 0 23,-2-1 20,-2 1 20,4 1 12,-2 0 2,0 6-11,-2-7-13,2 7-8,0 0-6,0 0 0,0 0-4,-15 15-4,11-2-4,-4 2-6,-2 5-2,2 0-4,-2 1-3,0 1-4,-1 4-4,-4 1 0,3 1-18,-3 0-30,0-2-39,0 0-44,1-6-51,-2 0-45,4-3-46,-3-3-111,4-4-111,1-3-169,1-3-125</inkml:trace>
  <inkml:trace contextRef="#ctx0" brushRef="#br0" timeOffset="53063.09">7707 5538 1753,'-4'-13'57,"-2"4"18,4 0 13,-2 1 6,2 3 11,2 1 2,0 4-6,0 0-1,0 0 1,0 0 3,0 0 6,18 13 2,-1 0 0,-1 1 3,8 5-6,3 3-8,6 2-5,2 1-9,4-1-10,3 1-5,13 10-7,-6-9-5,-6-6-6,1 4-39,1-3-40,-3 0-54,-3-4-58,-4 0-80,1-6-63,-4 2-166,-3-1-52,-3-2 47,-6-1-140,0-3-91</inkml:trace>
  <inkml:trace contextRef="#ctx0" brushRef="#br0" timeOffset="57462">8999 5381 1533,'0'0'-33,"2"-7"14,0 3 15,-2 4 3,2-7 14,-2 7 25,0-9 9,-2 4 14,2 5 12,0-8 12,0 8 8,0-7 8,0 7 5,-2-6 1,2 6-7,-2-4 1,2 4-7,0 0-6,0 0-2,0 0-2,0 0 3,-15 15-4,9-1 5,-2 3-6,-1 5 9,0 2 2,1 2-5,-2 7-2,-2 1-9,2-1 1,0 0-6,1 2 2,1-1-18,1-1 2,3-3-9,0-1-2,2 0-1,-2-3-8,8 1 3,0-4 0,2-1-16,3-1-11,4-3-20,2-2-34,5-2-23,0-2-29,5-2-29,0-1-41,3-4-49,2 1-46,-7-5-98,5-1-153,-1-3 31,3-1-161,-5-1-135</inkml:trace>
  <inkml:trace contextRef="#ctx0" brushRef="#br0" timeOffset="58068.1">9672 5513 1630,'0'0'-67,"-4"-6"16,2 2 13,2 4 16,-2-5 12,2 5 18,-4-10 12,2 8 16,2 2 11,-2-7 9,-1 3 8,3 4 7,-5-8 4,4 4 4,1 4 2,-4-8 4,4 8 3,-5-3 1,4-1 1,1 4 1,0 0-4,0 0-6,-4-6-4,4 6-3,0 0-8,0 0 1,-18 4-5,18-4 0,-10 11-1,3-3 2,-1 4 5,1 3-2,-1-2-2,1 5 2,1 2 3,-2 1 1,2 3-12,2-2-2,1-3-6,0 1-1,3 0-7,3 1 2,0-2-5,3-2 5,0 0-3,3 0-1,-1-2-1,2-1 2,4-4-3,0-1 7,3-1-10,2-3-1,0-3 2,3-2-2,-4-2 8,4-1 7,-1-5 5,0-2-1,0-3 0,-3-4 8,0 0 1,-6-6-7,4-3 0,-8 0-6,-2-1-5,-3-1-3,-1 0-4,-7-1-4,-1 3-6,-2 2-3,-3 0-4,-5 2 0,3 4-5,-7 1-7,4 3-23,-4 2-25,5 7-36,-1 1-34,2 4-27,2 4-30,0 1-36,-1 3-49,6 4-50,1-3-84,2 3-144,2-2-7,4 0-258,2 2-283</inkml:trace>
  <inkml:trace contextRef="#ctx0" brushRef="#br0" timeOffset="59759.73">10259 5364 2113,'1'-5'-43,"3"0"27,-4 5 29,4-8 26,-2 6 23,-2 2 24,1-8 17,-1 1 4,3 2 4,-3 5 6,0-9 6,0 9-2,2-6-8,-2 6-9,2-6-17,-2 6-6,0 0-4,0 0 11,0 0 9,4 25-3,-6-9 0,4 3-1,-2 1-8,2 6-3,0 0-3,2 4-10,-1-1-4,0 2-3,1-2-8,2 5-6,-2-2-2,2-3-6,1-3-3,-3 3-3,2-3-11,-1-2-27,-1 0-31,2-2-34,-1-4-28,-1-3-34,0 0-35,-2-4-44,4 4-60,0-11-72,1 1-141,0-4-39,1-1 76,-8 0-171,19-6-115</inkml:trace>
  <inkml:trace contextRef="#ctx0" brushRef="#br0" timeOffset="60299.54">10981 5553 1787,'0'-8'20,"0"1"4,0-1 1,-2 1 19,0 0 19,0-2 17,2 0 20,-4-1 6,2 1 0,-2 0 6,2 1-8,-3-1 4,0 2 8,-1-1-7,0 1-1,0 1 0,-3 2-11,3 0-4,-5 3-3,3 1-3,-5 4 2,3 0-4,-4 3-4,2 3 2,0 4-5,-3 1-6,3 5-3,0 1-4,3 0-5,4 0-3,1 1-8,4 2-5,0-3-1,2 3-3,4-1-4,2 0-3,0-2-1,5-2-5,2-2-2,2 1 2,1-5-2,0-4-4,3 0-1,-4-3-2,4-4 1,-1-2-2,-2-2 3,4-4-6,-1-1 6,-2-4-2,0-4-2,-2-3-1,-2-3 0,-5-1-3,3-7-2,-7 0-1,-4 1-1,0-2-3,-4 1-1,-3 2-1,0-2-2,-6 7-2,-1 0 1,-4 3 0,0 5-7,-1 2-15,-2 2-17,0 4-23,2 5-19,-2 1-22,4 1-17,-2 2-28,2 2-27,5 3-42,-1 1-39,4 1-24,1-3-61,4-1-96,0 0-47,4-1-230,2 0-207</inkml:trace>
  <inkml:trace contextRef="#ctx0" brushRef="#br0" timeOffset="60677.53">11462 5109 1915,'-2'-10'6,"2"3"16,-2-3 20,2 3 20,-3-2 24,2-1 25,-1 3 19,0-1 12,0 1 5,0 0 1,2 1 1,0 1-12,-3 1-10,3 4-5,3-8-3,-3 8 3,9-1-3,0 1 1,1 3-4,4 3-2,2 3 4,1 4-5,7 7-4,1 3-1,-2 2-3,7 7 0,-3 4-8,1 0-9,-3 3-6,-3 0-7,-4 1-3,-2 2-10,-9-1-1,-2 0-7,-11-1-4,-2 4-4,-8-1-18,-4 2-41,-17 8-51,-3-2-52,-4-3-54,-3-4-60,-6-6-76,8-9-76,3-7-148,0-1-57,-2-1 49,-5-5-310,0-1-333</inkml:trace>
  <inkml:trace contextRef="#ctx0" brushRef="#br0" timeOffset="62424.2">8203 6614 2210,'2'-7'-59,"-2"7"24,0 0 15,0-4 13,0 4 15,0 0 17,0 0 19,0-6 16,0 6 11,0 0 5,0 0 3,0 0 2,4-5 5,-4 5-5,0 0-1,0 0 4,0 0-4,3-2-2,-3 2-4,0 0 1,0 0-17,0 0 1,0 0-2,0 0 6,-5 24-3,-1-11 2,-3 8-8,-1 2-5,-3 8 3,-4-1-12,-3 8-4,2 0 1,-1 0-3,-3-2-11,8-3-18,-1-3-18,2-3-19,1-4-27,3-2-22,3-4-22,-3-2-14,5-2-15,0-5-23,1 0-36,3-3-31,-3-5-46,3 0-116,0 0-64,0 0-115,0-16-65</inkml:trace>
  <inkml:trace contextRef="#ctx0" brushRef="#br0" timeOffset="62690.86">7962 6667 1571,'0'-17'65,"-2"3"17,2 5 15,-2 2 11,0-1 9,2 3 13,0 5-3,0-10-4,0 5-13,0 5 1,0 0 7,10 0-3,-10 0-3,15 12-12,-1-2-4,1 1 5,2 4-5,5 7-7,0 0-10,2 2-8,5 4-2,1 0-4,2 1-12,-3-1-2,1 1-4,2-1-7,0-3 3,-8-1-22,3-3-29,-2-1-20,-2 1-27,0-4-31,-5-3-47,0-1-43,0-1-41,-4-5-47,1-3-108,0-1-105,2-5 18,0 1-130,0-5-90</inkml:trace>
  <inkml:trace contextRef="#ctx0" brushRef="#br0" timeOffset="63111.28">9597 6393 1577,'1'-9'-25,"2"1"15,-1-3 12,-2 1 17,0 2 18,0-1 15,-2 1 25,-1-1 13,2 0 5,-1 1 9,-1 4 8,3-1 0,-2-2-4,-1 1-2,3 6-2,-6-5-5,2 3-2,4 2 3,0 0 4,-21 12 9,11-4 3,-1 4 2,0 5 9,-1 2 0,-1 4-3,0 6-8,1 1-5,1 2-9,0 2-7,3 4-9,1-1-11,3 1-2,2 0-10,0 1-4,4-2-9,0-1-2,4 1-6,-1-8-23,3 0-15,1-5-27,1-2-31,5 0-25,0-7-33,0-2-37,4-1-49,-2-6-52,2-1-56,0-5-129,-1-3-85,4-1 36,-1-4-203,2-4-180</inkml:trace>
  <inkml:trace contextRef="#ctx0" brushRef="#br0" timeOffset="63771.29">10501 6597 1779,'-1'-7'-9,"1"7"13,-4-7 13,2 3 10,2 4 17,-4-9 22,2 5 12,0-1 11,-2-1 5,0 0 7,2 2 4,-3-2 0,2 1-1,-1 0-1,0 0 1,0 1-7,-1 1 0,0-1-1,-2 0-9,-1 2 4,8 2-5,-17-2 5,6 4-2,-1 0-1,-2 2-4,2 3-3,-3 2-4,3-1-1,-3 6 0,0 1-9,3 2-2,-2 3-6,3-2-5,4 3-4,0 2-1,3 2-5,4-4-2,0 2-9,6 2-5,1 0 1,3-3-3,2-1 1,4-2-3,-2-2-1,3-2-2,5-1 1,-4-4-4,4-5 2,-3-1 2,2-6 2,2 0 12,-1-5 6,-3-3 1,1-3-2,0-3-3,-6-3-3,-2-2-1,-4-1-6,-2-3-6,-4 0-2,-2 0-2,-4 0-2,-3 1-4,-4 2 0,1 0-4,-4 3-7,-3 2-12,-3 1-13,0 5-19,-6 2-26,3 5-18,1 0-20,0 4-23,2 4-25,-1 0-37,2 1-41,4 5-53,3-3-33,-2 2-100,8-2-109,2 0 27,4-1-205,4 0-200</inkml:trace>
  <inkml:trace contextRef="#ctx0" brushRef="#br0" timeOffset="64167.03">11187 6566 2031,'-3'-7'41,"2"-1"16,-3 2 14,1-2 19,-2 0 25,1 3 18,1-1 19,0 1 7,1 1 5,0-2-7,-2 3-13,4 3-10,-6-6-15,3 2-12,3 4-11,0 0-10,0 0 1,0 0-1,-6 19-7,4-10-3,2 9-9,0-1-6,2 4-3,-2 0-5,0 5-7,2 1-4,1 2-2,-2 2-3,4-3-2,-3 2-15,0-1-20,-1-3-23,4 3-32,-3-2-34,1-2-27,0-6-43,-1 0-47,0-2-49,3 0-37,-5-6-82,7-1-134,-3-2 12,0-3-208,2-2-198</inkml:trace>
  <inkml:trace contextRef="#ctx0" brushRef="#br0" timeOffset="64429.4">11535 6515 2070,'6'-6'98,"-2"-1"13,-2 3-6,2 0-11,-2 0-1,-2 4 16,4-4 4,-4 4 4,0 0 6,0 0-6,4 14-9,-2-5-9,0 2-2,-2 5-15,3 1-2,-3 0-9,4 3 2,-2 2-16,0 2 0,3 2-20,-3-2-35,2 1-28,0 0-33,0 0-38,1-7-48,-1 2-57,0-2-44,-2-3-80,2-2-124,1-2-26,-1-4-166,1-1-138</inkml:trace>
  <inkml:trace contextRef="#ctx0" brushRef="#br0" timeOffset="64780.62">11939 6214 1787,'-4'-10'28,"-1"3"13,0 1 14,3 1 23,-2 0 24,2 2 23,2 3 16,-6-7-3,4 4-3,2 3 1,-2-6-17,2 6 2,0 0 16,0 0 7,18 9 3,-4 1 12,0 0 1,3 5-10,7 4-1,-1 2-11,2 4-10,3 4-10,1-1-10,-1 4-11,-4 3-4,-2-2-11,0 8-8,-7-1-7,-9 0-3,-6 1-19,-6 11-29,-16 15-55,-11-2-22,-10 0-40,-7-7-47,-8 1-62,-3-4-81,-5-9-81,-5-3-169,0-3-15,-3-2 72,-2-7-291,0-4-265</inkml:trace>
  <inkml:trace contextRef="#ctx0" brushRef="#br0" timeOffset="65638.92">8576 7877 2047,'4'-2'-55,"-4"2"16,2-4 17,-2 4 13,0 0 9,0 0 18,4-3 12,-4 3 10,0 0-1,4-4 1,-4 4-3,0 0-4,0 0 4,4-6 2,-4 6-1,0 0 6,0 0 0,5-5 2,-5 5 2,0 0 1,0 0-2,0 0 10,0 0 2,0 0 0,5 0 0,-5 0-1,0 0-1,0 0-3,0 0-8,0 0-2,0 0 0,0 0 6,0 0 3,0 15 3,-1-6-3,1 2 1,-4 7-3,-1 1 3,1 5-4,-2 7 2,-2 1-1,-1 5-6,0-1 0,1 0-11,0 0 1,-2 1-5,-2-2-3,4 0-9,2-5-10,-3-2-26,3-4-20,0-2-23,-1-4-30,3-3-31,-3 0-51,5-4-61,-2-5-86,4 0-134,-4-6 0,4 0-189,0 0-139</inkml:trace>
  <inkml:trace contextRef="#ctx0" brushRef="#br0" timeOffset="65915.98">8536 7951 1994,'-2'-6'89,"-3"1"7,-1 1 0,3-1 7,1 1 9,-2 0 8,4 4-4,-4-7-7,4 7-7,-4-2-8,4 2 3,0 0 6,0 0 4,12 20-3,-7-9 2,6 4 0,-1 2-1,4 3-5,2 5-11,3 2-6,1-1-7,1 1-9,8 3-6,-2 1-3,1 0-9,2-3-5,-3 0-33,-4-1-42,2-3-40,-1 0-43,-1-2-51,-2 1-90,0 0-57,-3-8-116,-3 1-84,3-4 31,-3-2-209,3-5-184</inkml:trace>
  <inkml:trace contextRef="#ctx0" brushRef="#br0" timeOffset="66315.88">9914 7908 2032,'-2'-12'11,"2"1"3,-3-1 13,2 3 13,-1-2 13,0 2 18,0 1 4,-1-3 3,2 2 0,-3 1 3,2 1-3,-1-4 4,3 4 5,-1 2 6,-1-1 5,0 0 5,2 6 12,-2-9 3,2 5-6,0 4 3,-4-6-3,4 6-7,-9-3-9,9 3 2,0 0 5,-20 11 0,13 0-1,-4 1 1,5 3-2,-4 4 1,-2 5-2,2 1-3,2 8-6,0 1-8,1 2-6,3 4-7,-1-1-7,5 1-6,-2-2-7,7 0-2,-1 0-4,0-2-11,5 1-23,-1-4-28,0-1-37,0-6-29,8 3-32,1-7-39,-2-3-44,1-1-57,4-5-65,0-5-86,4-3-156,-3-3 20,2-4 51,-1 0-256,5-3-240</inkml:trace>
  <inkml:trace contextRef="#ctx0" brushRef="#br0" timeOffset="66862.16">10524 7978 2304,'-4'-6'90,"0"1"0,-1-1 0,1-1 3,-2 2 26,3-1 27,-1 3 9,0-1 7,0 0-6,2 0-16,2 4-17,-6-5-14,6 5-8,0 0-5,0 0-7,0 19-4,2-7-11,0 4-6,2 3-5,0 2-6,0 4-4,2 0-3,1 0-9,2 0 0,-4 1-10,4-1-31,0-1-26,-1 2-44,0-4-40,1-1-51,2-1-55,-3-4-55,2-3-55,-1-1-128,1-5-59,1-2 37,0-4-206,4-1-175</inkml:trace>
  <inkml:trace contextRef="#ctx0" brushRef="#br0" timeOffset="67271.02">10987 7945 2131,'2'-13'117,"-2"4"7,0 0-1,0 1 10,0 1 21,0 2 13,-2-1 16,2 6-4,0-7-19,0 1-20,0 6-11,0 0-8,0 0-2,0 0-4,-10 21-9,6-6-6,0 1-3,0 0-5,2 5-6,0 1-6,-1 0-8,3 2-8,3 2-2,-1-1-7,4-1-6,-2 1-1,4-4-5,0 0-3,4-1-3,0-3-2,1-6-4,-3-2-2,6 0-3,-2-3 0,0-4-2,2-2-2,-2-2-1,0-4-4,2-1 2,-3-2-2,-3-4-2,1-4 1,-4-5-3,-5 1-1,-1 0-1,-2-5-2,-6 0-3,-2 0 0,-1 2-2,-4-4-2,-2 10-1,-1 0-2,-1 3 0,-2 2-2,0 4-5,0 3-12,3 1-17,-2 3-16,0 2-21,5 1-22,-2 5-29,4-2-32,3 3-24,1-1-42,6-1-54,2 3-41,0-2-70,6-2-127,0-1-25,5 0 66,1-1-205,6-1-175</inkml:trace>
  <inkml:trace contextRef="#ctx0" brushRef="#br0" timeOffset="67739.01">11714 7942 1996,'-2'-6'43,"0"-2"-3,0 5 3,-1-6 7,1 4 18,0 0 15,0-2 14,-1 2 1,2-1-3,1 6-9,-4-7-5,2 3 1,2-2 4,0 6 6,-5-6 0,5 6-4,-2-5 4,2 5 2,0 0-5,-8-2 4,8 2-2,0 0 2,-15 7 3,8-1 4,1 2-2,0-1-1,0 6-1,0-1 1,-1 4-9,2 0-4,3 3-8,-2 1-8,4 1-5,0-1-6,4 2-8,1 0 0,1-1-7,5 1-4,1-2 0,1-2-5,2-3-2,2-4 1,2 0-3,0-7-4,3 2-1,-2-6-1,1-1-2,7-8-4,-3 0 5,3-6 5,-2-3 5,-4-3 4,0-1-1,-8 0-3,0-6-3,-6 1-2,-6 1-4,-2-2 0,-6 1-6,-5-1-2,-4 0-3,-6 3-3,-2 7-11,-3-1-22,-1 5-21,-1 5-31,3 1-29,4 5-36,0 1-33,-2 2-41,8 2-45,-1 1-58,0 1-83,5-2-153,3 2 11,2 0 65,1-1-286,5-3-254</inkml:trace>
  <inkml:trace contextRef="#ctx0" brushRef="#br0" timeOffset="68091.16">12412 7553 2143,'3'-5'38,"0"0"12,-2 0 9,-1-1 13,3 2 19,1-2 16,-1 3 17,4-1 16,-1 2 10,3 0 12,4 2 6,2 2 0,1 0 0,4 4-4,2 3-1,4 2-2,4 4-13,-4 1-14,5 3-6,-4 1-13,-1 2-10,-2 2-8,-4 4-11,-3 0-8,-4 1-6,-4 3-4,-7-3-8,-10 7-5,-2-2-16,-6 8-34,-19 10-43,-2-4-51,-7-2-51,-6-5-59,-1-3-80,9-13-87,0-3-181,-1-5-30,-1 1 48,5-7-340,-2-4-352</inkml:trace>
  <inkml:trace contextRef="#ctx0" brushRef="#br0" timeOffset="69750.75">8883 9447 2269,'0'0'-42,"0"0"24,0 0 17,0 0 26,0 0 21,0 0 30,0 0 14,-5-10 12,5 10 5,0-6 0,0 6 2,0 0-3,0 0-9,0 0-10,0 0-6,0 0-4,0 0-7,-14 19-3,7-5-2,-5 5-2,0 1-9,-2 2-6,0 4-3,-2 4-5,-1-3-5,0 1-8,2 1-19,1 0-41,-1-2-34,2-5-42,3 0-60,1-1-68,-1-6-73,4-3-131,-1-3-32,2-1 36,1-5-95,4-3-36</inkml:trace>
  <inkml:trace contextRef="#ctx0" brushRef="#br0" timeOffset="69984.83">8574 9455 1583,'-10'-18'120,"2"5"16,4 2 2,0 0 9,-2 6 6,4 0 0,0-2-6,2 7-11,0-5-12,0 5-13,0 0-9,22 7-1,-6 3-3,7 2-2,2 5-15,7 0-2,6 5-14,2-1 0,1 4-5,1-1-1,0 0-10,3 1-4,-5-2-21,0-1-38,-3 2-32,-6-6-47,-3 0-55,2-1-67,-10-6-66,2 3-171,-5-7-50,-3 0 66,1-2-137,-2-2-75</inkml:trace>
  <inkml:trace contextRef="#ctx0" brushRef="#br0" timeOffset="70311.23">9698 9160 1665,'0'-15'95,"-2"2"8,2 2 9,0 0 10,-2-2 10,2 2 19,-2 2-7,2 0 16,0 1-7,-2 1-5,2 1-22,-2 2-15,2 4 0,0 0-6,0 0 5,-22 11-1,14 0-2,-2 6 2,0 3-1,0 4 1,-3 7 2,3 3-9,0 5-6,-2 7-6,6-7-8,0 2-11,2 0-4,-1-1-6,5 0-8,3-2-1,-1-4-6,2 1-11,3 0-19,0-10-26,5 0-32,2 3-42,1-10-34,2-1-43,4-2-55,-2-2-71,2-8-59,-1 1-168,-2-5-32,6-2 50,-1-3-236,3-3-224</inkml:trace>
  <inkml:trace contextRef="#ctx0" brushRef="#br0" timeOffset="70597.87">10153 9285 2213,'-4'-9'62,"-2"1"6,1 1 8,1 2 10,2 1 17,0-1 18,0-1 1,2 6-5,-4-8-5,4 8-21,-2-3-8,2 3-7,0 0 1,0 0 4,0 0 7,2 17 0,0-3 1,0 1-7,0 2-5,0 3-9,0 3-5,2 4-6,1-3-4,-1 3-9,2 2 0,-2-3-13,3-1-40,0 1-33,-1 0-42,-3-6-58,4 4-69,-1-6-65,-4 0-105,3-8-150,2 5 28,-1-8-209,0 0-205</inkml:trace>
  <inkml:trace contextRef="#ctx0" brushRef="#br0" timeOffset="71045.3">10704 9389 2034,'0'-7'59,"-2"-1"9,-2 2-2,2-1 7,0 2 21,0-3 13,-3 1 8,2 2 6,1 1-15,2 4-8,-8-4-10,8 4-5,-12 3 6,3 2-3,0 3 0,-1 1-4,-1 5-3,0 4-3,-1-2-9,3 3 1,-1 1-4,4 2-8,0 1 1,1 0-6,5-2 0,0-3-4,3 1-6,2 5-2,2-7-1,1-2-1,3 2-1,2-3-5,-1-3 3,3-2-8,0 0 0,0-4 0,1-2-6,4-1 4,-5-4 0,2 1 3,0-6-3,-3 0 2,0-4-1,0-4 1,-2-7-1,-3 2-5,0-6 0,-5-2-1,-1 2-1,-3-3-6,-1 3-1,-5-2-2,-3 6-2,-5 1-3,1 2-2,-7 4-4,0 1-11,-4 5-17,-1 4-23,3 2-21,2 1-24,-2 0-33,3 4-38,2 0-45,4 3-51,-2 0-84,7-1-151,1-1-31,1 1 72,6 0-174,0-4-130</inkml:trace>
  <inkml:trace contextRef="#ctx0" brushRef="#br0" timeOffset="71328.04">11078 9201 1969,'5'-8'111,"2"3"2,-3 1 17,0-2 24,-2 2 16,1 1 18,-3 3 0,5-6-17,-5 6-18,5-5-16,-5 5-13,0 0-4,8 12-1,-6-4-8,-1 3-4,2 4-8,1 2-8,-1 3-10,-1 1-5,0 4-5,3 1-10,-4 0-6,2 3-21,-1-2-37,2-2-45,-3 1-36,2-5-52,-3 0-62,2 0-77,-2-3-79,0-3-152,-2-2-26,2-4 48,0 1-201,0-5-179</inkml:trace>
  <inkml:trace contextRef="#ctx0" brushRef="#br0" timeOffset="71678.7">11407 8898 1967,'-6'-13'32,"0"3"12,3 3 12,1 1 19,0 1 27,-3 0 20,5 5 14,-2-6-2,2 6-5,-2-6-7,2 6-18,0 0 1,0 0 22,16 3 0,-6 0 2,5 6 5,-1-2-9,6 8 4,-2 0-3,5 4-5,3 5-8,4 5-10,-5 4-7,3 1-4,-2 3-8,-6 5-6,2 0-10,-10 1-3,-1 1-6,-5-2-4,-6 1-6,-5-2-2,-7 5-16,-8 0-40,-12 10-48,-7-3-57,-3-3-93,-7-6-100,-3-2-147,1-8-171,3-7 77,9-6-393,-3-4-419</inkml:trace>
  <inkml:trace contextRef="#ctx0" brushRef="#br0" timeOffset="72359.65">9279 10660 2471,'-3'-12'-54,"1"3"20,0-2 23,0 1 19,-1-1 14,2 1 20,-1-2 15,0 4 23,0-2 3,-2 2 1,4 0-5,-1 3-1,-1-2-5,2 3-5,0 4-5,-4-8-6,4 8 3,0 0 8,0 0-6,-12 21-1,7-6-6,-2 2 7,-2 6-13,2 2 1,1 2-9,-5 4 1,0 1-2,-1 1-5,1 0-7,-1 0-23,0-3-28,-2 0-20,-1-3-33,2-5-40,1 0-48,3-1-51,1-6-56,-3 0-118,4-5-97,1-2 49,2-3-109,4-3-48</inkml:trace>
  <inkml:trace contextRef="#ctx0" brushRef="#br0" timeOffset="72603.1">9225 10701 1645,'0'-12'77,"0"2"20,1 3 24,-2-3 17,1 3 14,0-1 17,0 1 5,0 2-19,0-1-15,5 3-10,-5 3-8,11 0-4,-11 0-2,19 7-10,-5 0-7,-2 6-12,6 0-6,2 0-7,-2 4-3,5 2-13,1 1-3,2 1-3,-2-1-9,0 0-14,-1 1-28,3-1-24,-3 1-34,-4-6-40,-2 2-50,-1-3-52,2-1-57,-6-2-96,1-1-155,0-2 27,0-2-198,-1-3-172</inkml:trace>
  <inkml:trace contextRef="#ctx0" brushRef="#br0" timeOffset="72977.8">10242 10437 1905,'2'-13'22,"0"2"16,-4-3 9,2 4 10,2-3 21,-4 2 16,2 1 21,-2 0 5,2 1-2,0 1-1,0 1-4,0 0-1,-2-1-10,2 4-2,0 4-9,0-12-3,0 9 1,0 3-7,0-7-2,0 7-4,0 0 6,0 0 12,0 0 5,-15 9 5,9-1 3,0 5 1,-7 2 3,6 3-4,-1 6 0,-2 0 0,1 0-8,0 10-5,1-2-4,2 2-8,1 1-6,1 0-8,2-2-5,0 4-3,4-3-9,0 4-3,2-4-4,1 2-5,1-1-1,2-3-3,3-6-27,-2-1-25,3-2-43,-1 0-43,8-4-49,-2-2-53,2-3-69,4-3-78,-3-5-109,-2-2-145,4-3 34,-3-1-368,-1-3-419</inkml:trace>
  <inkml:trace contextRef="#ctx0" brushRef="#br0" timeOffset="74287.93">10771 10524 2363,'0'0'-125,"0"0"36,0 0 21,0 0 25,0 0 31,0 0 27,0 0 26,0 0 16,0 0 18,0 0 15,7-2-1,-7 2 5,0 0 6,0 0 9,0 0-3,0 0-1,0 0-3,0 0-5,0 0-9,0 0-7,0 0 11,-7 17 9,3-5-3,-1 2 0,4 3 2,-3 2-9,2 2-1,2 0-3,-4 4-8,6 1-7,-2-2-6,0 4-7,0-1-11,2-3-9,0 1 4,0-4-9,0 0-6,-2-3 2,1 2-7,2-5-18,-1 0-25,0-1-24,0-3-28,-2-1-13,1-1-28,-1-1-33,3-3-56,-3-1-58,6-1-58,-6-3-127,0 0-83,0 0 63,14-14-168,-8 4-130</inkml:trace>
  <inkml:trace contextRef="#ctx0" brushRef="#br0" timeOffset="74653.4">11189 10522 1796,'2'-3'40,"-2"3"36,-2-5 29,2 5 23,2-7 25,-2 7 12,0 0 1,0 0 0,0-5-15,0 5-8,0 0-18,0 0-12,0 0-7,0 0 10,0 0-3,6 20-4,-6-10-8,4 4-7,-1 1-5,1 2-8,-2 2-6,2 1-5,2 2-8,-2-3-3,1 4-3,0-1-11,-1-2-4,0 1 1,-2-1-8,0-2-1,2-3-5,-2 0-22,0 0-26,0-3-37,0 0-37,0-1-30,0-1-36,1-2-39,0-3-58,-1 0-47,-2-5-97,2 4-108,-2-4 6,0 0-198,0 0-193</inkml:trace>
  <inkml:trace contextRef="#ctx0" brushRef="#br0" timeOffset="75138.03">11786 10635 1833,'4'-7'-1,"0"-1"29,-2 0 23,1-1 22,-3 2 27,2-2 23,-2 2 5,-2-3 9,2 3 10,0-1 4,0 3 2,-3-1 4,3 6-2,-2-9-6,0 5-11,2 4-12,-8-4-14,8 4-1,-15 4-8,7 0-3,-7 5 0,4 0-1,1 3-6,-3 3-4,0 1-8,3 2-6,-1 1-5,5 3-6,0 0-9,-1-1-1,3-1-7,4 2-6,0-1-2,6 4-2,1-4-4,1 2-1,2-4-3,5 1-2,3-2-2,-2-3-1,6-2-2,-3-2-3,6-2 1,-2-4-2,0-2-1,1-3-3,-1 0 2,2-5-2,1-3-1,-1-3-1,-4-2 3,5-4 2,-6-4 2,0-4-7,-5-4 1,0-1-1,-7-3-4,-2 0 2,-1-2-2,-5 5-2,-7-5-2,-1 2 0,-7 3-2,-4 4-2,-4 4-2,-5 4-15,-1 3-24,-3 2-31,2 8-35,5 1-33,-1 4-30,4 2-31,-3 4-48,2 0-52,4 2-35,3-1-113,-2-1-118,8 1 30,0 1-243,3 0-270</inkml:trace>
  <inkml:trace contextRef="#ctx0" brushRef="#br0" timeOffset="75555.87">12377 10178 2202,'-9'-7'19,"0"0"29,3 2 28,1 2 16,4-2 21,1 5 8,-6-4-3,6 4-10,0 0-9,-4-3-6,4 3-4,0 0 6,0 0 8,11 13 5,-1-6 5,3 5-2,4 2-4,-1 3 0,6 3-4,1 6-1,7 3 4,0 4-2,-2 0-9,2 3-8,-2 0-5,-4 3-7,-1 0-4,-11-5-7,-3 4-6,-7 1-16,-11-1-41,-5 8-54,-16 12-64,-8-4-80,-7-5-97,-8-1-106,1-4-203,-4-6 36,-4-4 76,2-3-254,9-8-236</inkml:trace>
  <inkml:trace contextRef="#ctx0" brushRef="#br0" timeOffset="76249.19">9944 11757 2035,'-5'-7'-30,"3"-1"19,-4 3 14,-1-2 19,2-1 29,2 3 28,-1-2 21,0 2 3,0-2 12,2 3-5,-2-1 3,0 1-3,4 4 0,-2-7-4,-2 5-10,4 2-10,0 0-3,0 0 3,-14 9 4,8 2-5,-1 3-5,-1 3-8,-1 4-5,0 4-6,-3 3-7,0 2-4,-2 3-5,0 1-10,-1-2-39,2 2-34,-2-2-33,1-3-39,0-3-52,6-4-54,0 2-36,0-11-73,-2 0-121,4-3-36,2-4-164,0-4-144</inkml:trace>
  <inkml:trace contextRef="#ctx0" brushRef="#br0" timeOffset="76493.86">9645 11763 1787,'-2'-15'21,"0"2"38,-1 0 28,0 5 22,1-1 24,-1 2 16,3 3 0,-2-1-1,2 5-14,0-8-11,0 8-17,0 0 3,0 0 4,0 0-5,15 9-2,-7 1 1,3 2-9,1 3-9,4 2-1,2 0-10,6 5-4,3 0-5,5 6-7,0-1-2,4 0-7,-3 2-24,4-3-43,-1 1-56,-2-3-51,-7-5-76,1 5-77,-7-9-120,0 0-139,-2-3 27,-6-2-222,2-1-219</inkml:trace>
  <inkml:trace contextRef="#ctx0" brushRef="#br0" timeOffset="76943.1">10557 11418 2030,'-6'-13'1,"0"1"23,2 3 20,0 1 26,-2 3 24,3-2 17,-1 2 12,0 3 2,4 2-7,-8-7-7,7 4-12,1 3-10,-4-5-8,4 5 18,-11 12 13,5 1 5,0 6-1,0 2 6,-1 6 0,0 1 0,1 7-8,2 1-9,0 2-9,0 4-8,2-1-7,-1 1-9,6 2-7,-1 1-5,2-4-5,2 1-12,4 4-25,4-5-29,0-6-39,4 3-36,0-10-38,3-1-47,0-2-70,5-7-76,-1-1-156,-1-8-77,1-1 45,-3-5-243,-2-1-239</inkml:trace>
  <inkml:trace contextRef="#ctx0" brushRef="#br0" timeOffset="77884.87">11344 11635 2016,'-5'-3'-13,"1"-3"17,0 2 16,0 0 22,-1 1 25,-1-3 22,2 1 17,2-1 13,-3 1 7,1 1 2,2-1 11,2 5-4,-4-8 3,1 4-9,-1 1-8,4 3-16,0 0-12,0 0-7,0 0 13,-8 17-2,8-5-6,0 7-7,0 1-6,0 3-6,2 4-7,2 3-8,-2-1-3,2 5-5,3 0-3,-3-2-23,0-3-40,3 0-42,-3-4-41,0 1-51,1-5-61,1 2-62,-4-7-68,2-1-143,-2-4-42,1-1 58,2-5-153,3 2-121</inkml:trace>
  <inkml:trace contextRef="#ctx0" brushRef="#br0" timeOffset="78174.89">11587 11698 1946,'0'-11'128,"0"2"7,0 1 13,0-1 5,-2 5 8,4-1-6,-2 5-24,0-5-12,0 5-10,0 0-1,0 0 1,6 13-2,-4-3-1,1 3 3,1 2-7,-2 2-8,2 5-6,-2-2-8,0 6-5,2-2-6,1 0-9,-3 3-4,0-1-6,1-1-6,1-1-21,-2 0-26,0-2-45,2-4-34,-2 2-32,0-3-48,0-3-59,2 2-52,-2-4-46,0-5-129,3 1-57,0-5 35,-1 0-149,-4-3-118</inkml:trace>
  <inkml:trace contextRef="#ctx0" brushRef="#br0" timeOffset="78453.51">11977 11689 1753,'2'-11'34,"-2"1"17,0 2 22,-2-1 21,2 1 22,-2 2 11,2-1 3,0 7-7,0-9-12,0 5-15,0 4-9,0 0-6,0 0-3,0 0 1,0 0-3,2 16-1,-2-6-2,2 4-11,0-1-1,0 4-10,0 1-2,0-1-10,0 5 0,0-3-1,3 1-9,1 2-18,-1 2-31,0-6-35,0-1-38,-1 0-53,3 0-59,-3-3-63,1-3-156,0-1-49,-1-1-191,0-4-160</inkml:trace>
  <inkml:trace contextRef="#ctx0" brushRef="#br0" timeOffset="79053.97">12429 11412 1872,'-3'-7'41,"1"-2"21,-3 1 14,1 0 10,1 0 19,1 0 18,0-1 7,0 4 4,0-1-4,2 0-14,-2 0-10,2 6-9,2-7-1,-2 7 7,14 0 8,-14 0-6,18 13 1,-5-1 15,2 5 8,4 4-5,2 5 0,0 2-4,5 5-2,1 2-6,-1 1-5,-4 2-9,0 0-2,-1 4-6,-2-1-8,-8 4-5,-5-5-6,-4-1-4,-6 0-7,-6 5-6,-10-2-21,-5 0-43,-13 7-57,-2 0-65,-7-9-70,5-7-95,0-9-101,2 0-215,0-7 15,4-4 82,-1-3-317,1-5-319</inkml:trace>
  <inkml:trace contextRef="#ctx0" brushRef="#br0" timeOffset="83386.18">12976 1119 585,'10'-10'159,"0"0"-57,-6 1-27,2 3-1,-4-2-11,1 3-5,0-3 0,-1 1-1,-2 5 4,2-5 13,-2 2-2,0 5-7,2-8-4,-2 4-10,0 4-5,0 0-7,1-5-4,-1 5 2,0 0-7,0 0 5,0 0-2,19 13 1,-13-6-2,3 2 3,-3-2-3,2 5 3,3 3 5,0 3 6,-1 2 2,2 2-1,0 3-2,0 6 0,1 0-4,-3 4 1,3 1 5,0 9-3,-1 0-1,2 5 0,4 16 3,-6-9 0,10 10-1,-4-1 0,3 2-5,-2-3 2,4 5-3,-2-4 4,-3 3 0,1-3 1,3 5 0,-1 1-1,0-1 3,3 1-7,-1 0 1,2 1 1,1 0-6,-1-3 7,1 0-1,-3 1-4,2-3-1,-2-1 4,-1 0-1,1-2-3,-1-2-6,-2-1 1,2 0 3,-6-7-3,6 10-3,-3 2-4,-3-12 6,4 11-3,-4 1 2,0-8-5,-6-6-1,4 17 1,-1 1 2,-1-7-1,-4-10 3,-2 1 2,2 3 2,-1-3 0,-3 2-1,3-2-4,-5 3 3,0-3-5,-1 0 4,4 2-3,-1 1 11,3 21 5,3 4-8,-1 0-1,2 2 1,-1 1-1,2 2 1,2-2-3,-2-1-2,1-3-1,2 1 2,2-6 1,-3 1 2,4-1-3,-4-1-4,1-2 4,2-2-1,0 1 3,-1 0 5,2 0-1,-1 1 0,-1-3-1,2 4-1,0 1-3,0 2 1,-2 2-5,2 2 1,3-4-4,-3-3 1,2 2 0,-1-4 0,2-1 1,0 1-2,-1-2-2,2 1 6,2-2 3,-1-2-4,-1 2 0,0-2-1,-2 2 0,1 3-3,-2-1-1,-2 3 2,-3 3 4,2-3-4,-4 2 0,0 1-2,0 3 0,-4 2-1,3-3 0,-5 2-2,2-5-2,0 2-1,2 1 3,-3 0-4,2 0 10,2-2 8,-3 0 2,1 2 4,-1 0 0,3-1-1,-6-1 0,4-1-4,-2 1-4,-3-11-2,1 15 2,-1-2 8,-3 3-6,2 0-1,-6 3 4,3-1-12,-3 7 3,-4-1-7,-2 1 3,1-1-1,0 1-2,2-5-4,-4 1-4,1-5 3,-1 1 5,-1 2 1,4 3-1,-3-2 3,-3-4 15,6-2 5,-3 0-4,-1-3 3,1-2-5,1-1-3,3-10-1,-1 9 0,1 5-4,2-14-4,0-5-2,0-1-2,-1-1-1,-2 23-3,1-5-4,2-10 2,-2-10-8,2 1 2,-1 0-6,1-2 5,0 1-5,-1-5 4,3-6-3,0 0-1,0-3 0,2-2-1,0-2 0,0-4-1,0-1-1,0-3 3,2-2-2,-2 1-2,2-3 2,0 2 2,-2-8 3,3 3-3,-1-2-5,2 0 5,-2 0-19,0-2 1,1-2 1,-3 0 0,2 0 1,0-1 6,0-5-1,0 0 3,-2 0-1,2-2 5,-2-1 3,2-1 1,0-2-4,-2 1-2,0-6-5,2 4-12,-2-4-6,0 0-11,0 0-11,0 0-29,0 0-44,0-15-62,-2 9-59,-2-3-93,4-3-118,-4 0-161,0-6-68,-1 1 87,-1-8-575,-1 0-637</inkml:trace>
  <inkml:trace contextRef="#ctx0" brushRef="#br0" timeOffset="86743.99">14055 2179 2904,'0'0'-201,"0"0"22,0 0 29,4-6 17,-4 6 25,0 0 21,0 0 16,0 0 17,0 0 10,-5-7 15,5 7 8,0 0 12,-2-6 7,2 6 11,0 0 7,-2-4 6,2 4 5,0 0-3,0 0 4,0 0 0,-7-4 3,7 4-8,0 0 3,0 0-2,0 0-1,-19 8-1,13-4-2,0-1 2,-1 5-2,-1 1 4,-1 0-2,1 2-1,0 2 2,0 0-2,-1 3 4,4-1-6,-1 2 0,4 0-2,-2-2 1,1 3-1,3-1 0,0 1 2,3-1 2,1-3 4,-1-1 5,2-1 6,0 0 8,4-5 2,1-1 5,0-2 1,0 0-2,4-3 0,-2-2 0,1-1-1,-3 0-3,6-4 4,-4-1-9,2-2-1,0-2 1,-4-2-4,1 0-3,-1-3-4,1-1-4,-2-2-5,-3-1-1,-2 4 0,-2-3-4,0 0-1,0 0 2,-2 0-5,-2 0 0,0 1-7,-2 1 3,-2 1-4,-1-1-2,1 5 0,-1-2 1,-1 1 1,-1 2-11,1 0-5,-2 2-7,-2 1-4,2 3-7,0 1-13,-1 1-9,0-1-12,-1 4-12,1-2-13,1 2-16,-1 2-21,0 0-16,1 1-24,2-1-16,-1 2-25,2-2-83,-2 1-329,9-3-118</inkml:trace>
  <inkml:trace contextRef="#ctx0" brushRef="#br0" timeOffset="87344.11">14661 2110 1622,'3'-5'-38,"-1"-1"9,-2 1 16,2-1 17,-2 0 7,-2 1 15,2 5 8,-2-13 9,2 9 6,-5-1-3,5 5 5,-4-7 0,2 3-3,-2 0-3,0 0-3,4 4-2,-8-4 1,1 3-3,7 1-2,-15 1 0,7 1 3,-2 0-1,3 2-1,-3 4-2,-3-1 0,6 1-2,-3 4 1,-1 1 1,2 0-3,1 4 1,2-2-1,2 3-3,-1-2-1,5 1 3,0 0 3,2 1-1,3-3 5,-2 3 0,6-3 1,2 0 1,4 0 2,-3-3 7,4-4-4,4 1 0,-3-4-1,3 1-9,0-2 3,1-4-4,-1-2-3,1 0 0,-2-1-1,-2-5 3,0-1-3,-1 2-5,2-6-1,-3-2 0,-3 0-3,-1-5-3,-2 1 1,-4-1-7,0 0 0,-3 1-2,0 1-6,-2-2 4,-4 3-2,-1 0-1,0 2-13,-7 1-8,2 1-4,-4 4-8,1-1-7,-6 5-11,2 1-14,-3 2-17,2 2-13,-4 2-19,3 0-17,1 3-26,0 1-22,3 0-24,-2-1-46,7 4-108,2-5-266,-1 0-116</inkml:trace>
  <inkml:trace contextRef="#ctx0" brushRef="#br0" timeOffset="87845.26">15384 2036 1663,'-2'-5'-40,"2"5"22,-4-9 0,-1 6 16,3-2 19,-4 0 4,4 1 20,-5-3 9,3 3 6,0-2 1,-2 3 3,2-3 4,-4 3 2,4-2-2,-2 2-6,0 1-5,6 2-5,-15-2-3,6 2-5,1 4-4,0-1 0,-3 3-3,3 4 1,-2-1-1,-2 4-2,4 0 1,0 5 0,4 2-3,-3 2 3,3-1-3,2-1 1,2 4-2,2 0-3,4 1-1,1 0-6,1-2 5,2 0-6,4-6 6,-2 0 1,5-4 5,-3 1 4,8-5 2,-6-3 4,2-4 2,1-1-2,2-2 0,-2-3-1,5-2 1,-6-5-1,2-1-5,1-3 1,-5-4-1,0 0-8,-2-4 0,-3-1-2,-5-2 3,-3 0-13,-3 4-3,-5-6-16,-4 3-25,-5 3-36,-11 1-43,-1 1-47,-6 10-48,-4-2-77,-4 4-165,-3 3-43,-3 1-85,-12 2-77</inkml:trace>
  <inkml:trace contextRef="#ctx0" brushRef="#br0" timeOffset="89271.28">16314 2044 1653,'0'0'17,"0"0"8,-10 0 4,10 0 16,0 0 12,0 0 9,0 0 0,0 0-2,0 0-2,-12 0-3,12 0-5,0 0 0,0 0 2,0 0-2,0 0-2,0 0-1,0 0-5,0 0-2,0 0-2,0 0-4,0 0 1,0 0-1,0 0 4,0 0 4,24 7 2,-10-7-1,8 0 0,5-2-2,7 1 0,11-3-3,14 0-1,1-2 0,26-1-4,-1-3-1,0 2-2,-16 4-8,-8-3-2,1 1-1,-7 2-1,-6 1-3,-7-1-5,-2 0-1,-7 3-11,-5-2-11,-4 0-9,-2 1-13,-3 2-16,-8-2-17,-1 0-25,-1 0-28,-9 2-43,10 0-32,-10 0-96,0 0-156,0 0-218,0 0-158</inkml:trace>
  <inkml:trace contextRef="#ctx0" brushRef="#br0" timeOffset="89634.81">17104 1735 1826,'-9'-4'-1,"0"-1"20,3 1 20,2 1 24,-2-2 24,6 5 5,-8-5-1,5 2-8,3 3-13,0 0-7,0 0-8,0 0-1,0 0-1,0 0 3,15 21 3,-3-11-1,8 5-2,1-2-1,5 4 0,2 1-1,2-1-4,5 1-7,-5-1-1,1 0-5,-3-2-5,-5-1 0,2 1 1,-6-4-3,-3 0-4,-2-2 0,-2 3-3,-3-2 2,-3 0 2,-3-1 2,-6 2-1,-1 0-11,-7 1 3,-1 1 0,-5 1-10,-5 0-22,0-1-24,-4-2-26,-4 2-30,5-4-40,-1 1-38,1 0-35,4-5-44,2 2-116,-1-4-102,8-1-127,2-2-95</inkml:trace>
  <inkml:trace contextRef="#ctx0" brushRef="#br0" timeOffset="90019.81">18315 1702 1693,'4'-7'33,"-2"1"16,-1 2 19,4-1 25,-5 1 17,0 4 7,4-7 2,-4 7-7,3-6-11,0 2-11,-3 4-10,0 0-8,0 0-8,0 0-5,0 0-7,-16 17-5,7-4-3,1 4-7,-4 3-4,-1 2 1,-2 3-7,-1 2 2,0-1-5,0 3 0,-2-3-5,1-1-18,1 2-29,-2-1-25,4-6-30,-1-1-42,2 2-41,0-4-33,2-4-74,1-2-127,1-1-248,1-3-144</inkml:trace>
  <inkml:trace contextRef="#ctx0" brushRef="#br0" timeOffset="90269.59">18020 1833 1726,'0'-12'26,"0"4"25,0-1 11,0 1 13,2 3 2,-2-1 5,0 1-7,3-2-10,-3 7-7,0 0-1,11 0 2,-11 0 4,15 12 6,-4-3-2,3 1-3,5 5-5,-3 1-8,4 1-2,-2-2-7,6 6 1,-3-3-5,5 0-6,-5 0 0,2 2-12,0-1-24,-1-4-34,-4-2-35,0 0-47,-1 1-54,-3-4-91,2-1-138,-2-1-266,2-1-163</inkml:trace>
  <inkml:trace contextRef="#ctx0" brushRef="#br0" timeOffset="90581.24">18830 1671 1875,'-2'-15'21,"-2"1"25,-2 2 18,2 1 26,2 4 17,-2-2 13,2 4 0,0-2-15,0 2-11,0 2-9,2 3-11,-6-4-10,6 4 0,-7 9-1,3-1 6,-2 6 0,1 3-4,-1 0 2,2 6-7,-1 1-3,-1 2-2,2-2-2,0 2-8,0 1-5,-1 0 1,4-2-6,1 1 0,0-2-5,1-4-24,2 1-20,3 1-21,-2-4-31,2-1-35,5-2-54,2-2-61,2-3-59,1-4-140,2-2-72,0-2-178,1-2-161</inkml:trace>
  <inkml:trace contextRef="#ctx0" brushRef="#br0" timeOffset="90963.93">19164 1719 1901,'0'-10'38,"-2"-2"31,0 4 23,0 1 16,-1-1 9,1 1 3,0 1-11,0 1-9,2 5-14,-4-7-8,4 7-8,0 0-2,-10 10 1,6-2-10,-1 7-3,-2 0-2,3 2 2,2 3-10,-2 2-4,2-1 1,0 2-9,2-2-6,0 0 1,2 0 4,0 0-10,2-2 8,0-2-12,0 0 0,3-3 9,0-1-4,1-4 1,2-1-4,1-4 2,2-2 4,0-2-1,1 0-1,0-6 5,-2 1 3,0-5 0,-1-2-1,0-1-5,-3-6 1,1-2-5,-4-2-3,0 0-1,-3-2-4,-2 4-5,0-1 4,-4 0-6,-4 2-2,-1-1-16,-1 3-19,-1 5-16,-5 2-20,3 2-22,-5 3-26,2 0-37,-2 1-40,6 5-27,-1 0-36,3 0-85,1 0-141,9 0 3,-9 3-83,9-3-60</inkml:trace>
  <inkml:trace contextRef="#ctx0" brushRef="#br0" timeOffset="91245.48">19440 1506 1582,'2'-5'79,"-2"-1"24,0 0 8,0 6 17,2-9-5,0 6-1,0-2-3,-2 5-12,6-2-4,-6 2 0,19 2 3,-8 3-2,6 0-3,1 5-2,2 1 0,1 2-9,5 4 2,-2 2-6,2 2-7,0 2-6,-5 0-1,1 2-7,-6 0-4,-1-1-11,-5 0 7,-3-2-4,-5 1-6,-6 2 1,-5 1-27,-6 3-43,-4-2-53,-8 2-82,-3 4-98,-5-8-160,-19 11-150,5-9 72,5-4-222,-17 10-207</inkml:trace>
  <inkml:trace contextRef="#ctx0" brushRef="#br0" timeOffset="96535.99">10963 3903 1843,'0'0'-79,"4"-6"12,-4 6 14,0 0 12,0-5 22,0 5 6,0 0 15,0 0 7,0 0 5,4-6 5,-4 6 0,0 0 7,0 0 7,0 0 6,0 0 4,0 0 3,0 0 7,2-4 0,-2 4 1,0 0-4,0 0 1,0 0 3,0 0-2,0 0 2,0 0-1,0 0-3,0 0-2,0 0-4,0 0-3,0 0-4,0 0 0,0 0 0,0 0-3,0 0 3,0 0 0,0 0 1,2-5 1,-2 5 0,0 0 4,0 0 1,0 0-3,0 0-5,-2-6-1,2 6-5,0-8-4,0 8 0,0-10-3,-2 5-4,2-3-2,0 0-1,-2 1 0,0-2-5,2-2 1,-4 2 2,4 1-10,-5-3 5,2 2-4,-1 0 1,2-3-3,-2 2-1,0 0 1,2 3-2,-2-3 4,0 3-2,-1-3-1,-1 4 1,2-2-3,-1 0 4,-1 0-2,2 0-3,-3 1 2,1 1-2,-2-2 1,1 0 0,-2 3 2,-2-3-5,1 4 3,-1-3-3,1 0 0,-2 1 3,1 0-2,1 3 0,-4-3 0,4 2-1,-4 0 2,3 1 1,-2-2-3,-2 2 1,1-2-2,-4 3 4,4-1-1,-1-1 0,-2 0 0,2 1 2,1-1-1,-4 0 2,3 0-2,0 0 1,-1 0-2,1-1 2,-4 1 0,-4-1-1,-3 0 4,3-1 2,-3 2 5,6 1-4,-2-1-3,1 0 2,0 1-2,0-1 2,1 0-3,2 3 1,0-4-4,4 3 1,-3-1 3,-1 1-5,6-1 5,0 1-1,1-1-2,-3 0 2,3 2-1,2 0 0,-3-2 0,0 3-2,2-2 0,-2 2-4,-3-2 1,4 4-1,-4-2 3,2 0-1,-2 2-1,3 1 1,-2-1-2,0 1 2,-2 1-3,1 0-1,0 0 1,0 1 0,0 1-1,0 2 0,0-3 0,-6 2 2,0 1 1,-1 1-2,6-1 1,-5 0 0,2 2 1,4-3-1,-2 1 2,0-1-1,5 3 1,-4-2-1,2-1 1,1 1 1,3 1-2,-2-1 1,0 1-1,4-1 1,0 1 1,-2-1-4,2 2 8,2 1-3,0-2-3,-2 4 4,5-3-2,-1 2 0,0-1 1,-1 3-1,1-1-1,-1 0 2,3 1 1,-1 1 3,0-2-5,1 0 5,0-2-4,2 0 0,-2 2-1,0-2 1,2-2-2,-2 4 1,2-4 2,0 1-1,-2-1 0,2-1 0,0 1-1,0-1 0,0-2 3,0 0-2,0-1-1,0 1 1,0 0 2,0-1-4,0-5 4,0 7 4,0-7-8,0 7 1,0-7 2,0 6-2,0-6 1,0 0-2,0 4-8,0-4-10,2 5-20,-2-5-22,0 0-37,4 3-43,-4-3-51,0 0-83,0 0-217,17-5-144,-14 2-135</inkml:trace>
  <inkml:trace contextRef="#ctx0" brushRef="#br0" timeOffset="98135.23">14360 3589 1702,'-4'-6'-32,"4"6"21,0-8 13,0 8 19,-2-5 16,2 5 18,0-7 8,0 7 6,-2-8 4,2 3 5,0 5 1,-2-7 4,2 7 0,0-8 5,0 3 2,-2 1 4,2 4 0,0-6-1,0 6 4,-2-7-3,2 7-7,-2-6-2,2 6-5,2-7-10,-2 7-6,0 0-2,0-5-9,0 5-5,0 0-8,-2-6 4,2 6-15,0 0 0,0 0-1,0 0-6,0 0-2,0 0-2,0 0-3,0 0 1,0 0 0,0 0 2,0 0 2,8 20-1,-4-11 16,2 7-1,-2-2-1,2 6 2,2 1 3,-2 3 0,1 1-2,1 4 3,-1-3-6,-1 3-3,1-1-1,-1 1 0,-2 0 1,2 0-4,-2-6-2,3 3 0,-2-3-1,-3-4-4,2 0 2,-2-4 0,2 0-1,-2-1 5,0-3 3,0 0 5,0-1 7,0-3 8,0 2 5,0-1 4,-2-1 0,3-2-2,-3 1-2,0-6-5,2 8-7,-2-5-3,2 1-4,-2-4-1,0 0-4,0 5-4,0-5-1,0 0-4,0 0-3,1 7-3,-1-7 0,0 0-4,0 0-9,0 0-8,0 0-4,0 0-6,0 0-6,0 0-7,0 0-4,0 0-8,0 0-2,0 0-2,0 0-9,10-12-8,-10 12-8,0 0-12,0 0-11,0 0-15,0 0-19,2-6-31,-2 6-44,0 0-64,0-3-58,0 3-136,-4-6-84,4 6 48,-9-3-161,2-2-155</inkml:trace>
  <inkml:trace contextRef="#ctx0" brushRef="#br0" timeOffset="99777.66">10407 4642 1630,'0'0'-95,"0"0"24,0 0 22,0 0 13,-6 4 13,6-4 14,0 0 11,0 0 6,0 0 11,0 0 4,0 0-2,0 0 0,0 0 6,0 0 0,0 0 5,0 0 1,0 0 5,0 0 0,0 0 1,0 0 2,0 0 2,0 0 0,0 0-3,0 0 0,0 0 1,0 0-7,0 0-1,0 0-2,0 0-5,0 0 2,0 0-2,0 0-1,-2 4-3,2-4 0,0 0-1,0 0 0,0 0 0,0 0-3,0 0-1,0 0-2,0 0-1,0 0-3,0 0-1,0 0-5,0 0 2,0 0-1,0 0 0,4 9 3,-4-9 4,4 6 2,0-3 1,1 4 4,-1-4 1,3 3-2,-1 1 2,0-2 0,3 2 0,-1-1 0,0 2 2,1-1-1,2-1 1,-1 1 4,3-1 2,-2 0 3,1-1 4,0 2 1,-1-4 2,0 1-5,2 0 2,-3-2-1,1 2-3,0-1-1,-3-1 0,3 0-2,-1-2 4,1 2 0,0-2-2,-1 0 3,0-2-1,2 0-2,-2 0-3,0 1 3,1-4-3,-2 4 1,5-3 1,-3 0-4,1-1 2,0 0-4,-1 0 2,-1 0-1,1-4-3,3 4 6,-6-1-5,0-2 3,2 1-3,-1-1-2,2 1-5,-2-1 1,-1-2 0,0 3-10,1-3 7,-3 3-6,3-2 1,-3-1 2,3 3-4,-3-4 6,-2 4-1,2-1-3,2 1 1,-2-1-3,-2 3 1,0-3 0,0 1-3,0 2 5,0-1-1,-2 3-3,3-1-3,-3-2 3,-2 6 2,5-5-6,-3 1 5,0-1 0,-2 5-2,4-3-2,-4 3 0,4-5 3,-4 5-10,0 0 3,4-4-6,-4 4-12,0 0-13,0 0-18,0 0-15,0 0-23,2-6-26,-2 6-28,0 0-48,0 0-36,0 0-54,-10 0-136,10 0-62,-11-2-131,11 2-107</inkml:trace>
  <inkml:trace contextRef="#ctx0" brushRef="#br0" timeOffset="101268.03">9742 4756 1545,'0'0'-77,"-6"5"17,6-5 9,0 0 12,0 0 16,0 0 4,0 0 6,0 0 11,0 0 2,0 0 4,-4 3 2,4-3 7,0 0-1,0 0 0,0 0-2,0 0-1,0 0 2,-2 4-4,2-4 3,0 0-3,0 0 13,0 0 1,4 7 5,-4-7 0,2 8 6,0-4 5,0 0 1,2 1-3,-1 1 5,1 1-3,-2-2 0,2 2-1,0-1 2,-1 0 0,1 2 1,0-3 2,-2 4-1,3-5-5,-1 4-4,0-3 1,0 3 1,0-2-5,-1 2 4,2-3-4,3 3-1,-6-2-2,4-1-1,-2 2-1,0 0-1,2-4 2,-1 4-1,-1-2-1,2 1 2,1-2-1,-1 1-1,1 1-1,-1-3-1,2 4-2,-4-4-2,4 2-1,0 0 0,-2 0-1,0-2-1,-1 2 0,2-1 2,0-2-5,-3 2 2,5-2 0,-6 2 2,4-3 3,0 1 1,-1 2-1,-6-4 1,12 2-1,-3 0 0,-9-2-1,15 3 2,-5-3-1,-1 0-4,0 2-1,-1-2 3,3 0-1,-11 0 0,16 0 1,-7 0 1,2 0 0,-3 0 0,-8 0-1,17 0-2,-6 0 0,-3 0-1,-1-2-1,-7 2 1,20 0-3,-11-3 1,0 3 1,-1-2-1,0 0 2,-2 0-2,5 2 1,-2-2 1,-1-1 6,1 0 1,-1 0 2,1 1 6,-2-4 0,3 3 0,-4-1-2,2-2-2,1 1 2,-2 0-7,-1 0 4,2-2-1,-2 0-7,3 2 2,-3-3 0,1 0-2,-1 0 0,1 1-2,-3-1 2,0 1-1,2-1 0,-2 1-2,0-1-2,1 0-1,0 1-1,-3-1 2,0 3 0,2-2-1,-2-2 0,0 4-7,0-1 3,0 0 0,0 1 1,0-2-3,0 1 2,-2 2 0,2-1-4,1-1 2,-3 6 0,2-7-4,-2 1 6,0 6 0,2-5-1,0 1-1,-2 4-1,0-6 0,0 6 0,1-5 2,-1 5-4,0-7 2,0 7-2,3-5 1,-3 5 3,0 0 0,5-8 0,-5 8-4,0-4-2,0 4 1,2-5 2,-2 5-1,0-6-2,0 6 1,0 0 1,4-6-3,-4 6 6,0-5-1,0 5-4,0 0 1,0 0 2,0 0 1,0-6-4,0 6 0,0 0 2,0 0-2,0 0-1,0 0 0,0 0-1,0 0 4,0 0-3,0 0 1,-19 7 0,12-1 3,-1 0-1,0 1 5,-3 2-5,-2-1-3,3 1 2,-3 0-9,2-1 3,1 1-9,-1-2-2,3-1-4,0 1-4,-2-2-1,4 1-1,0-1-5,0-1-5,2 0-8,-3-1-11,3 2-23,-1-4-21,5-1-26,-6 4-22,6-4-24,0 0-24,0 0-35,0 0-88,0 0-296,-6-11-116</inkml:trace>
  <inkml:trace contextRef="#ctx0" brushRef="#br0" timeOffset="101479.99">10375 4722 1577,'4'-4'-79,"4"3"22,-8 1 21,10-2 18,-10 2 18,8 0 21,-8 0 4,13 3 11,-7-1 9,1 2 14,-1 0 8,3 0 3,-1 1 2,-1 4-2,5-2-5,-1 1-3,1-1-7,3 0-5,0 3-3,0-3-14,-1 3-41,6-1-51,1 1-68,-2-2-173,0-1-268,0 3-70</inkml:trace>
  <inkml:trace contextRef="#ctx0" brushRef="#br0" timeOffset="102605.44">15144 3616 1565,'-2'-7'-4,"2"7"14,-3-5 15,3 5 15,-1-6 18,1 6 12,0 0 4,-4-6 5,4 6-2,0 0 0,0-5 1,0 5 3,0 0 4,-2-6-1,2 6 2,0 0-3,-2-6-1,2 6 1,0 0-6,0 0-4,-4-4-7,4 4-3,0 0-8,0 0-2,0 0-7,-22 9-5,16-4-2,0 1 4,-1 3 0,-1 0 1,2 6-4,-1-1 1,1 1-8,1 3 4,1-1-2,0 0-8,2 2 2,2-1-1,2 0-5,2 1 5,0-2-4,3-1-7,2-1 4,1-2-2,1-2 4,1 1-11,1-4 10,4-1 5,-3-1-4,4-4 8,-4-2-3,3 0 9,1-4-1,-4-1 2,4-4 7,-6 0 1,0 0 3,3-7-1,-2 2-4,-2-6-5,-3 1-5,-2 0 0,-2-1-9,-2 0-1,-2 1-6,0-3 5,-4 4-12,-2-3 2,-2 3-6,-3-2 1,-1 5-5,-3 1-1,0 2 0,-3 2-10,2 2-7,-3 2-15,0 2-8,2 3-24,-3 1-5,2 1-21,1 3-14,0 0-16,2 1-14,3 2-17,1-2-23,4 1-31,3 2-13,4-1-27,0 1-35,4-5-100,3 3-92,2 2-129,1-1-99</inkml:trace>
  <inkml:trace contextRef="#ctx0" brushRef="#br0" timeOffset="103121.12">15928 3556 1586,'2'-6'-13,"-2"1"22,0-1 19,2 1 23,-2 5 18,-2-10 21,2 4 9,-2 1 8,-2-1 2,2-1 2,0 2 8,0 2-8,-3-4-5,5 7-4,-11-7-9,5 3-12,-2 3-4,0-1-8,8 2-7,-22 0-2,12 2-5,-3 1-1,0 3-2,-2 1-4,3 4 0,-1-2-8,0 6-1,3 2 3,-1 0 0,3-1-9,2 5-1,2-3 0,2 3-3,2 0-1,2-2-2,2 3-3,2 0 1,2-3 2,5-1-4,0-2 1,4 1-1,-1-7 8,4 0-1,1-2 1,-2-4 2,2-3 6,3-1 0,-2-5 3,4-3 3,-3-2 1,-1 0 4,0-4 0,-2-4-1,-4-1-4,4-2-4,-7-2-4,-3 1-3,-4-3-4,-2 0-6,-2 0 0,-4 0-8,-4 0-3,-4 5-1,-3-1-4,-4 4-14,-4 0-20,-3 5-29,2 3-24,-4 4-32,1-1-36,-1 5-37,2 5-41,0 0-46,0 0-61,2 3-148,7 1-53,0 0 80,5 1-123,5 1-79</inkml:trace>
  <inkml:trace contextRef="#ctx0" brushRef="#br0" timeOffset="103665.73">16934 3558 1504,'-10'2'-2,"-1"-4"17,11 2 20,-19 0 22,11 0 18,-4-2 20,12 2 9,-16 0 7,8 0 3,1-1 0,7 1-2,-15 0-3,15 0 1,-8-2-3,8 2-1,-11 0-5,11 0-3,-6-3-6,6 3-4,0 0-4,0 0-10,0 0 1,0 0 6,0 0-8,36 3 2,-15-3-4,11 0 4,10-3-2,7 1-5,38-3-4,8-3 0,4 1-9,6 1-2,-5-2-4,-2 3-7,-6-2-1,-6 3-6,-21-1-1,-11 1-5,-12 3-6,-8-3-3,-4 2-8,-5 2-8,-2-2-7,-3 0-12,-2 2-15,-4-2-14,-6 2-25,-2-2-16,-6 2-21,0 0-23,0 0-29,2-3-34,-2 3-34,0 0-33,0 0-38,-19 0-118,10 0-82,-3-3-147,2 3-142</inkml:trace>
  <inkml:trace contextRef="#ctx0" brushRef="#br0" timeOffset="104013.1">17770 3319 1820,'-10'-9'24,"-1"4"13,1-1 18,-1 1 20,2-1 21,0 2 18,2-2 7,0 3 2,0 1-6,2 0-6,-1-2-11,6 4-10,-9-1-9,9 1-11,-7-3-3,7 3-4,0 0 6,0 0 0,14 12 18,-6-5-1,4 0 4,5 5 1,5 0 1,0-2-4,4 2-7,1 2-7,1-1-13,0 2-4,0 0-8,-5-3-8,-2 1-4,0 0 0,-4-1 0,0 0-9,-2-1 4,-5 0 1,1 1-2,-4 0 0,-5-2-1,-2 4-1,-4 3-5,-5 0 1,-6 2-24,-8 6-39,-4-2-47,-8 2-54,-5-3-66,-13 15-84,-6-7-122,14-7-156,5-4 29,8-2-245,3 1-272</inkml:trace>
  <inkml:trace contextRef="#ctx0" brushRef="#br0" timeOffset="104741.66">18969 3255 2183,'-8'-2'2,"2"0"19,6 2 22,-14-5 19,10 1 16,-2 2 13,-1 0 4,7 2-1,-7-4-9,7 4-8,-7-2-2,7 2-12,0 0-9,0 0-12,-16 6 6,11 2-1,-4 1-2,1 4-4,-3 1-1,0 3-1,-1 3-2,-2-1 1,-4 1-6,1 3 0,-2 0-3,-2 0-8,-1 2-11,4-3-33,-3-1-30,1 1-41,2-5-46,1-1-52,4 0-48,-2-5-111,2-1-131,3-2-181,1-5-159</inkml:trace>
  <inkml:trace contextRef="#ctx0" brushRef="#br0" timeOffset="104997.57">18557 3321 1862,'-5'-8'34,"0"0"27,5 2 23,-5 1 20,4 0 11,1 5 7,-2-7-13,2 7-6,-2-4-13,2 4-14,0 0-5,0 0-2,0 0 7,15 17-7,-6-7-2,3 1-3,1 3-6,6 3-1,2-2-10,6 4-6,1 0 1,0-2-6,0 3 1,1-2-15,-1 1-31,-1-1-33,-4-1-44,-1-2-55,-1 0-57,-4-4-58,2-1-123,-5 1-99,-1-2-178,0-2-151</inkml:trace>
  <inkml:trace contextRef="#ctx0" brushRef="#br0" timeOffset="108456.01">19380 3105 1858,'0'-6'11,"0"6"8,-2-5 6,2 5 10,-2-7 18,0 1 19,2 6 11,-2-7 3,0 4 4,2 3 1,-5-7 8,5 7-3,0-7 2,0 7-2,-4-5 4,2 1 2,2 4-4,-4-4 0,4 4-6,0 0-4,-4-6-8,4 6-12,0 0-5,-9-1-9,9 1-1,0 0-9,-16 15-3,9-6 1,-3 4 0,-2 7-1,0 2 1,-1 6 1,-3 3-1,4 1-4,2 1-1,0 2 1,0 0-8,4 2-4,2 0 1,0 0-6,4-4 1,2 1 2,1 0-7,4 0-14,3-1-24,0-4-14,2-1-34,3-2-36,0-6-52,0-3-68,5-1-68,0-4-136,2-2-101,-1-2 42,-1-3-184,2-3-168</inkml:trace>
  <inkml:trace contextRef="#ctx0" brushRef="#br0" timeOffset="110069.22">19679 3177 1835,'0'-6'-29,"0"1"21,2-1 19,-2 1 28,0-1 26,0-1 21,0 0 14,0 7 7,0-10 9,0 7 0,0 3-3,0-8-4,0 8-6,0-5-13,0 5-12,0 0-6,0 0-4,0 0-1,-8 18 8,2-3-2,1 3-4,-2 3-4,-1 0-2,-2 4-3,5-2-6,-3 2-3,0 1-5,0-1-6,0-1-5,0 0 1,2-2-11,-1-2 1,1-2-6,0-5 3,1 3-8,3-3 8,-2-4-4,2 4-4,-3-4 5,2-2 1,2 1 9,1-2-3,0-3-4,0-3-4,7 4-8,1-2 3,-1-2 1,-7 0-2,29-2-6,-12 1 1,2-2 1,2 2 0,1 1-16,0-2-14,2 2-24,-1 0-16,-1-2-27,-2 2-34,2-2-37,-3 2-47,0 0-43,-4 0-48,-3-2-114,-3 2-76,0 0 33,-3-2-87,-6 2-44</inkml:trace>
  <inkml:trace contextRef="#ctx0" brushRef="#br0" timeOffset="110308.53">19782 3370 1612,'-8'-8'98,"0"2"15,-1 2 8,5 1 8,-3-1 0,7 4-4,-6-4-11,6 4-12,0 0-9,0 0-6,0 0-11,-6 15-6,6-4 1,0 1-2,2 4-11,0 1 2,0 1-11,2-2 2,-2 5-5,1 1-6,1 3 1,-2-2-22,2-2-24,-2-2-31,3 0-40,-3-2-44,0 1-35,2-3-56,-4-4-94,4 0-139,-2-2-8,0-5-82,0 3-37</inkml:trace>
  <inkml:trace contextRef="#ctx0" brushRef="#br0" timeOffset="110629.17">19956 2897 1556,'-8'-12'79,"-2"1"21,5 4 9,0 2 10,4-2 0,-1 4 0,-3-2-12,5 5-12,0 0 0,0 0 7,0 0 4,7 18 4,3-5 0,5 6 2,4 6-4,10 8 2,1 1-1,15 11-15,-1 0-8,1 1-7,-5 0-4,-10-4-6,-7-7-7,-5 3-4,-6-3-14,-10 0 1,-6 1-2,-12 9-13,-4-2-32,-17 12-38,-6-1-48,-5-6-67,2 3-85,-9-7-107,1-5-190,4-2 25,9-8 71,8-6-133,5-3-76</inkml:trace>
  <inkml:trace contextRef="#ctx0" brushRef="#br0" timeOffset="119330.08">10947 5385 414,'0'0'160,"0"0"-61,0 0-31,0 0-3,0 0 2,0 0-12,0 0 1,-2-17-6,2 17 1,-2-7-5,2 7 2,0-8 5,-2 4-3,2 4 9,-2-8-4,2 8 2,0-9 2,-2 3 0,2 6 4,-2-9-6,2 3 1,-2 0-4,2 1-3,-2-4 1,-1 4-5,1-5-4,-1 3-3,2-3-5,-1 1-3,-2-3-2,1 3 1,-3-4-4,2-1-6,-1-1 2,-3 2-2,1-3 0,-3 3-3,1 0-1,-3-2-1,2 2-5,-5-1 2,0-1-2,0 1-1,-1 3 1,-4-1-4,1-1 2,0 4-4,-2-3 1,-3 3 0,1 2-2,0-3 0,0 2 1,-1 0-1,-1 1 1,0 1-2,-1-1 1,1 0-3,1 4 4,1-1 0,2 1-4,0-2 4,-3 3 1,6 0-1,-2 0-3,-1 1 1,2-1 1,-3 2-4,4 0 1,-5 2-1,6-1 0,-6-1 1,4 2 1,-2 2-1,3-2 2,-4 1-1,4 0-1,-1 1-2,0-1 7,0 2-4,-1-3-2,4 1 2,-2 1-2,2 0 1,-1-2-1,2 2 0,0-3 1,3 3-2,-5 0 3,6 2-1,-2-2-2,-3 1 3,5 0-2,-2 0 1,1 1-2,-3 1 0,2 1 2,0-1 1,0 1 0,1-1-2,-1 3 0,3-2 0,-2-1 2,2 1-4,2 0 0,0-3 3,-1 1 0,2-1 0,-1 1 0,2-1-2,-2 0 1,5 0 1,-4 2-4,4-4 3,-2 1-1,1 2 3,-1-1-1,1-1 0,0 0 0,2-1 1,2-3 1,-6 8-4,4-1 2,2-7 1,-2 5-2,2-5 2,-4 4-2,4-4 2,-2 4-2,2-4 3,-3 4-3,3-4 2,0 0 0,0 0 2,-5 5-5,5-5 4,0 0-1,0 0 0,0 0 0,-2 6 1,2-6 0,0 0-4,0 0 2,0 0 1,0 0-1,0 0 0,2 6 2,-2-6-2,0 0-1,0 0 3,0 0-2,0 0 0,0 0 5,0 0-3,0 0 1,0 0 0,0 0-2,0 0 2,0 0-2,0 0-4,0 0-14,11-12-21,-11 12-29,3-3-35,-3 3-37,4-5-58,-4 5-161,0-7-213,0 7-72</inkml:trace>
  <inkml:trace contextRef="#ctx0" brushRef="#br0" timeOffset="122277.46">10526 5981 1457,'0'0'-49,"0"0"21,0 0 10,0 0 7,0 0 9,0 0 13,0 0 11,0 0 8,0 0 2,0 0 1,0 0 0,0 0 2,0 0 12,0 0 3,0 0 10,0 0 4,-10-6 3,10 6 2,0 0 0,0 0-2,0 0-2,0 0-7,0 0 2,0 0-4,0 0-8,0 0-1,0 0-8,0 0-1,0 0-5,0 0-5,0 0-2,0 0-4,0 0-3,0 0-4,0 0 0,0 0-4,0 0 0,0 0 1,0 0-3,0 0 3,8 17-4,-4-12 2,3 0-2,-1 0 0,0 2 3,2-1-2,-2-1 1,5 1 0,0 1 5,-3-1-5,3-2 3,-1 1 2,1-1-1,-2 1 1,1-4 2,1 3-1,0-1-1,-1 0-1,0-3 2,2 2 1,-2-2-1,3 0 1,-3-2 4,1-1-3,2 3 5,1-4 1,0 0-1,-3-3 0,4 2-1,-2-1 2,-2-2 0,1 3-3,-2-2 1,3-3-3,-1 3 3,-4-3-5,2 2-1,-1 0 2,-1 1-6,-1-3 1,-1 3-2,3-1 0,-5 1-1,2-1-1,-2 0 0,2 0-4,0 1 1,-4 1-2,2-1-1,0 0 4,-2 0-1,2 1-3,-2-1 5,0 1-1,0 0-3,0 1 2,0-1 2,0 3-1,1-3 4,-3 6 2,2-9-4,0 7-1,-2 2-2,2-7-1,-2 7-1,3-5-1,-3 5 3,0 0-2,2-6-5,-2 6 8,0 0 0,0-6-7,0 6 0,2-4-1,-2 4 2,0 0-4,2-4 6,-2 4-5,0 0 4,0 0-2,0 0 1,0 0-2,0 0-2,0 0 5,0 0-1,0 0-6,0 0-9,0 0-9,2-5-17,-2 5-25,0 0-30,0 0-45,0 0-42,0 0-51,0 0-125,0 0-128,0 0-151,0 0-135</inkml:trace>
  <inkml:trace contextRef="#ctx0" brushRef="#br0" timeOffset="123539.43">9838 5974 1613,'0'0'-92,"0"0"16,0 0 9,0 0 5,0 0 10,0 0 8,0 0 10,0 0 6,0 0 5,0 0 3,0 0 3,0 0 1,0 0 4,0 0 4,0 0 0,0 0 7,0 0 0,0 0 1,1 4 2,-1-4 0,0 0 1,0 0 5,0 0 2,0 0-2,0 0 1,0 0-2,0 0 2,0 0 1,0 0-4,0 0 5,0 0 3,0 0 0,5 5 7,-5-5-1,0 6 1,0-6-2,2 8 2,-2-5 0,2 4 7,-1-2 3,-1 1 4,4 0-4,0 1 3,-4-2 2,4 5 2,-2-3 2,0 2-3,2-1 1,1 3 0,-1-4-7,0 4 8,0-1 1,2-1-3,0-2 0,0 4-2,-1-2-7,2-1-1,1 3 4,-1-4-3,-1 1 2,1-1 1,-2 0-1,5 0-1,-4-1 1,2 0-2,0-2-1,1 1-2,2-1 3,-3 0 1,3-1-4,-1-1 1,1 0 2,0 1-2,1-3-3,1 0 1,0-3-2,-1 3-4,1-2 0,4 0 0,-4-1-1,1-1 0,2 2-2,-2-1-1,1-1 1,0 0-2,0-2 1,-3 3-3,1-1 1,-2 0-1,1 0 3,-4-1-4,3 0-1,-2 2 1,1-4-3,-3-2 0,1 1-1,-1 1 0,-3-2-3,0-1-3,1-2-7,-3 4-10,2-4-8,-4 0-11,2 3-14,0 0-21,-2 0-47,0 2-60,-2 1-117,-2 0-364,0 1-154</inkml:trace>
  <inkml:trace contextRef="#ctx0" brushRef="#br0" timeOffset="126113.91">15134 5102 1787,'0'0'-39,"-4"-5"14,4 5 10,-6-5 12,2 1 23,4 4 19,-9-4 11,2 2 3,7 2 3,-10-4 3,1 3-2,3-1 3,-2-2 1,-1 4-3,0-2 2,9 2 1,-18 0 1,7 0-3,0 2-1,1 0-1,-4 2 5,3 1-2,-5 3-2,3 1 3,-3 1-3,-1 5 0,-1-1-3,2 2 0,-1 2 0,1 3-8,0 2 6,2-1-3,1 1-6,2 0-1,1 2-3,3 0-3,-1 0-1,6-1-4,-2 0-5,4-4-3,2 1 0,0-4 1,4 2 2,0-4 1,5 2 2,0-8 2,4 2 0,-1-4 7,6-3-14,-3 0 9,6-4 1,-2-4-3,2-3 0,0-1 7,5-8-5,-3-1-1,1-3-5,-3-4-7,-2-2 6,0-3-5,-3 1-3,-4-3-1,-2 1-4,0-3-2,-4 5-1,-5 1-2,0 0 4,-3 3-10,-4-1 0,-2 4-3,-6-1 1,0 6-3,-2 1 2,-6 0-7,-1 3-10,0 2-15,-2 3-17,-1 1-9,1 3-12,2 3-15,-1 0-17,1 0-18,2 3-17,1 1-12,3 3-24,2-3-13,5 2-13,2 1-14,4 0-18,2-2-77,2 1-93,4-2-175,2 1-77</inkml:trace>
  <inkml:trace contextRef="#ctx0" brushRef="#br0" timeOffset="133026.55">15458 4925 1677,'0'0'-24,"0"0"18,0 0 17,0-5 15,0 5 14,0 0 13,-2-6 16,2 6 10,0 0 4,0 0 2,0-5 4,0 5-2,0 0 1,0 0 2,0 0-10,2-6-9,-2 6-6,0 0-7,0 0-9,0 0-2,0 0 8,0 0 7,5 19-4,-3-6 2,0 5 1,0 4 0,4 7 0,-2 8 9,3 2-9,1 11-4,-2-1-7,3 5-1,-2-1-5,1 0-3,-1 0-5,0-4 3,0-8-9,-1-3-2,1-1-3,-1-3-2,-2-5 4,3-5-9,-3 1-4,0-6 6,-2-3-5,0 2 1,2-4 1,-2 0-6,1-6-11,-3 1-16,2-2-16,-2-2-27,0-5-31,-2 5-37,2-5-47,0 0-38,0 0-50,-11-12-109,5 5-134,2-4 55,-1 4-104,3-4-56</inkml:trace>
  <inkml:trace contextRef="#ctx0" brushRef="#br0" timeOffset="133630.78">16094 5199 1508,'0'-8'-9,"0"-1"16,2 1 22,-4 1 24,0-2 16,-1 0 15,-1-1 15,0 1 5,-4 0 5,5-1 1,-5 1 1,-1-1-7,1 0 2,-4 1-2,4 3-2,-2-2-2,0 0-6,-1 6-1,0-3-7,-1 2-8,1-2-11,-2 5-3,-2 0 1,3 2-5,-3 4-6,2 1 3,-4 5 0,0 5 11,4 2-5,0 3 4,0 6-1,3 2-1,3 4-1,2-5-8,5 3-1,2 1-8,0 1 1,6 3-7,5-6-1,2 2-3,2-3-5,1-1-1,4-5-2,0 0-1,3-2-2,-2-7-2,2-5-1,-1 0-2,2-6 7,-2-2 3,0-4 4,1-5 0,1-3 2,-1-8 0,1-4-3,-6-6-3,2-9-3,-5-5-3,-2-2-2,-4-5-2,-5-1-3,-6 4-6,-2 2 0,-5-2-4,-3 0 1,-5 5-3,-4 5-1,-5 4-4,-3 3-3,-1 8-1,-4 4 0,-1 4-7,-1 6-23,2 4-26,0 3-26,3 6-24,-3 6-32,2 3-32,5 1-37,4 6-40,4 5-27,7-6-50,1 4-132,6-3-61,1 2 44,4 2-135,6-4-109</inkml:trace>
  <inkml:trace contextRef="#ctx0" brushRef="#br0" timeOffset="134103.23">17241 5216 1752,'-15'-6'45,"3"2"7,-1 2 10,3-2 11,0 3 21,4-2 20,-2 2 9,8 1 1,-9-2-1,9 2-8,-8-4-4,8 4-8,-8 0-13,8 0-4,0 0 2,0 0 4,0 0-4,33 0-2,-7 0-4,8-2 3,13-1-2,9-3-3,5 0-1,24-6-6,0 1-8,-5 1-4,-11 1-2,-12 0-8,-6 0-2,-1 1-8,-7 1 1,-5 2-5,-6-3-6,-5 2 1,1 3-3,-5-3-11,-4 3-16,0-2-20,-3 2-24,0-1-35,-6 0-41,-1 0-37,-4 0-36,-5 4-46,4-6-33,-4 4-63,-4-5-124,-1 3-34,-2 1-200,1-3-185</inkml:trace>
  <inkml:trace contextRef="#ctx0" brushRef="#br0" timeOffset="134393.9">17870 4831 2063,'-16'-6'55,"0"2"17,4 0 18,-1 3 25,5-1 16,1-3-1,-1 5 1,8 0-10,-11-5-14,11 5-9,0 0 7,0 0 3,0 0 2,23 20 3,-3-9-8,4 0 0,4 5-7,4-1 1,5 6-4,1-1-5,-1 4-4,-1-2-4,-2 2-6,-1 2-3,-3 1 0,-6-5-2,-3 3 5,-4-1-1,-8 2-1,-5 1-5,-4-1-8,-6 6-4,-11 1-5,-9 4-5,-16 11-31,-12-2-47,-7 0-63,-6 0-53,-14-5-92,1 1-105,-12-5-142,0-2-130,-6 2 58,-5-6-331,-8-3-372</inkml:trace>
  <inkml:trace contextRef="#ctx0" brushRef="#br0" timeOffset="137193.1">19204 4953 2364,'4'-8'-64,"-2"6"29,-2 2 24,2-8 23,-2 8 26,0-7 19,0 7 16,6-6 11,-6 6 6,0-8 4,0 8 0,2-5-3,-2 5-1,2-4 0,-2 4-8,0 0-5,4-4-9,-4 4-6,0 0-1,0 0-2,-18 19-5,8-9-3,-5 7-10,-3 0 7,-4 7-11,-2 2-4,-1 4 4,-4 3-8,1-1 1,1 0-8,1-1-22,5-4-17,-1-1-22,2-5-31,2 0-37,2-4-37,3-1-31,2-5-54,-2-4-69,7-1-126,-4-2-58,4-3-155,-1-1-135</inkml:trace>
  <inkml:trace contextRef="#ctx0" brushRef="#br0" timeOffset="137433.21">18826 4988 1831,'2'-10'42,"0"2"25,0 0 19,-2 1 16,2 1 3,0 0 1,0 1-13,0 0-5,4 4 6,1-1-1,-7 2 2,23 5-6,-6 3-2,5 4-4,0-1-1,4 6-13,1 0-1,1 3-4,2 1-6,-3-1-9,3 1-1,2 4-13,-5-4-19,-1 0-26,-4 0-39,0-6-52,-3 0-51,-2 1-65,-2-7-97,-5-1-164,6 0 15,-6-3-138,0-1-100</inkml:trace>
  <inkml:trace contextRef="#ctx0" brushRef="#br0" timeOffset="137764.14">19675 4799 1818,'0'-12'78,"2"3"18,-4 1 19,2-1 17,0 1 14,0 1 3,2 0 3,-2 2-12,0-1-18,0 6-9,-2-8-14,2 8-3,0 0-12,0 0 14,0 0 3,-15 19-10,8-5 0,1-1-6,-1 4-5,3 2-1,-2 4 0,2 0-8,0 1-6,2 2-2,-2 1-7,4 1-8,0 0 1,1-1-3,2-1-6,1-1-4,2-2-8,1-1-29,3 0-30,0-3-43,3-4-46,0-3-59,-1 0-69,4-7-69,0-3-142,-1-2-81,-2 0 37,4-4-203,-3 1-198</inkml:trace>
  <inkml:trace contextRef="#ctx0" brushRef="#br0" timeOffset="138125.45">19925 4909 2056,'0'-10'51,"-3"1"18,3 1 16,0-2 19,0 1 11,3 1 7,-1-1 2,2 1-13,2 1-5,5 0-6,-1-1-7,5 1-4,-2 5 0,3-3-8,2 3-8,-1 1-7,1 2-8,0 3-4,-2 1-6,0 0-2,-4 2-2,0 3 3,-2-3 7,-2 5-6,-4 0 4,-2-2 5,-6 6 1,0-1-5,-3 0-4,-3 0-4,-1 5-5,-1-3-3,0 1-1,0-2-7,2 0-1,1-2-1,0-2-4,3 0-4,-2-1-2,3-2 1,3 1 3,2-3 2,2 2-2,3-2 1,1 1-4,4-4-2,4 1 1,4-1-2,4-2-2,1-2-5,3 0-35,2 0-48,2-4-34,-2 2-49,-3-5-72,3-2-78,-5-1-130,1-2-119,-4 0 31,2-3-245,1-2-261</inkml:trace>
  <inkml:trace contextRef="#ctx0" brushRef="#br0" timeOffset="138400.61">20547 4564 2059,'0'-14'19,"-4"3"33,1 4 29,3-4 23,0 7 18,0-4 9,3 3 7,-1-2 0,2 3-5,5 0 0,-1 4 6,4 0 6,6 4 6,-2 2 6,3 4-2,3 2-7,2 3-1,0 2-6,2 2-15,-3 4-8,1 1-4,-4 3-8,-2 0 1,-3 0-12,-7 1-7,-6 0-6,-7 1-9,-7 6-35,-11 0-44,-6 0-61,-18 10-71,-11-5-90,-5-1-106,-7-4-136,-2-7-149,4-1 40,-4-1-373,-2-3-431</inkml:trace>
  <inkml:trace contextRef="#ctx0" brushRef="#br0" timeOffset="145148.1">15198 6500 2279,'0'0'107,"-9"-4"2,9 4-4,-6-2 3,6 2 4,-5-4-15,5 4-3,0 0-11,0 0-18,-6-4-6,6 4-4,0 0-2,0 0-11,0 0 0,0 0 15,0 0 3,0 14 9,0-7 4,2 4 2,0 3 3,-2 1 5,2 4-1,0 2-3,3-1-3,-3 8-5,0-1-7,-2-1-3,4 1-6,-2 0-8,1-3 1,-1 3-8,2-3-6,-2-2-1,0-3-3,0 0-6,1-1-24,-3-4-27,2 1-24,0-3-20,-2 0-23,2-2-17,-1 0-27,-1-2-34,3 0-35,-1-3-48,0-1-42,-2-4-99,2 2-105,-2-2 22,0 0-150,0 0-128</inkml:trace>
  <inkml:trace contextRef="#ctx0" brushRef="#br0" timeOffset="145667.38">15615 6502 1787,'0'-6'15,"-2"0"26,0 0 16,2 6 27,-2-8 15,0 3 16,0 1 8,2 4 5,-4-10 3,4 10-1,-1-5-1,1 5-7,-2-4 1,2 4-15,0 0-11,-2-6-10,2 6-6,0 0 11,0 0 2,0 25-3,0-11-1,0 1-7,0 4 1,2 2-3,0 0-2,-1 3-5,3 2-6,0 2-7,-2-1-6,0-1-1,0-1-7,2 2-5,-2-3-4,0-2-5,-2-2-11,2-2-32,0-1-24,-2 0-33,2 0-32,0-5-29,-2-2-33,0 0-35,0-2-39,2-1-47,-2-1-99,0-4-120,0-2 3,0 0-201,0 0-191</inkml:trace>
  <inkml:trace contextRef="#ctx0" brushRef="#br0" timeOffset="146348.89">16278 6456 1756,'2'-8'-67,"-2"5"25,0 3 16,2-8 9,-2 8 7,0-6 15,0 6 15,2-3 9,-2 3 15,0 0 13,0-7 10,0 7 12,0 0 7,0 0 5,0 0 5,0-10 1,0 10 4,0 0-1,-4-3 3,4 3-3,0 0-9,-4-4-6,4 4-4,0 0-7,0 0-4,-17 9 3,10-2 1,1 1-10,-1 3 11,1 2-1,0 2-10,0 2 0,-1 1 9,2 4-4,1 3 0,2 1-2,2 2-1,0 0-7,0 1-4,4 1-2,3-2-5,0-1-4,3 2-4,1-4 0,-1-3-5,3-1 1,0-2 3,1-2 8,2-3 1,0-6 1,1-2-1,2-5-3,2-2-2,1-5 1,0-4-1,0-3 6,1-4-2,-1-4-2,-6-4-3,0-3-3,-6-4-4,-2-1-7,-3-4-2,-3-1-5,-7-1-1,-1 2-3,-4-1-3,-4 4-1,-5-5-4,-6 8-4,-2-1 1,-11 6-11,-2 6-33,-5 0-40,-1 9-41,-7 4-57,4 6-69,3 2-90,-10 4-151,-5 0-99,-22 11 62,2-1-342,-2 0-350</inkml:trace>
  <inkml:trace contextRef="#ctx0" brushRef="#br0" timeOffset="147575.8">10387 7225 2265,'-5'2'-40,"5"-2"15,-7 4 9,7-4 4,0 0 3,-6 4 11,6-4 10,-4 3 6,4-3-3,0 0-1,-2 5 1,2-5 13,6 5 9,-6-5 13,10 5 5,-2-2 7,2 1 4,0 0 5,7-1 8,3 1 6,4 0 1,4-2 2,6 0 5,11 0-4,3-4-5,13 0-1,24-8-5,8 3-5,6-5-1,6-1-1,8-1-13,5 0-3,5-3 2,0 1-9,0-1-6,-5 0-4,-6-1-5,-2-1-2,-9 4-3,-5 1-3,-7-3-4,-10 6 0,-16 0 0,-12 4-7,-11 0 2,-2 2-2,-8 0 2,-1 0-3,-5 2-1,-3-1 4,-2 0 2,0 2 2,-5-2 2,2 2-6,-4 0-3,-1 1 5,0-1-10,-1-1 11,-1 3-9,-1-1-2,0-1-4,-8 2 2,14-2 1,-6 0-4,-8 2 9,10-2-7,-10 2-4,11-2 3,-11 2 2,8 0 0,-8 0 0,7-3-4,-7 3 3,0 0-5,0 0 7,8 0 4,-8 0-5,0 0 4,0 0-9,0 0 0,11-2 0,-11 2 2,0 0-3,0 0-2,8 0-1,-8 0 4,11-2 0,-4-1 0,-7 3-2,12-1 5,-4 1-2,1-1-3,0-2 0,1 0 0,1 3 5,-1-1-4,3 0 2,-2-2-3,5 1 1,2 0-1,-1-1 3,7 1-4,4-4 3,4 4 0,6-4 1,7 1 3,9-3-2,7 1 5,25-5 0,-2 0 0,3-1 4,2 0-1,-2 2 1,-2-1-4,-5 0 1,-12 3-1,-8 1-2,-6 1-1,-7 0 0,-3 5-1,-3-4-1,-3 2-2,-6 0 2,-5 0 2,-3 0-1,-4 3 1,0-1 6,-1 0-6,-5-1 4,0 2-1,-2-1-3,0 0 0,-3 0 1,2 0-1,-1 2-7,-3-2-11,-7 2-11,16-1-15,-9 1-13,-7 0-11,10-2-12,-10 2-14,9 0-12,-9 0-22,0 0-14,0 0-9,0 0-4,0 0 6,0 0 4,0 0 0,0 0 2,0 0-2,0 0 2,-12-12-9,12 12-11,-9-1-18,0-3-41,0 2-109,1-3-267,-2 2-94</inkml:trace>
  <inkml:trace contextRef="#ctx0" brushRef="#br0" timeOffset="147921.93">14226 6483 1848,'-7'-4'107,"3"-1"-7,-2 2 11,1 1 13,5 2 8,-6-3 2,6 3-8,0 0-17,-4-5-7,4 5-14,0 0-2,0 0 0,0 0 6,19 8-1,-4-3 6,2 0 1,9 2-4,-1 1 0,9 1-4,2 1-6,4 1-2,0-1-10,-2 1-2,2 1-5,-4-1-11,0 0 0,-5 0-6,-5-1-5,-2 2 0,-1-3 2,-6 1-1,-4 1 6,-5 0-3,-8 3-6,-4 3-1,-11 4-5,-8 2-5,-9 6-3,-19 9-32,-2-1-36,-2 2-45,5-3-50,3-5-62,6-6-82,4-3-87,3-4-219,9-3 37,0-4 75,5-3-227,5-3-195</inkml:trace>
  <inkml:trace contextRef="#ctx0" brushRef="#br0" timeOffset="148889.98">17407 6518 2116,'-16'-1'60,"16"1"-3,-10-2 8,10 2 29,-10-2 16,10 2 18,-7-2-3,7 2-6,-7-2-12,7 2-11,0 0-9,0 0-8,16-6-4,2 3-2,9-1-4,14-2 0,12-1-9,4-2-3,28 1 9,0-4 2,4-1 1,-2 0 2,2 1-3,-3 0-3,-3-1-8,-18 4-6,-11 1-3,-9 2-6,-8 1-7,-5-1 1,-2 2-6,-5 1-18,-4-2-18,-2 3-27,-4-2-33,-4 4-36,-7-3-42,-4 3-47,0 0-53,-4-4-72,4 4-156,-13-8-33,2 5 60,3-1-181,-7-2-124</inkml:trace>
  <inkml:trace contextRef="#ctx0" brushRef="#br0" timeOffset="149141.83">18311 6159 1906,'-4'-10'135,"1"6"3,3 4-15,-4-5 1,2 1-1,2 4 4,0 0 9,0 0-15,0 0 11,0 0-2,0 0 1,29 6-2,-11 1-8,2 4-5,6 0-10,-1 6-8,3 1-5,-4 1-11,-1 2-4,-5 2-5,-2-2-6,-10 1-6,-4 2-7,-10-2-24,-12 7-45,-9 5-54,-25 8-69,-9-2-88,-11-7-102,-13-1-230,-14-3 10,-9-2 76,-13-6-236,-13-6-200</inkml:trace>
  <inkml:trace contextRef="#ctx0" brushRef="#br0" timeOffset="157508.15">19564 6116 1779,'0'0'-89,"0"0"17,9-3 20,-9 3 10,0 0 11,0 0 16,0 0 10,0 0 11,0 0 8,0 0 9,0 0 9,0 0 4,0 0 1,0 0 9,0 0 5,0 0 3,0 0 10,0 0 4,11 0 7,-11 0 4,0 0 4,0 0 1,0 0 2,0 0 4,0 0 1,0 0 0,0 0-5,0 0 0,0 0-6,0 0-7,0 0-4,0 0-8,0 0-3,0 0 1,-17 15 0,10-3 2,-1-1 2,-1 4 1,-5 5-3,-2-2-2,2 7-1,-6-2-5,4 2-5,-1 0-4,-1-3-4,4-1 2,2 0-10,-4 0-4,4-2 4,-1-1-9,0 0 3,2-3-10,3 2-26,-2-3-21,2 0-20,-2-3-27,2 0-26,1-1-29,4-2-32,-5-1-34,5-1-43,-4-2-60,6-4-107,1 0-42,0 0-158,0 0-107</inkml:trace>
  <inkml:trace contextRef="#ctx0" brushRef="#br0" timeOffset="157817.02">19274 6267 1630,'-4'-9'39,"2"0"19,-1 2 19,0-1 19,0 1 19,-1 0 17,2-1 7,0 2 7,0 0-3,-2 3-5,4 3-13,-1-9-17,1 9-12,-2-4-12,2 4-7,0 0 10,0 0 0,0 0 4,14 11 0,-5-3 2,0 1 1,2 2-6,3 5-4,0 1-4,-1 0-10,5 0-6,-3 2-6,0 0-4,1-2-3,0 3-6,0-3-6,-3 0-6,2 0-12,0-2-30,-4 2-37,6-4-31,-7 0-32,0-3-47,-1 0-46,2 1-53,-3-5-51,0-2-141,0-2-61,2-1 38,-1-1-159,-9 0-126</inkml:trace>
  <inkml:trace contextRef="#ctx0" brushRef="#br0" timeOffset="158159.31">19982 6031 1751,'4'-13'23,"-2"-1"13,2 2 21,-4 1 18,2 0 26,0-2 20,-2 2 11,2 1 10,-2 0 9,0 2 7,2 1-12,-2-1-5,2 3-5,-2-2-19,0 7-12,0-5-4,0 5 4,0 0 7,0 0-8,-4 19 0,0-7 0,2 3-7,-2 4-1,2 2-8,-2 2-7,1 2-1,0 1-8,0 1-6,1-1-7,-1 3-4,1 0-6,0 0-1,0 1-4,0-1-7,0-1-13,0-1-31,2-3-29,-2-1-35,2-2-36,2-2-36,0-2-37,2-3-49,5-4-62,-2-1-52,3-5-119,2-4-61,2 0 30,0-6-199,1-1-185</inkml:trace>
  <inkml:trace contextRef="#ctx0" brushRef="#br0" timeOffset="158613.85">20299 6029 1826,'-2'-9'-14,"0"-2"32,0 2 23,-1 1 19,2-1 22,-1 0 23,0 1 11,0 1 6,-3-1 0,2 3-5,1-2 0,0 2-9,2 5-6,-2-8-13,0 4-7,2 4-3,0 0 15,0 0 4,0 0 1,-8 20-9,6-9 4,0 4 5,-3 2 5,4 2 2,-4 6-8,0-1 6,4 5-5,-3-2-4,-1 4-8,3 0-6,0 1-8,-3-3-7,5 2-6,0 1-6,0-5-4,3 1-5,-1 0-6,2-4 1,5-1-6,-1-2-4,3-1 2,3-5-3,2-5-5,2 2 1,4-6-4,-3 0 0,2-4-4,0-4-5,-2 0-6,2-4-2,0-1-1,-1-5-3,-4 0-3,2-1-2,-4-4-1,-3 4-2,-3-2-2,-1 1 0,-3 1-2,-2 0-1,-4 1-11,-2 3 1,-8-1-9,0 2-9,-4 3-11,-4 1-10,2 0-14,-4 2-16,-1 2-22,1 4-16,0-2-24,0 0-27,3 2-31,0-1-29,2 1-25,3 0-17,0-1-47,6-3-93,-2 0-43,10 0-193,-11 0-154</inkml:trace>
  <inkml:trace contextRef="#ctx0" brushRef="#br0" timeOffset="159021.98">20801 5902 1829,'0'-11'8,"0"6"22,0-3 29,0 1 25,0 1 22,-2-2 16,2 3 12,0-1 6,0 6 2,0-9 2,2 5 2,-2 4-6,0-8-4,0 8-6,4-4-3,1 1-2,-5 3-1,11-2-3,-1 2-1,0 2 0,6 1 0,-1 1-4,3 4-6,3 1-3,0 5-3,3-1-2,-1 6 1,2 0-7,-2 0 4,1 4-5,-3 0-3,-1 0-2,0 3-8,-5 6-5,0-4 3,-4 2-5,-2-3-14,-5 1-5,-7 3-6,-7 1 0,-1 2-12,-8 7-31,-9-6-51,-14 13-64,2-4-64,-9-4-82,0 0-117,3-14-174,4 0-115,-1-6 58,-1-3-467,-1-1-540</inkml:trace>
  <inkml:trace contextRef="#ctx0" brushRef="#br0" timeOffset="160700.98">10738 8612 1015,'0'0'100,"8"3"-29,-8-3-33,7 0 0,-7 0 13,6 3 8,-6-3 9,0 0-2,6 2-2,-6-2-6,0 0-4,0 0-3,0 0-3,0 0 0,10 2 1,-10-2-1,0 0 6,0 0-5,0 0 4,0 0 4,10 1 5,-10-1 7,0 0 3,0 0 4,0 0 1,0 0-3,0 0 0,0 0-3,0 0-7,0 0 1,0 0-6,0 0-5,0 0-6,0 0-4,0 0-2,12-1-2,-12 1 2,0 0 5,13-2 2,-7 0 0,3-1 1,-2 3-2,4-5-1,2 3 2,-3 0-2,4 0 1,0 1-5,-1-1-1,0-2-2,2 2-3,-3 2-3,2-2 2,0 0-2,-2 2-3,6-2 6,-1 1 4,1-1-3,2-2-5,3 2 0,4-1 2,7 0-1,9-1 0,12-1-2,6 0 1,28-6 2,7 0-3,7-1-2,2 3-3,2-2-1,-1-1 3,-3 0-9,0 3-1,-4 0 0,-2 1-4,-6-2-1,-4 3-2,-15 1 1,-14 0-3,-2 1 1,-9-1 0,-3 2 2,-4-1-5,-8 1 3,-2-1 11,-5 4 14,-1-3 7,-3 1 6,-4 3 4,2-4 1,-4 1-2,-3 2 0,1 0-4,0 1-7,-4-3-2,1 1-5,-1 2-2,-1-2-6,0 1-2,1 1 1,-9 0-1,12-3-4,-12 3-7,11-2 1,-11 2-1,8 0-5,-8 0-2,9-2-11,-9 2-18,7-2-24,-7 2-29,0 0-35,0 0-37,10 0-34,-10 0-63,0 0-78,0 0-121,0 0-156,0 0 44,0 0-320,-28-11-360</inkml:trace>
  <inkml:trace contextRef="#ctx0" brushRef="#br0" timeOffset="162202.05">15564 7868 798,'0'0'185,"0"-8"-79,0 1-12,0 7-10,0-4 6,0 4 3,-4-10-4,0 7-5,2-2-1,2 5 0,-5-6 3,1 2-2,4 4 0,-7-5-1,3 3 1,4 2-4,-10-4-3,4 2-3,6 2-5,-17 4 6,10-2-1,-3 4-1,-1 1-2,-2 2-4,2 4 3,1-1-5,-2 6 1,0 2-5,4-3-9,0 5 0,-1 0-1,3 0-1,2 0-4,2-1 3,0 1-7,2-4-7,2 2-2,2-3-5,2 0 4,3-3-2,-1 1 0,5-2 5,2-6-2,1 1-1,2-5-4,1 1 8,2-5 1,-2-2-2,2-2 1,0-2 9,0-3-20,-1-4 10,-4-1 1,0-2-11,-4-1 2,-2-4-3,-1 0-5,-5-2-1,-2-2-3,-4 1-5,-2 0 0,-5 1 1,1-2-6,-5 6-2,-4 1 0,-1-2-6,-2 6-3,-1 3-13,-3 4-9,2 3-6,0 1-14,1 6-13,-6 0-19,4 6-8,-1-1-17,5 4-20,0 3-21,2 0-24,3 3-26,4-1-23,4 2-30,2-6-82,2 4-104,4-5-212,2 3-144</inkml:trace>
  <inkml:trace contextRef="#ctx0" brushRef="#br0" timeOffset="162882.08">16312 7865 1687,'4'-4'-67,"0"1"17,0-2 16,-2 1 20,2-1 15,1 1 20,-1 0 13,-4 4 9,4-9 14,-1 6 1,-1-1 8,-2 4 5,2-10 8,0 7 4,-2 3 0,0-8-1,0 4-3,0 4 0,-2-7-1,2 7-4,-2-6-1,2 6-10,-2-7-2,-3 4-1,5 3-5,-6-4-3,6 4-1,-11-2-2,11 2-3,-10 0-2,10 0-1,-16 4-4,8 0 5,0 0-2,0 0-2,-1 2-2,-2 3-2,5-3 4,-3 3-2,1 3-1,1 0 4,2-2-2,-2 4 0,2 1 1,1 0-3,2 2 4,2 1 1,0-1 0,0 2-4,4 0 3,0 4-1,6-3-1,-2 0-3,0-2 3,5 2 3,0-3-1,2-2 7,1 0 3,2-3-3,-2-1 3,-1-3 1,4-2-3,-2-1-3,3-1 3,0-2-1,2-2-4,-3-4 3,2 0 1,0-3-4,0-3-2,0-1-3,-2-3-6,-3-2 0,0-4 2,-1-1-6,-6 1-1,-1-6-5,-2 3-1,-2-3-2,-1 1-4,-6-1-1,-3 2-5,0-2 1,-4 3-5,-2 2-2,0 4-1,-5 0-10,0 4-13,-4 1-15,-1 5-17,4 2-25,-6 2-18,3 5-26,0-1-24,-2 2-25,-1 2-31,3 3-43,4 0-31,2 0-31,1 1-94,4 0-119,0-1 21,6 1-158,0 2-151</inkml:trace>
  <inkml:trace contextRef="#ctx0" brushRef="#br0" timeOffset="163226.79">17139 7620 1960,'0'-9'53,"-2"1"18,2-2 23,0 2 20,-2 1 16,0-3 13,2 3 2,0-1-2,-2 3-3,2-2-2,0 7-17,0-9-16,0 9-9,0 0-6,0 0 12,0 0-5,0 24-5,0-6-3,0 3-8,0 8-3,0 1-8,0 5-3,2 4-10,-4 3-24,0 9-46,-2 1-47,-1 0-72,-3-3-75,0-1-79,-3-5-151,-5-1-108,3-8 43,-7 1-222,1-7-215</inkml:trace>
  <inkml:trace contextRef="#ctx0" brushRef="#br0" timeOffset="168500.09">17557 7932 2005,'0'0'-1,"-13"0"17,13 0 15,-11 2 19,11-2 19,0 0 22,-12-2 9,12 2-3,0 0-1,-11 0-8,11 0-4,0 0-5,0 0 5,0 0-12,-8 2-1,8-2 1,0 0 10,0 0-15,0 0 5,0 0 10,0 0-5,38-3 3,-25 0 2,3 2-6,8-3-3,1-3-1,6 5-4,9-6 2,4 1-2,8-4-2,3 0-2,3-1-3,20 0-5,0-2-3,-14 2-7,-7 3-5,-2-1-2,-11 3-6,-3 1-2,-5 1-3,-6-2-6,-3 5-18,-5-4-18,-4 3-16,2 1-15,-6 0-16,-3 0-11,-3 2-19,0-2-23,-8 2-29,0 0-36,10 0-46,-10 0-38,0 0-50,0 0-115,0 0-64,0 0 29,-28-3-110,17-1-74</inkml:trace>
  <inkml:trace contextRef="#ctx0" brushRef="#br0" timeOffset="168835.34">18194 7527 1732,'-8'-6'72,"3"0"23,1 2 21,0 3 13,4 1 8,-6-7 6,6 7-6,-2-3-8,2 3-13,0 0-8,0 0-11,-4-5-9,4 5 0,0 0 6,0 0 7,0 0 7,16 15-1,-5-10 4,4 4 6,4 0-7,0 4 4,6-1-2,5 2-1,1 3-11,1-2-5,0 3-13,-1-1-3,-1 1-5,0-1-7,-3 1-4,-3-1-4,-4-1-6,-2-1 0,-1 0 2,-4 0-2,-7 0 0,-1 3-3,-7-3-4,-5 3-5,-6 4-3,-6 1-6,-11 4-34,-2 1-40,-3-2-47,1 1-36,-4-1-71,-2-2-85,12-7-92,-5 0-178,3-2-52,0-1 62,9-3-331,-5-3-354</inkml:trace>
  <inkml:trace contextRef="#ctx0" brushRef="#br0" timeOffset="171384.9">19649 7556 2368,'0'0'-28,"0"0"19,0 0 12,0 0 11,0 0 22,0 0 14,-15-7 4,15 7-1,0 0 6,-17 14 6,10-3 4,-3 2 1,0 4 2,-1 4-2,-2 2 2,1 3-4,-3 2-8,0-1 2,0 5-7,1-3-10,0 1-2,0 0-4,1-1 8,1-1-16,-2 1-6,4-5-25,0-4-27,-2 0-28,4-2-34,0-7-44,0 3-52,1-7-45,1-1-87,0-4-120,6-2-4,0 0-96,-16-9-41</inkml:trace>
  <inkml:trace contextRef="#ctx0" brushRef="#br0" timeOffset="171618.64">19297 7702 1587,'-2'-17'55,"0"6"34,0 1 26,-3 0 22,5 2 14,-1 1 6,1 1-5,0 1-8,0-1-17,1 2-13,-1 4-8,9-2 6,-9 2-7,18 4-1,-5 4-6,7 3-1,-1 2-13,2 2-2,3 3-8,1 3-6,1 1-5,4 5-4,-6-4-4,6 3-30,-4-3-21,-1 3-30,1-4-32,-3-1-35,-4-2-46,0-2-50,-3 0-47,2-2-37,-6-5-85,1-2-124,0-2 23,-2-3-103,1-1-63</inkml:trace>
  <inkml:trace contextRef="#ctx0" brushRef="#br0" timeOffset="171896.65">20043 7515 1628,'-4'-17'42,"-3"0"41,3 1 21,0 3 18,0 2 17,0 2 8,2-1 14,-3 2-15,0 2-14,3-2-9,0 5-19,2 3 0,0 0-5,0 0-2,-10 15-4,6-3-4,2 5-9,0 2 5,2 3-5,0 6-6,-3 0-5,6 2-10,-3 1 0,0 1-8,2 1-5,2-1-2,-2-1-4,2-1-15,0 1-16,2-5-31,4 0-23,-2-2-31,2-2-35,1-4-46,1-3-59,6-2-44,-6-5-108,6-5-142,-4-3 22,1-1-152,2-1-137</inkml:trace>
  <inkml:trace contextRef="#ctx0" brushRef="#br0" timeOffset="172279.14">20320 7482 1978,'-6'-9'120,"2"1"19,1 3 19,3 1 5,0 4 3,-4-7-13,4 7-19,-2-4-18,2 4-8,0 0-8,0 0 1,11 13-7,-7-6-4,5 6-3,-3-1-7,0 5-9,3 3-5,-1 1-5,0 1-5,2 1-6,-4 0-8,0 1-14,2 0-31,-2-2-30,1 1-25,0-3-32,-3-2-34,-2-1-44,2 0-52,0-5-37,-2-1-95,-2-3-138,3 0 0,-1-3-148,0-1-136</inkml:trace>
  <inkml:trace contextRef="#ctx0" brushRef="#br0" timeOffset="172455.67">20479 7410 1793,'-2'-17'52,"0"3"31,0 5 27,-1-3 20,3 5 21,0-1 2,3 1 2,3-1 2,2 3-8,4-2 10,4 4-8,5 1 8,3 2 0,4 4-9,-1 2-6,7 4-6,2 2-13,-3 6-1,3 4-10,0 3-4,-2 2-8,-4 2-8,-7-3-8,-6 5-7,-4-2-5,-8 6-7,-6-4-30,-8 3-50,-10 6-62,-3 2-61,-23 9-99,-1-5-109,-14 0-202,-1-6-70,-5-2 96,2-3-337,3-8-342</inkml:trace>
  <inkml:trace contextRef="#ctx0" brushRef="#br0" timeOffset="181450.02">15825 8953 1533,'2'-6'2,"-2"6"27,0 0 8,2-5 20,-2 5 18,2-4 18,-2 4 11,0 0 8,0 0 0,0 0-6,0-6-1,0 6-5,0 0-9,0 0-4,0 0-12,0 0-1,0 0-5,0 0 15,0 0 9,1 25-4,-1-14 1,0 9 1,0 0 3,3 6-1,-1 2-8,-2 2-1,2 3-3,0-1-10,-1 4-6,2 1-2,0-6-9,-1 1-3,2-1-5,-2-4-1,0-2-7,1 1-3,-2-4-3,2-3-4,-3-2-10,0 0-14,2-4-19,0 0-15,0-1-21,-2-2-23,1 0-24,-1-3-46,0-2-52,3-1-42,-3-4-48,0 0-99,0 0-125,0 0 45,5-19-149,-3 10-111</inkml:trace>
  <inkml:trace contextRef="#ctx0" brushRef="#br0" timeOffset="182058.97">16346 9145 1649,'0'-7'-23,"0"0"13,0 1 19,0 0 16,0-2 16,-3 3 21,3 5 11,0-9 8,0 9 0,0-8-1,0 8-1,-2-7-1,2 7 3,0-7 1,0 7 0,-2-6-2,2 6-5,0 0 3,-2-5-4,2 5-2,0 0 4,0 0 5,0 0 3,-13 15-8,9-8-1,0 4-1,0-2 3,2 6 0,-2 0-1,2 2-10,-2 2-1,2 0-3,4 0-8,-2 3-4,4-2 5,0 1-10,2 2 4,0 0 1,2-3-8,3 0-1,0-3-1,-1 1-2,3-7-1,-2 0 0,6 1-1,-4-7 5,5 2-2,-1-4 0,-1-3 8,2 0-5,1-3 4,-2-6 0,2 0-5,-2-4-1,-2-2-2,0-5 0,-1-1-4,-5-1-3,-2-5-4,-3-1-4,0-1-1,-4 0-4,-4 0-4,2 0-1,-5 3-2,0-1-1,-5 2-2,2-1-2,-3 6-3,-2 0-6,0 5-11,-2 2-8,-2 3-16,5 0-15,-4 6-11,1 1-27,3 3-13,-1 0-14,-2 3-16,5 1-17,-4 2-29,6 1-27,-1 2-39,3 0-26,1-1-39,3-1-114,2 1-59,0-1 27,2 0-93,2 1-51</inkml:trace>
  <inkml:trace contextRef="#ctx0" brushRef="#br0" timeOffset="182507.44">17184 8809 1596,'0'-8'49,"-3"1"19,3 0 16,-2 0 17,0 1 18,0 0 15,2 1 3,-2-2 7,2 2 1,0 5-1,-2-10-3,2 8 3,0 2-1,-2-8-5,2 8-7,0 0-8,0-7-15,0 7-12,-2-5-11,2 5-1,0 0 10,0 0 1,10 17 3,-6-4 4,3 3 1,0 1-2,1 3-3,-2 7-8,3 1-4,1 4-6,-1-1-9,2 4-4,-1 2-9,-2-2-7,2 0-3,-2 2-6,0-2-33,-2 0-45,1-3-56,-1 2-57,-2-8-76,1 2-95,-7-6-123,2-2-164,-5-1 38,0-4-372,2-2-420</inkml:trace>
  <inkml:trace contextRef="#ctx0" brushRef="#br0" timeOffset="183201.56">18211 8961 2541,'-13'-2'-38,"3"-2"7,1 2 6,-1 2 12,4-2 23,6 2 26,-14 0 21,8-2 6,6 2 1,0 0-2,-12 0 1,12 0-3,0 0 2,-11 0-1,11 0 1,0 0 4,0 0 6,0 0 5,0 8 1,0-8 0,0 0-1,21 7 0,-9-5 7,6 0-5,5 0-6,7-2 2,4 0 0,9-2-2,15-5-10,1 1-4,24-3-1,2-2-8,-5 3-7,-12 0-1,-10 2-8,-12 0-4,-1 2-19,-7-1-30,-4 1-19,-5 2-29,-5 0-17,-2 1-24,-4-2-28,-4 2-42,-3-1-46,-3 2-41,-8 0-83,0-4-133,0 4-15,0 0-172,-16-10-164</inkml:trace>
  <inkml:trace contextRef="#ctx0" brushRef="#br0" timeOffset="183551.68">18792 8702 1995,'-9'-4'63,"3"-1"23,-1-2 15,1 4 16,-1-2 20,3 3 10,4 2-3,-8-7-20,8 7-5,-6-4-6,6 4-28,0 0-7,0 0 7,0 0-9,0 0-7,0 0 6,38 11 0,-23-6 2,5 3 3,4 1 2,1 0 5,7 5-8,2-3-1,-2 5-2,1-1-9,-1 0-2,0 1-3,-5 3-3,1-3-1,-4 3-3,-6-2 3,-3 3-7,-4-2-2,-7 2-4,-2-1-6,-8 3-1,-3 2-3,-8 2-4,-1-1-18,-6 0-22,-6 1-33,-1-1-28,3-2-33,3-4-25,-3-2-30,4-3-42,3-5-53,1 0-49,3-7-77,4 0-121,0-6-30,2 4-252,3-5-271</inkml:trace>
  <inkml:trace contextRef="#ctx0" brushRef="#br0" timeOffset="184001.57">20024 8713 1957,'0'0'-84,"2"-6"39,0 3 16,-2 3 21,0 0 25,2-6 18,-2 6 18,2-3 15,-2 3 11,0 0 11,2-6 2,-2 6 3,0 0 2,0-6 4,0 6-2,0 0-3,0 0 3,0-5-7,0 5-2,0 0-6,0 0-4,0 0 1,0 0-4,0 0-4,0 0-5,0 0-11,0 0-4,0 0 7,-12 15-7,4-6 7,-2 4-4,0 0 3,-2 7-4,-2 0-6,0 1-2,-2 4-6,5 1-2,-5-1-8,0 4 2,3-3-6,-2 0-20,5-4-27,-1 2-32,1-4-36,-1-1-43,2-3-49,3 1-50,0-6-50,-2-1-108,-1-3-114,6-5 23,-3 3-145,6-5-122</inkml:trace>
  <inkml:trace contextRef="#ctx0" brushRef="#br0" timeOffset="184273.22">19697 8732 1804,'-2'-8'83,"0"-1"26,0 1 17,2 1 12,-2 2 9,4-1 3,-2 6-4,-2-8-16,0 5-9,2 3 1,0 0 7,0 0 3,21 5 1,-12 1-8,5 3-2,1 0-7,5 5-5,0 1-6,6 5-11,0-2-12,3 2-3,5 4-8,0 1-7,-1-3-6,-5-1-5,0 3-9,-1-6-17,-3 3-37,0-2-45,0 1-48,-8-7-43,3 2-52,-8-5-60,4 0-47,-1-3-129,-3-1-100,3-4 32,-3 0-205,1-2-199</inkml:trace>
  <inkml:trace contextRef="#ctx0" brushRef="#br0" timeOffset="184582.88">20556 8650 2013,'0'-11'35,"0"2"22,0-1 21,0-2 18,-2 5 24,2-3 18,0 1 15,0 3 6,0 0-6,-4 1-11,4 0-12,0 5-10,0-7-16,0 7 12,0 0 10,0 0-1,-14 14-7,9-5-14,0 3-1,-1 1-4,1 4-5,0 0-1,0 6-8,1-3-2,2 2-6,2 4-8,-3-4-9,6 4 3,-3 1-12,4-2-4,0-1-3,-1 0-8,6-4-21,-2 1-34,-2-4-37,7 0-47,1-3-50,-3-4-52,2-2-69,4-1-49,-4-7-92,5 0-147,0-5 15,0 3-286,0-6-319</inkml:trace>
  <inkml:trace contextRef="#ctx0" brushRef="#br0" timeOffset="184919.32">20979 8647 2470,'4'-10'71,"-4"1"19,0 1 21,0 3 22,-2-2 20,2 7 10,-5-9 0,3 7-8,-2-2-16,4 4-15,-8-2-7,8 2-15,-12 2-7,4 2-11,2 0-6,0 1-9,0 4-7,0-1-1,0 2-13,5 0 5,-1 1-4,2-1-7,0 4-3,3-3-4,3 2-2,-2-2-3,4 2-3,0 0-3,4-3 0,-2 2-2,4-3-4,0 3 0,-2 0-2,3-4-1,-3 3-1,4 0-4,-6-2-2,2 1 1,0-3 0,-4 0 0,-2 1 6,0 2 0,-1-2 0,-5 1 1,0 2-2,-5-3 0,-3 4-17,0-3-35,-6 1-37,2-3-37,-2 1-39,-6-1-51,1-3-67,0 1-59,-2-5-98,0-5-139,2 0 28,-4-3-271,-1-3-295</inkml:trace>
  <inkml:trace contextRef="#ctx0" brushRef="#br0" timeOffset="185109.81">20784 8604 2210,'7'-5'55,"3"-1"18,-1 1 5,-1 1 14,3-3 17,-1 2 18,2 0 5,4-1-10,-2 2-12,4 0-10,1-2-10,1 2-11,0 3-17,1-3-36,0 2-53,0-2-53,-1 3-72,0-4-77,0 2-175,-4-1-100,-1 0 74,-2 0-128,-5 0-59</inkml:trace>
  <inkml:trace contextRef="#ctx0" brushRef="#br0" timeOffset="185389.58">21253 8388 1642,'1'-6'111,"-1"6"21,-1-8 11,1 2 7,0 6 18,1-5 9,-1 5-12,0 0-7,7-5-4,-7 5-2,14 3 0,-5 2 1,4 2 6,2-2-2,1 5-2,4 0-3,0 4-6,6 3-4,-1 5-1,0-3-7,4 3-6,-4 3-9,-4 1-7,0 1 5,-6 4-15,-5 1-4,-5-1-7,-7 1-9,-4 6-15,-10 4-40,-5-2-57,-4 1-75,-11 9-70,-7-4-92,10-7-112,-3-12-159,-2 1-93,-3-6 58,-1-1-409,2-4-460</inkml:trace>
  <inkml:trace contextRef="#ctx0" brushRef="#br0" timeOffset="188623.76">16280 10433 2508,'0'0'-128,"4"-3"23,-4 3 26,2-4 13,-2 4 20,4-4 16,-4 4 10,2-7 12,-2 7 3,0 0 7,4-2 4,-4 2 3,0 0 6,2-7 2,-2 7 4,0 0 2,0 0 3,6-3 5,-6 3 4,0 0 8,0 0 3,0 0 7,0 0-4,0 0 2,0 0 3,4-5-2,-4 5 1,0 0-1,0 0-4,0 0-2,0 0 2,0 0-2,0 0-2,0 0 1,0 0-5,0 0-3,0 0-1,0 0-4,0 0-1,0 0-1,0-7-2,0 7 3,0 0-7,0 0 0,0 0 0,0 0 0,0 0 0,0 0-5,0 0 1,0 0-3,0 0 8,0 0-10,0 0 2,0 0-4,0 0-3,0 0 3,0 0-4,0 0 3,0 0-4,0 0 1,0 0 0,0 0-3,0 0 3,0 0-3,0 0 3,2-4-4,-2 4 1,0 0 2,0 0 0,0 0 1,0 0 3,0 0 0,0 0-1,0 0 0,0 0-3,0 0-4,0 0 0,0 0 4,0 0-5,0 0 3,0 0 0,0 0 2,0 0-1,0 0-2,0 0 1,0 0 0,0 0-2,0 0-2,0 0-2,0 0 2,0 0 6,0 0 5,0 0 1,0 0 6,0 0 3,0 0-9,2-5-1,-2 5 2,0 0-3,2-8-2,-2 8-5,0-5 6,0 5 2,0-9-8,0 9 8,0-5 1,0 5 2,0 0 9,-2-5-5,2 5 11,-2-7-2,2 7 2,0 0-2,0 0-4,-6-3-4,6 3 0,0 0-3,-14 3-3,14-3-4,-12 5 3,3 0-1,-1 2 1,-1 2 1,-2 2 9,2-2-1,-1 3 10,-3 2 0,1 1-3,1-1-1,-3 2 3,4 0-5,2 1-2,-4 0 2,6 0 4,0 2 1,0-4 2,3 4 0,1-2 3,2 0-2,2 2 3,2-1 0,5 0 1,-1-1 2,4 3-4,0-3 1,5 0-2,0-1-1,4-1-1,1-4-2,0 0 2,2 1 0,-1-7 0,3 2 0,-2-2 0,0-3 0,1 0 2,-2-2 1,0-2 2,1-3-3,1-2-1,-2-2-1,0-2 0,-3-5-1,-2 1-5,-1-6-4,-2-1-2,-1-2-4,-5-2-4,-1 1 0,-4-4-5,-4 0 2,-2-3 2,0 3-7,-5 5-1,1 0-3,-3 0-1,-2 4-3,-1 2-4,-1 5-17,-2 1-9,-1 3-17,2 3-19,-1 4-26,-2 1-17,0 1-32,2 3-27,-2 1-27,2 2-36,3 1-41,0 3-48,4 0-58,-1-1-137,3-1-50,1 1 83,5-2-229,0 1-206</inkml:trace>
  <inkml:trace contextRef="#ctx0" brushRef="#br0" timeOffset="189152.95">17002 10372 1990,'-7'-15'32,"3"1"17,0 1 13,0 4 16,2-1 24,-2 1 18,2 1 9,2-1 3,-2 1-3,0 0 0,2 3-3,-3-3-3,3 3-5,0 5-7,-2-8-14,-1 4-11,3 4-6,0 0-2,0 0 19,0 0 3,3 17 0,-3-5-3,2 7-6,1 0-2,-3 0-4,2 4-10,0 1-8,-2 2-4,0-2-9,2 3-2,0 0-4,-2-1-5,0-1-4,2-2-22,-2-3-36,0 2-35,2-3-41,-2-2-43,2 0-46,-2-4-50,2-2-41,0-1-54,0-3-112,2 0-95,0-6 32,1 1-203,-5-2-201</inkml:trace>
  <inkml:trace contextRef="#ctx0" brushRef="#br0" timeOffset="189548.04">17385 10308 1879,'0'-11'-28,"0"4"25,2-1 25,-2-1 27,0 4 22,-2-3 23,2 1 18,0-1 11,0 8 6,0-10 3,0 4 8,0 1 4,0 5 2,0-8-1,0 8-2,0-6-10,0 6-11,0-5-10,0 5-12,0 0-12,0 0 11,0 0 9,0 0-7,-2 17-5,2-5-6,0 1-2,2 4-1,-2 1 0,2 4-9,-1-1-7,4 4-7,-2-1-5,0 3-3,0 0-6,2-1-5,-1-1-7,0 0 1,-1-2-4,2-2-24,-2-2-40,-1-1-48,2 0-52,0-4-66,-2-2-78,2 2-72,-4-4-154,2-3-87,-2-1 52,2 0-312,-2-3-332</inkml:trace>
  <inkml:trace contextRef="#ctx0" brushRef="#br0" timeOffset="190074.89">18484 10444 2293,'-6'-3'6,"2"-3"27,-2 3 13,1-1 18,1 0 27,4 4 21,-9-6 13,7 3-4,-2 1-4,4 2-15,0 0-7,-4-7-9,4 7-6,0 0-1,6-5 1,4 2 3,8 0-8,5 1-6,17-2 0,15-1-2,32-1 0,11 0-1,5 1-5,1-2 0,-3 2-6,4 2 0,-4-1-5,-6-1-5,-6 0-6,-19 3-6,-13-2 1,-12 2-5,-5 0-4,-8 0-12,-5 1-20,-3-1-24,-7 2-30,0-2-34,-9 0-34,-3 0-37,0 0-43,-5 2-51,-2-4-52,2 4-126,-12-5-78,4 3 39,-5 0-144,2-3-119</inkml:trace>
  <inkml:trace contextRef="#ctx0" brushRef="#br0" timeOffset="190371.38">19543 10135 1926,'-6'-8'121,"2"2"14,0 0 10,2 2 18,-1 1-5,3 3-4,-2-7-9,2 7-27,0 0-13,5-5 2,-5 5-5,16 5-3,-2-3-1,2 5-9,5 1 0,-2 3-3,4 0-4,-2 5-5,5-1-7,-1 4-2,-4-1 2,1 1-1,-5 1 1,-3-2-4,0-1 0,-6 5-2,-2-7-5,-6 2-7,-4 2 0,-2-3-6,-8 2-5,-2-1-25,-3 1-34,-1-1-53,0-2-49,-2-2-46,0 1-67,4-3-73,-1-3-98,2 0-165,0-7 29,7 3-270,0-4-297</inkml:trace>
  <inkml:trace contextRef="#ctx0" brushRef="#br0" timeOffset="190624.42">20477 10081 2436,'10'-6'83,"2"0"20,-6 3 24,-2-3 11,0 3 7,-4 3-5,7-1-19,-7 1-21,0 0-3,0 0-11,8 8-2,-8-3-6,-2 7-8,-4-1 2,5 3-10,-5 3 0,0 0-10,0 4-4,-6-1-1,2 4-6,-2-3-13,-5 4-33,2-1-36,-2 1-51,-3-4-53,2-4-75,0-2-69,0-1-128,-1-3-113,4-3 33,0-5-178,0-1-170</inkml:trace>
  <inkml:trace contextRef="#ctx0" brushRef="#br0" timeOffset="190871.2">20234 10040 1981,'4'-11'122,"-3"4"13,2 1 3,1 1 4,-1 3 8,-3 2 15,10-4 15,-10 4-4,21 4 0,-4-1-4,2 3-9,5 4-12,0-1-11,6 4-6,2 3-14,-2 3-9,-1-1-11,5 8-11,1-4-7,-6-2-8,-2 1-8,1-1-10,-3 0-25,-1-1-40,-5-2-44,-2-3-44,2 1-37,-7-2-45,2-4-48,-2 2-56,-2-5-62,-1-2-149,0-1-45,-3-3 51,0 0-195,-6 0-176</inkml:trace>
  <inkml:trace contextRef="#ctx0" brushRef="#br0" timeOffset="191144.01">21092 9864 2028,'-3'-14'54,"-1"5"34,0 1 30,2 1 24,-2 1 25,4 1 12,0 5-3,-3-4-18,3 4-18,0 0-15,0 0 9,0 0 1,0 0-2,-5 19 0,5-8-4,0 2-6,0 2-8,0 5-9,0 1-9,0 1-8,3 2-9,-3 2-6,0 1-9,-3 1-2,3 1-8,0-3-8,0-3-28,0 0-37,-2 0-44,2-3-45,-3 0-48,3-5-52,0-2-53,5 3-52,-5-8-101,3-3-135,2-1 4,1-2-254,-6-2-286</inkml:trace>
  <inkml:trace contextRef="#ctx0" brushRef="#br0" timeOffset="191517.32">21322 9904 2385,'0'-10'79,"0"3"29,-2-2 30,4 5 38,-2-2 22,0 6 3,-2-7-10,2 7-19,0-7-15,0 7-17,0 0-18,0 0 3,0 0-7,0 0-12,-13 17-7,9-7-7,0 3-9,2 3 0,0-2-9,-1 1-6,1 5-6,2-1-5,0 4-4,5 2-5,-3-1 0,2-2-8,0 0-4,3 2 0,1-4-8,0-1 1,0-3 0,4-3-6,0-2 0,1-1-5,2-3-1,1-2-2,-1-2-2,1-3-3,-2 0-6,1-3 0,-2-4-6,-1 0-4,-1-3-2,-3-1-3,-4 1-4,-2 0-3,-2 2-5,-4-2-6,-2 2-6,-4 1-11,-1-1-10,-7 3-17,2 1-17,0 1-30,-3 2-33,1-1-36,-1 2-48,0 0-58,7 0-48,-4 0-114,4-2-96,1 2 25,3 0-228,8 0-245</inkml:trace>
  <inkml:trace contextRef="#ctx0" brushRef="#br0" timeOffset="191803.77">21714 9685 2229,'-8'-8'81,"3"0"25,1 4 23,0-1 23,4 5 17,-5-6 2,5 6-10,0 0 4,0 0 13,0 0 3,0 0-8,36 15-5,-16-2-2,1-1-8,8 5-2,1 3-23,4 2-7,0 5 2,0 1 2,-2 1-11,-4 2-12,-1 3-4,-11-2-11,-5 1-11,-9-1-38,-11 4-60,-9 6-94,-21 8-90,-13-1-133,-10-6-152,1-2-186,-8-7 62,4-5 72,-3-4-359,13-8-378</inkml:trace>
  <inkml:trace contextRef="#ctx0" brushRef="#br0" timeOffset="194419.5">16194 11560 2615,'0'0'6,"0"-5"27,0 5 28,0 0 29,5-5 28,-5 5 9,0 0 9,4-2 2,-4 2-1,0 0-7,0 0-4,0 0-9,0 0-9,0 0-15,0 0 4,14 7 12,-12 1 8,2 1-4,2 5 6,-2 1-4,2 5-7,-1 0 1,1 6-6,-2 0-9,3-2-10,-1 5-3,-2 1-11,1-1-4,-1-3-4,0 1-8,0 0-4,-2 0-6,2-1-6,-2-2-2,2-4-5,0-1-16,-2-2-27,0 1-30,0-3-36,0-3-36,0-2-35,0 2-34,-2 0-27,0-5-30,2-1-63,0-1-56,-2-5-97,2 4-122,-2-4 32,0 0-298,0 0-328</inkml:trace>
  <inkml:trace contextRef="#ctx0" brushRef="#br0" timeOffset="194769.46">16773 11624 2336,'2'-9'22,"-2"0"32,0 1 17,0 2 23,1 0 13,-1-2 10,3 2 11,-1 3-15,-2 3-2,2-8-21,-2 8-5,0 0 14,0 0-4,0 0 1,13 17 0,-8-6-1,0 4 1,2-1-5,2 5-5,-1 4-8,1 0-6,-2-1-5,3 3-10,-4 2-3,2 1-3,-2-4-7,0 3-1,-2-3-6,0 1-2,0-2-25,0-2-26,-2-3-33,0-1-24,0 1-40,0-4-42,-2 0-45,2-5-38,1 2-40,-6-4-87,6-1-124,1-2-23,-4-4-217,0 0-220</inkml:trace>
  <inkml:trace contextRef="#ctx0" brushRef="#br0" timeOffset="195056">17307 11506 2011,'6'-12'71,"-1"5"28,-3 0 14,2-1 10,-4 4 8,2 0 11,-2 4 4,4-6-7,-4 6-12,0 0 2,0 0 22,8 14 0,-5-3 2,1 4-7,-1 4-10,4 4-7,0 0-9,0 3-12,-1 2-10,2 5-9,-3 0-10,5-1-4,-1 1-8,-3 2-8,2-4-16,-1 2-38,-1-7-47,2 2-47,1-4-48,-5-2-56,3-2-71,0-5-64,0 0-147,-3-2-82,5-4 49,-2-2-256,-1-1-255</inkml:trace>
  <inkml:trace contextRef="#ctx0" brushRef="#br0" timeOffset="195482.08">18322 11923 2279,'-1'-7'62,"-1"-1"13,2 1 15,-2 2 19,2 0 22,0 5 17,-2-7 11,2 7-6,2-9-7,0 6-16,4-1-14,3 0-6,4 0-2,8-1-6,6 1-4,14-4-6,3 3-5,15-2-5,24-1-9,4 2-5,0-2-4,-3 0-8,0-1-3,2 2-6,-5-3-4,-12 3-4,-7 2-6,-3-1-3,-2 0-3,0-1-1,-13 3-3,-1 1 0,-3-4-4,-5 4 0,-5-2-3,-2 2 0,-2-1-3,-6 3-1,2-3-2,-5 2-13,0-1-26,-4 3-38,-1 0-29,0-3-42,-4 1-43,-8 2-62,8 0-65,-8 0-83,0-4-152,0 4-4,-8-7 71,8 7-193,-16-8-163</inkml:trace>
  <inkml:trace contextRef="#ctx0" brushRef="#br0" timeOffset="195785.34">19539 11445 2063,'0'-8'122,"-2"3"11,2 0 15,0 5 3,2-8 11,0 6 1,3-1-8,3 1-11,2 2-3,-10 0-5,23 6-4,-6 2-9,1 2-3,3 1-7,-2 2-12,0 5-6,1-3-9,0 6-9,-3-2-4,0-1-4,-2 3-10,-3-1-1,0 3 0,-8-3-4,-2-1-1,-2 0-6,-6 2-3,-4 0-2,-2 1-5,-5 0 0,-4 2-7,-5-4-2,1-1-23,-1-1-33,-1 0-33,1-1-44,4-3-40,-3-2-48,7-4-64,1-1-76,0-2-143,0-3-94,5-2 40,5-2-273,1-1-291</inkml:trace>
  <inkml:trace contextRef="#ctx0" brushRef="#br0" timeOffset="196558.45">20970 11624 2112,'2'-3'-59,"-2"3"17,4-8 19,1 4 23,0 0 24,-1 0 17,-4 4 16,4-8 10,-2 4 8,2 1 3,-4 3 6,4-6 4,1 4 6,-5 2-2,4-3-2,-4 3-6,2-6-5,-2 6-1,0 0-5,2-4 0,-2 4-1,0 0 0,0 0-4,4-4 1,-4 4-8,0 0 7,0 0 0,0 0-8,0 0 8,4-3 1,-4 3-4,0 0 0,0 0-5,0 0 2,0 0-8,0 0-3,0 0-8,0 0 0,0 0-10,0 0-5,0 0 5,0 0 0,-8 20 5,0-9-4,-1 1-3,1 4 1,-3 0-1,0 2-3,-1-1 2,2 2-3,-2-1-1,2-1-1,-1-4-1,3 0-2,0 0-3,1-1-3,-2 0 1,3-3-5,0-2 2,2 1-2,-1-3 1,2 3-3,-2-1 2,0-3-1,3 1 0,-3-3 1,4 5-4,-1-3 0,-2 0-3,4-4 2,-4 5-1,4-5-3,-4 4-2,4-4 0,0 0-6,0 0-15,0 0-8,0 0-4,0 0-3,0 0-13,0 0-16,12-13-25,-10 9-26,2 0-47,-4-1-75,2-3-91,-4 0-194,-2-2-56,-6-1 93,-3 0-266,-3-6-242</inkml:trace>
  <inkml:trace contextRef="#ctx0" brushRef="#br0" timeOffset="199515.45">21344 9772 1957,'0'0'-65,"-5"4"37,5-4 28,-6 4 23,6-4 7,0 0 2,0 0 5,-9 0 9,9 0 9,0 0 1,0 0 2,-10-6 4,10 6 3,-5-3 10,5 3 2,-4-4 1,4 4 7,-4-4 0,4 4-1,-4-3-3,4 3-1,0 0-2,-7-5-3,7 5 0,0 0-1,0 0-11,-4-5-1,4 5-7,0 0-7,9-7-7,-3 4-2,0 1-6,3-2-4,1 2-1,0 1-3,6-2-4,-4 1 0,5 1-4,0-1 0,2 0-2,-1 2-4,0 0 2,2 0-7,-4 2-1,1-2 1,1 3 0,-4 2-2,0-2 4,-1 3-2,-4-1 0,2 5 1,-5 0 0,0-3 1,-4 5 0,-2-3 3,-4 4-5,0-1 2,-5 0 0,-1 1 6,-5 0-2,0 2 1,-2-3 2,0 1-5,-2-2 2,1-1-1,-2 2 1,4-5 5,0 1 0,4 1-8,-1-3 7,0 0 0,2-1 6,3-1-1,0 0 4,0 0-1,1-1 5,0-1 2,3 3 1,-2-3 4,6-2-8,-6 3 2,2-1 0,4-2-7,-5 3-1,5-3-3,0 0-3,0 0-1,11 5-4,-11-5 1,12 2-1,-3-2-3,2 2 1,1-1-3,0 1-2,2 0 1,2 0-1,1 0 0,3 2-2,0 1 2,0-1-3,1 0 4,2 4-3,0-3-1,-1 1 3,-1 4-5,-4-4 2,0 3 3,-3 0 2,4 2-4,-6 3 8,-1-2-2,-3 3 1,-1-1 2,-3 1 6,-2-2-1,-4 4 3,0-4 9,-5 5 5,-1-3 7,-3 0 5,-3 0 6,-4-2 8,0-1 0,-4 1-1,1-3 1,-2-3-2,0 4-4,-3-6-2,4-3-3,2 1-1,-1-1-6,1-2-5,1 0-2,3 0-4,-2-2-2,4 1 0,0 1-6,2-4-13,0 1-24,1 1-30,1-5-35,1 1-44,3 2-29,-1-3-43,1-1-46,2-1-49,2 1-46,0-4-50,2-1-138,2 0-44,0-2 56,2 1-213,2-3-218</inkml:trace>
  <inkml:trace contextRef="#ctx0" brushRef="#br0" timeOffset="200330.92">21299 9772 1838,'-4'-3'-59,"4"3"15,-7-6 25,3 3 26,2-2 25,2 5 15,-7-8 11,5 4 11,2 4 3,-4-5 1,2 1-2,2 4-4,0 0-2,0-6-6,0 6-5,0 0 1,8-3 1,-1 1-1,-7 2 0,15 2 3,-5-2 0,1 0-1,3 1-2,2 1 1,2 2-3,2-2 0,1 2-7,2-2-1,1 1-3,-1 1-2,-2-1-7,0 0-6,-4-1 0,-1 0-6,-3 1 1,0 0-4,-2-1-4,-1 0 2,-3 3 2,-3-1 0,-2 4-3,-2-1 2,-4 1-1,-3-1 1,1 5-6,-4-2 5,-3 1-1,1 0-3,-6 3 3,4-2 1,-2 2-3,-1-2 4,3-1 0,-3 0 2,4-1 1,-1 0 10,0-3 1,2 3 4,-1-3-3,5-1-3,-1 0 1,1-1-5,1-3 5,1 5-5,-2-4 4,4-1-9,-2 1-4,6-3 8,-10 7-6,10-7-5,-6 3 1,6-3 0,-4 4-4,4-4 0,-4 4-1,4-4-5,0 0 4,0 0-2,0 0-5,0 0-5,0 0 5,8 6-2,-8-6 0,13 0 3,-4 2 3,-1-2 2,2 1-7,1 1 4,0-2-7,4 2 2,-4 0 1,3 0 1,2 1-1,-1 2 4,3-3-7,-1 1 4,-1 3-2,2-2 3,-2 2-6,0 0 5,-2-1-3,1 3 2,-3-1 2,4 2-7,-4 0 5,0 2 0,0 0-4,-2 3 3,0-3-2,-1 3 4,-1-1-3,1 2 5,-2-2-1,-1 2 2,-4 1 0,-1-3 11,-1 0 4,0 0-3,-3 2 6,-1-1 8,-5-2 0,-2 1-1,1-4-3,-7 6-3,-1-8-4,0 2 1,-3-1-18,-3-3-41,-1 1-51,-2-3-67,-1-2-86,-1-1-90,-1-1-236,0-2 21,3-1 76,-1 0-173,2 1-142</inkml:trace>
  <inkml:trace contextRef="#ctx0" brushRef="#br0" timeOffset="201249.67">21089 11473 1957,'6'-2'75,"-1"-5"11,-2 5 15,-3 2 22,7-8 7,-4 5 8,-3 3-8,6-4-19,-6 4-7,6-2-15,-6 2-5,0 0-11,0 0 6,0 0 6,0 0-1,0 13 2,-4-6 6,-4 8 6,1-4 5,-2 4 3,-3 2-1,-1 3 2,-4 4-4,-4 1-5,0 1-9,-6 3-8,-1 2-6,-4 1-6,3-2-6,-3-2-4,-1 1-10,3-3-4,6-2-5,0-3-1,6-4-5,0-1-14,1-3-27,5-2-26,0-1-27,0-1-30,6-1-42,0-5-38,0-1-34,6-2-41,0 0-43,-5-10-50,8 3-135,-3-3-74,0-1 76,2-2-193,-2-4-160</inkml:trace>
  <inkml:trace contextRef="#ctx0" brushRef="#br0" timeOffset="201538.52">20665 11439 1854,'0'-12'71,"0"3"26,2 1 19,-4 3 18,2 5 6,2-8 8,-2 4-8,0 4-7,10-5-2,-10 5 5,16 8 10,-1-1-3,0 4 2,2 7 7,3 1-4,4 3-8,0 3-10,3 3-10,3 4-9,-3-1-6,1 2-12,0-1-12,-2 3-6,0-2-6,1 0-8,-3 0-3,-3-7-11,-2 0-33,-2-2-40,-2-3-50,0-2-40,-1-4-48,-3-1-53,-2 0-56,1-7-67,-1 1-174,-3-3-59,0-3 88,1-2-248,1 0-224</inkml:trace>
  <inkml:trace contextRef="#ctx0" brushRef="#br0" timeOffset="201903.33">21532 11347 2045,'-2'-12'-7,"2"2"26,0 0 29,0 3 28,-2 0 22,2 0 17,0 2 12,0-1 4,0 6-12,2-10 3,-2 6-8,0 4-2,0-5-14,0 5-1,0 0-13,0 0 13,0 0 19,-9 13 1,5-1 7,-1 3 2,-1 6-2,0 1 2,1 6 1,-1 0-8,1 3-8,2-1-9,1 6-10,0-6-8,-1 3-4,3 0-10,3-3-6,3 4-7,0 2-7,5-3-30,-1-1-51,8-3-66,2-1-61,2-6-90,9 2-100,-3-7-162,-4-5-103,1-1 56,0-6-342,0 2-380</inkml:trace>
  <inkml:trace contextRef="#ctx0" brushRef="#br0" timeOffset="203224.83">21771 11304 2331,'0'0'-68,"0"0"21,0 0 20,0 0 23,0 0 27,0 0 24,0 0 17,-9-3 7,9 3 3,0 0-1,0 0-2,0 0 1,0 0 0,0 0 0,0 0 4,0 0-5,0 0 4,0 0 5,0 0-2,0 0 12,0 0 11,0 0 1,30 5-12,-16-7 0,5 2-12,3-3-2,0 3-9,-1 0-6,2-5-8,0 2-5,3 2-1,-3-6-7,-2 3 3,-2 0-5,-2 2-6,0-1-1,-2-1 0,-3 2 1,-2 0-1,1 0-6,-2 0-2,-1 0-2,-1 1-5,-7 1-1,13-2-2,-13 2-3,8-2 1,-8 2-3,0 0-5,0 0 3,11 2-3,-11-2 0,0 0-1,0 5 1,0-5 5,-3 9 10,1-1 8,0 1 9,0 3 4,-2 4 6,0-1-2,-2 3 0,0 4-1,-2 1-4,2 2-2,0-3-1,-1 1-7,2 2-3,-2-2 1,3 2-2,-3-5-3,3 3-12,-2-5-27,1 1-30,1-4-38,2 2-33,-2-4-30,0 0-42,2-1-44,0-3-44,0-1-45,0 0-141,0-4-85,2-4 40,-3 5-209,3-5-212</inkml:trace>
  <inkml:trace contextRef="#ctx0" brushRef="#br0" timeOffset="203533.04">22332 11041 2157,'2'-11'80,"-2"2"25,2-1 26,-1 4 14,2 0 11,-3 3-3,0 3-17,7-7-15,-7 7 16,0 0 8,17 10-1,-4 0-4,3 5-3,2 2-4,2 6-2,2 6-4,3 7-7,1 3-6,6 15 8,-1 1-4,-7-5-3,-4-6-6,-2-3-8,-6 5-5,-5-6-6,-3 0-10,-7 0-4,-7 4-4,-8-2-9,-19 11-10,-9-2-44,-12-10-60,-9-1-69,-12-4-74,-10-5-93,-2-7-106,-12 0-194,-6-6-58,-2-3 93,-8-4-396,-2-4-427</inkml:trace>
  <inkml:trace contextRef="#ctx0" brushRef="#br0" timeOffset="204435.4">12483 12325 2525,'6'-3'-73,"-6"3"16,0 0 12,8-4 22,-8 4 24,4-3 17,-4 3 4,0 0 2,0 0 0,8-2-2,-8 2 0,0 0 5,0 0 4,4-3 5,-4 3 11,0 0 6,0 0 6,0 0 3,16 2 1,-16-2 5,11-2 1,-2 2 3,1 0 1,3 0-4,6 0 5,6-2-6,9-1 4,13 0 1,12-1 6,30-3 3,11-3 5,10 1-7,11-3-5,10-1 0,6-1-5,9-1-3,8 1-5,5-1-2,-1 2-7,-10 0-4,-11 2-3,-12 2-2,-14-1-6,-16 3-5,-24 0 0,-15 2-9,-11 1 4,-5 2 3,-10-2-7,0 2 2,-1 0-3,-8 0-4,-1 1 4,-2-2-1,-2 2-3,0-1-3,-4-1-1,1 2-2,-1 1-2,-1-2-8,-2 2-13,1-2-6,-4-1-12,2 3-12,-8 0-14,16 0-11,-16 0-7,10-2-34,-10 2-22,4-5-28,-4 5-25,0 0-32,0 0-44,-12-10-55,6 5-127,-6 0-77,-2-1 61,0 0-143,-4-3-98</inkml:trace>
  <inkml:trace contextRef="#ctx0" brushRef="#br0" timeOffset="204804.55">14895 11833 1638,'0'0'33,"0"0"20,-6-3 14,6 3 11,0 0 17,-5-4 19,5 4 1,0 0-1,0 0-11,0 0-3,0 0 0,9-6 1,-9 6 6,21 2-1,-9-2 6,6 4-6,2 0 3,5-1-6,5 4-2,4 2-1,5 0 9,3 2-1,4 1 0,1 1-6,0 2-11,-3 1-5,-8-3-6,0 3-3,-6-3-2,-1 2-4,-1 0-5,-5-2 3,-3 2 4,-4-1 0,-7 1-1,-5 2-7,-4-1-4,-9 1-6,-5 5-5,-8 0-5,-9 5-33,-7 2-46,-15 2-58,-3 4-48,-3-5-74,9-5-85,2-6-80,1 3-203,-4-8 3,2 0 75,-2-3-272,-1-2-264</inkml:trace>
  <inkml:trace contextRef="#ctx0" brushRef="#br0" timeOffset="214259.98">1278 3817 98,'5'-5'10,"-1"-2"-3,2-2-10,0 1-1,-2 1 0,3 1 0,-3-1-1,2-1 4,-2 1-3,1 1 0,-1 1 2,1-2-1,-1-1 1,0 1 4,0 1 7,0 2 5,-3-1 6,2-2 4,1 2-1,-2 0 2,3 1 0,-2-1 5,-3 5-5,4-7-4,-2 3-1,-2 4 0,4-5-3,-4 5-1,2-6-2,-2 6-3,2-4-2,-2 4 1,0 0 2,0 0-5,2-5 2,-2 5-3,0 0 0,0 0 6,0 0 1,0 0 5,-10 13-1,6-6 3,-6 5 3,-2 4 2,-2 4-3,-6 6-1,-3 3 0,-7 5-1,0 3-4,-11 9-1,-2 0 4,-1-5-7,6-4 1,6-7-3,-3-1-1,1-2 2,5-1-2,4-4-2,0-2-2,5-3-17,4-2-20,-3 1-21,8-5-22,0-1-136,7-7 71</inkml:trace>
  <inkml:trace contextRef="#ctx0" brushRef="#br0" timeOffset="-214578.55">1327 4911 586,'6'-4'12,"1"2"-3,-3-2 0,-4 4-3,10-2-2,-10 2 2,0 0 1,8 8 1,-8-2 7,0-1 0,0 7 6,-4 5 6,0 6-1,-4 7 2,-5 6 0,-4 6-5,-10 21-1,-5 2 7,-2 0-12,-5 0 0,-3-1-2,-2-1 2,0-6-11,3-3-13,4-7-11,5-7-13,8-9-27,3-4-40,4-8-154,2 0 227</inkml:trace>
  <inkml:trace contextRef="#ctx0" brushRef="#br0" timeOffset="-214173.27">1803 6341 848,'-5'4'50,"2"1"0,-5-2-3,5 2-3,-4 2-6,0-4-2,-3 5-4,2 0 4,-4 1 2,1 0-1,-6 9 5,-2 3 2,-2 5 0,-6 7-6,-1 1-2,-8 15-2,-3 3-1,3-1-5,3 3-1,5-10-5,5-7-3,0 2-10,2-4-28,5-2-31,6 0-36,0-9-63,1-1-303,3-2 40</inkml:trace>
  <inkml:trace contextRef="#ctx0" brushRef="#br0" timeOffset="-213753.12">2134 7858 1258,'0'0'26,"-18"-5"1,11 5 0,0-3-5,7 3-3,-17 0 1,17 0 3,-16-1-1,10 2 4,-2 2 7,0 0 6,-2 5 1,-4 1 1,2 4 0,-1 5-6,-2 3-6,-4 5 0,1 3-2,-4 6-3,1 4 0,-3 2-4,2-3-13,0 3-30,-1-1-35,-3 3-35,0-8-54,0-2-126,-1-3-158,1-7 61</inkml:trace>
  <inkml:trace contextRef="#ctx0" brushRef="#br0" timeOffset="-213375.24">2252 8850 1389,'5'2'73,"1"1"2,-6-3-13,6 2-4,-6-2-6,2 5-4,-2-5-1,-2 7-1,-2-1 2,-2 4 1,-3 1-5,-2 4-5,-3 5-1,-8 4-4,1 2-3,-7 9-4,-1 2 0,-9 14-10,-1-2-18,-2 4-26,9-12-21,5-5-33,-1 0-30,2-2-26,-1-2-64,5-6-343,4-4-46</inkml:trace>
  <inkml:trace contextRef="#ctx0" brushRef="#br0" timeOffset="-213009.78">2243 9992 1721,'2'5'89,"1"0"-4,-1 0-8,0 0-9,1-1-6,-1 0-4,-2 4 9,0-3 5,0 2 1,-2 0-3,-1 2-8,-4 4-6,1 3-4,-4 2-10,-3 6 1,-4 2-10,-4 2-1,-3 5-20,-2 4-25,-4-6-24,0 4-21,-1-2-23,1-3-30,1-2-27,5-4-35,-2-6-78,5-2-400,4-3-146</inkml:trace>
  <inkml:trace contextRef="#ctx0" brushRef="#br0" timeOffset="-212618.17">2532 11030 1995,'-8'7'81,"-2"-1"-6,2 0-8,-2 1-6,-1 4 0,-2-2 5,0 0 2,3 2-5,-2 3 2,-2 1-6,0 2-2,1 2-5,0 2-13,0 0 2,1 2-6,0 6 1,0-7-19,2 7-27,-2 0-37,-1 0-35,0-1-45,2-3-51,-1-5-83,1-1-146,-2-3-214,3-5-120</inkml:trace>
  <inkml:trace contextRef="#ctx0" brushRef="#br0" timeOffset="-212314.73">2987 12066 1822,'-2'17'126,"-1"0"-12,-2-2 2,0 1-10,-3 1-10,-1 4-8,1-1-1,-1 0-4,-1 1 0,-4 1-9,2 7-7,-2-2-2,-4 2-15,-1 0-22,0 1-38,-6 4-48,-1 2-57,3-3-59,-5-3-142,4-5-139,-4-4-184,0-6-135</inkml:trace>
  <inkml:trace contextRef="#ctx0" brushRef="#br0" timeOffset="-204531.13">21206 1591 603,'2'7'52,"0"1"-26,-2-1-4,0 1 4,0 1-1,-2-1 1,2 3 7,-2 1-2,2 0 2,0 0 13,0 5-7,0-2 0,2 3 7,0 1 5,1 0 1,2 4 4,1 0 4,1 1-6,-1 2 2,2-1 7,0 1 6,0 0-6,-2 4-2,2-4-3,-1 6 3,3 1 2,-1 1-4,-1 0-3,1 4 1,-1 6-1,2 2 3,0 0-3,0 1-5,0 1-1,-2 1-1,2 1-2,-2-1-5,0 4-1,1-3-2,-1 4-3,1-3 0,0 2-3,-1-1-1,2 0-1,-2 3-3,4-4 1,2 20 0,-1-13 4,-1-5 1,6 17 4,2 2 2,4-3 0,-1 0 0,3 4 2,2 2-1,-3-3-1,0 2 2,-1-2 5,1 1-8,0-1 1,1-3-5,-3 1-6,0-3 4,-1-2-3,1 0 2,-7-9-4,0-10-3,-4 4 3,3 0-6,0 0 2,-5 1-1,7 19 6,-6-11-2,4 12 2,-5-12-3,-3-4 4,8 16-3,-3-1 6,-1-10-7,-3-6 5,3 18 0,-2-11-3,-1-6 7,-1-3-4,2 2-1,-1-3-1,-2 3-1,0-1 1,0-2 5,-2 2-3,3 3 6,-3-3-9,0 2 1,0 0-7,1 1 5,-1 1-1,-1 4-4,3 18-2,0-4 6,0 2 0,0 0 1,2-1 2,0 1 1,-2-12 5,2 10 1,0 3 3,1-15-1,-3-9-3,1 1 2,-1 0-5,1-1 1,3 20 0,-2-15 4,-4-3-1,6-4-2,-4 4-1,6 19-5,-6-12-2,7 9 1,-6-10 4,5 14-1,-3 2-1,1-6-3,1 2 2,-2-13-1,-2-4-1,3 15-3,2-11-2,-4-5 1,1-3-2,4 23-2,-3-4 2,1 3-5,0-17-1,-3-8 1,2 1-3,2 1 6,-2-2 3,0 3 1,1-1-4,6 18 10,-4-13-3,-3-8-3,2-1-1,0 0-2,0 1-1,-2-1-3,6 3 3,-6-3 0,3-3-5,-3 3 1,4-2 0,-7 0-6,3-6 2,-3-4 0,2 1 0,-2 2-2,-1-3 2,0 3-2,0 0 0,1 1-1,1-1-1,-4 0 1,3-2 0,0 1-3,-1-2-1,-2-1 1,2 0-2,0 0 2,-1 0 0,1-1 0,1-2-2,-1-2 0,0 3 0,1-1 2,1 2-1,-2 1-6,3-3-1,-2 1 0,1-8 1,-4 3 2,2-3-3,0 1 4,1-1 0,0 0-3,-1-3 4,0 2-2,-2 0 2,3-3 0,-3 2-1,2-4-1,-2-2 1,-1 2 0,3 0 1,-1-2-2,-1 0 1,0-1 2,0 1-3,0-4 1,2 3 3,-2-1-1,-1-2-2,6 3 1,-5-1 0,2 0-1,-2 0 0,0 4-4,-1-1 2,3 0-2,-2 1 15,0 1-1,0-2-1,1 0-3,-1-1 0,-2-2 1,3 2-2,-1-4 1,-2 1-2,2-4-3,0 1-3,0 0-3,0-1-1,3-1 0,-2 1-3,-2-3 1,0 3 0,1-3-2,0-1 3,0 3-1,-2-2 1,3-2-3,-3 3-2,0-3-2,0 2-6,2-2-4,-4 1-8,4-3-14,-4 3-7,0-6-17,4 6-18,-4-6-24,0 0-35,0 0-41,0 0-56,0 0-64,-6-23-64,0 12-149,-3-5-44,-3 1 74,0 0-351,-2-2-326</inkml:trace>
  <inkml:trace contextRef="#ctx0" brushRef="#br0" timeOffset="-204159.39">22699 11067 2535,'-3'-7'93,"1"1"-5,-3 1-11,4 0-2,-3 2 5,4 3 25,-5-8 10,5 5-2,0 3-10,0 0-9,5-6-7,-5 6-9,0 0-2,15 4-5,-2 0 2,-6 1 1,6 2-3,2 1-6,-3 1 0,6 3-2,-2 2 2,4-1 0,-3 2-1,2 3-3,-2-3 0,2 2-6,0-2 0,-4 1 0,4-1-4,-2-3-4,-2 0 0,2-1-2,-5-2 1,-1-2 0,4-3 4,-5-2 0,3-1 1,-3-2 1,2-3-3,2-2-4,-4-4-7,2 0-5,0-10-10,-2-1-27,-1-4-37,-1-8-40,1-4-48,-5-6-68,-4-11-89,0-5-111,-2-2-191,-3-23 21,-1 1 70,-2-4-377,-1 0-356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24T09:40:08.8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11721 885 1542,'-2'-5'-67,"-1"0"12,1 0 20,0 0 14,2 5 14,-4-8 19,1 4 3,3 4 10,-2-7 9,0 3 5,2 4 8,0 0 1,-2-8-2,2 8 8,-3-3-3,3 3 1,0 0-3,-3-9-1,3 9-4,-2-3-1,2 3 0,0 0-5,-2-5-3,2 5-3,-3-5 0,3 5-6,0 0-5,0 0 0,-2-7 2,2 7-5,0 0-6,-2-4 3,2 4-3,0 0-4,0 0 5,0 0-7,-4-4-2,4 4-10,0 0-11,0 0-12,0 0-11,0 0-12,0 0-11,-4-4-10,4 4-13,0 0-11,0 0-10,0 0-18,0 0-62,0 0-303,0 0 3</inkml:trace>
  <inkml:trace contextRef="#ctx0" brushRef="#br0" timeOffset="454.78">11670 790 1337,'0'0'-2,"0"0"22,0 0 16,0 0 20,0 0 14,0 0 5,-6-7 0,6 7 8,0 0 1,0 0 4,-9-2 4,9 2-5,0 0-2,-7-2-4,7 2-5,0 0-4,0 0-9,-14 2-1,14-2-8,-9 4-5,0-1-3,1 3-2,0 2 1,-3 1-1,1 1 0,-4 3 0,2 1-2,-2 3 0,0-2-3,2 4 4,-1 0 3,1 1-3,-2 0 0,2 1-2,0 1 10,2 0-10,0 2-3,2 0 6,-1 0-8,3 0 1,2 0-5,2-2 0,0 2-5,2-4 3,0 1-8,2 1-1,2-4 0,4 1-5,3 1-3,-1-3 4,6-4 0,-1 0-7,3-4 4,-1-1-1,2 0 2,-3-2-4,2-1-9,1-1-12,-2-2-20,0 0-15,0 0-31,-2-4-29,-3 2-33,4-2-36,-2-2-36,1-1-46,-5-1-122,4 0-104,-2-1-166,0-3-145</inkml:trace>
  <inkml:trace contextRef="#ctx0" brushRef="#br0" timeOffset="982.94">12171 966 1679,'2'-10'-47,"1"-1"20,-3-1 31,0 0 16,0 0 21,-3-2 8,-1 1 4,2-1 6,-4 1 6,2 0 2,-2 2 0,-1-3 1,-2 4-6,1-1-1,-2 2-6,-1 3-8,-4-2-4,1 4-4,-1 3-5,0 1-2,2 0-6,-4 3-1,2 3-2,0 2-3,-2-1-4,4 3 3,1-1-4,2 2-1,0 1 0,2 0-3,4 1 0,2-2-1,2 3 0,2-3-1,2 3 2,4-2-4,4 0 2,0 2 1,3-1-3,0 0 0,2 0 1,-3-1-3,4 0 1,-2 1 0,-3-2-1,0 0 1,-3 0 1,1 2 5,-3-2 1,0 0 5,-3 0 4,-2 1-1,-3 1 2,-5-1 1,1 1 1,-5-1 0,0-1 2,1-1 2,-5-1 1,1-3 1,-1 0-1,1-3 4,-1-1-4,0-4 2,0-1-1,3-3-5,2-5-3,1 2-3,3-6-3,4 2-2,2 0-3,4-5 3,7-1-4,-2 2-6,2-2-9,6 0-12,-5 0-16,3 1-22,0 1-27,-3-3-28,5 5-32,1-3-33,-1 5-23,-2-2-49,2 0-134,-3 2-285,0-1-161</inkml:trace>
  <inkml:trace contextRef="#ctx0" brushRef="#br0" timeOffset="1270.76">12398 617 1810,'-4'-6'-19,"-2"3"18,6 3 29,-10-6 27,9 1 10,-3 2-2,4 3-5,-5-4-4,5 4-7,-4-3-8,4 3 2,0 0 7,0 0 6,11 15 9,-3-6 0,3 1-2,1 4-4,4 3-2,0 0-4,1 1-7,2 5-2,-2 0-1,1 3-4,-2-2-4,-6-1-2,-1 2-1,-4 1-2,-5 1-3,-2-1-3,-10 4-15,-2-1-20,-1 3-24,-6-5-31,2 1-37,-1 0-38,0-3-32,-2-7-37,6-2-127,-1-1-321,4-6-156</inkml:trace>
  <inkml:trace contextRef="#ctx0" brushRef="#br0" timeOffset="2096.31">13478 640 1768,'-9'-2'-38,"9"2"24,0 0 20,0 0 23,-8-3 7,8 3 9,0 0 0,0 0 1,0 0 0,0 0-2,0 0 2,0 0-1,0 0-2,-13 5-1,13-5-2,0 0 3,-4 3-2,4-3 4,-4 6-1,2 0 1,-3-2-1,1 0-3,0 0 0,0-1-8,-3 3 3,3-2-3,-3-3 0,4 3-1,-4-2 1,7-2 0,-9 2 1,9-2-2,-12-4-2,12 4-4,-6-7-3,2 3-1,4-1-7,-2-3-2,2-1-2,2 2 0,2 0-3,0-1 1,0 1 1,2-1-5,1 2 1,2 0-2,-2 0-3,2 3 1,0 1-3,2 2 2,-11 0-2,21 5 1,-11 1 3,3 4 0,0 1-1,-3 0 1,3 6 2,-4 0-2,-1 1 3,-4 1-3,-2 2 7,-2-2-2,-4 3-1,0 2 0,-4-1-2,-4-2 0,2 0 2,-4-1 1,-2-2 1,2 1-4,-3-3-1,2-4 2,0-2 0,1 0-1,0-3 5,-1-1 1,4-2-1,-1-2 1,2 0-3,-1-4-4,3-2 2,2 0-1,-4 0 0,6-1-4,0-1 0,2-1 2,-1 3-1,2-3-3,1 7 2,1-9-7,4 5 4,-5 4 2,12-4 0,-4 2-2,2 1 0,1 1 2,3 0 1,4 1-1,-2 1-1,6 2-2,-4-1 2,6-2 2,-3 3 2,3 1 0,1 0-2,-4-2-7,0 0-19,1 1-25,-4-4-28,0 1-32,-2-1-40,2 0-43,-2-1-115,1-3-149,-5 0-182,2-3-137</inkml:trace>
  <inkml:trace contextRef="#ctx0" brushRef="#br0" timeOffset="2551.95">13869 485 1638,'-8'-9'-21,"2"-1"9,-2 3 12,-1-3 23,3 5 19,-2-3 8,3 2 6,-4 0 7,5-1 6,-2 0 4,2 5 0,2-4-3,-2-1-5,2 5-11,2 2-4,2-10-3,2 4-7,0 2-6,4 0-2,1 2-6,0 1-3,5-1 1,-3 2-4,1 2 1,2-1-4,-4 4-2,-1-2-1,5 3-1,-5-3-1,-1 6-1,0-1-2,-3-1 1,-1 2-1,-1 1-1,-3 1 2,3-1-1,-6 1-1,3 0-4,-1 1 6,1-3-3,-2 1-3,2-1 0,0 0-3,-2-1 0,2 2-2,-2-1-1,4-1 2,-2 1-1,2 1 3,0-1-2,2 1 0,0 0-2,2-1 1,0-1 2,2 3-1,0-3 2,-3 2 0,2-3 3,0 1 1,-3-2 2,3 1 5,-3-2 1,-3 1 5,2 0 3,-1 2 4,-7 1-2,-2 1-3,-9 3 1,-6-2-32,-8 4-41,-9-3-57,2 2-62,-8-1-105,4-4-190,6-2-160,3-2-123</inkml:trace>
  <inkml:trace contextRef="#ctx0" brushRef="#br0" timeOffset="3534.85">13836 203 1580,'-2'-4'-87,"2"4"16,-4-5 12,2 1 13,2 4 15,0 0 4,-5-7 12,5 7 7,0 0 2,-2-6 3,2 6 4,0 0 1,-2-4 4,2 4-4,0 0 8,0 0-5,-2-5 5,2 5 3,0 0 5,0 0 17,-2-5 8,2 5 9,0 0 7,0 0 0,-5-7-4,5 7-5,-4-4-4,4 4-6,-6-4-1,6 4-10,-8-4-1,8 4-4,0 0-5,-22 8 0,14 0-2,-5 0 4,0 3-12,-2 4 2,1 2 2,-1 3-2,-3 8 0,4 3 0,-2 2-2,2 10 1,2-1-2,2 1-2,0-4 2,5-2-4,2 3 4,3-1 3,0-7-2,2 0-1,2 3 2,4-3-1,4-3 1,-2-1 7,5-5 0,0-4 0,2 0 4,4-4 5,-1-1-2,4-3 2,2-1-2,0-5 3,1-1 3,1-4 5,2-2 4,-4-4-2,11-3-4,-5-6-1,3-7-3,-1-7-2,-2-2-5,-2-6 0,3-13-5,-9 2 1,-7 6-4,0-4-4,-7 3 1,-3 2-3,-5 1-2,-8 4-2,1 2 0,-7 3-3,-8 6-6,-3 7-3,-7 6-13,-2 7-19,-4 3-23,-6 4-30,-8 5-38,0 6-38,0 1-117,-1 2-356,-12 11-139</inkml:trace>
  <inkml:trace contextRef="#ctx0" brushRef="#br0" timeOffset="4630.68">9073 3130 1713,'-4'4'-41,"4"-4"-1,-4 3 19,4-3 7,0 0 2,0 0 2,-6 5-2,6-5 6,0 0-6,-5 0 4,5 0 3,0 0-1,0 0 0,0 0-5,0 0-11,0 0-13,0 0-11,0 0-15,-4 5-20,4-5-49,0 0-241,0 0 114</inkml:trace>
  <inkml:trace contextRef="#ctx0" brushRef="#br0" timeOffset="4852.12">9683 2941 1126,'9'0'44,"-9"0"4,10-4 13,-10 4 5,8-2-5,-8 2-8,7-1-11,-7 1-14,9-3-15,-9 3-13,6-1-17,-6 1-9,0 0-12,10 0-18,-10 0-23,13-2-45,-9 0-110,-4 2-96,15-4 156</inkml:trace>
  <inkml:trace contextRef="#ctx0" brushRef="#br0" timeOffset="5055.72">10572 2871 971,'0'0'41,"13"0"5,-13 0 10,11-2 5,-7 0-6,-4 2-6,11-4-10,-7 3-18,0-4-13,2 3-19,1 1-16,-1-4-21,0 3-19,3-3-43,-2 2-92,1-2-98,2 1 182</inkml:trace>
  <inkml:trace contextRef="#ctx0" brushRef="#br0" timeOffset="5207.81">11052 2767 892,'10'-1'42,"-10"1"0,4-2-4,-4 2-7,0 0-2,0 0-18,2-6-24,-2 6-34,0 0-79,0 0-180,-10-8 177</inkml:trace>
  <inkml:trace contextRef="#ctx0" brushRef="#br0" timeOffset="5507.83">9175 3216 838,'0'0'21,"0"0"2,-4-6-9,4 6 7,0 0 3,-2-5-4,2 5-1,0 0-1,0 0 4,0 0 0,-3-7-2,3 7-2,0 0-3,0 0-1,0 0 0,0 0-7,0 0-22,0 0-23,0 0-61,0 0-118,0 0-42,0 0 221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8-17T09:54:27.60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  <inkml:brushProperty name="color" value="#8066A0"/>
    </inkml:brush>
    <inkml:brush xml:id="br3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1471 1530 625,'0'0'64,"2"-7"-24,0 4-7,-2 3 1,1-6-2,-1 6 3,3-4-8,-3 4 0,0 0 0,0 0-1,2-5-10,-2 5 3,0 0 3,0 0-2,0 0 11,0 0-3,0 0 6,0 0-6,0 0 4,0 0 7,0 0 4,0 0 3,0 0 3,0 0 4,0 0 0,0 0 3,0 0-1,0 0-2,0 0-4,0 0-3,-20 13-2,14-5-1,0 1 3,2 4 4,-2 3-1,0 1 1,-2 8-1,1 1-1,-2 9 1,-5-3-3,7 3-6,-3-4-2,-3 4-4,3-5-4,3 1-2,-1-7-3,-1 1-1,0 0-2,3-1-3,0-7-10,-1-1-22,1-1-19,2-1-26,-2-3-36,2-1-33,-4-4-48,2-1-89,0-3-322,-2 0-86</inkml:trace>
  <inkml:trace contextRef="#ctx0" brushRef="#br0" timeOffset="324.02">1084 1691 1550,'0'-7'27,"-1"-1"20,1 3 9,0-2 7,0 7 15,0-8 7,0 8 9,0-9-4,0 9-8,0-8-6,0 8-11,0 0-6,4-1-3,-4 1-1,0 0 4,15 11 1,-6-1-2,1 2-1,4 2 2,2 3-1,-2 3-5,1 1-4,3 1-2,1 5-6,-3-2-6,4 0 0,-4 0-3,2-1-1,-4 1-3,1-4-5,0 1-5,-2-4-14,1 1-23,-3-1-32,2-1-30,-3-4-31,1-2-32,2 1-42,-7-2-68,3-3-151,-1-2-268,-2 0-168</inkml:trace>
  <inkml:trace contextRef="#ctx0" brushRef="#br0" timeOffset="756.15">1653 1545 1739,'-2'-12'-60,"-2"2"16,4 1 18,-2 1 22,0 3 20,2-2 24,0 1 17,-2 0 8,-1 1-1,3 5-5,-2-7-10,2 7-5,0 0 1,0 0 13,0 0 6,0 0 7,-3 18 1,3-5 5,3 4 1,-3 3 1,2 2 3,1 4-5,-1 3-1,-2 0-9,4 1-5,0 2-9,-2-1-3,0-1-5,2 1-3,-2-3-2,2-1-7,-3-2-2,5 0-2,-2-2-11,1-5-21,-1 0-20,2-1-25,0-4-29,3 0-32,-1-1-34,3-2-42,1-6-40,-2-3-92,3 1-110,3-4-148,-2-1-77</inkml:trace>
  <inkml:trace contextRef="#ctx0" brushRef="#br0" timeOffset="1195.19">2125 1661 1608,'-2'-12'11,"0"2"24,-1 3 20,-1-2 20,2 1 19,2 1 6,-3 0 12,2 0 1,-1-1-1,-2 3-9,1 1-9,2-2-14,1 6-7,-5-4-6,5 4-2,0 0-2,-6 17-2,2-3-1,0 1-5,1 2-5,1 2-2,0 3-2,2-2-4,-3 8-2,3-6-4,3 2-7,1 0-1,1-2 0,1 2 0,0-4-3,3-1-2,-2-4-4,5-1 2,-1-1-3,1-3 7,3-3-6,-2-1-5,1-4 2,1-4-1,0 0-1,2-4-3,-2-1 1,2-4-1,-2-4-3,-1-2 1,-1-1-3,-4-3-1,-1 0-1,-4-4 0,0 2 0,-7 1-6,2 1 3,-5 0 0,-2 0-1,-5 4 2,-2 2 0,-2 1-11,-4 2 3,2 3-8,-1 3-14,0 1-10,3 1-18,-3 1-17,2 3-25,2 0-23,2 0-27,1 3-28,3 1-29,1-2-32,0-2-91,7 1-134,2-1-116,0 0-79</inkml:trace>
  <inkml:trace contextRef="#ctx0" brushRef="#br0" timeOffset="1529.29">2566 1366 1515,'0'-7'1,"0"7"23,0-8 18,0 8 10,0-7 14,0 7 6,-2-7 6,2 7-6,0 0-6,2-6-9,-2 6 2,0 0 7,10 0 8,-10 0 6,13 6 3,-5 1 3,3 0 6,0 1-6,5 6 1,2 3-2,-2 0-6,5 7 4,3 0-3,-3 1-8,0 1-4,-2 3-9,-3 0 1,0 1-5,-6 3-5,-1-1-3,-4-3-6,-7 2-6,-4 1-11,0 2-26,-6 0-30,-3-3-47,0 0-57,-4 1-60,0-6-70,0-1-153,0-2-66,0-5-189,2-1-169</inkml:trace>
  <inkml:trace contextRef="#ctx0" brushRef="#br0" timeOffset="2505.88">1689 3323 1665,'0'0'-76,"0"0"29,0 0 18,0 0 5,0 0 22,-4-2 2,4 2 18,0 0 10,-4-5 6,4 5 3,0 0 3,0 0 4,-4-7 12,4 7 5,0 0 7,0-6 6,0 6 5,0 0 5,-1-6 0,1 6-1,0 0 1,-2-5-2,2 5 0,0 0-2,-2-6-3,2 6-2,0 0-6,0 0 0,0 0-6,-6-4-3,6 4-6,0 0-8,0 0-9,0 0-3,0 0 0,-7 15-3,3-6-4,-2 6 0,-2-2-2,-6 3-3,4 4-3,-3 2-1,-2 3-1,2-3-3,-3 4-8,-2-2-18,2 1-20,3-2-19,-2-2-23,2-2-22,1 2-28,0-2-31,0 1-23,4-5-39,-2-3-85,1 1-72,0-6-243,2-2-116</inkml:trace>
  <inkml:trace contextRef="#ctx0" brushRef="#br0" timeOffset="2765.89">1384 3459 1669,'-2'-9'-6,"0"1"25,2 0 13,0 1 22,-2 1 13,2 1 4,0 5-2,-2-10-9,2 10-5,2-4 5,-2 4 5,0 0 3,0 0 3,16 10 2,-7-5-1,-1 5-8,5 0 0,-2 0-9,0 5-5,4-4-2,-1 4-5,3-1-4,-3 2-2,4 0-10,-2 0-18,0-3-22,0 1-32,1 0-33,-4-3-43,2-1-42,-5-1-49,1-1-105,0 0-359,-3-3-170</inkml:trace>
  <inkml:trace contextRef="#ctx0" brushRef="#br0" timeOffset="3080.09">1911 3321 1952,'0'-11'17,"0"2"16,0 0 24,-2-1 19,2 3 20,-2-2 9,4 2 1,-4 1-3,2 1-8,0-1-9,0 6-13,-2-5-9,2 5 2,0 0 3,0 0-4,0 0-3,-2 21 0,0-11 3,2 4 6,-3 3-5,1 0-6,0 2-6,2 2-4,-2 2-4,0 2-1,2 1-8,-2-1 2,2-2-5,2 4-6,0-2 2,0 0-14,2-3-16,3 1-15,2-5-25,-3 1-27,4-6-38,0-2-45,6-1-60,0-4-58,4-4-105,1-4-124,5-3 56,1 0-125,2-7-66</inkml:trace>
  <inkml:trace contextRef="#ctx0" brushRef="#br0" timeOffset="3469.15">2477 3225 1533,'-5'-9'22,"1"0"19,2 2 22,-2 2 20,1-2 18,1 0 18,0 1 6,0 1 0,-1 1-9,3 4-12,-1-7-10,-1 3-13,2 4-7,0 0-3,0 0-3,0 0 11,0 0 3,2 16-3,-2-4 1,1 0-4,-1 0 0,0 4-5,0 3-4,0-2-4,0-1-3,0 6-7,-1-3-7,1 0 0,-2 1 0,0-1-8,2-2-3,-2-2-11,2-2 1,-3-2-5,3 1 10,0 0-9,-1-3 3,2 1-10,-1-1 0,3-2 3,1-1-2,-1-1 0,4 2 1,0-5-1,4-1-4,-3-1-2,5 3-7,-1-6-6,1 2-15,2-3-8,-1-1-20,2 3-21,-2-3-24,-1 0-32,2-1-26,0 0-41,-3 3-43,1-7-76,0 2-136,-4 3-37,1-3-161,-4 0-142</inkml:trace>
  <inkml:trace contextRef="#ctx0" brushRef="#br0" timeOffset="3699.04">2694 3352 1749,'-4'-5'32,"4"5"29,-6-4 24,6 4 22,-4-5 19,4 5 6,-4-3 0,4 3-15,0 0-10,-6-4-14,6 4-10,0 0-14,0 0-5,0 0-6,-1 18 5,2-11 2,-2 4-3,1 1-12,1 1-5,-1 1 1,-1 3-10,1-1-3,0 2-4,0 3-22,0-1-28,0-4-36,-2 0-40,0-1-51,2 0-47,0-4-54,2 1-119,-2 0-88,2-5-177,-2 0-130</inkml:trace>
  <inkml:trace contextRef="#ctx0" brushRef="#br0" timeOffset="4104.13">2979 3018 1675,'-5'-11'-9,"3"4"23,-2 1 21,2-1 20,-2 0 29,-1-1 17,0 1 14,4 0 6,-1 1-1,0 2-2,2 4-9,-6-9-7,5 7-12,1 2-10,-2-6-7,2 6-4,0 0 8,0 0 3,0 0 4,21 12 0,-10-7-3,0 5-4,3 0-5,3 3-1,0 2 1,5 2-7,0 1-2,3 1-7,-1 0-5,0 1-4,-1 4-3,1-2-1,-6 2-7,0 0 3,-2 0-12,-5 1 2,-5 1-6,-5-2 1,-1 3-8,-5-2-20,-3 1-28,-7 3-32,-5-1-57,-4 2-73,0-4-90,-1-1-181,-1-3-83,-2 1 64,-1-3-202,1-2-181</inkml:trace>
  <inkml:trace contextRef="#ctx0" brushRef="#br0" timeOffset="5697.32">1665 5346 1816,'0'0'-40,"-2"-5"23,2 5 19,0-5 23,0 5 24,-2-8 22,2 8 11,-2-8 14,2 8 5,0-5 4,0 5 4,-2-8 2,2 8 6,-2-4-6,2 4-5,0-5-7,0 5-4,0 0-13,0 0-13,0 0-5,0 0-5,-8 19-1,4-7 2,-1 8-11,0 1-4,-1 4-3,0 0-1,-4 5-5,3 2-4,-1-1 0,-3 1-5,2-2 0,3-1-13,-2-2-18,0-2-23,0-3-19,2-1-35,0 1-39,0-7-34,2-1-39,0 1-56,-3-6-104,0-1-121,1-1 29,2-3-109,0-2-57</inkml:trace>
  <inkml:trace contextRef="#ctx0" brushRef="#br0" timeOffset="5969.2">1390 5429 1584,'-2'-12'42,"-2"4"17,2 1 14,2 1 19,-2 2 13,0-1 0,2 5-10,-2-8-6,2 8-1,0 0 4,0 0 4,0 0-4,23 13 0,-13-5-5,3 6-6,1 1-3,3 2-7,1 2-5,3 2-7,-2 4-4,0 0-10,1-1-4,0 2-1,-3-2-11,2 0-20,-2 2-26,-2-6-31,0-1-30,-3 1-39,4-3-34,-2 1-31,1-5-51,-3-1-81,2-2-111,0-3-187,3-1-112</inkml:trace>
  <inkml:trace contextRef="#ctx0" brushRef="#br0" timeOffset="6241.25">2252 5305 1705,'3'-19'34,"-3"2"28,-3 2 24,3 2 19,-2 0 22,2 2 18,-2 2 10,-1 1-1,3 3-12,-2-1-12,2 1-18,0 5-12,0 0-3,0 0 4,-6 16-11,4-3-7,0 4 1,0 3-11,2 1-2,0 4-6,2 1-10,0 1-1,0 2-4,2 0-7,0-1-6,3-1 1,0-1-17,1-1-24,0 0-18,1-3-29,1-3-32,3-2-45,-2-3-41,0-3-47,6-3-29,-1-5-72,1-3-120,2-1-50,-2-3-151,5-6-133</inkml:trace>
  <inkml:trace contextRef="#ctx0" brushRef="#br0" timeOffset="6580.28">2655 5303 1775,'0'-10'21,"0"3"14,0-3 17,0 1 23,-2 1 15,2 1 7,0 0 1,0-1-9,0 0-8,2 2-9,0 0-7,0 2-5,4-3 2,-1 3-1,3 1-3,0 0 1,-3 2 0,-5 1-3,19 4 0,-11 1 3,-2 1-5,0 1 12,1 5-2,0 1 0,-5 1 4,0 3 3,-2 1-8,-2 0-1,2 2 8,-6 2-7,1 1-7,-4-1-2,3 2-11,-3-3-1,6-5-4,-5 2-5,2-1-6,2-2-1,2-2-3,-2-1-1,4-1 0,0-3 1,0 0-3,2-1-3,2-2-7,3-5-15,-7 0-22,17 0-13,-5-3-21,3-1-24,2-3-41,2-7-56,7 3-59,2-5-51,-1-4-121,1 1-84,-3-5 32,2 2-129,-1 0-95</inkml:trace>
  <inkml:trace contextRef="#ctx0" brushRef="#br0" timeOffset="6856.18">3038 5008 1802,'-9'-12'77,"1"4"21,2-1 16,0 4 14,-1-3 10,4 2-1,3 1-2,0 5-14,3-10-5,6 7 0,-1-1-11,4-1-2,6 5 4,1 0-8,1 5-5,8 0-3,0 1-9,3 5-4,-1 4-8,0 1-7,-2 5-6,-1 1-6,-1 2-2,-4 0-1,-3 5-6,-3 1-5,-6 3-3,-4 1-8,-6-1-20,-4 7-32,-2-1-36,-7 5-39,-6 1-58,-8 11-80,0-14-63,2-4-163,-2-2-55,-5 0 46,2-2-164,-3 1-136</inkml:trace>
  <inkml:trace contextRef="#ctx0" brushRef="#br0" timeOffset="7283.34">2324 6549 1770,'-6'-13'44,"0"1"17,-1 1 10,1 3 17,-1 3 18,3-1 19,-2 2 4,1-2-9,1 3-7,4 3-16,-10-2-4,10 2-2,-13 11 1,6-1-14,-1 3-6,-2 3 0,-3 4-12,2 5 0,-4 1-8,3 5-5,-3 3-4,0 0 7,-4 5-34,2 0-28,2-8-35,-4 2-42,2-5-55,5 0-55,-5-3-53,4-4-122,3-3-96,-1-7-198,2-4-163</inkml:trace>
  <inkml:trace contextRef="#ctx0" brushRef="#br0" timeOffset="7527.45">1983 6600 1973,'-2'-10'72,"2"3"16,0-1 12,0 3 11,0-1 6,0 6-7,2-9-1,2 7 8,-4 2-3,18 2 7,-6 2-19,-1 1 2,8 3-9,2 3-6,-2 3-11,3-1-8,5 6-11,-2 0 3,0 3-14,3-2-1,-3 1-1,-1 2-10,1-3-28,-1 4-19,-2-3-29,-2-3-38,-4 2-49,-1-5-52,3 0-53,-6-5-96,3 0-163,-2-2 22,-3-8-185,3 2-149</inkml:trace>
  <inkml:trace contextRef="#ctx0" brushRef="#br0" timeOffset="7803.17">2761 6324 2008,'-3'-12'83,"-4"4"18,4-1 15,1 2 12,-3 3 22,4-2 4,-2 3-22,3 3-7,-2-6-14,2 6-11,0 0-2,0 0-7,-5 21 0,5-9-11,0 3-5,0 2-5,2 4-5,1 0-4,-3 3-6,2 4-2,1 0-7,1 0-4,-2 1-3,0 0-1,0 1-4,2 1-17,-2-3-30,2-1-29,1-1-24,-1-1-36,0-6-36,2-2-38,1 0-46,2-5-56,-1-2-106,0-8-112,4 1 28,0-6-137,4 1-104</inkml:trace>
  <inkml:trace contextRef="#ctx0" brushRef="#br0" timeOffset="8195.18">3193 6341 1871,'-2'-7'90,"-3"-3"8,3 3 18,0-1 13,-3 1 12,1 0 4,2 0-7,0 1-8,0 2-15,-2 1-10,4 3-13,0 0-8,0 0-14,-9 12 8,5-4-8,2 4-3,-2 3 0,2 2-5,2 4-5,-2 1-5,0 4 3,-1 1-7,1-1-1,2 3-7,2-1-4,1-1-2,-1 0-6,2 0 1,0-2-3,2-1-2,1-1-1,-1-4 0,4-4-2,2-2-1,0-4 0,2-2-1,2-3 0,0-4 0,3-2-3,-1-4 1,-2 0-6,4-3 1,-4-3-1,1-3-5,-4 2 4,-2-4-4,-3 1 2,-4 1-6,-2 4 1,-2-1-2,-4 3-1,-2 1-4,-7 4-3,-4 0-16,-2 3-23,-2 2-16,0 1-20,-6 2-31,3 1-39,-2 0-48,6 3-57,-2-4-56,5 1-124,3-1-61,3-2 36,2 0-135,1-2-97</inkml:trace>
  <inkml:trace contextRef="#ctx0" brushRef="#br0" timeOffset="8509.87">3555 6151 1699,'-3'-6'53,"-1"3"10,4 3 16,-2-9 11,2 9 16,-2-8 16,2 8 4,-2-4-9,2 4-7,0 0-6,6-5-1,-6 5 0,13 0 7,-13 0 0,21 7 3,-9-2-4,5 3-9,1 3 6,-2 2-5,3 1-4,1 3-1,1 4-3,-1 1-3,0 4-9,-3 1-3,0 1-6,-7 2-8,-3 4-3,-7-2-5,-3 7-7,-5-1-7,-8 8-34,-12 12-54,-6 3-55,-7-11-68,0 0-91,5-14-80,2-5-179,-5-2-30,3-7 77,0 2-227,5-6-193</inkml:trace>
  <inkml:trace contextRef="#ctx0" brushRef="#br0" timeOffset="9696.68">2603 7875 1896,'0'0'-12,"0"-5"25,0 5 24,0 0 18,-3-6 21,3 6 10,0 0 0,0 0-4,0 0-7,0-6-11,0 6-10,0 0-6,0 0 10,-1 19 3,-3-4-2,2 1-1,-2 8-1,-2 4-2,-1-2-5,1 6-4,-5 0-2,5 3-4,-5-3-2,1 0-5,2 1-3,-4-4-13,4-3-22,0-1-28,1-2-38,1-7-39,2 3-34,0-4-32,-3-6-50,3-2-86,-1-1-74,1-5-207,4-1-93</inkml:trace>
  <inkml:trace contextRef="#ctx0" brushRef="#br0" timeOffset="9927.14">2440 8023 1620,'0'-13'12,"-1"2"31,-1 1 32,2 3 21,-2 2 16,2 0 8,0 5-7,2-10-12,-2 10-12,2-2-4,-2 2 7,0 0 0,0 0 4,16 10 1,-9-2-5,3 3-3,1 0-2,2 4-10,-1 2-5,1 1-7,2 1-4,2 2-6,0 2-4,0 0-20,-5 0-24,4-4-30,-4 2-36,0-2-41,2-2-52,-4 0-50,1-4-58,-1 1-111,-3-3-98,6-3-175,-1 0-142</inkml:trace>
  <inkml:trace contextRef="#ctx0" brushRef="#br0" timeOffset="10206.88">3007 7928 1748,'-8'-17'36,"1"2"36,2 1 31,-1 3 25,-1 1 21,-1 2 16,4-1 2,-1 4-1,0-1-23,2 2-14,-2 0-17,5 4 3,-10 8-5,6-2 0,0 5-8,2 3-6,-2 1-1,2 5-5,2 0-6,-4 4-4,4 3-8,0 2-6,4 1-6,-2 1-7,2-3-6,2 3-2,0-2-4,-1-3-8,6 1-19,3 0-30,-3-5-32,3 0-33,2-4-31,-2-2-46,3-2-53,2-3-51,-3-4-53,1-3-57,5-4-140,-3 0 43,0-4-169,0 1-135</inkml:trace>
  <inkml:trace contextRef="#ctx0" brushRef="#br0" timeOffset="10461.59">3399 7904 1682,'-2'-14'19,"0"5"34,0 1 28,0 0 23,2 3 20,-2-2 6,2 7-6,0-7-5,0 7-17,0-6 2,0 6 2,0 0-3,0 0 0,14 13-2,-10-5-2,2 4-6,0 1-9,-2 3-4,2-2-8,-1 6-7,-1-3-4,0 4-9,1-2-5,-1 0-5,-2 1-33,2 0-27,0-3-39,-1 0-49,-1-1-58,0-1-59,0-4-62,0 0-145,2-4-52,-2 0-196,0-4-174</inkml:trace>
  <inkml:trace contextRef="#ctx0" brushRef="#br0" timeOffset="10744.06">3625 7690 1898,'-7'-8'40,"0"0"27,3 3 20,0 0 17,2 1 10,0 1 8,2 3 4,5-7 9,6 7 7,1 0-6,4 2-2,3 3-3,1-1-9,5 2-2,2 6-7,1-1-6,3 5-16,-5 3-1,2 0-11,-3 1-1,-1 4-6,-6 2-8,-1 0-4,-4 2-3,-6 0-6,-7 3-5,-6 3-5,-1 2-19,-10 6-48,0-3-43,-7 0-67,-3-3-82,2 0-85,-7-6-147,3 1-105,-4-2 42,1-5-228,1 4-233</inkml:trace>
  <inkml:trace contextRef="#ctx0" brushRef="#br0" timeOffset="11302.16">2894 9162 2085,'-2'-10'14,"0"-2"26,0 0 20,0 3 23,-1 0 23,-1-2 7,2 2 5,0 1-9,0 1-11,-3 1-12,5 6-6,-4-1-8,4 1-7,-8 14-5,3-2-6,-1 4-3,0 6 1,-1 6-11,-2 1-4,3 8 2,-4-2-12,2 2 0,-3 4-8,2-4-29,-3 0-30,1-3-44,-1-2-52,0 0-54,1-7-59,4-4-131,-3 0-114,0-6-171,4-1-159</inkml:trace>
  <inkml:trace contextRef="#ctx0" brushRef="#br0" timeOffset="11577.22">2697 9126 1735,'0'-15'19,"-3"3"33,0 2 17,2 3 22,1 0 9,0 1 0,0 6-7,-2-5-1,2 5 8,6-4 4,-6 4-2,0 0 4,20 11 2,-13 0-2,2-3-3,2 6-9,4 1-2,0 4-12,0 0 2,2 4-7,1 3-8,4-2-6,-3 0-17,2 3 6,-2-1-1,3-1-16,-5 0-23,1 0-26,2 0-28,-8-6-43,4 2-55,-2-4-32,0 2-66,0-4-109,-1-2-149,5-1 32,0-4-147,-2-1-111</inkml:trace>
  <inkml:trace contextRef="#ctx0" brushRef="#br0" timeOffset="11902.31">3718 8920 1688,'-3'-17'40,"3"3"27,0 0 24,-1 4 28,-4 2 23,5 1 7,-2 1-3,2 2-10,-2-1-9,2 5-14,-3-7-8,3 7-3,0 0 8,0 0 4,0 0 4,-8 22-3,6-10 0,0 3-2,0 4-2,-1 4-7,2 2-5,-1 4-8,2 1-7,0 3-7,0-1-8,2 6-5,-1-2-6,4 0-3,-1 1-7,0-2-5,3 0-3,2-3-14,-3-5-22,2-3-27,3 0-29,1-3-31,4-5-32,-4-2-39,2-2-55,4-5-57,-1-4-61,-3-3-118,2-1-90,0-1 43,0-3-182,-1-4-170</inkml:trace>
  <inkml:trace contextRef="#ctx0" brushRef="#br0" timeOffset="12820.23">4098 9056 1852,'5'-7'9,"-5"1"26,2 2 30,-2 4 23,0 0 23,-4-10 15,4 10 1,-3-3-7,3 3-13,0 0-7,-8-2-7,8 2-10,-8 7-7,4 1-6,0 0 0,-4-1-7,7 4-7,-4 1-5,3 0 0,2-2-3,-2 5-9,4-4 3,2 2-3,4-2-2,-2 2-2,2-1-1,4-2-4,2-1-4,-2 4 3,3-4-6,-3-1-2,4 1 1,-2 0-10,-1 0-8,0 2 13,-2-1-6,0-3-2,-1 5 4,0-2-5,-1 0 3,-5-1 2,-2 3-2,-2-2-18,-2 0-16,-2 0-28,-3-1-39,-2-1-52,-1 1-49,-1-2-66,-3-2-123,-2-2-137,4-3 50,0 0-133,-4-3-98</inkml:trace>
  <inkml:trace contextRef="#ctx0" brushRef="#br0" timeOffset="12976.25">4048 9024 1730,'2'-12'30,"2"3"6,2-1 12,0 0 14,4 0 5,-2-2-5,4 2-8,2 1 13,0 2-19,3-3-36,0 4-46,2 0-50,0 0-74,-2-1-138,-3 3-263,2-2-62</inkml:trace>
  <inkml:trace contextRef="#ctx0" brushRef="#br0" timeOffset="13273.74">4270 8696 1749,'-6'-1'103,"6"1"4,-8-2 0,8 2 8,-7-3 0,7 3 10,0 0 2,0 0-3,0 0-3,28 10 4,-9-3-10,0 1 0,3 5-5,6 3-1,-2 1-5,2 4-7,-3 1-4,5 7-4,-3 3 4,0 1-1,-3 1-8,-5 2-3,-7-1-6,-1 1-4,-4 2-9,-7 0-4,0 2-16,-9-2-39,-2 6-46,-3 2-35,-6-5-61,0-2-87,-4-8-100,-1 3-194,1-7-40,-1-5 75,0-1-207,-2-4-186</inkml:trace>
  <inkml:trace contextRef="#ctx0" brushRef="#br0" timeOffset="13884.17">2920 11018 1933,'0'-5'33,"0"5"16,-2-8 7,-2 4 6,4 4 15,-6-4 7,6 4 4,0 0-4,-14 8 3,8-4-4,-3 5 0,0 3-3,-1-1-2,1 4-11,-1 2-8,-2 3-1,0 1-8,0 0-3,2 7 0,-6-1-18,4-3-34,-4 2-40,0 2-53,1-3-55,1-3-60,-2-2-104,4-4-127,-1-3-223,3-2-161</inkml:trace>
  <inkml:trace contextRef="#ctx0" brushRef="#br0" timeOffset="14109.66">2572 11030 1900,'0'-16'51,"-2"7"38,0 0 27,0 2 17,0 0 6,2 1-4,0 6-12,0-5-10,0 5 6,0 0 1,0 0-9,0 0-1,23 15-8,-13-5-16,1 0-5,4 5 0,-3-1-13,6 3-1,-2 3-9,-1-2-13,1 2-31,5 3-28,-2-1-32,-5-1-33,1-1-36,0 1-56,0 0-60,-3-6-67,0 1-144,2-4-39,-4 0-194,3-4-170</inkml:trace>
  <inkml:trace contextRef="#ctx0" brushRef="#br0" timeOffset="14409.48">3518 10812 2019,'0'-9'76,"-2"-1"27,0 5 27,0-3 23,0 4 29,2-1 6,0 5-10,-2-7-14,2 7-11,0 0-17,0 0-13,0 0 4,0 0-2,0 0-7,-10 18-7,8-8-3,-3 5-2,2 0-6,1 0-6,0 4-10,0 2-8,2-1-5,0 0-8,0-1-7,4 5-3,-2-6-14,6 5-4,-2 0-6,2 0-21,0-3-20,3-4-28,2 1-27,2-2-20,-1-1-36,2-4-42,0-3-60,3-3-70,0-1-80,0-5-159,5 1-10,1-5 62,0 1-219,1-5-193</inkml:trace>
  <inkml:trace contextRef="#ctx0" brushRef="#br0" timeOffset="15134.21">4090 10776 1798,'0'0'-70,"-4"-3"29,4 3 16,-6-4 14,6 4 19,-4-5 13,4 5 10,-4-3 6,4 3 7,-7-4 7,7 4 2,-3-4 6,3 4-2,0 0 1,-4-6 7,4 6 1,-4-5 0,4 5-3,-2-6 5,2 6-1,-2-6 1,2 6-5,0 0-3,-2-5-2,2 5-4,0 0-4,-2-7-4,2 7-3,0 0-1,0 0 1,-2-4-2,2 4-4,0 0 1,0 0-3,0 0 0,0-6 2,0 6-7,0 0-1,0 0-2,2-7-5,-2 7-1,4-7-6,0 3 4,2 0-6,0 1-1,2-1 0,2 0 1,-2 1 1,7-1 1,-2 2-1,0 0 0,-1 0-4,1 2 5,0 2-3,-3 0 3,1 1-1,0 3-1,-5 2 6,0-1-5,-2 4-1,-4-1 4,0 4-8,-4-1 5,0 0-2,-2 3-3,-3-3 1,-1 3 1,3-4-1,-1-1-3,0 0-1,-1 1 2,0-3 3,3-4-5,0 3 3,-1-3 0,1 1-2,2-1 0,0-3-7,-1 3 3,5-5 0,-4 3-1,4-3 0,0 0-4,0 0 0,11 7 6,-11-7-4,12 2 6,-5 1-3,3-1 6,-2 2 0,4-1-3,-4 3 6,2 0 3,1-1 0,0 3 4,-1-1 7,-4 2 0,2 0 10,-3-1 2,0 1-3,1-1 9,-6 2 3,0-1 5,-3-1-2,0 1-6,0-1-4,-4 1-2,-1-1-8,-4-1 0,1 0-6,-2 0-20,1-2-27,-3 0-32,4-2-36,-3-1-40,1-2-45,-2 0-59,2-4-53,-3 1-113,2-4-132,4-3 33,-4 0-183,7-6-177</inkml:trace>
  <inkml:trace contextRef="#ctx0" brushRef="#br0" timeOffset="15409.27">4359 10597 1929,'6'-1'109,"-6"1"13,6-4-9,-6 4 8,10-2 5,-10 2 14,8-3 26,-8 3 3,12 7 3,-1-4-3,4 5-2,0-1-10,3 5-4,6-1-6,-3 2-5,7 7-5,0-3-12,3 4-9,1 3-12,0 2-5,0 0-10,-9-3-7,0 4-9,-4-3-3,-7 2-8,-2 0-4,-8 1-5,-4-1-11,-12 5-26,-6 5-48,-12-3-60,-13 16-64,-8-6-92,-3-4-107,-7-3-166,0-6-97,-5-2 60,1-4-343,-3-2-382</inkml:trace>
  <inkml:trace contextRef="#ctx0" brushRef="#br0" timeOffset="15950.44">3571 12545 2473,'-14'-7'-29,"9"4"30,1-2 25,-2 0 27,0 1 22,-1-1 17,1-1 18,-1 0 3,3 3-4,-2 1 4,0-3-7,6 5-19,-14-2-5,14 2-4,-18 12-7,5-2-7,-4 5-7,4 3 0,-5 4-1,-4 5-1,3 2-11,0-1-2,-5 8-7,-1 1 2,2-2-28,0 1-30,0-1-26,-1-1-45,-2-4-55,8-3-66,-1-2-71,-1-7-147,6-4-95,1-2 62,2-7-145,5 1-109</inkml:trace>
  <inkml:trace contextRef="#ctx0" brushRef="#br0" timeOffset="16192.79">3110 12596 1719,'0'-12'73,"0"3"29,0 1 11,-2 1 12,2 1 1,0-1 4,0 7 9,8-2 3,0 2 1,-8 0-3,24 10-11,-7-1-9,2 3-7,2 3-7,3 4-9,0 1-8,0 3-1,1-3-16,1 4-10,-1 0-6,-1-1 1,2 2-9,-4-2-16,4 0-37,-5-3-26,-2 0-38,-4-3-49,-1-2-58,2 1-64,-6-7-96,3-1-168,-3-3 13,3 1 59,-1-4-119,3-4-53</inkml:trace>
  <inkml:trace contextRef="#ctx0" brushRef="#br0" timeOffset="16456.9">3991 12418 1548,'-2'-13'95,"-1"2"32,0 0 20,-1 1 25,-2 3 22,4 0 17,-3 2-5,0 1-15,0 2-15,5 2-7,0 0 1,-14 7-8,8 1-7,-1 5-7,1 3-20,2-1-11,0 4-9,3 1-10,1 2-11,0 4-10,0 3-4,1-2-8,5 3-7,-1-1-3,3-1-4,0 3-15,-1-4-22,3-3-28,0 1-25,4-4-30,-1-2-29,5-3-46,-6-7-66,8-2-61,-1-5-81,2 1-185,0-6-24,7-2 67,-2-7-203,5-2-191</inkml:trace>
  <inkml:trace contextRef="#ctx0" brushRef="#br0" timeOffset="16816.87">4429 12383 1983,'-10'-8'55,"-3"1"25,4 2 12,1-1 25,0 3 18,2 0 7,-2 0 0,4-1-14,4 4-5,-8-4-17,8 4-12,0 0-9,0 0-2,14-7-16,0 5-1,-2 0-11,5 0-5,5 0 0,-4-1-10,2 3-1,0-4-9,-2 1 4,-1 1-8,-3 2-1,-3-1 2,2-1 6,-3 2 11,1-2 6,-3 2-2,-8 0 3,14 2-11,-9 0 1,0 1 0,-5-3-2,1 10-4,-1-2 0,3 1-10,-6 0 0,3 3 2,0 3-3,-1 1 2,-1 2-5,-1 0 3,1 3-3,2 0-2,-3-1-3,3 2 1,0 0-4,0 0-13,0-4-34,0 2-27,3-1-38,-1-2-36,-2-4-44,3-2-55,-1 4-47,-1-8-65,4-2-159,-3-1-14,4-4 71,-6 0-147,14-7-94</inkml:trace>
  <inkml:trace contextRef="#ctx0" brushRef="#br0" timeOffset="17117.13">4800 12100 1848,'-7'-9'117,"1"1"23,2 1 9,2 2 24,0 0 25,2 5-11,-4-6-12,4 6-11,0 0-3,12-4-8,-1 6 0,0 0-1,7 2-3,1 0 3,4 4-1,3 1-5,-1 0-7,5 5-8,2 1-6,-5 1-4,3 3 0,-3 1-24,-3 0-2,-1 4-8,-6 1-2,-2 4-7,-7 0 6,-4 3-4,-8 6-6,-4-1-10,-7 9-5,-5-3-28,-11 16-47,-4-10-72,-4-2-80,5-10-86,2-6-113,-4-7-104,7-3-210,-3-3 72,-1-5 80,3-4-375,2-2-384</inkml:trace>
  <inkml:trace contextRef="#ctx0" brushRef="#br0" timeOffset="19880.08">3393 1724 637,'-12'0'73,"12"0"-14,0 0-15,-10 2-7,10-2 5,0 0 3,-9-2 4,9 2 1,0 0 3,0 0-5,-11-2 5,11 2-5,0 0-1,-8-3 2,8 3 2,0 0-8,0 0 0,-10-2-8,10 2 3,0 0 1,-5-3-8,5 3 2,0 0-3,0 0 2,0 0-2,0 0 3,-10 0 2,10 0-1,0 0-5,0 0 3,0 0-7,0 0 1,0 0-3,0 0-5,0 0 1,0 0-2,0 0-4,0 0-3,0 0 1,-15 0-1,15 0 3,0 0-1,0 0-4,0 0 1,0 0 0,0 0 1,0 0 3,0 0 8,0 0 6,0 0 3,29 5 1,-17-5 4,7 0 1,5 0 1,8-2-1,6-3 7,9 2 6,13-4 2,26-4-1,3-2 1,10-1 0,7-1 0,4 2-7,1-2-2,0 2-4,-2-1-3,-8 1-6,-9 3-2,-6 1-2,-22 3-3,-15 1-2,-9-1-2,-8 1-2,-2 4-3,-3-3 3,-4 2-2,-2 0 1,-2 1-2,-2-3-2,-4 4 1,0-3-3,-1 3-5,-2 0-9,2 0-16,-4 0-19,-8 0-23,17-3-28,-11 6-14,-6-3-31,13 0-23,-9 4-38,-4-4-76,9 3-167,-9-3-118,0 0-60</inkml:trace>
  <inkml:trace contextRef="#ctx0" brushRef="#br0" timeOffset="20825.04">3851 3259 1514,'0'0'-21,"-9"1"3,9-1 9,-8 0 1,8 0 10,-9 6 9,9-6 15,-6 1 3,6-1 4,-6 1-8,6-1 2,0 0 2,0 0 11,-8 3 1,8-3 5,0 0 7,0 0 4,0 0 0,-7 2 2,7-2-1,0 0-3,0 0-3,0 0-3,0 0-4,0 0 3,0 0-6,0 0 0,0 0 2,-5 2-5,5-2-5,0 0 2,0 0-5,0 0 7,0 0 2,0 0 10,0 0 1,16 7 3,-8-5 1,3 0 0,1 0 1,6-1-2,4 2-1,8-3-3,9-3 3,7 2 3,17-3-5,30-2 4,5 1 2,10-5-6,1 0 0,-4 1-4,1-1-6,-8 3-7,-5-3 0,-24 5 7,-9-2-17,-11 4 3,-5-1-5,-4-2-2,-6 2 6,-8 3 9,4-3 7,-9 2 2,2 2 7,-5-2 9,-1 0-5,-1 0 3,-4 2-2,0-2-1,0 2-9,-2-2 0,0 1-8,-1 1-5,-9 0-1,15-2-7,-9 2-5,-6 0 5,13 0-9,-13 0-3,7-2-3,-7 2-19,7-2-21,-7 2-23,0 0-22,0 0-33,0 0-48,0 0-61,-8-8-69,0 4-141,-3-1-147,-2-5 74,-4-2-228,-1 1-219</inkml:trace>
  <inkml:trace contextRef="#ctx0" brushRef="#br0" timeOffset="23451.55">5266 1085 1887,'0'0'-80,"0"0"24,0 0 10,-9-9 18,9 9 12,-5-2 18,5 2 22,0 0 13,-4-3 7,4 3-3,0 0 4,0 0-2,0 0 2,-2-7 0,2 7 4,0 0 3,0 0-1,0 0 6,0 0-1,0 0 1,0 0-1,0 0-3,2-8-3,-2 8-5,0 0-4,0 0-6,0 0-4,0 0-3,0 0-3,0 0-3,0 0-2,0 0-3,0 0 2,0 0-5,0 0-2,0 0 2,0 0 0,12 13 2,-12-13 1,4 7-2,0-1 3,-2-3 2,2 5 1,0-2-3,0 1 2,1 4 1,-1-2 0,2 2 6,-2 4-2,3 0 2,-4 5 0,7 1 1,-2 6 3,-2 2-2,6 5 6,-4 3 0,0 7-2,5 4-1,-3 2-1,1-1 2,0 2-2,-1 2-2,3-1 0,2 0-4,0 14-1,1-11 0,-2-5-6,0-1 4,-2 2-3,2-5 0,0 4 0,-4 0-2,4-3 5,-4 1-13,1 1 5,-5-1 8,0 1-14,0-1 4,1-7 10,-2 2-13,-1-1 1,-2-1 3,2 1-6,-2-2-2,2 5 4,0-6 2,-2 3-3,2-2 2,1-2-3,0 0-1,-1-1-2,2-1 3,-2 2-1,2-4-2,-1 0-1,-1 0-3,2 1 10,-2-4-10,3 3 4,-5-5 8,3 1-9,-1-3-1,-2 1 1,0-2 2,0 0-2,0-2 5,0-3-9,0 0-4,2-2 7,-4-1-4,2-3-2,-1-2 10,2 1-6,-1-6 3,-2 4 11,3-4 3,-3 1 12,2-1-2,-2 1 8,3-2 2,-3-2-3,2 0-6,-2 2-3,0-7-2,2 8-1,-2-5-3,0 3 2,0-6-7,0 5 2,0-5-3,2 6 3,-2-6-2,0 0-4,2 6 1,-2-6-5,0 0-2,0 0-4,0 0-17,0 0-12,0 0-28,0 0-22,6-14-24,-6 14-42,-2-15-48,0 8-58,-2-7-71,0-1-151,-3-2-42,-2-5 65,1 0-142,0-5-91</inkml:trace>
  <inkml:trace contextRef="#ctx0" brushRef="#br0" timeOffset="25016.16">5058 1173 1469,'0'0'-74,"0"0"15,0 0 15,0 0 14,8-9 9,-8 9 4,2-6 5,-2 6 3,3-4 4,-3 4-1,4-6 4,-4 6 5,2-5 6,0 1 5,-2 4-3,0 0 4,3-8 4,-3 8 1,2-4 9,0 1 8,-2 3 5,0 0-2,4-5 8,-4 5 3,2-7-2,-2 7 7,0 0-3,2-6 5,-2 6-4,2-5 1,-2 5 0,2-6 4,-2 6-2,2-4-3,-2 4-1,5-6-3,-5 6-6,4-5 0,-4 5-5,6-4-5,-2 2 4,0-1-5,6 1 1,-4-3-1,2 4 3,2-3-1,4 1 0,-2 1 1,6-3 1,0 1 0,4-1 3,5 1 1,4-2-2,9 1-1,16-5 4,21-2 1,9 2-3,7-6 0,7 1-6,12 0 1,4-1-1,5-1-6,4 0 0,2 0-1,0-3-2,2 0-1,2 1-6,3 0 1,-1 0-6,-3-1 2,-3 3 0,-10 1-4,-8 1 2,-9-2-6,-3 3 1,-8-1-3,-7 3 2,-18 0-1,-11 5 2,0-3-1,-13 3-2,-2-1-1,-1 3 1,-8-3 3,-1 2 2,-3 1-5,-6-2 3,1 5-2,-4-5-3,-2 3 1,0 0 2,-1 2-2,-1-1-1,-4 1-6,0 0 5,4 2-4,-6-2 1,0 0-1,3 1 1,-9 1-2,10-3-1,-10 3-2,9 0 2,-9 0 1,0 0-1,11 4 0,-11-4 0,4 6 2,-2-1 0,0 4-2,0 1 4,0 2 2,0 3-4,0 4 2,0 5-2,2 5 4,-2 5-4,6 2 3,-4 5 0,2 13-1,4 20 14,3 7 4,2 3-2,2 6-1,4 4-3,0 3 1,1-3-2,0 2-1,2-3 1,-1 1-7,3-2 4,-5 0 0,0 2 1,-2-5 1,1-3 0,-4 0-2,-1-5 1,-2-2 7,0-3-4,-7-15 1,0-6-3,0-1 0,-2-1-2,0-3-1,-2-9 3,2 0-3,-2-4 7,0-4-8,-2-3 2,2-1-2,-2-3-3,2-4-1,-2-1 8,2-3-8,-2 0 1,2-3 0,-2-2-1,2 1 2,-2-4 0,0 1 2,0-4 0,0 3-2,0 0-4,0-5 15,0 3 5,-2-2-4,2-6 1,-2 7-5,0-3-2,2-4 4,-6 4-7,0-3-2,6-1 2,-14 2-2,4-2-4,-3 0 3,-2 0 2,-4 0-1,-5 0-2,-3-2-1,-7 2 4,-2 0-6,-8 0 2,-3 0 0,-1 0-4,-10 2-1,-5 1 3,-26 0-1,-2 1-2,-5 0 2,-3 1 2,-3 2 0,1 1 1,-2-1 1,0 4-7,1-2 5,3 2-5,2 4 1,0-2 2,5-2-1,-1 2 6,6 0-6,0 0 2,5 1-1,2 0 0,13-3 4,10 0-2,5 0-5,-1-2 12,-1 0-14,6 1 6,5-3 1,5 1-4,3-3 2,3 0 3,4-1-1,5 1 1,3-2 0,0 0 2,2 1 0,2-3 1,3 1 2,0 0-5,2 0-4,1 0 2,0 0 4,2 0-11,-2-2 5,2 1 3,-2 2 0,1-2 1,-2-1-1,-1 2 1,1 0-5,-1 2-1,-2-2-2,2-1-1,2 1-5,-1 0 1,0 1-2,1-1-3,2-1-5,1 1-6,7-2-12,-10 2-13,10-2-27,0 0-41,-10-7-43,12 0-42,1 0-60,6-4-149,-3-3-87,1 0 75,3-8-111,2-4-41</inkml:trace>
  <inkml:trace contextRef="#ctx0" brushRef="#br0" timeOffset="25580.84">6135 1878 1491,'0'0'19,"0"0"9,-12 0 7,12 0 13,-6-2 22,6 2 13,0 0 7,-6-4 3,4 1-4,2 3 4,-4-6-4,4 6-2,-2-10-5,2 5-11,2-1-2,0-1-6,0 2-5,0 1-4,1-3-3,4 1-9,-1 1-2,2-1-7,0 2-2,0 2-3,2 0-4,1 6-2,1-2-1,4 4-4,-4 3 2,3 2-6,2 3 1,-2 1-1,-3 4-3,1 1 0,-2-1-1,-3 3 2,-4 2 1,0 0 1,-4-2-5,-2 4 4,-6 3-3,0-5 0,-5 4 3,-4 1-3,2-3-3,-3 1 3,-2-4-2,3-1 0,0-5-1,5 0 0,-3-2-1,4-2 6,2-4-4,1 1 7,1-2 6,2-1 1,-1 1 4,-3-3-1,8-1 2,-3 0-7,2 0-2,2-4 0,0 0-4,0 0 1,0 0-4,26-2-3,-15 0-1,5-2 4,3 0-3,6 1 0,1-3-4,2 2-19,1-1-23,1-1-29,2-1-43,-1 4-39,1-2-55,-2-5-78,-3 4-156,3-5-24,-4 0-134,-1-4-96</inkml:trace>
  <inkml:trace contextRef="#ctx0" brushRef="#br0" timeOffset="25928.06">6800 1881 1728,'-2'-7'29,"2"0"16,0 1 18,-2-2 17,0 3 17,2-3 5,0 3-2,-2-2-1,2 7-10,0-7-6,0 7-10,-2-8-10,2 8-7,0 0-6,0 0-6,0 0-6,0 0-1,8 20-4,-6-10-1,4 4-4,0 1-3,-2 2-3,0-1 2,2 3-3,-2-2-2,3 1-23,-3 0-30,0-1-30,-2 1-49,3-1-34,-1-4-55,-4 0-104,1-4-161,-1 2-126,0-6-93</inkml:trace>
  <inkml:trace contextRef="#ctx0" brushRef="#br0" timeOffset="26219.44">6794 1846 1656,'-2'-11'9,"0"2"17,2 0 7,-3 1 14,3-1 4,3 0 1,-1 0 0,4 2-1,-1-3 0,6 3-1,-3 1 0,5 0 1,-1 3-4,4 1-2,-2 2-3,4 2-2,0 3-3,1 1-6,3 3 1,-4 3 1,2 2-5,-2 1-1,0 0-1,-6 1 1,3 1 1,-7 1 1,-1-3 6,-5 3 0,-2-1-1,-5 0-3,-4 5-1,-1-4-2,-4 1-7,-5 4-24,-2-2-31,-5-1-37,3-3-31,2 0-63,-6-2-107,-3-3-178,4 0-152,-1-2-100</inkml:trace>
  <inkml:trace contextRef="#ctx0" brushRef="#br0" timeOffset="27861.95">7434 1601 1550,'5'0'-40,"-1"-5"34,-2 2 14,-2 3 17,6-7 16,-2 5 22,-4 2 6,4-5 6,-4 5 6,6-4-1,-6 4 2,5-2-2,-5 2-1,0 0 2,0 0-3,5-6-4,-5 6-5,0 0-4,0 0-9,0 0-3,0 0-9,0 0-6,-22 10-2,12-4-3,-5 2-4,0-1-2,0 3-5,-1-1-1,0 2 0,2-1-4,-1-1 2,2 3-8,0-4 0,3-1-5,2-1-4,-2 2-3,2-3 3,4-1-3,-2 1 0,2-1 1,2-1 0,2-3 0,-5 8 1,5-8 2,-4 2 0,4-2-3,0 7 0,0-7-3,0 0 2,0 8-1,0-8-1,0 7 0,2-3 1,-2 3 3,2 1-5,3-1 1,-3 6 1,2-1 3,2 2-1,-2 1 1,0 2-2,2 0 0,2 0 2,-4 2-2,2-1 1,-2 0 2,2-1 0,-1 1-1,-1-1-1,2-2 5,-2-2-7,1 1-13,-3-3-26,0-1-33,2-1-35,-1 0-41,1-6-54,0 1-115,-4-4-123,3 1-115,-3-1-60</inkml:trace>
  <inkml:trace contextRef="#ctx0" brushRef="#br0" timeOffset="28066.2">7281 1914 1528,'0'0'7,"-6"-4"23,6 4 16,0 0 4,-2-5 0,2 5 0,0 0-7,8-9-3,-1 2-5,2 2-3,3-1-7,3-3-26,0 1-32,0 0-41,5-2-37,-2 0-94,-1 0-310,2-2-18</inkml:trace>
  <inkml:trace contextRef="#ctx0" brushRef="#br0" timeOffset="28259.1">7635 1705 1426,'0'0'46,"-2"-10"15,2 10 13,0-6 10,0 6-3,4-7-3,-2 1-9,5-1-8,2-1-5,1 3-10,2-4 0,4 1-7,0 1-27,-1 0-27,1-1-37,0 1-45,-2 0-35,0 2-65,-2-2-377,1 0-74</inkml:trace>
  <inkml:trace contextRef="#ctx0" brushRef="#br0" timeOffset="28468.62">7773 1596 1621,'0'0'60,"0"0"24,-7 2 8,7-2 7,0 0-8,-2 5-7,2-5 1,2 10 6,0 0 1,3-1-2,0 5-4,-2 3-8,4 0-5,-1 5-7,0 0-9,1-1-6,-3 4-39,0-3-54,-2 1-65,2 2-75,-1-6-144,-3 0-138,2 1-145,-2 2-109</inkml:trace>
  <inkml:trace contextRef="#ctx0" brushRef="#br0" timeOffset="32191.97">5094 1301 1531,'0'0'-65,"0"0"26,0 0 10,0 0 12,0 0 18,0 0 14,0 0 10,-2-10 2,2 10 11,0 0 4,0 0 5,-2-6 1,2 6 3,0 0 2,0 0 0,-4-4 1,4 4 1,0 0-9,0 0 2,0 0-6,0 0-3,0 0-3,-4-5-8,4 5 0,0 0-6,0 0-1,0 0-3,0 0-5,0 0 1,0 0-2,0 0 0,0 0-1,0 0 4,0 0 4,0 0 2,14 13 5,-5-9 3,-1 1 3,5 2 5,2 1-4,-1 1 3,4 0 0,-1 4-2,3-3-2,1 2-2,-2 1 1,1 0-3,-1-2-4,0 3-2,-2-2-1,-1-1-2,0-2-3,-4 1 1,1-1-3,-2 0 0,2-2 0,-3-2-1,-5 1 2,4 0-4,-1-2-1,-2 1 5,-2-1 1,0-2 3,2 2-1,-3-1 0,-3-3-1,8 4-3,-8-4 2,3 4-4,2 0 1,-5-4-1,0 0-2,7 4 1,-7-4-5,4 1 0,-4-1 0,0 0-1,0 0 1,3 5-3,-3-5 2,0 0-1,0 0-1,0 0-1,8 2 2,-8-2-4,0 0 2,0 0-3,0 0 1,6 1-1,-6-1-1,0 0-2,0 0 3,6 3-1,-6-3 3,0 0-2,6 4 0,-6-4-1,7 1 1,-7-1-1,0 0 4,7 2-4,-7-2 3,0 0 0,0 0-1,4 4 0,-4-4 2,0 0-1,0 0-2,0 0 2,0 5-2,0-5-1,-6 10 3,-2-4-1,2 4 1,-4 0-1,-1 4 0,-3 1 0,-5 2-1,2 5 1,-6 0 0,-1-1-2,0 2-11,0 0-20,-4-3-11,2 2-18,1-1-22,1-4-22,6-2-30,0 0-24,2-4-32,1-1-60,4-5-106,2-3-226,0 1-84</inkml:trace>
  <inkml:trace contextRef="#ctx0" brushRef="#br0" timeOffset="32619.24">5452 1567 1452,'4'-3'-70,"-4"3"18,0 0 15,2-4 16,-2 4 15,0 0 18,0 0 8,0 0 8,2-5 8,-2 5 3,1-4-1,-1 4 5,0 0 6,0-6 9,0 6 4,0 0 3,-3-7 7,3 7-1,0 0 1,-6-8-3,0 4-10,0 1-4,-6 3-5,0-3-2,-5 3-8,-2 0-2,-6 3-5,-3-3-5,-4 4-5,-2 0-27,-7 0-28,4 1-33,-1 2-40,2 1-31,2-5-51,7 1-133,-3 0-199,7-4-23</inkml:trace>
  <inkml:trace contextRef="#ctx0" brushRef="#br0" timeOffset="33610.75">5204 3144 1320,'0'0'-44,"0"0"19,0 0 10,0 0 10,0 0 12,0 0 10,0 0 6,8-5 9,-8 5 2,0 0-2,12 0 2,-12 0 6,12 0-5,-12 0 7,14 3 2,-3-6-4,2 3 2,0 0 1,1-2-4,4 0 4,-2 2-1,2-1 4,-2-2 3,3 2-6,1-2 0,-2 3-3,0-2 3,-1-1-4,4-1-2,-2 2-3,-3 0-1,-1 1-5,-2-2-2,0 2 2,0-3-7,-3 2 0,-1 2-3,-1-2-4,0 2-7,-2-2-9,-6 2-6,14-3-10,-8 3-13,-6 0-12,8-4-16,-8 4-35,9-3-33,-9 3-65,0-5-126,0 5-192,0-5-14</inkml:trace>
  <inkml:trace contextRef="#ctx0" brushRef="#br0" timeOffset="34033.2">5458 2907 1384,'-6'-5'32,"2"3"18,-2-1 11,6 3 6,-6-4 5,6 4 7,-8-4-6,8 4-6,0 0-7,-4-4-6,4 4 0,0 0 4,0 0 2,0 0 4,0 0 3,20 15 3,-10-8-1,0-1 0,1 3 1,2-1-3,1 3-1,5 0-4,-1 2 0,3 2-8,-2-1-1,-2-1-5,2 1-4,-2-1-2,0 3-3,0-5-4,-4 0-2,-1 1-4,-1-2 2,0-1-6,-1-2-1,-4 1-1,2-1 2,-3 2 0,2-1 2,-5 1 2,-2 0-6,-2 1 4,-2 1-2,-6 5-6,-2 0-3,-2 2 4,-8 4 0,-1 0-18,-1 4-30,-8-1-41,1 1-51,3-4-60,6-1-59,-3-6-140,5 0-113,-1-3 52,4-2-114,1-2-56</inkml:trace>
  <inkml:trace contextRef="#ctx0" brushRef="#br0" timeOffset="37231.26">6505 1164 1472,'0'-4'-27,"0"4"11,0-8 1,0 8 11,-2-7 12,2 7 4,-4-4 5,4 4-2,-10-2 1,10 2 5,0 0 1,-20 6 2,13-5-1,0 4 9,-2-2 5,2 1 1,-4 2 1,1 3 5,2-2 4,-7 5 3,4 5 2,-2 0-2,0 2-1,1 3-1,-1 0-4,3 3-6,-2 0 0,4 2-7,2-3-3,2 0 2,0 0-4,2-3-1,2 0-1,2-2-4,4-2-6,2-2-15,3 1-18,8-3-30,0-2-33,2-5-28,4 0-33,-1-6-47,-1-2-105,3-2-219,-2-4-18</inkml:trace>
  <inkml:trace contextRef="#ctx0" brushRef="#br0" timeOffset="38017.94">6769 1298 1332,'-3'-5'22,"2"0"15,1 5 8,-8-7-17,5 4 9,3 3 14,-10-2 8,10 2-3,-13 2 1,7 1-2,-2 1 1,0 2-4,0 1-1,2 0-9,0 2 2,0 3-7,1-1-1,1 0-6,2 0 2,-1 1-6,3 2 1,0-3-1,3-2-4,-1 3 1,2-2-3,1-3-1,-1-1-1,2 0 1,0-3 0,1-1-4,1 0-1,-8-2 0,13-5 0,-7 1-7,0-2-2,-1-1 2,1-2-2,-4 1 0,2-4-1,-3 0 0,5 1-1,-6 0 1,2 2-5,2-4 1,-1 4 2,-1 2-3,0-3-2,-1 3 2,4-1-2,-1 1-1,2 5-2,2-3 3,-1 3 0,3 2-1,-1 0 1,2 2 1,-3 3 2,4 0 2,-2-1 0,2 4 1,-2-1 2,0 0 1,0 1 4,-2 1-2,-1-5 2,-1 2 4,-2-1-3,1 2 4,-1-2 3,0 0-3,-4-5 1,2 3 1,-2-3-3,0 0 0,0 0 0,0 0-5,0 0 2,-6-15-3,4 5 3,2 2-6,0-1 0,0-2 0,0-1-2,2-1 0,0 3-4,2-1 2,1 1 0,-1 1-7,0 0 4,2 2 0,2 2 0,2 0-2,0 3 2,0-1-2,1 1 0,2 4 1,-3 3 2,1-2-2,1 2 2,2 4 1,-4-4 1,-2 2 1,0-1-2,1 0 2,-3-1-1,1 3 2,-4-4 3,0 1-3,2 2 4,-5-7-1,0 5 1,0-5-2,0 0-1,0 0-2,0 0-3,0 0 0,0 0 0,-13-12-2,11 5-1,-1 0 4,3-3-6,0 0 2,3 1 0,1-1-2,-1 0 1,5 1-2,0 0 2,0 0 0,3-1 0,0 1 2,1 2 0,4 2 3,-4 0 5,1 0-1,-1 3 2,1 1 1,-2-1 3,1 2-5,-2 2 1,2-1 3,-4 1-2,2 4 1,-3-2-1,0 4-1,1-1-19,-4-1-25,3 2-34,-3 1-45,-2 0-44,0 0-64,1-4-132,-3 0-239,3 2-95</inkml:trace>
  <inkml:trace contextRef="#ctx0" brushRef="#br0" timeOffset="38449.64">7453 1145 1598,'0'-8'7,"2"2"17,-2 2 10,0-2 0,0 6 0,2-4-9,-2 4-2,2-5 1,-2 5 11,0 0 6,16 9 3,-11-3 0,2 2 4,1 3-1,1 1-2,2 2-6,-1-1-1,-1 0-3,1 2-4,3 0-4,-4-1-1,1-1 0,-2-4-5,-3 3 3,3-3-4,-3-1-3,-1-3-13,-2 0-16,-2-5-8,0 0-6,0 0-8,0 0-5,0 0-1,-19-14 3,14 5-7,-1-2 5,-2-1 0,0-3 1,-2-1 2,2 1 4,2-2 6,-2 0 4,1 2 8,1-1 12,2 4 3,1-3-3,1 5 3,2-2-3,2 3 3,3-1 6,3 1 3,1-1 5,1 2 1,3 2 5,-2 3 1,3 1 0,-1 0 2,-2 2-1,1 0 0,-1 2-7,-1 0 5,-1 0 1,-5 1-3,1 4 2,-3-2-1,-2 0-1,0-5 0,-9 14-17,1-7-36,-2 1-37,1 0-51,-4-3-61,0 1-145,0 1-189,1-5-20</inkml:trace>
  <inkml:trace contextRef="#ctx0" brushRef="#br0" timeOffset="38616.53">7861 1063 1600,'14'-2'86,"-8"2"7,-6 0 7,8-2-1,-8 2-5,7-3-11,-7 3-8,0 0-34,8-2-60,-8 2-81,0 0-66,9 0-167,-9 0-230,0 0-63</inkml:trace>
  <inkml:trace contextRef="#ctx0" brushRef="#br0" timeOffset="39937.48">4173 5228 1441,'-8'2'-24,"1"5"8,-2-6 16,1 6 15,2-4 10,-3 1 19,1 0 15,0 1 12,1-1 2,-2 0 2,3 0-1,0 1 5,-2 0 2,0-2-1,2 2 1,0-3-2,0 3-1,2-3-1,0 1 1,-3 1 2,7-4-5,-7 4-3,4 0 1,3-4-2,-7 3-6,7-3-4,-4 4-5,4-4-7,-5 4-4,5-4 4,0 6 7,0-6-1,11 5 5,0-1 8,8-1-2,7-3-5,16-5-2,15-2-4,32-7 0,10-2-1,8-5 2,6-3-5,2 0 1,-2-1-6,1 1 0,-3 0-8,-6 3-3,-10 1-3,-6 5-6,-9-1 0,-22 5-3,-10 1-7,-10 6-4,-8-1-8,-3-2-16,-5 5 4,-2-1-23,-2-1-9,-6 3-18,-3 1-17,-3 0-16,-6 0-23,0 0-22,0 0-22,0 0-25,0 0-24,-6 10-24,0-5-27,-3-2-108,1 4-91,-3-4-153,-2 3-109</inkml:trace>
  <inkml:trace contextRef="#ctx0" brushRef="#br0" timeOffset="40566.08">4419 6341 1774,'-11'0'47,"11"0"0,-17-2 0,11 1 8,6 1 22,-18 0 19,18 0 7,-12-2 4,12 2-5,-10 0-9,10 0-8,-11 0-9,11 0-7,0 0-5,-13 0-4,13 0-6,-6 2-6,6-2-5,0 0-1,0 0 1,0 0 4,-2 5 9,2-5-1,14 4 7,4-1 3,4-3-4,10 0-5,11-3-3,12-3-5,25-5 0,7-2 1,4-2 5,0-5-2,0-1 7,4 2-8,1-2-1,2 4-2,-7-1-7,-7 3-3,-5-2-3,-20 5-5,-10 2 2,-9 3-9,-2-2 4,-9 4-8,-3 2 2,0-4-9,-8 3-5,-1 1-14,1-1-22,-8 2-32,-4 0-32,0 0-25,-6 2-28,0 0-35,0 0-41,0 0-38,-20-5-82,9 1-131,0 2-15,1-1-162,-3-4-147</inkml:trace>
  <inkml:trace contextRef="#ctx0" brushRef="#br0" timeOffset="41071.9">5420 4749 1705,'0'0'-22,"0"0"17,-2-6 15,2 6 16,0 0 18,-4-6 25,4 6 10,0 0 14,0 0 3,-2-5 2,2 5-1,0 0-3,-2-4 3,2 4-5,0 0-4,0 0-9,0 0-9,0 0-4,0 0-7,0 0 10,0 0 1,0 0 3,26 13-1,-14-5 2,0-1-1,8 3-7,1 2-3,7-1-5,3 2-5,3 1 1,2-1-9,8 4 0,-3 0-1,-5-3-11,-4 1 6,1-2-8,-3-2 0,-7-2-2,-1 1-3,-2 2-8,-2-4 0,-4-1 0,-1 1 1,-2 0 6,-3-3-3,-4 5 3,-4-3-7,-2 3-1,-6 1-6,-3 2-23,-6-1-30,-1 3-39,-6 2-42,-4 0-56,0 2-68,1-1-63,-6-1-155,7 1-47,-2 0 50,3 3-130,4 1-93</inkml:trace>
  <inkml:trace contextRef="#ctx0" brushRef="#br0" timeOffset="41582.13">5861 5975 1725,'-11'3'60,"11"-3"15,0 0 10,-8 0 19,8 0 16,0 0 8,0 0 7,-11 0-6,11 0-6,0 0-8,0 0-4,-8 3-3,8-3-13,0 0-3,0 0-10,0 0-5,0 0-10,0 0 2,0 0-7,0 0 2,0 0 6,19 8-1,-9-5-2,5-3-2,0 5-2,2-2-4,5 1-8,-4-1-4,1 2-3,5 1-9,-2 1 1,2-1-3,-5-1-7,-2 3-3,0-4 1,0 1-6,-4 2-2,-1-1 0,-1-2 0,-2 1 4,-3 1 0,-4-1-3,-2 1 0,-4 1 1,-5 3-3,-2-1-5,-7 5 3,-4-1 1,-7 2-18,-3 3-16,-6 1-20,4-4-22,3 2-25,-1-4-28,2 1-38,7-4-38,-2-1-52,9-2-41,-3-2-105,4-4-128,5-1 42,2-4-195,3 0-164</inkml:trace>
  <inkml:trace contextRef="#ctx0" brushRef="#br0" timeOffset="42420.13">5992 4570 1779,'0'-8'-56,"-2"2"13,0 3 13,0-3 12,-2 0 19,1 1 17,-1 1 15,4 4 12,-6-8 7,1 5 5,5 3 5,-6-7 3,6 7 2,-4-5-5,4 5-7,-5-2-4,5 2 8,0 0-1,-8 11 5,8-3 2,0 2 0,0-1 1,2 4 2,2 3 2,3 1 0,-1 3-3,3 4 7,1 4-3,1 5-2,1 3-2,4 10 6,-4 3 5,7 20-12,-4 1-13,0 2 9,-1 1-8,-2 0-6,0-1-10,-2 0 2,1-11-3,-2-9-1,1-1-7,-2 0-1,3-3 1,0-3-8,-3-6 4,1-3-4,1-4-4,-4-3-3,4-5 1,-2 0-6,-2-3 1,0-5-4,1 1 0,-3-3 1,0 1 0,0 0 0,2-1-2,-1-2 1,-3-2 0,3 2 0,-3 0-2,0-1-6,0-1 5,0-2 0,2 5 2,-2-4-5,0-2 3,0 5 0,0-3 1,2 1-2,-2 0 3,-1 1-3,6-2-2,-5 3 6,2-3-12,-2 3 4,4 1 7,-4 1 4,2 0 1,-2 1-1,3 2-2,-3-3 7,2 1 5,0 2 8,1-3 1,-1 1 1,0 2-2,0-5-2,1 2 4,-1-1-4,0 0 1,-2-5-3,2 2-4,0-1-2,-2 1-2,2-1-1,0-2-1,-2 4 1,0-4-2,0 3 3,0-1-5,2 0 1,-4 1 0,2 0-2,0-2-4,-1 2 3,-1-3-1,3 2-1,-1-2-3,-2-1 1,2-1 4,0 1 6,-2-1-6,0-5-1,0 0-15,0 0-22,0 0-27,0 0-37,12-11-46,-9 4-61,0-2-71,-3-7-72,-3-1-148,3-4-24,-3-3 45,0-5-188,-5-8-156</inkml:trace>
  <inkml:trace contextRef="#ctx0" brushRef="#br0" timeOffset="43667.67">5927 4388 1699,'0'-9'-43,"-3"4"17,2-1 11,1-2 19,-2 3 23,-2 0 12,2 0 12,2 5 1,-2-7-4,2 7 1,-2-6-2,2 6-1,-2-7-2,2 7 4,2-5-1,-2 5 0,0 0 8,4-6 6,-4 6-2,9-3 2,-2-1-1,-1 2 2,2 0-6,1-2-2,1 3-2,8-4 0,0 4-1,4-1-5,7 0 2,3 0-3,8-2-3,7 1 2,10-2-1,5-2 1,24-3 0,1-1-2,8 0-1,7-3-3,4-1-2,10 0-5,10-2 1,11-3-6,2 0-4,6-3 4,3-3 1,0 3 12,5-2 0,-3-2-3,-3 1-2,-9 4 4,-9 1-9,-14 1 0,-10 4-5,-12-1-2,-10 2-3,-20 1 0,-15 5-2,-7 1-2,-5-2-2,-7 5 11,-3-1-17,-5 1 3,-2 1-1,-3-3 1,0 4-4,-4-1-3,-3 1 3,1 0-4,-3-1 1,-1 1 2,-1 1-1,-5 2-8,8-4 1,-4 2 2,-4 2-2,6-3 6,-6 3-3,6-3-5,-6 3 7,0 0-4,10-3-1,-10 3 2,0 0 0,6-2-4,-6 2 0,0 0 2,0 0-3,5 8 2,-2-5 9,-3-3-15,4 11 8,-1-4 3,1 3-5,-2 5 6,2 2-1,0 5-3,0 5 8,1 1 0,-1 11 1,-2 0 4,2 14 5,1 0-1,-2 2 6,4 1-4,-4-1 2,8 23-3,-2 0-2,0-5 1,1 4 0,3-1 1,-2 2-1,-1 2 4,3 0-6,-1 2-5,-2 1 5,0-4-6,0 1 6,-1-4 3,-3-14-6,-1-6 1,1-3 2,-2-1-4,0-8 0,1-2-2,-3-3 3,0 0-3,2-3 5,-2-4-7,1-4 1,0 1-2,-1-4 4,0 2-2,0-6 0,1-2-2,-1 2-1,1-4 3,-1 1 0,-2-1 0,2-3-5,0-2 1,-2 0 2,2-2 3,-2 1-2,2-4 0,-2 2 1,0-3-2,2 2 5,-2-3 0,0 2-4,0-2-2,0 1-2,0-6 4,-4 8-5,0-5 1,-5 1-5,0 0-2,1-2 0,-7 1-7,0 1 1,-4 0 1,-1 0 3,-8 0-1,-4-1-2,-7 2-3,-1-1 2,-8 1 6,-9-2 0,-2 4-2,-26 0 2,-5 0 0,-2 3-6,-3-3 7,-6 3-1,-4 4-2,-4-3 1,-7 3 7,0-2-7,2 2 2,-2 3-6,4-2 7,4 2 4,3-1 6,5-1 0,5-2 1,6 1 3,6-1-3,16-3 3,9-2-1,1 1-1,2-2-4,1 1-6,3 0 3,-3 1 4,4-1-7,4 0-6,5-1-4,-2 1-5,3-1 0,2 1-4,3-3-5,5 2 0,2-2-2,2 1 2,5-2-9,1 0-4,4-3 0,-1 3-1,3-2 3,4 0-2,-4 0-3,4 0-11,-1-2-19,3 2-22,-2-4-21,1 2-16,9 0-22,-15-2-18,11-2-39,0-2-61,4 1-128,0-5-42,0-2-135,2-1-77</inkml:trace>
  <inkml:trace contextRef="#ctx0" brushRef="#br0" timeOffset="44179.1">6712 5499 1629,'-3'-3'11,"-1"-3"8,2 2 10,0-1 15,0-1 23,2 1 17,-3-3 8,3-1 5,0 2 1,3-3 3,-3-1-5,4 2-8,-2 0 0,2-3-6,1 2-4,0 0-5,1 1-4,0 0-8,-1 1-9,5 0 1,-2 3-7,1 1 0,2 1-7,-3 3-4,2 0-1,1 5-2,0 2-1,-3 3-4,3 2 1,-5 4-3,0 1-1,-1 7-4,-3-3-3,-4 5 4,-3 3-8,1 0 1,-2-3 1,-5 7-3,3-7 1,-2-2-3,0 0 1,1-2-3,4-3-1,-1-1 1,-1-3-2,3-2-1,0-4 4,0 4-2,3-6 2,1-2-2,5 1-2,0-4 2,5-2 1,1-2-3,8-1 0,-1-1-4,5-4-17,5-2-27,4 0-32,0-1-37,1 0-53,2-2-59,0 0-117,0-5-142,-2 1 39,1-4-141,0-2-84</inkml:trace>
  <inkml:trace contextRef="#ctx0" brushRef="#br0" timeOffset="44608.14">7392 5291 1760,'-8'0'50,"-2"-3"7,4 1 3,6 2 13,-9-2 10,9 2 6,0 0-10,-10-1-4,10 1-8,0 0-2,-4 8 1,4-8 5,4 12 1,1-2-8,-1 3-4,2 2-8,-1 1 3,2-1-4,1 0-5,-3 2-5,4-1 0,-3 0-3,0 0-9,1 2-22,0-6-36,-2 0-48,0 1-49,0 0-62,-5-3-107,1 0-166,-2-3-211,-2-1-167</inkml:trace>
  <inkml:trace contextRef="#ctx0" brushRef="#br0" timeOffset="45115.95">7382 5138 1909,'-10'-8'24,"4"1"10,2-2 5,-2 2 10,4 2 13,0-2 14,-1 2 2,6-1-8,-1-1-4,2 1-5,2 1 3,4-3 3,4-1 1,0 1 3,8 1-4,-3 0-1,1 3-8,2 1-4,1-1-7,-1 4-3,-2 1-5,2 3-6,-1 4-1,-4-1-6,0 6 3,-5-3-5,-1 6 2,-6-1-5,-3-1 1,-2 6-5,-7 1-2,-3 1 1,-1 0-3,-6 5-3,-2-2-9,0-3-14,-5 3-22,4-2-25,0-5-25,1-1-26,5 0-24,-4-5-36,6 0-42,-1-7-80,5-2-105,1-2-243,7-1-138</inkml:trace>
  <inkml:trace contextRef="#ctx0" brushRef="#br0" timeOffset="45561.69">7898 4951 1787,'11'-8'25,"-5"-2"14,-2 5 10,-2-1 18,0 0 29,-2 3 19,3-3 11,-3 6 1,0-6-6,0 6-10,-3-7-9,3 7-10,-2-6-8,2 6-10,-4-6-7,4 6-8,-6-3-3,6 3-4,-11-4-6,2 1-2,-1 2-4,0 0-4,-6-2-5,2 3-3,-3 0-4,-4 3-6,4-2-2,-3 0-6,2 2-9,0-1 0,4 1 0,-3 1-3,4 2 8,-3 0-4,6-3-8,0 3-2,0 0 2,3-1 3,1 1-3,0-3 4,1 5 0,1-1-3,0 0 1,4 1 2,-2-1 0,2 1-2,0 1 4,0 3 0,2 0-2,2 2 4,0 3 2,1 0-4,1 5 4,2 0-2,1 2 4,0 0 7,-2 0-3,3 2-3,4 2-2,-3-3 2,1 2 0,-1-2-1,-1-3-1,2 2 3,-1-4-6,0 1 0,0-2-15,-3 1-23,2-6-24,-3 0-34,0-3-34,-1-2-44,-2 1-49,-2-4-103,1-4-137,-3-2 18,0 0-114,0 0-59</inkml:trace>
  <inkml:trace contextRef="#ctx0" brushRef="#br0" timeOffset="45769.87">7728 5269 1586,'-4'-4'62,"0"-2"8,0 3 17,-2-3 18,3 1 14,1 1 4,2 4-2,-2-11-18,4 6-10,3 0-10,3-2-11,2 0-8,2 1-22,6-1-21,-1-1-30,4-2-33,3 2-38,-1-1-49,3 0-55,-6-2-122,4-1-124,-5 0-105,-1 2-37</inkml:trace>
  <inkml:trace contextRef="#ctx0" brushRef="#br0" timeOffset="45933.14">8091 4974 1684,'4'-8'113,"-4"2"-1,4 1 5,-2-1 4,2 0-1,3-2-10,-1 3-13,2-5-11,6 3-7,-4-1-26,2 1-42,2-3-47,-2 2-56,3 3-63,-7-3-114,5 0-183,-4 4-126,-3-5-79</inkml:trace>
  <inkml:trace contextRef="#ctx0" brushRef="#br0" timeOffset="46112.54">8215 4811 1838,'0'0'140,"0"0"-5,-8 6-3,8-6-6,-4 8 25,6-2 23,0 4 7,0 1-6,1 4-17,5 2-7,1 6-15,1 3-13,0 5-12,1 1-20,6 10-62,-1-2-75,-2 5-93,2-1-118,-7 2-191,-8-5-81,-4 1 58,-10 6-196,-4 0-163</inkml:trace>
  <inkml:trace contextRef="#ctx0" brushRef="#br0" timeOffset="46878.01">4414 7858 1839,'13'2'0,"-13"-2"14,0 0 14,0 0 14,0 0 19,0 0 13,0 0 12,0 0 5,0 0-2,0 0-6,0 5-6,0-5-5,0 0-8,0 0-4,0 6 9,0-6 0,2 6-3,0-2-4,-2-4 1,5 7 1,-3-1-1,2-1 2,0 0 7,4-2 2,4 4 8,4-6-6,7 0-4,7-1-4,12-1-9,5-6-8,13 3 4,19-8-4,6-1-12,2-2-4,-2-3 1,5-1-3,0 2-1,3-3-1,0 0-4,-7 2-7,-6 1 4,-4 2-5,-17 1 2,-15 4-2,-5 0-5,-9 5-2,-4-2 2,0 2-2,-7 0-1,1 1 0,-6 1-4,2-2-11,-4 3-9,-2 0-21,3 0-18,-2-1-17,-3 0-18,1 2-20,-3 1-10,-6 0-14,10-2-11,-10 2-15,0 0-13,6 3-14,-6-3-30,-4 8-27,4-8-84,-12 4-92,4 1-200,-3-2-116</inkml:trace>
  <inkml:trace contextRef="#ctx0" brushRef="#br0" timeOffset="47449.48">4791 8976 1623,'0'0'17,"0"0"19,0 0 4,0 0-2,0 0 14,0 0 15,0 0 10,0 0 7,0 0 0,0 0-8,0 0-6,0 0-4,0 0 5,15 0 8,-15 0 1,3 5 3,5-3 2,-2 3 1,3-1-2,1-1 3,7-1-5,3 0-1,7-2-7,6 0 0,10-2-3,3-2-10,14-6-3,20 0 1,4-6-7,5 1 2,6-2 4,-2-1 8,-2 1 0,2-1 2,-4 3-7,-5-2-2,-8 5-8,-14 2-4,-13 1-5,-9 1-3,-4 1-2,-5 2-5,-6 1-1,0 1-6,-7 1 0,1 0-2,-2-2-4,-2 0-13,-5 1-16,2 1-18,-4 2-27,-2-2-17,-6 2-28,0-4-23,0 4-28,0 0-34,-10-6-40,4 6-37,-6-4-82,2 3-132,0-3-9,-3-1-158,0-2-140</inkml:trace>
  <inkml:trace contextRef="#ctx0" brushRef="#br0" timeOffset="47976.92">5783 7432 1839,'0'0'23,"-5"-7"5,5 7 9,-6-3 13,6 3 18,-5-5 20,5 5 6,-4-3-6,4 3-8,0 0-9,0 0-2,0 0 13,0 0 6,0 0 2,0 0 0,19 18 0,-6-11-4,2 0 3,6 5-4,1-1-2,7 2-8,0 3-7,5-1-3,-2 2-2,7 3-4,-8 0-5,1-3-11,-2 0-1,-4 3-5,0-5-4,-5-2-3,-1-1 1,-4-2-4,-2 1-2,-6-2-1,-2 3 0,-6-3-5,-2 3 2,-7-2-15,-4 2-18,-4 0-25,-6-1-27,0 0-26,-9 3-30,-1-4-32,5 1-41,0-2-35,2 0-57,0-6-123,4 1-77,3-3-192,1 1-172</inkml:trace>
  <inkml:trace contextRef="#ctx0" brushRef="#br0" timeOffset="48375.67">6255 7347 1848,'0'0'-14,"-9"-4"14,9 4 18,-6-1 21,6 1 26,0 0 14,-6-2 10,6 2 0,0 0 1,0 0 2,-9-2-4,9 2 0,0 0-9,0 0-3,0 0-7,-11 0-5,11 0-5,0 0-6,0 0-3,0 0-6,0 0-6,0 0-2,0 0-8,0 0 0,0 0-1,0 0-6,0 0 3,0 0-4,0 0 1,-4-4-8,4 4-7,0 0-13,0 0-19,0 0-30,0 0-48,0 0-48,17-3-52,-17 3-87,0 0-181,0 0 32,19 3-96,-17 1-39</inkml:trace>
  <inkml:trace contextRef="#ctx0" brushRef="#br0" timeOffset="48997.62">6198 8622 1558,'0'0'51,"-3"-7"2,3 7 6,0 0 12,-2-5 24,0 1 18,2 4 5,0 0 7,0 0 0,-2-5-4,2 5-3,0 0-1,0 0-12,-2-6-1,2 6-7,0 0-10,0 0-11,0 0-4,0 0-3,0 0 5,0 0 5,0 0 4,21 9 4,-11-3-6,2-1 0,2 3-3,1 2 0,8 2-9,0-1-4,1 0-5,2 3-5,4 0-3,1 1-6,-4-1-2,-1-4-5,-4 2-4,2-2-3,-3 2-3,-2-2-2,-4-3 0,0 2-7,0-2 2,-5-1 1,1 0 1,-2-1-2,-3-1-1,-2 3-2,-4-1 1,-4 2-2,-2 1-4,-3 1-1,-6 0-3,-1 1-13,-6 2-16,-3-2-29,-3 7-22,2-3-25,-3 2-18,3-4-33,4-2-32,-2 1-36,5 2-37,2-7-37,0-3-85,5 0-117,0-2-4,2-4-186,10 2-175</inkml:trace>
  <inkml:trace contextRef="#ctx0" brushRef="#br0" timeOffset="49722.03">6325 7481 1813,'-2'-6'-14,"2"6"9,-2-4 7,2 4 22,-2-6 17,2 6 14,0 0 23,-5-7 9,5 7 4,0 0-3,0-6-6,0 6-4,0 0-7,0-6-3,0 6-2,0 0-7,0 0-4,-3-3-5,3 3-4,0 0-4,0 0 12,0 0 9,0 0 0,0 0 2,14 18 1,-10-12 4,4 5 5,1 6-4,0-1-4,5 5 3,1 5 1,1 3 0,4 8-2,1 3 1,0-1-5,8 19 3,1 1-5,0 0-3,-1 2 1,-1-1-3,-2 1-5,-1 0 0,-1 0-4,-2 2-1,-4-8-3,-5-7-2,8 19 0,-1-2 0,-3 1-5,1 2-3,-8-7-1,1-11-6,-1 6-1,-1-1-1,4 15 2,-5-7-5,0-9-2,0-1-4,0 1 3,0-3-3,-2-3-3,0 0 1,1-7-4,-3-1 1,2 0-3,3-4 2,-3 1-3,1-3 1,-1-5-1,0 0 1,0-5-3,1 0-4,-2 0-6,1-7-1,0 1-1,-2-2-6,1-1 1,3-2-2,-2 0 4,-1-1-4,-1-2-2,2-3-5,-4 3-7,2-5-13,1-1-19,-1 0-24,0 0-14,-4-4-22,0 0-33,0 0-48,0 0-54,6-17-48,-9 5-112,2-3-113,-1-4 27,-5-5-221,1-11-214</inkml:trace>
  <inkml:trace contextRef="#ctx0" brushRef="#br0" timeOffset="51261.45">6373 7420 1879,'-4'-6'-83,"0"2"16,-1-2 15,3 1 15,-2 1 8,0-3 18,2 1 13,0 2 3,-1-3 13,-1 5 4,4 2 0,-2-8 1,2 8-3,-4-7-2,2 4 1,2 3-7,0 0 2,-4-4 6,4 4 16,0 0 3,0 0 5,0 0 6,0 0 3,0 0 13,23 6 6,-15-5 1,3-1-1,2 3 0,0-3 0,8 1-1,-3-1 0,8 0 2,3-1 4,5 1-1,0 0 3,11-4-2,-1 4 5,6-2-2,10 0 12,4-2-4,23 1 0,4-3-2,2 1-6,4-2-5,6-1 2,2-1-7,3 1-6,2-1-2,2-2-5,3 2 1,4-5-14,3 3 0,7-1-4,4-1-7,6 2-3,-6-1-3,1-2-2,-6 3-3,-5 0 2,-4-3-6,-4 3-5,-8-1 0,-5 1 1,-5 0-3,-5-1-3,-8 1-1,-18 3 3,-14 1-3,-11 0 1,-3 2 0,-8 1 1,-3 1-3,-3-2-4,-4 4 1,-2-3-2,-1 2 2,-3 0-14,-1 0 0,-4 2-6,-1-1 4,-8 1-2,12 0 2,-12 0-1,14 0-3,-14 0 0,8 0 8,-8 0-2,6-3 2,-6 3-1,0 0 5,13 0-6,-13 0 7,0 0 0,0 0-3,10 0 4,-10 0-4,0 0 1,0 0-1,0 0 1,2 4 1,-2-4 3,0 0-1,0 0 0,-10 11 1,6-6-1,-2-2-2,3 3 7,-1 1-2,0-1-6,0 4 14,-2-2-12,1 3 4,0 2 3,1 0-6,2 5 5,0-1 3,-2 4 5,2 0 2,0 1 1,2 5-4,0 2 8,0 0 7,0 3-6,2 7 6,2-1-3,-2 5 0,0 1 0,4 7 4,-1 0 0,2 2 2,-1 1 1,0 1-2,1 3 1,3-3 0,-2 2 0,1-4 0,0 3-2,1-6-3,0 3-2,2-2 3,-2-4-4,2-1 0,-1 0 2,2-1-5,-2-1-4,-4-6 3,6-2-4,-1 8 1,-2-5-1,0-1 0,1-2-5,2 1 1,-3-1-1,1-2 1,1 0 1,2-2 0,-2-1-2,-2-1 2,2 1-1,2-5-1,-3-1 0,-1-4-1,0 0-1,-3-6 0,2 1 2,-3-1-4,0-2 2,-2-2-1,3 2 2,-3-5 0,-2 2 0,3-2 3,-3-2-3,0 1-2,-2-1 2,0-1 1,-4 1-4,-5-1 1,-2 0-2,-1-1 0,-6 1-4,0 1-1,-10 0-2,-1-3-4,-3 3-6,-11 2 1,-5 2 1,-7-3 1,-3 3 2,-1-1-1,-20 2-1,-1 0 3,-4 4 1,-1-5-2,-5 4 2,-1 1 0,0 1 0,2-1 3,-4 2 0,0 0-2,0-3 6,0 5-2,-2-4-1,-2 1 0,-4 2 2,2-3-1,-2 2 3,-6-1 0,0 1-4,-3-2 3,0 0 2,2-1-4,4-1 4,4 0 0,9 0-2,2 1 1,7-2 0,13-1 0,13-2 3,-1-1-1,6-1 0,4-1-2,5-1-3,2 2 8,1-2-7,7 0 1,3 0 4,2-1-2,5-2-2,3 2 0,1-3-6,0 1-2,4 0-2,1 0 1,2 0-4,-2 0-6,5-2 2,-2 1-7,10-1-1,-16 2-9,8-2-2,2 3-16,6-3-12,-13-3-18,13 3-21,0 0-12,-9-5-23,7-1-30,2 0-42,2-1-43,1-5-44,1-3-136,-1-2-52,5-7 37,0-5-127,2-7-78</inkml:trace>
  <inkml:trace contextRef="#ctx0" brushRef="#br0" timeOffset="51745.8">7352 8436 1541,'0'0'42,"2"8"13,-2-8 0,0 0 5,4 5 10,-4-5 26,0 0 15,0 0 6,0 0-2,14-13-8,-6 8-6,-2-1-3,2 3-5,0-3-5,0 0-6,6 1-5,-2-2-5,-1 2-3,-1 2-10,3 1-5,-3 0-2,3 2-8,0 2-2,0 3 0,0 3 1,-3 1-2,3 3-4,-4 2 5,-3 3-7,-2 0-1,-2 1 6,-2 4-6,-4 0-2,-2 3-2,-1-2-6,-4 1-1,1 0-7,-1-2 5,-1-3 5,5-2-8,-1-1 3,1-3-2,1 0-2,2-1 8,0-3 5,0-2 3,2 0 1,4-2-8,-2-5-2,8 2-4,-8-2 2,21-2-4,-4-1-8,0-3 2,7 3-12,0-4-18,4 2-27,-3 0-29,3-3-33,0-2-47,1 0-44,1 5-51,-4-5-84,1 0-147,-4 0-17,2-2-181,-3 0-174</inkml:trace>
  <inkml:trace contextRef="#ctx0" brushRef="#br0" timeOffset="51995.84">8190 8344 2068,'-4'-9'86,"2"2"10,-2 1 17,2 2 17,0-3 4,2 7-1,-2-8-4,2 8-20,0-5-15,0 5-8,0 0-10,0 0-7,0 0-2,2 22-10,0-14-3,0 4-1,2-1-14,0 2-1,0 4 2,-2-3-9,5 1-2,-3 0-17,-2-1-32,0 0-28,0-2-45,-2 0-49,0-1-54,-2 0-63,-2-4-145,0-2-95,-3-1 57,-1-2-116,2-2-60</inkml:trace>
  <inkml:trace contextRef="#ctx0" brushRef="#br0" timeOffset="52271.9">7995 8296 1687,'-3'-6'73,"0"1"8,1-1 1,-1 1 8,3 5 2,3-10 6,1 3 5,3 4-1,3-1-6,3 2-2,3 0 2,6 4-5,1-2 2,0 6-11,4-3-6,-1 5-5,0 1-1,2 6-3,-5-6-5,-1 4-8,-2 1 0,-4-1-6,2 2-7,-9-2 2,-1 2-7,-6-3 0,-2 2 1,-4-1-9,-2 0-2,-5 0-1,-2 1-12,-2-1-19,-1-1-23,-2 0-33,2-3-38,-4-1-43,3-3-50,3 1-42,-4-5-109,6-1-136,2 0 32,-1-5-133,4-1-81</inkml:trace>
  <inkml:trace contextRef="#ctx0" brushRef="#br0" timeOffset="52654.13">8679 8148 1777,'15'-9'79,"-2"-2"3,-2 2 10,-7 1 18,0 1 13,2-2-2,-4 4-5,0 0-10,0 1-14,-2-2-9,0 6-11,-8-6 1,-2 6-16,10 0-2,-22 0-7,9 2-6,1 2-2,-5-1-5,2 4-5,1-2-5,-2 0 3,4 2-11,-3-2 3,5 3-3,-4-2-4,2-1-1,4 1-2,0 2 1,-1-2-5,4 1 0,-1 1 1,2 1-4,2-1 2,0 1-1,2 3-1,0 0 1,2 1 10,2 0-4,-2 2 0,4 0 6,-1 3 3,6 0 4,-3 1 1,0 3-2,2 0 7,2 0-6,-2-2 3,-2 1-10,3 1-1,-1-3 3,-1 1-4,2 0-14,-3-5-30,-4 0-42,2-2-54,-1 1-51,-3-7-76,-2-1-179,-2 0-76,-1-3 58,3-3-113,-10 0-65</inkml:trace>
  <inkml:trace contextRef="#ctx0" brushRef="#br0" timeOffset="52846.17">8497 8383 1686,'-4'-2'119,"4"2"-3,-8-3-2,8 3 1,-5-4 7,5 4 3,0 0-18,0 0 0,11-8-9,0 5-10,5-2-13,6 2-6,5-3-22,0 1-35,3-1-47,4-4-71,4 2-78,-4-1-150,-2-2-146,-2 0-153,-5-4-131</inkml:trace>
  <inkml:trace contextRef="#ctx0" brushRef="#br0" timeOffset="53009.15">9101 8075 1931,'9'-6'64,"-1"1"-6,0-1 8,5 0 18,2-3 2,2 1-6,4 1-7,0-1-9,-2-2-27,4 3-47,-6-1-54,3 4-73,-5-4-82,2 3-176,-5-3-190,-4 2-84</inkml:trace>
  <inkml:trace contextRef="#ctx0" brushRef="#br0" timeOffset="53192.33">9318 7978 1737,'0'5'137,"-2"1"-9,2 0-14,0-1 4,0 5 28,2 2 24,-2-2 14,6 8 0,-4-1-2,4 4-13,-1 4-13,4 1-15,2 3-14,2 0-9,0 2-27,-1-2-60,3 3-62,-4-3-109,-1-1-132,-2 0-247,-3-4-21,-5 2 73,-5 1-201,-3-3-164</inkml:trace>
  <inkml:trace contextRef="#ctx0" brushRef="#br0" timeOffset="53989.57">5238 10756 1827,'2'5'4,"-2"-2"13,1 4 2,2-3 7,-3-4 23,0 5 20,0-5 16,2 8 6,-2-8-3,2 5-2,-2-5-8,0 6-7,0-6-2,2 4-2,-2-4-6,0 0 10,5 7 12,-5-7-4,2 7-1,2-5-5,-1 3 1,-3-5 2,6 8 2,0-5 4,3 4 7,1-6-9,5 3-2,4-2-3,5-2-12,7 0-2,9-2-2,7 0-9,11-1-4,3-4-3,25-2-6,-1 1-1,6-2-6,2-1 1,0 2-4,3-3-1,-8 3-3,-3-1-5,-14 0 2,-15 3 0,-3 2 0,-8-3-8,-5 4 4,-2-1-3,-6 1 1,-5 0 1,-3-3-3,0 5 4,-8-1-5,3-1 1,-5 3-3,0-2-11,-2 2-9,2-2-27,-6 2-18,2 1-24,-1-2-25,-3 0-29,-6 2-50,13-6-55,-9 5-50,-4 1-104,-4-6-126,4 6 29,-11-10-164,3 7-151</inkml:trace>
  <inkml:trace contextRef="#ctx0" brushRef="#br0" timeOffset="54289.23">6564 10511 1908,'-9'-1'48,"3"-2"-5,0 1-8,6 2-3,0 0 17,-11 0 25,11 0 21,0 0 13,0 0 2,0 0 15,0 0 17,0 0 10,0 0 6,34 0 2,-17 5 2,6-4 5,-1 2-8,5 0-6,-1 4-5,-1 0-11,4 1-10,2 4-5,-5-2-11,-1-1-9,-1 3-8,-2 2-7,-2-1-5,-4 4-8,-4-3-3,-6 1-7,-4 4-7,-4-3-3,-4 5-9,-6 0-35,-8 4-44,-3-2-60,-9 5-54,-5-2-66,-3-2-78,-2-2-74,-15 9-170,7-7-54,5-5 57,3-1-303,-4-1-322</inkml:trace>
  <inkml:trace contextRef="#ctx0" brushRef="#br0" timeOffset="54920.27">5810 12344 2496,'-8'2'63,"-3"2"1,2-3 2,0-1 6,3 3 15,6-3 7,-12 3 8,12-3 0,-8 2-16,3 0-6,5-2-8,-10 2-10,10-2-3,-1 5 8,1-5 7,0 0-5,0 0 4,9 8 6,-2-4-2,1 1 6,2-4-1,3 3 0,2 0 1,4-4-8,5 2-4,5-2-5,11-4-5,9 2-5,11-5-1,29-3-5,1-2-8,6-1-2,0-2-3,6 0-4,-4-1-1,4-1-3,-2 2-5,0 0 1,3-3 6,-6 3 2,-2 2 4,-4 0 0,-8 1-1,-18 3-1,-9 1 2,-14 1 0,-4 1 0,-7 0 3,-1 1-2,-4 1-1,-5-1-5,0 4-2,-4-3-4,-2 1-3,-3 3-8,2-3-21,-7 1-25,0 0-22,-7 2-19,0 0-21,8 0-26,-8 0-23,0 0-20,0 0-31,0 0-37,0 0-48,0 0-46,-20-5-108,9 1-126,2-2 32,-1-1-261,-1-3-274</inkml:trace>
  <inkml:trace contextRef="#ctx0" brushRef="#br0" timeOffset="55999.17">7237 11894 2040,'0'0'3,"-6"-5"7,6 5 1,-4-4-1,4 4 7,-3-4 16,3 4 20,0 0 12,0 0 4,0 0 2,9-6 0,-9 6 5,15 0 5,-15 0 1,23 6 8,-9-2 3,6 2-1,1 4 4,7-2-2,4 2 1,1 1-4,3 3-8,-2-3-13,2 3 0,1-1-6,-2 1-7,-2 0-7,0-2-3,-1 3-6,-3-1-3,-2-1 7,-3 1 0,-3-4-5,-2 2 3,-2 0-4,0-1-4,-5 0 1,2-2 6,-6 3-1,-2-2 0,-4 1 1,-4 2-3,-4-1-4,-6 3-2,-10 1-6,-6 3-2,-12 3-13,-4 1-28,-18 6-32,-1 0-21,1 2-32,12-9-33,1-3-53,7 1-58,5-8-61,4-2-157,5-1-49,2-5 54,0 2-203,4-8-158</inkml:trace>
  <inkml:trace contextRef="#ctx0" brushRef="#br0" timeOffset="56811.17">7053 10378 1881,'0'-7'-2,"0"1"9,2 1 13,-2-2 20,0 2 17,0 0 1,0-3 7,-2 1 11,2 2 3,-2-1 3,2 0 2,-3 1 5,3-1 2,0 6 3,0-7-1,-1 1 3,1 6-7,-2-6-5,2 6-10,0-6-9,0 6-7,0 0-2,-3-6-8,3 6-7,0 0-5,0 0-4,0 0 0,0 0-3,0 0-2,5 21 6,-1-3 9,0 0 2,4 8 1,4 4 6,1 3 6,7 11 2,8 12 0,2 6-2,3-1-1,3 2-4,2 0-3,2 7-3,3 0-3,0 4-3,3 4-1,-4 2 0,1-2-6,-1 2-1,0 1-3,-3-3-4,-1-1-2,-5 2 2,1-3-2,-4-2 0,-3-3-4,-1-7 0,-10-6-2,-2-13-2,-4 3-2,0-2 0,0-3-1,-2-2 1,0-5-2,-2 0-1,1-2-3,-1 0 1,2-3 2,-2-4-5,4-3-5,-2 3-4,2-5-2,1 0-9,-2 1-7,1-4-3,1 0-9,-1-1 4,-2-1 1,2-2 1,-5-1-3,2 1 10,1-5-11,-4 4 3,3-3 4,-3-3-5,3 1 6,-4-1-4,0-3-7,1 2-2,-2-2-6,2-1-16,-1 0-18,-3-4-15,0 0-19,6 2-26,-6-2-31,0 0-49,2-17-30,-4 5-87,0-3-122,0-4-18,-5-5-165,1-4-135</inkml:trace>
  <inkml:trace contextRef="#ctx0" brushRef="#br0" timeOffset="58654.17">7212 10353 1667,'0'0'-60,"0"0"5,-13 10 11,13-10 18,0 0 16,0 0 15,0 0 16,0 0 10,0 0 2,0 0 5,0 0 9,0 0 5,0 0 5,0 0 4,0 0 5,0 0 1,0 0 0,0 0 0,0 0 0,23-3-1,-23 3 2,13 0-2,-5 0 3,-8 0-3,18-3-2,-6 3-2,0-2-5,2 0-2,2 1-3,1 1-1,5-2-5,0 0-1,8 2-1,4-3 0,9 3 2,4-2-1,1 2 4,13 0 1,5-3-1,25-1 2,2 0-1,5-2 0,6 3-7,8-5 0,8 1-3,8-1-6,7-2-5,1 0-2,-1-6-4,-7 1-3,3 0-9,-8-3 2,-3 1 2,-3-1-2,-8 1-1,-6 0 0,-8 1 9,-10 3-1,-7-2 4,-17 6-3,-12 0 1,-9 1-4,-4 3 1,-4-1 2,-6 0-6,1 1-3,-4 0 1,-4 0-2,0 0-1,-1 5 2,-2-5-5,1 1 0,0 1-1,0 1 1,-1-2-2,2 0-2,1 2 0,0-2 2,0 1 3,3 1-3,-2-3-3,2 2-1,-1 1 2,0-1 2,-2-1 0,0 1-4,-2 1 0,0-1 7,-5 1 6,-1 0 7,0 1 0,-1 1 4,1-3-1,-2 1-4,-1 0-1,-2 0 0,-6 2 0,15-1-6,-8-1 0,1 0-2,1 0-4,-3 0 3,-6 2-2,10-2-3,-10 2-1,7-1 4,-7 1-4,11-3 3,-11 3-6,0 0-2,9 0 4,-9 0-8,0 0 3,0 0 0,5 4 1,-5-4 2,0 0 2,0 11-6,0-7 4,0-4-2,0 10 0,0-5 3,0 2-3,0 1 4,0 1 0,2 2-6,-2 0 4,2 4-1,-2 5 2,1 1 1,4 4 3,-2 3-2,0 3 1,0 3 0,1 2-2,3 3-1,-3 2 7,2-1-6,3 8 3,-3-3-1,2 1-1,4 2-1,-4-2-1,0 1 2,2 0 3,-1-1 0,2 0 0,-1-2 1,1 2-1,1-1 0,0 1-1,0-3-3,0 3 5,2 2-2,-4 0 1,1-3-2,0 1-2,1-2 2,-5-6 1,3 0-2,-2 0-1,-2-1-3,2 0 5,2-2-3,-2-1 3,3 1 1,-3-1-2,0-2-2,3 0 1,-2 0 0,1-2-1,-2-4-1,1-2-1,-1 2 1,1-1-1,-3-3 1,3 1-5,-1-3-7,-1 2 0,-1-5 3,-1 0-2,1-1 4,-2 1 0,0-4-7,0 2 1,0-3 0,0-1-1,4 1 2,-4-2 2,0-1-3,0-1 5,0-1 0,0 0-3,0-1 4,-1 0 4,1 0-3,-2-1 5,0-1-4,0 1 3,0 0-4,-2-5-1,3 5-7,-3-5-5,0 7-11,0-7-6,0 0 7,-9 3 0,3-1 5,6-2 1,-17 6 0,7-5 3,-4 2 3,0 0-1,-6 3-4,1-2 10,-6 1-8,0 1 6,-5 1 3,-7 0-6,0 2-1,-5-1 6,-8 3-1,-2-2-1,-1 1 2,-5 2 7,2-3-11,-2 3 7,-20 1 2,13-2 2,-14 2-2,14-4-6,5 2 9,0-2-10,-21 3 7,15 0 3,-11-2-4,9 2 3,-7 1 5,6-3-5,11-3 1,-25 5 4,0-1-7,-1-1 2,3-1 4,-4-1-4,0 0 10,3 0-8,8-5-3,-11 4 13,13-2-6,7-3-1,-20 5 8,14-1 1,8-2-2,2 1 4,-4-1 5,5 2-6,-2-1 2,4 2 7,2-2-6,4 3-6,-1-1 5,10 1-2,5-2 3,4-1-5,4-1-4,0 4 5,7-4-2,1-3-3,4 3-1,0 0 0,2-3 3,2 4-3,1-3 1,1-1 0,2 2-2,2-2-2,-2 2 6,2 0-1,-2-3-8,4 2 7,6-2-3,-12 2-1,5 0 0,7-2-2,-10 0 2,10 0 2,-11 3 5,11-3-16,0 0-3,-11 0 1,11 0-6,-7 4-9,7-4-3,0 0-9,0 0-15,-7-4-26,7 1-27,0-3-39,0 6-32,4-11-42,-1 2-51,4-3-125,0-2-73,-1-3 29,0-1-104,5-6-44</inkml:trace>
  <inkml:trace contextRef="#ctx0" brushRef="#br0" timeOffset="59203.9">8080 11436 1620,'-5'-2'70,"5"2"9,0 0 6,0 0 11,-8-2 15,8 2 16,-2-6 0,2 6-14,4-8-10,0 2-9,5 4-10,0-5-13,5 1-1,1 1-3,3 1-3,0-2-3,4 4-5,-4 1-2,1 1-9,1 3 0,-4 1 0,2 3-1,-2 3-4,-1 4 0,-3 1-5,-1 1 3,-2 4 2,-5-1-4,-4 2-3,-4 4 2,-2 0-5,-5-1-5,-4 3 11,0-1-9,-3-2 2,0-2 3,4-1-1,-3-4-4,4 1 5,2-5-12,1-2 10,0 1 6,2-2 8,0-3 2,6-1-7,2-2-5,0-4-7,8 3-1,-8-3-1,24-2-4,-7 1 0,2-3-13,2 0-17,3-3-22,3 2-24,-1 0-28,0-2-33,-1 2-40,2-3-54,0 3-48,-1-6-76,-1 1-136,1-2-30,-3 0 61,2-4-110,1 0-51</inkml:trace>
  <inkml:trace contextRef="#ctx0" brushRef="#br0" timeOffset="59457.95">9023 11281 1716,'0'-4'113,"0"4"10,-2-8 14,2 8 12,0-7 10,0 7 0,0-7-1,0 7-14,0-7-14,0 7-14,0 0-17,0 0-14,0 0-2,0 0 6,8 14-6,-4-3-8,2 5-7,0 1-4,3 4-5,0 2-7,-1 2 1,1-3-7,-3 3-11,0 1-37,0-1-33,-1-1-36,-5-4-53,0-1-65,-2 3-58,-3-9-79,-1 0-127,-2-4-46,1-1 68,-1-3-120,-3-2-52</inkml:trace>
  <inkml:trace contextRef="#ctx0" brushRef="#br0" timeOffset="59747.18">8817 11253 1623,'-6'-13'81,"2"4"13,2 1 2,2 2 4,2 0 10,2-2 11,0 2 0,4 2 5,2 1-4,6-2-7,3 2 2,6 3 1,4 0-5,3 3 2,3-3-7,2 7-14,0 1-9,-2 3-4,1 0-9,-4 2-6,-2 0 0,-3 5-7,-4-1-10,-3 1 0,-5-1-7,-7 1-2,-3 1-3,-5-2-3,-5 1-3,-3 2-1,-9 0-4,-2 1-4,-5-1-20,-1-2-22,0-1-29,-3-2-23,5-1-34,-1-3-37,1-2-49,4-1-49,0-4-52,3-2-116,2-2-75,5-2 29,6-4-124,1-1-79</inkml:trace>
  <inkml:trace contextRef="#ctx0" brushRef="#br0" timeOffset="60155.91">9759 11163 1813,'18'-10'78,"-10"3"0,2 1 3,-7 1 8,0 1 17,1-2 0,-4 3-6,0 3-5,0-8-13,0 8-7,-7-7-10,7 7-6,-7 0-3,7 0-10,-12 0-5,12 0 0,-20 7-6,12-6-2,-3 3-3,3 2-4,-5-2-3,4 2-3,-3-2-1,4 1-4,-4-1 2,4 1-3,0-1-5,2 0 2,-3 3-4,3-4-2,0-2 1,1 3-2,1 0 0,4-4 2,-9 5-1,7 0 5,2-5 3,-7 6 7,7-2 3,0-4 8,0 7 2,0-7-6,5 10 5,-1-4 6,0 2 5,1 4 0,2 2-4,-2 1 5,4 2 2,0 4-2,1-1 0,2 5-6,0-1-4,0 0-1,0 3-8,0-3-3,-2-3-3,-2 2-22,3-2-29,-5-4-36,-1-2-43,-1-1-62,0-1-70,-4-5-122,-2-1-152,0-2 26,-2 1-189,4-6-174</inkml:trace>
  <inkml:trace contextRef="#ctx0" brushRef="#br0" timeOffset="60355.89">9666 11367 1900,'-2'-8'94,"2"8"9,-2-9 1,4 6-6,-2 3 14,8-11 4,-2 5 1,6 1-6,4-1-13,2 1-8,5-1-8,2-1-15,1 2-33,4 1-55,1-5-67,4 3-86,-3-3-103,2-2-190,-4 0 15,-3 3-108,-3-2-63</inkml:trace>
  <inkml:trace contextRef="#ctx0" brushRef="#br0" timeOffset="60512">10240 11157 1613,'6'-4'142,"-6"4"13,7-5-2,-3 3-14,3-2-2,-1 1 6,2-1-10,4-2-9,6 2-14,3-2-13,0 2-13,2 0-39,-1-2-56,-3 3-67,2-3-75,-2 3-123,-2-3-213,-2-2 53,-5 2-119,-5 1-58</inkml:trace>
  <inkml:trace contextRef="#ctx0" brushRef="#br0" timeOffset="60693.92">10359 11107 1834,'-4'7'183,"2"-2"-5,4 3 36,-2 0 23,4 1 27,2 4 2,0 2-9,8 9-17,0 3-23,5 3-20,0 6-15,2 0-21,-1 3-17,-2-4-54,-3-2-77,-2 3-89,-2-6-98,-4 2-117,-4-4-164,-6-4-134,-2 0 53,-6-2-334,-3-3-352</inkml:trace>
  <inkml:trace contextRef="#ctx0" brushRef="#br0" timeOffset="65384.17">5967 401 310,'0'-7'73,"2"1"-11,-2 1 0,0-1-12,0 1-4,0-1-8,-2-2 2,2 2-3,-3-1 5,3-1 9,-2 2 6,0-2-8,0 3-3,0-3 9,-2 0 0,-1 3 2,1-2-3,-2-2 0,2 5-3,0-4-4,-4-1 1,-2 2-6,2-1-10,-4 2 2,1 1-1,-2-1-8,-4 4-1,0-1-5,-3 2-1,2 1 4,-1 0-5,-2 1-3,3-1 0,0 0-1,1 1-5,2 1 0,2 0-1,1 1-1,1 0 1,2 1-4,1 0 4,2-2-2,0 3-3,2 1 5,1-2-1,3 2-5,0-1 3,5 2 0,-1-3 2,2 2-2,0 1 0,2-4 3,4 2-5,-2-1 2,0 2-1,3-2-4,0 2 1,0-2 4,1 1-2,-1 1-3,-4-1 6,1 0-9,-1 3 2,-3-3 5,0 1-2,1 1 1,-3 1 2,-4-1 0,0 0-5,-2 1 6,-3 2 0,1-2-2,-2-1 1,-3 3 0,1-3 0,-2 1-1,-2-1-2,4-1 2,-2 1 0,2-4-2,-1 1-1,0-2-8,1 0-21,-1-2-27,1 0-19,8 0-12,-10 0-27,3-6-47,2 1-288,1-2 44</inkml:trace>
  <inkml:trace contextRef="#ctx0" brushRef="#br0" timeOffset="65635.02">5820 192 1141,'0'0'-33,"3"-4"10,-3 4 12,0 0 3,8-3-2,-8 3 12,0 0 7,0 0 12,0 0 12,11 11 0,-7-4 9,0 1 3,2 3 0,-1-2 1,1 5 0,0 1-4,3 2-6,0 5-3,-1-3 5,0 3-6,-2 0-4,4 0-17,-2 2-30,-2-2-44,0-1-39,-2-3-87,1-2-228,-3-2 73</inkml:trace>
  <inkml:trace contextRef="#ctx0" brushRef="#br0" timeOffset="65819.55">5840 456 1185,'-2'-3'17,"2"-2"-21,0 5 15,5-10 0,2 4-1,-1-2 1,3 2-3,1-2-16,6 3-24,-4-2-29,2-1-49,4 1-112,-4-1-56,1 2 204</inkml:trace>
  <inkml:trace contextRef="#ctx0" brushRef="#br0" timeOffset="66265.26">6263 362 844,'0'0'44,"6"-6"-1,-6 6 10,2-8 13,-2 2 2,0 6 10,-2-9 0,0 3-5,2 6-4,-6-9-6,2 5-5,-1-1-7,-1 2-5,0 2-4,-2-2-9,8 3 1,-18 4-5,8 0-2,1 2-5,-2 1 1,1 3-3,0-1-2,3 1-2,-1 2 0,2-1-3,-2-2-2,7 2 0,-4 2-1,3-4 0,2 1-4,0-3 5,0 3-3,2-5 2,0 2-5,5-3 2,-2-1 1,1-2 0,-6-1-6,15-1 3,-15 1-3,14-7 4,-8 4-4,1-1-3,-3-1 6,3-1 0,-4 2 0,2-2-2,-1 2 7,-2-2-4,2 3 7,1-2-3,-5 5-1,5-7-4,-1 6-2,-4 1-3,4-7 2,-4 7 0,6-1 2,-6 1-1,11 0-1,-11 0 0,0 0-1,16 4 4,-9-1-3,-1-2-3,1 2-14,-1 2-21,0-2-9,0 2-32,-1 0-32,6 0-37,-7-3-85,2 2-274,0-4-11</inkml:trace>
  <inkml:trace contextRef="#ctx0" brushRef="#br0" timeOffset="67007.22">6570 302 1378,'2'-8'15,"0"4"0,-2-2 12,2-1 21,-2 7-4,-2-8 1,0 2-2,0 2-5,2 4-3,-10-4-3,10 4-5,-14 0-3,7 0-2,7 0 1,-20 5-6,10 0-1,2-1-1,-2 1 0,4-2-5,-3 4 1,4-4-1,-1 4-2,1-4 1,3 1-2,-2 0-5,4-4 0,-2 5 1,2-5 3,0 0-3,0 0 3,0 0-1,12 2-4,-12-2 3,0 0-3,15-3 1,-15 3 2,0 0 1,12-3-1,-12 3 0,0 0-2,12 3-1,-12-3-3,6 5 1,0 1 5,-5 1 1,6 1 1,-2 2 0,1 3 3,1 2-1,-2 0-2,2 2 4,-3 2 1,3 2-5,-1-2 3,-2 1 0,0-2-2,-2 1 0,3 1 2,-5-1 0,0 1-3,0-4 1,-2-1 3,-1 1-3,-1-3 1,0-1 2,-2-1-2,0-2 0,-1-3 0,-1 0 0,2-5 1,-3 1-3,9-2 3,-15-6-6,9 1 1,0-4-3,-2-3-6,4-3-2,2-1-2,0 1-3,2-2-2,2-1 4,0 2-1,2 1-3,4-1 3,-2 3 1,0 0 3,2 0 1,3 1 2,-2 0-2,3 4 2,-1-3 2,3 0-2,0 1 0,0 1-3,-1-1 7,2 0 2,-3 1-2,1 0 1,-2-1-1,0 1 3,-1-1-1,-2 2 1,-3-5 1,3 4 1,-3 0-3,-1-1 3,-2 3 1,0-1-3,0 1 3,0-1-4,-4 4 0,2-2 0,0 6 2,0 0-4,-12-2 1,12 2 0,0 0 3,-21 8-1,16-1 4,-3-2 1,1 3 2,0 1-1,1-1 1,2 2-2,0 0 2,2 1 1,0 1-3,4-1 1,-2-1-1,4 1 1,2 0-3,3-1 2,2 0-11,1-1-24,5-2-26,2 1-38,2-4-84,4 0-199,4-2-147,0 0-25</inkml:trace>
  <inkml:trace contextRef="#ctx0" brushRef="#br0" timeOffset="67934.46">7285 333 1386,'-4'4'-20,"4"-4"19,-4 5 7,4-5 19,-4 6 19,4-6 17,-2 4 13,2-4-5,0 0-2,0 0-5,0 0-11,0 0-4,0 0-5,0 0-7,10-19 1,-3 13-4,0-1-4,1-1-6,0-2 3,0 0-6,1-2-1,0-2-1,-1 1 0,1-2-4,-4 1-2,4 1 0,-1 0-1,-2 2-2,0 0 3,0-2-4,-4 6-5,4-1 3,-4 1-6,3 1-1,-4 4 2,4-1-1,-5 3-2,0 0 0,0 0 0,4 12 1,-2-4-2,-2 2 6,0 0 2,3 1-1,-3 0 2,2 2-1,0 4-1,-1-3-1,2 1 1,-1 0 1,0 0 1,1 1-1,-2-3-15,2-1-24,-1 1-27,0-1-35,-2-1-33,4-2-33,-4-1-82,-2-2-271,2 1-21</inkml:trace>
  <inkml:trace contextRef="#ctx0" brushRef="#br0" timeOffset="68141.25">7283 546 1407,'-4'5'21,"4"-5"24,-4 3 12,4-3 3,0 0-5,0 0 4,0 0-5,24-13-3,-10 6-7,5-1-1,7-4-5,0 3-3,5-1-16,3-1-48,-4 3-59,-3-2-70,-1 3-164,-1 1-151,0-2 19</inkml:trace>
  <inkml:trace contextRef="#ctx0" brushRef="#br0" timeOffset="72832.36">1032 1872 1190,'0'0'-78,"-2"-5"9,2 5 8,0 0 15,-4-8 10,4 8 12,-4-6 7,2 3 7,2 3 5,-6-8 4,5 4 4,-3 1 3,4 3 3,-4-9 1,1 6-1,1-1 7,2 4-2,0 0-6,-8-8 2,4 6-2,4 2-4,-10-1 5,10 1-3,-12-2 2,12 2 1,-14 0-1,14 0 7,-13 0-2,5 0 3,8 0-1,-15 0-1,8 2 7,7-2-4,-15 0 1,10 1 0,5-1-1,-16 2-7,7 0 3,4 0 1,-4 0 1,2 2-1,-2 1-3,2-3 2,-2 5-6,3-2 0,0 1-5,0 0 2,-3 3 3,4-1 3,-3 1-4,2 2 4,2 1-4,-2 0 2,1 1 8,1 0-3,-1 4 4,3 0 3,-1 0 0,2 5 4,-1-3 3,2 3-3,-2 2 4,2 0-4,0 3 0,2 1 5,-2 0-2,0 1 3,0 2-1,0 1-6,0 1 2,0-1 4,0 0-1,0 2 3,-2 3 3,0-3 0,2-2-8,-2 0-3,0 5 2,-3-4 0,1 3-1,0-2 1,2 2 1,-4-2 0,4-2-6,-4-3 2,5 0-5,-1 0 0,-1-3-8,1-1 5,0-2 0,2-5-3,-2 2-1,0-3 1,2-1-4,-2-4 1,2 0 2,0 0 1,0-1 1,-2-2-4,2-1 7,-2 1 7,2-2 0,0 0 5,-2-1 4,2-1-4,-2-1-3,2-4-3,0 0 0,-4 4-4,4-4-3,0 0-2,0 0 1,0 0-4,-4-13-2,4 7 2,2-1-2,0-1-4,0 1 2,2 0-5,0 0 3,0-1-3,0 1 4,3 1-2,2-2 2,-1 4-7,-2 1 4,3-2 1,1 2-2,-2 1-3,1 0 3,0 2-1,-9 0-1,15 6 2,-4 0 0,-1 0 2,-2 1-4,0 2 2,3 2 0,-2 4 1,-1 0-1,1 4-1,-2-1 5,2 3-4,0 0 7,0 3-4,-1-2 1,0 1 1,-1 1 2,-1-1 0,0 1 1,2 1 2,-1-5-1,-2 3 1,1-2-4,0 0 1,-2-5-2,0 2 1,4-1 0,-4-2-1,0 1-1,0-3 2,0 0-2,-2 1 0,2-3 0,0-1-2,-2-1 4,3-1-4,-1 0 5,-1-1-5,3-1-12,2-1-23,3-2-22,1-2-48,8-2-51,0-5-61,6 0-176,6-5-208,-1-3-98</inkml:trace>
  <inkml:trace contextRef="#ctx0" brushRef="#br0" timeOffset="74415.63">1291 5806 1548,'0'0'-51,"2"-6"10,-2 6 10,0-5 9,0 5 6,0 0 10,-4-10 13,4 10 8,0-6 8,-2 2-1,2 4 3,-2-8 0,2 8 7,-2-4 3,-1-2 7,3 6 8,-2-7 4,-1 2-1,1-1 3,-2 1 1,0-1 1,0 0-3,0-1 5,0 1-2,0-1-4,-3 2-1,3 0-1,-3-1-4,1 0-2,2 3-5,-3-1-4,1 0-4,0 1 2,-1 0-7,1 0-3,-1 1-1,7 2-2,-10-4-3,6 1-2,4 3-3,0 0 0,-13 0-5,13 0 2,-6 7-1,1-4-4,1 3 1,2 2 1,-2-1 0,2 6 0,0-4 0,0 8 2,2 0-1,-3-1 5,3 2-6,0 1 7,0 3 1,3 0 0,-1 2 2,2 1-1,0 2 0,0-1 3,3 3-2,-1 0 2,-1 0-1,3 2 0,-1 2 0,0-5 0,-2-1-2,2 1 1,-1 0-1,-2-2-2,0 1 0,2-2-3,-3-2-3,-1-4 3,2 0-4,-2 0 1,0-2-1,-2-2 2,2-2-2,-2 1 1,0-2-4,2-3 3,-2 0-1,0 1 2,2 0-3,-2-5-1,0 3 3,0-1-3,0-2 0,0 2 0,2-3 0,-2 1-3,0 1 0,0-6-3,0 7 3,3-1-3,-3 0 2,0-6 0,0 12-1,0-9-2,0 5 0,2 0 2,-2-3 0,0 2 0,0-1 0,0 0-1,2 2 0,-2-4 0,0 1-1,0 1 4,0-6-2,0 8 2,0-8 6,0 7-5,0-7 1,2 4 1,-2-4 1,0 0-4,0 0-2,0 0 1,0 0 0,0 0-1,0 0 0,0 0-3,5-15 2,-3 8-3,0 4 2,2-1-2,-2-1-1,2 0 4,0 2-2,-4 3 1,8-6 0,0 3-1,-4 0 0,2 2 3,0-1-3,-6 2 1,15-2-3,-15 2 8,15 4-5,-9 0 0,3 1 0,1 2 0,0 6 0,2-2 2,-2 0 0,3 6-2,-3 1-1,3-1 3,-2 3 1,-1-1-1,2 1 1,-1-2-1,-1 2 1,-1-1 2,-2-4 0,1 1-1,1-3 1,-2 0-1,1-2-3,-2-1 3,0-1 0,-2-1-2,2-1 4,2 1 5,-2-2-5,0 2-1,0-4 2,0 2-3,3-3-19,0 1-26,-1-4-43,3 0-55,-1 0-69,1-6-165,2 0-90,-1-3-195,3-2-155</inkml:trace>
  <inkml:trace contextRef="#ctx0" brushRef="#br0" timeOffset="75688.22">2053 8422 1700,'2'-4'-51,"-2"4"11,0-8 18,0 8-5,-2-12 5,0 7 11,-1-2 9,2-1 11,-1 0 3,0 1 9,-2-1 1,2 0 4,-1 1 3,-3 2 11,5-3 11,-3 1 1,2 2 4,-2-1 1,0 3 6,2-2 1,-2 2-3,-1-1-6,1 0-5,4 4-2,-11-1-8,11 1 2,0 0-2,-17 1 0,11 3-1,0 0-1,0-1 4,2 3-2,-4 0 1,4 3 2,0 1 1,0 2 0,2 1 4,4 0 1,-2 5-1,2-1-4,2 2-2,2 3-3,2 3 1,0 1-5,2-2 3,1 7-4,-1-1-3,3 3 2,-2-1-4,-1-1-2,0 1-2,0-1 0,-3 2 4,0 0-9,-1-5-2,-1-1 1,1-3-3,-4 1-2,3-4 2,-3-4-1,0 0 0,0-2 3,0-1 0,-2-2 0,0-1-1,0-2-5,0 0 1,0-1 1,-2 1-1,2-2-4,-2-2-3,0 1 3,2 0-2,0-6 1,-2 8-3,2-8 1,-3 4 0,3-4-2,0 0-3,0 0 1,0 0 3,0 0-1,7-18-3,-3 12 1,2-1 0,-1 2-3,1-1 9,-1-2-12,4 3-1,-2-2 4,2 2 0,-1 1-1,0 2 0,1 0 0,0 2 4,-9 0-2,16 4-3,-5 0 3,-1 3 3,4 0-1,-4 6 1,0 0 6,3 7 7,0 0 5,-1 3-3,3 5 3,-2 3 4,0 3-1,-2 2-3,4 0 6,-3-2 1,0 1 1,0 0-3,0-1-5,1-5-7,-1 4 1,-2-3 0,2 1 3,-4-6-4,2 0-4,-1-4 5,2 1-3,-1-2-3,-3-5-1,1 0-14,0-1-19,1-5-15,0-1-31,-1-2-44,0-6-62,3 1-61,-2-5-60,3-1-181,-3-7 3,-1 0 55,-1 0-174,3-6-96</inkml:trace>
  <inkml:trace contextRef="#ctx0" brushRef="#br0" timeOffset="77056.19">2392 11538 1728,'0'0'46,"2"-3"-2,-2 3-6,-2-9-6,2 9-1,-3-7 0,3 7-1,-1-8 5,-2 3-1,1-1-3,-1 3-6,2-3-2,-3 0 2,2 1-1,-1-3-1,-1 1 6,0 2 10,1-4 5,-2 1 7,1-1 8,-2 1-1,-4-1 3,4 2 2,-2-2 10,2 1 3,-3 3-8,3-1-2,-4 0-1,5 2-6,-4 3-5,3-3 1,-2 1-11,-1 3-1,2-5-2,7 5-1,-12-2-5,12 2-2,-14 2 3,4 3-4,4-2 1,0 1-2,2 5 3,0-1 2,-1 5-5,3 0 5,0 5-1,2-2 2,2 7-2,2-3 9,1 4-1,1 1 1,2 4 0,3 0 1,2 5-3,-3 1-1,6-4-4,-2 10-6,1-7-2,2 4-1,-4-3-2,2-2-6,2 7 0,-4-7-8,3-1 4,-6 1-9,3-2 6,-4 1-4,-1-6-5,-2 1 0,-2 0 0,1-3 1,0 1 3,-3-1-12,0-2-5,-2-4-1,0 2 0,0-5 6,0-1-4,0-1-6,0-2-11,0-2 2,-2 2-1,2-4 2,-2-2-1,2 2 5,-2-2 2,2-5-2,0 7 3,0-7 0,-6 6-2,6-6 10,0 4-1,0-4 0,0 0 1,0 5 8,0-5-12,0 0 5,-4 4 4,4-4-6,0 0 1,0 0 0,0 0-5,0 0 12,0 0-2,0 0-1,0 0 0,0 0 3,-2-19-2,2 14-3,0-1 3,2 0-3,0-1 2,0 2 10,1-2-8,-3 1 0,3 1 5,1 1-6,-2-2-3,2 3 1,-2-1 6,2 0-4,0 0 2,-4 4 4,9-5-4,-5 3-2,2-1 7,-6 3-3,11 0 5,-11 0 6,11 7-2,-3-7 10,-2 7-3,0 1 0,1-1 7,2 3-1,-1 4-3,0 1 13,3 2-4,0 4 9,-3-1-3,3 3 2,-1 0 1,-2 2-3,4-1 0,-4 0-2,2 0 1,-1 0 1,2-2-6,-3-1-2,-1-1-4,3-2 3,-2 1-7,-2-1-1,6-3 0,-4-2 0,-2 2-5,4-2 2,0 1-1,1-1-1,-2 0-4,2-1 1,-1-3-1,4 0-2,-4 1-10,2-2-22,2-2-17,0-1-20,-1-1-37,-1-2-64,-1-2-76,4-2-88,-7-2-199,6-1-15,-4-3 77,-4-3-315,0-3-268</inkml:trace>
  <inkml:trace contextRef="#ctx0" brushRef="#br1" timeOffset="120737.66">6736 2496 787,'-3'3'82,"-1"-1"-15,0 2-8,0 0 10,0 0-10,4-4 6,-12 5 4,8-1-1,-2 0 4,0-3 4,0 3 3,6-4 3,-11 4 0,4 0 2,3-1-3,4-3-1,-10 2-5,5 0-4,5-2-6,-6 5 0,6-5-5,-6 1 0,6-1-3,0 0-3,0 0-6,0 0-4,0 0-6,0 0-1,25-15-4,-6 5-3,6 1-3,8-8-3,11-3-1,21-6-3,9-3 0,7-1-3,2 1-2,2 1-3,1 1 0,-3 0-1,-3 3-2,-8 2 0,-4-2 0,-15 10-14,-10-1-10,-12 6-10,-5-1-17,-1 3-12,-6 2-16,-3-1-22,0 2-33,-6 2-28,-6-3-24,-4 5-48,0 0-429,0 0-151</inkml:trace>
  <inkml:trace contextRef="#ctx0" brushRef="#br1" timeOffset="121105.78">6634 2749 1750,'0'0'-26,"0"0"3,0 0 5,0 0 10,21-11 21,-15 7 12,2-2 13,6-1 6,2-1 7,8-4-3,5-1 2,5-2 3,15-7 4,21-4 4,6-5 2,8 1 1,9 0-1,3-3-4,2 4-7,-5 1-3,-2 2-6,-11 0-3,-5 4-2,-18 4-3,-14 5-5,-4 2-3,-8 0-5,-3 1-15,-4 4-11,-5 0-17,-5-1-32,0 3-25,-8 0-28,-1 2-30,0-2-51,-5 4-104,2-5-332,-2 5-121</inkml:trace>
  <inkml:trace contextRef="#ctx0" brushRef="#br1" timeOffset="122079.26">8489 1076 1554,'0'0'-81,"0"0"20,0 0 12,-6 4 16,6-4 7,0 0 16,0 0 11,-3 4 6,3-4 10,0 0 7,0 0 5,0 0 9,0 0 3,0 0 6,0 0 3,0 0 0,0 0-1,26-4 3,-20 2 0,-6 2 1,15-4-1,-4 3-1,3-1-1,6-3 2,1 3-1,9-1 3,8-2 4,15-4-3,5 2 7,25-5-5,4 3-1,-3-2-5,2-1-5,-6 2-4,-16 1-4,-6 1-5,-11 5-1,-3-1-6,-5 0-7,-7 1-12,-4 0-11,-6-1-6,0 4-9,-3-1-8,-5-1-5,-3 2-12,0 0-17,-6-3-21,-5 3-30,13 3-29,-13-3-33,0 0-105,5-5-303,-5 5-83</inkml:trace>
  <inkml:trace contextRef="#ctx0" brushRef="#br1" timeOffset="122462.3">9444 763 1577,'-7'-2'-8,"7"2"8,-8-2 4,4-1 15,4 3 5,0 0 1,-8-3 2,8 3 0,0 0-8,0 0 0,0 0 6,0 0 11,0 0 7,10 15 3,0-12 5,5 3 5,2 2 0,4-3-5,5 3 3,4 0-1,2 0-3,5-1 0,1 0-3,-1 3-6,1-2-6,0 1-2,-6-4-2,-2 3-2,-1-1-5,-7-2-2,1 0-3,-7 0-2,-3 2 2,0-1 0,-5 1 2,-6 1-4,-4 0 2,-4 1-5,-5 1-1,-6 3-20,-2 0-30,-4 1-44,0 2-41,-3 4-46,-3-3-65,3 1-138,-2 0-209,3-1-81</inkml:trace>
  <inkml:trace contextRef="#ctx0" brushRef="#br1" timeOffset="123187.24">8704 2284 1485,'0'5'-66,"0"-5"15,-2 6 16,2-6 7,0 0 13,0 6 9,0-6 16,0 0 5,5 4 6,-5-4 11,0 0-1,2 5 11,-2-5 4,0 0 8,5 7 8,-5-7 1,6 0 8,-6 0 2,10 3 0,-2-1 4,6-4 1,4-1-3,8 3-3,5-5-4,14 0-1,11-5-3,5 2 1,25-3-2,8-4-3,-7-1-5,7 3-7,-3 0-3,-8 0-6,-2 1-1,-20 0-3,-13 5-4,-7 3-4,-9-2-1,-2 3-7,-5-1-13,-4 0-14,-2 3-22,-7-3-30,-2 4-26,-6-2-26,-4 2-30,0 0-31,0 0-35,0 0-124,0 0-275,0 0-106</inkml:trace>
  <inkml:trace contextRef="#ctx0" brushRef="#br1" timeOffset="123579.64">9740 2000 1688,'-4'-4'11,"2"-2"19,2 6 13,-6-5 24,2 1 15,2 0 7,2 4-3,-3-6-5,3 6-10,0 0-9,0 0-6,-2-5-8,2 5-1,0 0-2,0 0 3,23 7 0,-10-3 4,2 0 1,4 2 1,3-1-2,2 1 6,0 1-8,1 2-3,2-2-6,-1 1-4,2-1 0,-5 1-3,0-1-4,1 2-3,-5-5-2,-3 2 0,2 1-3,-6 1-2,3 1-2,-4-2 3,-5-2 7,-2 5 1,-2 0 1,-2-1-4,-6 3 3,-4 1-9,-6 4 3,-2-1-13,-6 3-23,-1-1-28,-9 8-38,4-9-41,1 3-59,1-3-48,1-1-121,6-3-134,1 0 37,0-2-88,5-2-36</inkml:trace>
  <inkml:trace contextRef="#ctx0" brushRef="#br1" timeOffset="125567.14">9363 4395 1359,'13'0'-50,"-13"0"26,0 0 15,7 1 20,-7-1 23,0 0 15,0 0 11,0 0 6,10 0 5,-10 0-1,0 0 6,0 0 2,0 0-2,0 0 5,0 0-1,0 0 2,6 2-2,-6-2-3,0 0 0,0 0-4,0 0-6,0 0-1,0 0-4,0 0-5,11 0-5,-11 0-8,17-2-1,-5-1-4,6 1-1,5-4-4,5-2-1,5-1-2,7 0 5,12-3 2,1-2 1,20-2-2,-9 2-4,-9 1-5,-2 2-6,-3-1 2,-9 4-1,-5 1-4,-6 1-2,-3-2-6,-6 5-11,-2-1-12,1-1-19,-6 3-22,-6-4-25,2 5-24,-4 0-30,-6 1-30,6-2-24,-6 2-31,0 0-72,0-5-100,0 5-176,0 0-65</inkml:trace>
  <inkml:trace contextRef="#ctx0" brushRef="#br1" timeOffset="125937.11">10098 4042 1523,'-6'-3'-7,"0"2"20,6 1 19,-11-1 18,5-1 15,6 2 12,0 0 3,-7-3-5,7 3 6,0 0-2,0 0 5,20-2 1,-10 2-4,4 0 3,4 2 0,5-2-2,3 5 0,1-3-6,3 5-5,0 1-6,8 0-4,-5 1-3,3 0-2,-2 2-2,0-2-2,-1 0-5,-3 0-4,-2 1-6,-5-3 0,0 4-5,-2-4-6,-3 0 4,-4 3-4,-5 1 0,-3 0-2,-6 3 3,-8 1-9,-7 2 0,-11 6 1,-8 0-19,-2 2-19,-3-1-30,-2 2-39,1-4-39,2 2-53,0-4-46,-1 1-109,10-6-154,-1 1 40,7-5-92,4 0-45</inkml:trace>
  <inkml:trace contextRef="#ctx0" brushRef="#br1" timeOffset="126665.66">9487 5481 1442,'0'0'-36,"-7"3"6,3 1 11,4-4 13,-5 4 8,5-4 9,-4 4 5,4-4 12,0 0 7,-4 7 7,4-7 10,0 0 11,6 6 13,-6-6 11,9 2 4,-9-2 5,9 0 1,-9 0-3,19-2 3,-9 0-3,4-2-6,6-1-5,5-3-2,8-3-4,15-1-4,4-3-8,25-6-4,6-1 2,3-2-1,5 2-3,3-2 4,1 0-6,-4 2-11,-9 0 2,-3 3-13,-20 4 5,-13 1 2,-7 4-6,-3 1-1,-6 1-3,-5 3-5,-2-2 1,-2 1-9,-3 2 5,-2-3-6,-2 5 0,0-1-5,-1-1-6,-5 0-6,2 3-7,-2-2-7,-1 3-14,-7 0-14,7-1-22,-7 1-25,0 0-30,0 0-39,0 0-33,0 0-50,0 0-110,-16 5-134,16-5-148,0 0-128</inkml:trace>
  <inkml:trace contextRef="#ctx0" brushRef="#br1" timeOffset="127036.92">10732 4995 1625,'-3'-2'11,"-1"-3"29,0 3 16,4 2 19,-9-7 20,9 7 11,-4-4 4,4 4-6,-6-4-5,6 4-7,0 0-13,-4-3-8,4 3-1,0 0 3,0 0 2,0 0 0,23 11 3,-12-4 7,8 0-9,-1 3-1,4-1-2,0 2-4,2 0-11,-1-1-5,0 2-9,-1-1 5,-1-1-4,0-1-2,-3 0-4,-4 0 0,1-1-1,-2 1-5,-1-4-1,-1 3 10,-3-1 4,-1 1-3,-3 1 0,-6 3-1,-3 0-3,-4 2-5,-5 6-29,-7 1-43,-2 1-50,-9 3-71,-2 6-85,-3-7-94,-3 1-201,5 0 17,-1-2 83,6-4-144,1 0-82</inkml:trace>
  <inkml:trace contextRef="#ctx0" brushRef="#br1" timeOffset="128057.02">10138 7568 1527,'0'0'-33,"-8"-1"22,8 1 15,0 0 15,-4-4 17,4 4 14,0 0 3,0 0 2,0 0 3,0 0-2,-8-2-3,8 2 0,0 0-7,0 0 4,0 0-2,0 0-2,0 0 1,0 0 0,0 0 0,0 0 4,0 0 3,0 0 7,0 0 2,0 0 3,31-4-10,-12 3 3,8-5-3,8-1-4,9 0 3,9-2 2,23-5 3,5-1 2,-1-2 3,3 0-7,-1 2-6,-1-2 3,-3 5-7,-13-2 0,-11 5-8,-3 0-4,-9 3 0,-4 1-6,-9-2-5,1 1 0,-4 0-5,-7 2 1,-1 1-3,2-1 1,-5 2-10,0 0-8,-5-1-11,3 1-16,-5 0-18,2 0-18,-2 0-17,-2-2-20,0 3-26,-6 1-26,8-4-31,-8 4-28,2-8-73,-4 4-121,2 4-254,-4-8-154</inkml:trace>
  <inkml:trace contextRef="#ctx0" brushRef="#br1" timeOffset="128379.31">11179 7195 1769,'-10'-5'20,"4"2"28,0-1 28,0 0 25,-1 0 24,3 1 15,4 3 3,-9-6-5,5 4-8,4 2-21,-6-3-9,6 3-7,0 0-6,0 0 3,22 5-3,-6 1-3,1 0-7,8 1-1,1 0-5,3 8 2,3-4 0,0 0-9,-1 3 0,-1-1-7,-4-2-9,-3 1 2,-3-1-7,-5 2 3,1 0-3,-5-1-3,-8 2 4,-3-3-12,-3 2 2,-8 3-8,-5-1-17,1 2-34,-11 1-35,1 2-40,-5-1-55,0 0-65,3 2-54,-3-4-118,0 3-146,1-1 28,-1-3-183,-2 4-186</inkml:trace>
  <inkml:trace contextRef="#ctx0" brushRef="#br1" timeOffset="128870.26">10139 8507 1858,'-7'-3'-31,"7"3"18,0 0 9,-8 0 12,8 0 9,0 0 15,0 0 10,0 0 17,0 0 8,0 0 3,0 0 5,0 0 2,0 0 9,0 0 0,0 0-3,26 6 3,-12-6-4,5 0-4,7-3-4,7 0-5,9-2 1,14-4-4,22-4 2,2-4-5,5 0-7,2-2-1,2 0-3,4 0 3,-4-3-9,0 4-1,-2-1-2,-7 1-5,-5 1-3,-14 4-1,-13 1-5,-7 5 0,-5-1-3,-6 1-6,-3 1-1,-1 0 0,-6 2-7,-2 1-12,-2-1-12,1 0-15,-6 2-22,0-3-32,-5 5-36,-2-4-44,-4 4-45,4-3-56,-4 3-126,0 0-104,0 0-184,0 0-170</inkml:trace>
  <inkml:trace contextRef="#ctx0" brushRef="#br1" timeOffset="129177.95">11465 8000 2070,'0'0'79,"-7"-3"-4,7 3 2,-6-2 12,6 2 8,0 0 9,0 0 1,0 0-1,0 0 0,0 0-5,0 0-2,36 8-5,-22-3 0,5 2 0,1-2-4,2 3-1,4-1-9,-3 3-8,1-1-6,-1 1-3,-2 1-6,-2 0-6,-2 3 1,0-3-8,-5 4-4,0-1-1,-8-1-7,-2 2 2,-6 0-3,-2 1-14,-8 3-29,-2 0-34,-8 1-57,-1 0-68,-5-1-95,-6 3-169,-4-4-134,-5 1 65,1-4-226,-1 1-221</inkml:trace>
  <inkml:trace contextRef="#ctx0" brushRef="#br1" timeOffset="129939.9">10890 10561 1936,'-2'-8'-4,"2"8"23,-2-7 18,-1 3 19,3 4 17,-1-6 10,1 6 11,0-7 8,0 7 0,-2-7-2,2 7 0,0 0-10,0-7-2,0 7-6,0 0-4,0 0 3,0-5-3,0 5-13,0 0-7,0 0-5,0 0-8,2-6-7,-2 6 4,10-4-4,1 2-8,6-2 3,6-3-1,7 1-11,10-6 2,13-1-4,25-6 2,5-4-8,10-2 6,5 1-8,3-6 6,1 3-4,-7-1-3,-6 4 1,-8 2-4,-12 2-1,-18 5 4,-11 4 0,-9 1-12,-5 3-33,-4 0-38,-8-1-39,-5 1-42,-4 4-43,-1-1-43,-4 4-69,-4-7-134,-1 4-38,5 3-129,-13-3-110</inkml:trace>
  <inkml:trace contextRef="#ctx0" brushRef="#br1" timeOffset="130240.05">11973 10029 1806,'-6'-5'65,"5"-1"12,-1 2 10,2 4 15,-5-7 9,5 7 6,-2-6 2,2 6-11,0 0 0,9-7 0,-9 7-5,19 3-4,-6-1 2,1 0-2,4 2-2,-1 0-8,6 1-2,-2 1-4,3 2-11,-2-1-5,-1 1-8,3 2 0,-3-1-3,-6-2-2,2 3-9,-2 1 0,-5 0 5,-1 2-10,-3-2 0,-4 0-8,-4 4 2,-4 0-23,-5 5-44,-3-3-59,-10 4-79,-1 2-102,-9-5-153,-6 4-129,-4-1 43,1 1-226,-6-2-228</inkml:trace>
  <inkml:trace contextRef="#ctx0" brushRef="#br1" timeOffset="131081.73">11339 11733 1857,'0'-6'-64,"-2"1"29,0 0 4,2 5 15,-4-7 8,2 2 16,2 5 15,-7-5 12,5 1 14,2 4 8,-8-6 8,6 5 2,-3-3 8,5 4 3,-6-6 1,4 3-3,2 3 5,-7-6 3,7 6-1,-4-6 1,4 6-1,-4-4-2,4 4-4,0 0 0,-4-3-12,4 3-6,-6-5-3,6 5-5,-4-2-9,4 2-3,-8-3-4,8 3-7,0 0-3,-12 0-2,12 0-4,-13 3 3,7-2-5,6-1 3,-13 1-8,7 1 3,-3 1 1,9-3-7,-12 2 1,6-1-5,2 0 1,4-1 2,-10 3-2,10-3 0,0 0-1,-10 3 0,10-3 2,0 0-2,0 0-3,0 0 4,30-10-4,-11 4 0,8-1 1,14-2-5,8-5 4,27-3 6,6-3-2,11-1-2,3 1 3,3-6-1,-2 2 5,1-1-1,-6 2 8,-4 3-5,-12 0 2,-14 5-7,-13 1-1,-11 5-4,-3-1 7,-7 3-3,-5 1-2,-4 0-10,-4 3-21,-5-2-23,-2 2-22,-4-1-33,0 2-43,-4 2-58,0 0-38,0 0-78,2-3-110,-2 3-21,0 0-120,0 0-72</inkml:trace>
  <inkml:trace contextRef="#ctx0" brushRef="#br1" timeOffset="131395.02">12481 11223 1532,'0'0'33,"-2"-5"16,2 5 23,0-7 23,0 7 22,-3-8 20,3 8 7,0-3 5,0 3-3,0 0-8,-2-7-3,2 7-8,0 0-11,0 0-9,0 0-1,0 0 7,0 0 2,0 0-1,23 8 1,-14-2-6,4-1-3,3 1-5,0 4 0,5 0-8,2 0-6,0 4-5,5 1-11,-5-3-2,3 0-11,-6 2-4,0 0-3,-6-1-4,-1 2-1,-6-1-3,-6-1-2,-5 2-5,-8 3-8,-3-3-29,-11 4-45,-1 1-53,-7-6-64,-8 3-86,-1-2-97,-3-2-182,-3 0-50,-1-5 57,5-1-279,1-4-288</inkml:trace>
  <inkml:trace contextRef="#ctx0" brushRef="#br1" timeOffset="134632.82">9811 680 370,'0'0'78,"0"0"-30,0 0-15,10-11-7,-10 11 1,0 0 0,0-6-1,0 6 3,0 0 0,0-8 4,0 8-1,0 0 3,0 0-3,-2-6 0,2 6 3,0 0 5,0 0 0,2-6 1,-2 6 3,0 0 3,0 0 1,0 0 11,0 0-5,0 0 3,2-5 2,-2 5-5,0 0 0,0 0-8,0 0-2,0 0-7,0 0 1,0 0-4,0 0-4,0 0-4,0 0 0,0 0-5,0 0-1,0 0-3,0 0-1,0 0-3,0 0-1,0 0-4,0 0 2,0 0-2,0 0-2,0 0 1,0 0 0,0 0-1,0 0 1,0 0 0,-6 17-2,6-11-2,2 0 0,-2 1 8,0-1-1,2 3 4,-2 0-1,2-1 2,0 2 3,-2 0 4,2-1 1,-1 0-3,4 3 4,0-2 1,-4 0-5,4 1-1,-1 0 4,-3 0 0,5 1-5,0 1 5,1-1-2,-3 1 2,2 0 0,-2 0-3,0-1 1,-1 1-4,2 0 3,0 2-1,-2-2-3,-1 0 1,3 0 1,-2 0 1,1-2-3,-1 1 2,0 2 0,-1-3-3,0 5 0,1-4 4,-1 4-2,0-1-2,0-2 0,0 3 0,0-1 1,1 0-4,-1 2 3,0-1-3,0 1 1,-1-2 0,2 2 0,-1 0-1,0 2 2,1-2 3,-2 1-2,2 0 0,-3-1 1,2 0-2,0 3-1,0-3 0,0 2-3,0-2-1,0 2-1,-2-2 1,2 2-1,0-2-2,0 0 1,-2 3-2,2-1 0,1-2-1,1 2 3,-1-2-3,1 2 0,0 1 0,0-1 0,2 1 0,-2 1 1,1 0-2,1 0 2,-2 3 2,1-4 2,-1-1 1,0 0 0,0 0-2,1 0 1,1 3 0,-2-4 0,0-1-4,-1 1 3,3 1 2,-1-2-5,-1 1 1,0-2-2,2 1-1,0 0 1,-2-2-1,2 3 4,2-1-2,-2-1 4,2 4-4,-1-1 0,3 2 0,-2-1-1,1 2 5,-2-1 0,0 2 2,2-2 2,-3 1 1,6 2-2,-4-3 1,0 4-3,-1-5-2,5 3 0,-4-2 0,1 2 1,2-4-3,-3 2 5,0-2-3,2-1-2,-5 0 3,2-1-4,-1 1 2,3 2-5,-1-1 2,1 2 1,-1-3 7,1 6 5,1-5 0,-2 1-3,4 2-1,-4-3-2,2 2-1,1 0 1,0 0 0,-1 0-1,3 0-2,-3 0 2,1 0-4,0-1 1,-2 2-1,1-3 1,0 1 4,0-1-3,-1 1 0,0-2 1,1-1-6,-4 1 2,3-3-1,-1 2 0,3 1 0,-1-1 2,-1 2 5,1-2-3,1 2 1,0-2 2,-1 3-4,1-3 3,-2 3-5,1-1 2,-2 1 6,4-2-1,-4 1-5,2 1 4,-1-1-2,1 1-1,1-3-4,0 3 2,-2-2 0,0 4-3,1-1 2,0-3 3,-2 4-6,0-1 4,1-1 7,0 2 0,-3-1-6,3-1 1,-1 4 4,-3-2-5,4 2 0,1-2 4,-4-1-9,-1 2 4,2 0 0,-1-1-5,1 2 0,-1-4 4,1 4-8,-1-4 6,-2 1 5,3 1-6,-3-4 2,0 5-1,0-3 5,0 0 3,2 0-1,-3 0 3,2 1-5,1-1-8,-4 2 14,2-1-1,0 1-2,-2 0 3,2-2-1,-2 1-5,3 3 2,-3-4 0,0 4 1,3-6 2,-3 3-7,0 1-2,0-2 3,0-1-1,2 2 4,-2-2 5,0 3-14,0-2 4,3 1 0,-5-2 1,2 2-5,0 0 4,0 1-1,0-4 2,2 3-1,-2 0-3,2-2-1,-1 0 0,1 1 2,1 0-4,-1-1 3,0 0-2,0 2 2,-2 0 10,3 0-13,0 2 5,0 0-5,-1-3-3,1 4 12,-1-2-5,2 2-3,-2-2 3,0 2-4,0-2 2,1 2 7,-1 2-9,2-2 8,-1 1-2,1 0-4,-2-3-3,3 3 2,-4 0-1,4-1 5,-4-2 2,2 1-10,0 0 2,0-1 4,-1 1-3,0-3 6,0-2-4,-1 2 2,2 0 3,2-1-3,-3 0 0,0 1-5,0-1 1,1 0 0,-1-2 3,0 2-2,0-2 1,1 1 3,-1 0-1,0-1-1,0 1 1,0-3 3,0 0-7,1 0 8,0-2-3,-3 2-1,2-3-4,-2 0 6,0-3-5,2 1 0,-2 0 2,0-1-3,0-1 8,0-1-9,1-2 6,-3 3 1,2-4 2,0 1 4,0-1 0,-2-4-2,0 0-2,0 0-26,0 0-31,0 0-34,0 0-56,-17-13-82,11 2-69,-2-2-158,-8-7-89,0-5 43,1-4-184,-4-12-174</inkml:trace>
  <inkml:trace contextRef="#ctx0" brushRef="#br1" timeOffset="135846.73">9869 753 1672,'0'0'-103,"0"0"13,-8-7 8,8 7 13,-2-5 12,2 5 13,0-6 4,0 6 5,-2-8 10,2 8 6,0-7 3,-2 3 5,2 4 0,0 0 5,0-10 3,0 10 5,0-8 5,0 8 6,-2-5-4,2 5 7,2-6 3,-2 6 6,-2-7 2,2 7 1,-4-6 7,4 6-2,-1-9 4,1 5 4,0 4-3,-2-9 3,2 5-3,0 4-1,0-8-2,0 3 3,0 5-2,0-8-2,-2 2-2,2 6-1,-2-8-1,2 8-3,0-5-1,0 5-2,0-6-3,0 6-4,0 0-2,0-6 0,0 6-1,0 0-5,2-6 3,-2 6 1,0 0-3,0 0-1,4-6 3,1 3 1,1-1 0,4 0 3,5 0-1,5-2 1,2-1-3,12-1 5,7-1-1,16-3-3,21-5 3,6 0 1,6 0 1,1 1-2,-1 1-1,8-2 1,0 2-1,2 3-1,-1-3 0,2 2 0,-4 0-2,2 1-1,-6 4-3,-4-3 1,-2 2 0,-7-1 1,-12 2-5,-13 0 5,2 4-3,-4-5 0,-8 5-3,-3-4 2,-2-2 0,1 0-2,-4-1 1,3-1-2,3-3 2,-1-2-2,0 0-2,-1 0 0,-5-1-1,-4 3 3,-1-2-3,0 5 0,-2-2 1,-2-1-4,-6 3 5,0 2-4,-1 1 5,-4 1-6,6-2 2,-7 3 2,1-3 0</inkml:trace>
  <inkml:trace contextRef="#ctx0" brushRef="#br1" timeOffset="136861.24">13097 8 2405,'4'18'2,"2"5"1,3 0 0,-3 0 2,3 0 2,-1 1-2,3 2 2,-3 0 3,3 3-2,2 1-1,-3 2 1,0 1-1,2 1 1,-2 2 0,0 0-1,-2 0-1,4 1 1,-6-3 2,1 2 5,-2 0 6,2 1 1,-4-1 1,4-2 1,-4 0-3,4-1 0,-3 1 0,0 3-2,0-1 1,-3 1 0,4 4-2,-3-2-2,0 4 1,-1 1-3,5 9 0,-6-2 0,2 2-3,0 3-2,-2-1 3,1 3-1,-1-4 0,3 1-1,-1-3 1,0 1-1,3-1-1,-3-1 1,3-2 0,3-1 1,-5-6 1,4 1 2,1 3-1,-2-5-3,3 7 3,0-11 4,1 9 0,1 0 3,-1-2-2,1-1 0,0 2-1,-1-2-1,3 3-2,0 0 2,-3-2 0,3-1-2,0 2 0,2-4 0,-4-1 0,5 2 0,-2 0-3,1 1 4,-1-2 3,2-1 2,-3-5 0,2-1-3,0 0 2,-3 0-5,4-2 3,-4 1-4,3-1-1,-3 3 5,1-5-1,0 1 4,-1 1-4,2-1 0,-4-1 1,0 1-3,1-3 4,2 2 1,-2 3-7,-1 2 6,-1-4 3,6 2 11,-5-1-7,0 2-1,1 0 1,0-5-7,-3-3 1,1 2 0,-3-6-5,2 1 2,1 0-1,-2-2-5,-3-4-1,2-2-2,-2 1 6,-2-5-7,2 0 0,-2-2 4,0 2-2,3-2 2,-3-1-3,0-3 6,0 3 6,0-3 1,-2 1-1,3-2 1,-3-4-5,2 5-7,-2-5-25,0 0-36,0 0-42,-25-8-53,15 4-54,-4-4-55,-2-1-96,-2-3-174,-1-2 34,0-4-119,-6-5-112</inkml:trace>
  <inkml:trace contextRef="#ctx0" brushRef="#br1" timeOffset="139748.15">11320 6033 1548,'0'0'-75,"-2"-6"29,0 3 1,2 3 17,-2-6 12,2 6 10,-4-6 10,4 6 17,-3-5 6,3 5 3,-4-5 6,4 5-3,-4-5-1,2 0 3,2 5 7,-5-7-4,3 3-1,0-2 3,2 6 0,-4-9-1,2 4-4,0 1 6,0-2 5,0 1 2,2 5 3,-2-10 1,2 3 0,-2 4 3,0-3 8,2 6 0,-2-7 0,2 7-1,0-6-1,0 6 1,0-5-3,0 5 1,0 0-2,-3-6 1,3 6 2,0 0-3,0 0 0,3-5-3,-3 5 2,2-5 10,-2 5 7,6-2-1,-6 2-6,12 0 12,-5-1-15,-7 1 3,17-2-8,-4 2 2,-1-3 3,2 3 5,4 0-6,3 0 4,3-2 3,5 2 0,4-2 2,8-3 5,3 1 3,11-4 3,3-1 1,18-2 2,2-5-6,3 1-2,-1-4-5,1 2-7,2-3-6,2 2-4,-2 1-4,4-1-6,0 1-4,-2 3-5,-7-1-4,-1 0-2,-16 4-4,-6 0 0,-1 1-3,-2-1-3,1 2-3,0-4-3,0 2 4,0 0-4,0 0-3,4-2-1,15-3-3,-9 3 0,-6 1-1,3 0 1,-5 3-2,-2-1-1,-3 1 0,-7 3 1,-5 1-2,-4-1 1,-6 3-2,-1-1 0,-5 0 0,-2 0 1,0 1 0,-6 1 2,1-1-1,-2 1 0,-1 0 2,-2 1-2,2-2 1,-4 2-1,1-2 1,-1 3 1,-1 0-2,-7 0-1,10-3-1,-4 1-4,-6 2-14,9-2-23,-9 2-26,1-6-22,-1 6-27,0-5-15,0 5-23,0 0-17,-8-8-23,4 3-28,0-2-28,0 4-34,0-4-24,-1-8-51,3 1-116,-4-3-41,0-5-235,-1 0-239</inkml:trace>
  <inkml:trace contextRef="#ctx0" brushRef="#br1" timeOffset="140867.82">14039 3657 1850,'0'0'-124,"-13"-2"19,5 0 13,2 1 17,-1-1 12,7 2 8,-15-4 7,9 2 6,6 2 9,-14-2-2,7 1 4,-2 1 6,0-3 3,4 2 7,5 1 7,-11-3 10,5 2 4,6 1 5,-9-2 5,9 2 7,-6-2 7,6 2-1,-5-4 3,5 4 5,0 0-3,-6-4 10,6 4-4,0 0 4,-4-4-1,4 4-1,0 0 4,-4-4-4,4 4-1,0 0 0,0 0-7,0 0-1,0 0-8,0 0 1,0 0-2,0 0-1,0 0 6,0 0 1,-4-4 4,4 4 10,0 0 4,0 0 2,0 0 0,0 0-1,0 0-1,0 0 1,23 7-2,-17-6-1,1 0 0,-1 5-5,0-4 0,1 3-4,-2 1 3,2 1 1,2 2-2,0 5 4,-1 0 2,-1 6 2,5 1-1,-4 4 1,1-1-2,1 7 1,-1 1 0,1 2-2,1 3 5,0 1-4,-1 8 2,3 0-3,-2-1 0,1 1-5,-1 2 1,1-4 1,-1 2 0,0-1-2,-1-7-1,-1 8-2,2-8-5,-1 0 6,-2-2-5,1 2-4,-1 1-3,1-4 6,0 0-7,-2-3 7,0-5-8,-1 1-3,0-3-2,0 2-2,-1-2-3,0-3 7,-1 2-4,-3-6-3,4 1 1,-3-2 2,0 0-4,3 1 2,-3-1 1,-2-2-3,2 1-2,-2-3 7,2 2-3,-2-1-3,0-4-4,0 2-6,0-2 6,0 1-5,0-2 4,0 0 0,2-2 0,-4 1 3,2-2-6,0-1-3,0 3 7,0-8 0,0 9-1,0-4-2,-2 2 1,2-2-1,-2 3 2,2-3 1,-2 4-1,-2-2-7,3 1 4,1-1-2,-2 0 5,0 0-5,0-2 1,2 0 0,-3 2-2,3-2 0,-1 1 2,-1 2 0,2 1-5,-2-1 5,0 0 3,-1-1-3,2 1-1,1 1 1,-2-1-2,0-1 2,-3 1-2,5 0 6,-1-3-2,-1 3-5,2-4 13,-2 2 2,2-6 6,-2 7 0,-1-1 4,0-3-1,-4 3-2,-3-2 0,-3 3-8,-6 1 1,-3 1-2,-10 6 1,-13-3-4,-6 5-11,-21 7-36,-7-2-40,-3 2-57,-1-4-81,-2-3-106,6 1-242,0-8 10,13-5 82,11-5-226,11-2-191</inkml:trace>
  <inkml:trace contextRef="#ctx0" brushRef="#br1" timeOffset="142498.22">11193 1889 515,'-4'-5'93,"4"5"-32,-2-6-10,-1 2 7,3 4 3,-1-7-1,-1 3-4,2 4 2,0-13-4,0 5-8,0 1 6,0-2 10,0 2 0,0-1 2,0 1-5,0-1-3,-2 1 4,2 0-6,0 0-4,-3 2-2,1-3-6,-1 2-2,1 1-3,0-1-3,-2 0-5,0 2-4,-1 0-3,5 4-2,-11-4-5,11 4 0,-16 4 2,6 4-5,-1 1-1,1 5-1,-2 1-2,1 4 2,2 2 1,1 2-4,1 0 1,0-1 2,5 2-1,0-3-1,2 0 1,2-1-1,5 3 2,0-3 1,1 0-3,2-1 1,5-4-1,0 1 2,4-3-10,0-1-15,0-1-34,1-5-6,2-1-33,0-1-34,-1-4-22,0-2-40,0-1-325,-4-4-14</inkml:trace>
  <inkml:trace contextRef="#ctx0" brushRef="#br1" timeOffset="143295.47">11440 1896 1334,'-2'-15'-36,"-1"6"20,0-2 18,3 2 21,-4 0 6,1 1 9,2 1 0,-1 2-7,0-1-18,2 6 16,-7-2 3,7 2 3,0 0 3,-8 11 1,4-2-3,2-2 0,-2 3-7,3 1 3,-1 0-4,4 3 2,-1-1-7,-1 0 1,6-1-4,-2 1-7,2 0 10,-3-3-4,5-2-3,-2-1 1,0 1 0,0-3 2,2-3-1,-1 2 0,2-4-4,-9 0-2,15-8 3,-9 3-2,1-2 0,-1-3 1,0-4-2,-1 1 0,-1-2 0,2-3 1,-2 3 4,0-2 1,-2 2 3,4-1 2,-2 3-2,0 2 2,0 1-3,2-1-3,0 4-2,3-2-4,2 4 0,-1 1-1,3 3-1,1 1-1,4 1 3,-2 1-3,2 3 3,-4 2 1,3 0 2,-2-1 0,0 3-1,-1-1-2,-2 1 2,-2 0-2,1-4 0,-3 1 3,0 0-2,-4-1 4,3-1-3,-5-2 4,-1 2 4,-1-4-4,0 0-1,0 0 1,0 0-1,0 0-2,-7-24-2,4 16-3,1-6-2,0 1 0,0-4-3,2 1 3,0-1-3,2 0 0,0 2 0,0 1-2,3 1-4,0-1 1,3 3-2,2 1 1,0 2-4,3 6 2,2-3 1,-2 3 3,2 4-2,2 0 2,-1 3-2,2 2-2,0 1 3,0 1 3,1 0 0,-5 1-2,2 1 2,-5-2 1,2 2-1,-1-4 0,-4 1 1,-1-2 2,1 1 2,-2-3 4,0 1 4,-2-2 1,-2 0 0,-2-3 0,0 0-2,0 0-1,0 0-3,0-13 0,-2 5-2,2-1-1,-2-3-1,0 0-1,2-1 2,0 0-4,2 0 0,0 0-1,0-3-2,5 1 0,0 4-1,-1-2-1,4 2-2,-2 1 0,4 2 0,0 0 2,1 4-2,-1 0 2,1 3 0,2 1-1,-3 1 2,4 3 1,-2 0-3,-1 2 0,0 1 4,0 1-2,-1 2 4,-2-1-3,2 1-5,-4-1-15,-2 3-26,-2-2-34,0 3-33,0-4-49,-1 1-65,-1-5-165,0 1-236,0-3-126</inkml:trace>
  <inkml:trace contextRef="#ctx0" brushRef="#br1" timeOffset="144077.48">12398 1402 1727,'-2'-10'12,"2"3"1,-2-1-1,0 4-6,2 4 2,0-5-14,0 5 24,0 0 11,0 0 5,12 20 1,-6-6 1,3 3-1,1 2-2,0 3-4,6 6-1,-3 2-1,0 0-3,-1 1 1,1 0-5,-2-2 0,-1-4-6,0 0-9,-3-4-13,2 0-12,-3-6-6,-2 1 3,-2-6-6,0-2-18,-2-3-3,-2-1-2,2-4-5,0 0 1,0 0-2,-16-22 14,9 9-6,-2-4 7,1-3-1,-2-6 11,-1-4 6,2-4-4,-3 0 15,3-1 3,1 0 16,-1 0 19,1 0-4,1 6 14,3 5 13,0 0 2,-1 2 1,4 3 0,-1 2-9,2 2-5,0 3 1,2 1-10,2 5 4,0 1-3,-1 3 0,-3 2-14,0 0 3,25 9-1,-17 0 1,1 4-2,-1-2 3,2 2-3,1 0 0,-2 0 1,1 0-2,-2-1-3,4 0 4,-4-3 1,2 0-2,-3 0 0,1-4 0,1-1 1,4-3 1,-3-1-1,4-3-1,0-2-1,-2-6-3,1 0 2,0-2-2,-4-2-5,1-1 3,-2-1-2,0 0-1,-1 1-3,-2 2 6,1 2 5,-2-1-3,-1 2 3,0 3-6,1 1-1,0 2-3,1 3-2,-5 2 2,0 0 1,14 4 0,-5 1 2,0 0-2,3 3 4,2-3-3,0 3 4,1-5-2,0 2 0,0-2 2,-1-1 0,2-2 3,-4-2-1,3-1 1,0-3-2,-3-2 0,-1-2-2,-3 0-3,0-4 2,-6 1 0,1-1-4,-6-3 5,-2 0 0,2 0 3,-5 0 8,-3 0 1,-1-1 2,-5 5-1,6 1-1,-5 2-3,-2 5-4,3 1-3,-2 2-2,0 4 1,5 2-1,-4 4 1,6 4 0,0 2 2,2 2-2,5 4 3,5 4-1,3 3-2,5 3 1,4 3-2,12 2-20,4 0-36,13 8-44,5-1-54,-9-10-90,-4-6-232,3-4-85,-8-3-57</inkml:trace>
  <inkml:trace contextRef="#ctx0" brushRef="#br1" timeOffset="144614.22">11816 3033 1542,'0'-17'22,"1"3"6,-1 3 14,0 0 12,0 3 18,0-1 14,0 1 10,0 1 3,0 0 3,0 1-6,0 1-9,-1-1-6,1 6-11,0-7-11,0 7-5,0 0-5,0 0-6,0 0-4,0 0-1,-13 20-3,6-5-1,1 3-2,-2 1-1,-1 4 0,-1-1-2,0-1-3,-2 3-2,2-4-2,2 1-3,-1-2-2,0 1-1,0-8-1,6 2-3,-4-1-1,3-4-1,0 1 1,2 0-2,4-5 0,0 1 3,4-2-2,3-2-2,4-2-1,8-2 1,0 0-2,5-1-1,4-3 0,0 0-2,0 2-16,0-1-19,-3-1-18,3 1-24,-4-2-25,-3 1-31,1 2-41,-6-1-57,2-1-149,-7 2-100,1-1-56,-6-1-35</inkml:trace>
  <inkml:trace contextRef="#ctx0" brushRef="#br1" timeOffset="144821.98">12036 3092 1535,'0'0'40,"-8"-3"3,8 3 7,0 0 7,-11-1 8,11 1-9,0 0-8,0 0-1,0 0-7,-5 11 9,7-5-2,3 3 4,0 1 0,1 3-7,-2 1-1,2 1-2,1 0-4,1 2-3,1-2-3,-3 4-1,1-1-22,1-1-30,-2 0-36,2 0-45,-1-2-69,-1-1-144,-1-3-288,1-3-104</inkml:trace>
  <inkml:trace contextRef="#ctx0" brushRef="#br1" timeOffset="145322.05">12383 2878 1634,'0'-13'40,"-2"3"15,-1 1 5,3 2-8,-1-2-11,-1 2-4,0 3-6,2 4-1,0 0-1,0 0 5,0 0-6,5 20 0,0-5-1,1 0 0,-1 4-3,0 2-6,2 4 0,-1-1 2,1 1-3,0-1 3,-4 2-2,0-4-6,1-3-13,-1 1-5,0-4-6,-1-2 0,-2-3-6,0-2-17,0-1-17,-2-1-9,2-4-12,0-3-9,0 0-3,0 0 3,-10-18-6,4 8 6,2-6 9,-6-6 0,6-2 9,-5 0 13,4-5 13,-1 2 15,-4 0 22,7-1 20,-4 1 13,3 2 20,-1-1 2,1 4 3,2 0 2,2 1-1,2 3-3,2-3-1,5 1 3,0 1 1,2 2 0,0 0 2,2 5-6,1 2 1,-2 1-2,3 4-4,-2-1 0,-3 2-5,3 4-2,-1 2-3,-3 2-1,0 0-1,-1 1-4,-2 1 0,-2 4 0,-1-2-3,-1 3-1,-4 0-4,-3 1 0,1 0-10,-4 2-26,0 0-30,-1-1-43,0 1-40,1-4-36,-2-2-58,3-2-141,-1-2-201,3-4-63</inkml:trace>
  <inkml:trace contextRef="#ctx0" brushRef="#br1" timeOffset="145589.83">12673 2464 1579,'2'-7'43,"0"2"11,-2-3 23,3 2 26,-3 1 20,0-2 3,0 7-10,0-7-14,0 7-13,2-4-11,-2 4-7,0 0-11,0 0-2,4 23-5,-2-9-1,3 3-1,-1 2-5,2 2-4,0 4-2,0 0-3,4 1-2,-2 1-6,2-1 2,-4-1-6,5 1-2,-2-2-2,1 1 2,1-5-4,-1 1-15,0-4-27,2 0-30,0-5-42,3-3-59,2-1-52,0-4-118,-3-3-161,0-2-151,-2-1-134</inkml:trace>
  <inkml:trace contextRef="#ctx0" brushRef="#br1" timeOffset="145735.81">12695 2718 1869,'-11'-4'39,"4"0"-19,0 0 4,6-1-5,1 5 2,6-12 0,5 5-3,3 0-4,13-3-2,0 2-23,9-1-49,0 3-50,-4 0-91,-3 2-369,1 1-71</inkml:trace>
  <inkml:trace contextRef="#ctx0" brushRef="#br1" timeOffset="146071.65">12292 4135 1611,'-4'-7'11,"2"-1"18,-2 1 20,0-1 19,1-2 24,1 3 25,-2-1 14,2 1-5,-1 2-15,1 0-13,0 1-14,2 4-7,0 0-10,0 0-5,0 0-4,0 0-5,0 0-7,-2 23-7,4-12-1,0 1-6,0 3 0,1 2-4,1 0-25,-2 0-35,0 3-42,-2-2-49,3 2-47,-3-3-52,0-2-125,-3-2-105,1-1-107,0-2-60</inkml:trace>
  <inkml:trace contextRef="#ctx0" brushRef="#br1" timeOffset="146377.81">12067 3960 1553,'-9'-17'79,"1"4"3,2 1-10,2 3 10,0-1 4,2 0 6,2 3-3,2-2-1,6 2-5,5-3-2,4 2 3,6 0-5,5 2-3,4 3-4,1 3-7,1 0-4,0 1-4,5 5-6,-3 2-6,-1 2-5,-1 1-1,-4 4-5,0 0-3,-7 2-3,-7 1-3,0-1 2,-8 4-3,-4-2 0,-4 2-3,-6 1-2,-4 3 2,-4 2-6,-4 0-2,-4-3-4,-1 1-16,-3 0-16,1-4-21,-1-1-30,2-2-28,-3-1-30,9-4-31,1-1-31,4-5-30,1-2-88,6-5-108,2 0-142,4 0-64</inkml:trace>
  <inkml:trace contextRef="#ctx0" brushRef="#br1" timeOffset="146735.99">12788 3886 1611,'16'-18'12,"-2"3"20,-6 4 16,2 0 20,-6 0 10,1 1 12,-1 0 3,-2 1-7,-2-1-8,0 3-11,-2-3-4,0 5-10,-5-4-6,1 4-5,0 2-4,-2-2-1,-2 3-8,0 1-3,0-1-2,10 2-4,-20 2-1,8 1 0,1-1-5,3 1-1,-1 2-4,1 1-1,1 0 1,1-1-1,0 2 0,2 1-3,2 1 2,-2-1-2,0 1 1,3 2-2,1 0 5,1 0 1,-1 1 2,4 4 5,0-2 0,-2 1-1,-1 3 3,4-3 1,0 2 2,2 2-3,-2 1-1,0-4-4,3 5 1,-4-3-2,2 2 3,-2-3-6,3 2-7,-3-1-29,0-1-35,2-1-40,-1-2-53,-3 1-40,0-3-111,-2-3-162,0 1-118,0-5-84</inkml:trace>
  <inkml:trace contextRef="#ctx0" brushRef="#br1" timeOffset="146933.97">12730 4134 1787,'-3'-8'70,"1"2"3,-1-1 17,0-1 16,6-2 3,-3 0 0,5 1-11,1-2-10,4-2-6,7-1-8,2 1-7,2 1-7,9-2-28,-2-1-39,-3 5-54,1 0-66,5-4-60,-1 2-139,-4 0-135,-4 0-109,0 3-72</inkml:trace>
  <inkml:trace contextRef="#ctx0" brushRef="#br1" timeOffset="147098.2">13186 3795 1761,'0'-7'89,"-2"0"1,0 1 11,2 6 6,0-11-5,0 3-12,2 2-6,4-2-8,0 3-10,2-2-8,6 1-32,-2 0-33,-1 1-44,2-1-54,0 2-46,-3 0-49,-2 3-116,-2-1-303,-6 2-118</inkml:trace>
  <inkml:trace contextRef="#ctx0" brushRef="#br1" timeOffset="147264">13254 3760 1821,'-5'6'82,"3"-2"4,-3 0-7,5-4-2,-3 9 9,1-4 9,2-1 11,-3 4 7,3 4-1,3 1-11,1 0-7,0 5-9,-2 1-5,5 1-3,-1 6-16,3-4-41,-6 2-69,2 0-92,-5-2-106,-5 4-263,2 0 29,-6 0-113,-4-4-95</inkml:trace>
  <inkml:trace contextRef="#ctx0" brushRef="#br1" timeOffset="151098.06">11341 6989 408,'-4'4'113,"4"-4"-34,-4 3-22,4-3-11,0 0 1,-2 7-3,2-7 1,0 0 0,-2 3 5,2-3 11,0 0 0,0 0 4,-4 5 5,4-5 8,0 0 0,0 0-9,-3 2 2,3-2-5,0 0-10,0 0-4,0 0-4,-4 5-4,4-5 2,0 0 9,0 7-1,0-7 2,0 8-2,2-4 6,0 1 12,-2 1 1,3 2-5,1 0-4,-2-1-2,2 3 4,0-1 1,0 1 0,-3 1-4,6 2-3,1 0 0,-2 3-3,2-1-1,0 2 1,1 2-2,4 1-2,-3 2-3,2-1-2,-2 2 2,7 3 2,-4 1-5,1 1 1,-1 1-5,-1 3-1,-1 0-6,-1-1-2,0 1-8,2 2 7,-4-2-4,2 3-4,-1-2 3,4 0 0,-2 1-4,-1 1 1,1-1 1,2 2-4,-1-4 2,-2 2-1,4-2 2,-4-1-7,1 0 8,-4 1 1,5-1 2,-4-1-8,-1-1-3,-1-4 8,0 2-4,-2-3 0,0 1 3,-1-1 0,4 1-2,-3 0-2,0-2 0,-2 2 0,1 1 5,0 0 6,1-2-9,-1 1-1,3 0 7,-2-1-6,0 2 2,0-4-3,1 3-1,-1-2-4,-1 1 3,3 1-4,-1 0 4,0 0-5,-1-1 1,2 0 3,-2-2 0,2 3 0,-1-4-1,2 2-1,-3 1-3,2-1 4,1 0 4,-3 0-3,2 0 2,0 2-1,1 0-4,-3 1 3,3 1-5,-1-3 1,-2 3-1,2 0 2,1-1-5,-2 1 2,1-2-3,-2 0 2,2 0-2,0-1 0,1-1-3,-3 0 1,3-1 0,-1 2 1,0-2-1,0 0-1,1-1 4,-3-1 0,1 4 4,2-4 1,-2 3 0,2-2 3,-3-2 5,2 4 1,-5-4-1,4 0-3,-1 1-2,0-2-1,-1-1 2,1 2 0,1-1 0,-1-1-4,-3 1-2,4-1 0,-1-3-2,-3 1-1,4 2-1,0-3 3,-4 1 5,4 0 0,1 3 0,-2-3 0,0 0 2,1 0-7,0 1 0,1-1 2,-2 8 11,2 0-1,0-1 0,1 3-5,2-2 2,-3 0-1,0 0-2,0-2-1,1-4-2,-1 3-3,0 0 1,-1-1-2,1 0 0,1 2 1,-1 0-3,0-4 1,-2-1-2,2 2 1,0 2 3,0-3 2,0 0-3,0 0 0,0 0-2,-1 0-2,1-2 2,-1 2 1,3-1 1,-2 1-2,3-2 1,-3 0-2,-2-1-1,2 1-2,0-2-2,0 2 1,0-2 3,0 1-4,-2-1 0,-1 1 1,4-1 0,-3 1-2,3-1 2,-2-2-3,-1 5-1,-1-3 2,2 4 2,1-2-1,1 3-1,-4-3-1,4 0 0,-1 2 2,0-1-1,0 0 2,-1 0 0,4-2-3,-3 1 4,3 2 0,0-3-1,-2 1 3,5 2-2,-4-3 1,2 4 0,1-4 0,-2 0 0,3 4-2,-3-2 1,2 3-1,-1 1 2,1-2 1,-3 2-8,0-1-2,1-1 0,0-1 3,-3 0 0,0 1-3,0-3 1,0 2 2,0 1-1,0-3 2,0 2-2,-4-1 2,4 2 1,1-2-4,0 3 3,-2-2 0,2-2-2,-1 2 1,1-2 0,-3 1 2,0 1 0,2 0-3,0-2 4,-2 2-3,4-2-3,-5 3 4,2-3-3,-3 2 4,0 0-1,2 2-2,-2 1 4,-2-4-2,4 1-2,-2 1 0,1-1 0,1-1 2,0-2 0,3 2-1,-1 0 4,-1 1-17,3-2 2,-2 2-3,0-5 5,0 2 1,2 0-2,-2-1 5,0-2-2,-2 0 2,0-1 1,0-1 0,1 1-5,-3 0 6,2-3 2,0 2-5,-2-1 3,3 1 3,-3-2-5,0 1 1,2-1 5,1 0-4,-3-1 0,0 0 4,0-1-4,0-1 6,0 2-7,0-1 4,0-3-3,-2-2-4,0 7-8,0-7-4,4 2-13,-4-2-32,0 0-32,0 0-26,0 0-28,-4-16-36,0 6-65,-2 1-75,-1-6-100,1-2-190,-5-6 10,3-5 77,-1-5-348,-1-13-359</inkml:trace>
  <inkml:trace contextRef="#ctx0" brushRef="#br1" timeOffset="153744.03">11355 7134 2175,'0'0'-144,"-8"-5"20,8 5 19,0 0 23,-4-2 12,4 2 17,0 0 14,-4-5 14,4 5 12,0 0 12,-2-5 10,2 5 13,0 0 8,-4-4 16,4 4 0,0 0 4,0 0 2,0 0 7,0 0 3,0-6 0,0 6 0,0 0 6,0 0-1,0 0 2,0 0 3,0 0-6,-2-5-7,2 5-6,0 0 1,6-8-1,-2 6-4,-1-2 4,2 1-2,1-1 2,-6 4 2,10-7-4,-4 4-2,0-2-1,2 0-3,1 1-4,4-1-3,2-1 2,-2 0 0,6 3 0,1-5-3,4 3-1,3-3-2,9 0-3,3-1 7,3-1 2,11 0-5,-2-4 3,6 5 5,19-7 2,-4-2-7,-9 5 6,11-4-1,-11 2-4,12-1 2,-13 4-5,12-5-7,2 2 3,5-2-2,2 1-8,1-2 3,3 3-3,2-2 4,2-1-4,0 4-3,4-4-1,-2 4-1,-3-3-5,2 2-1,-5 1 1,-5-3-1,4 5 3,-8-4-5,-2-2 1,-10 6-1,-13 0 1,2 1-3,-5-2-3,2 2 1,-3-1 2,-9 5-2,-2-5-1,-3 2-2,0 1 4,-1-1-2,-8 1 0,0 1-1,-2 1 4,-5 0 7,-1-2-2,0 3 3,-4 1-4,2-1-1,-2 0 0,1 1-5,0-1 1,-3 1 1,3-1-4,5-1 7,-5 4-9,9-5 1,0 3 2,-1-1 0,5 0-3,-3-1-1,2 1 1,1-1-2,0 0 2,-4 2 3,-1 2-3,-6-4 3,1 4 3,-1-1-1,-4 2-1,-1-2 4,2 0-5,-4 2 2,-2 1-4,1-1 2,-3-2-3,3 2 1,-4-1 2,-5 3-6,12 0 6,-6-3-12,-6 3 6,8-1-3,-8 1 1,0 0-1,11-3 1,-11 3 1,0 0-2,7 4 1,-7-4 1,0 0 4,2 8-3,-4-2-1,2 0 1,-2-1 2,2 4-1,-2 3-1,-1 0 6,1 5-2,0 1 4,-1 3-4,3 1 0,-2 4-4,2 3 3,0 1 1,0 3-6,5 4 4,-3 1 1,3 3 2,1-2 3,0 3-5,2 4 9,3 2 0,2 0 6,-1-3-2,-1 3 4,2-1 1,0 2 3,-3-3 0,0 2 5,2 2 0,-6 2 0,0-1 4,0 1 2,0-1 0,-4 3-3,3-4 0,-1 0-2,-3-4-3,2-2-4,-1 1 0,1 1-3,-1 5 2,2-1-3,-2-4 1,-2 0 0,4 2-4,-1-3 0,-1-1 1,0-2 2,-2-1-2,0 1 1,2 1 1,-2-4 2,0 1-2,0 1-1,0-4 2,-2 3-4,4-2 0,-2 2-2,0 0 2,1 1-4,2 2 0,-1 1 1,0 2-1,1-2 0,0 1-1,-1-1 0,6 8-1,-4-2 0,-1-2 1,2 3-1,-1-3-2,-3-2 3,4 6-3,-1-2 0,1 1 0,1-1-2,-2-9 1,1 3 0,-1-3 0,0 0-2,1 1 0,-1-1-1,0-3 1,0 1 1,-2 0-1,4 0 1,-2-1 0,0 1-1,2 0 0,-2 2-1,2-2 2,-2 1 0,2-1-2,-2 0 1,3 0 0,-1 1 0,3-3 1,-3 2 0,5-1 3,-5 0-4,4-2 2,2 2-3,-6 0 2,4 1-1,1-3 1,-2 0-2,1 2 0,1-3 2,-1 0-2,-3 4 2,8-5 7,-3 2-2,-2-1-1,6-1-2,-4-2 2,1 2 2,1-1-3,0-1 1,-2 2-2,2 0 0,0 1 2,2 5-3,-3 0 0,0-4 0,-2 0 0,-3 0-1,2-1 2,2 1-3,-4-1 0,-2-2 0,1 0-3,1-7 2,-5 3-2,2-3 4,0 2 0,-1-4-1,2-1-1,-4-2 4,1-2-6,1-2 2,-3 1-2,2-3 0,-1-4 2,0 2 1,-2 0 0,2-4 0,-1 0 0,2 0 0,-3-1 0,0 0 0,2-3-1,-2 2 2,0-2-2,0 1-2,0-6 2,-5 9 0,0-5-1,-3 1 4,-1-1-3,-2 0 1,-4 2-2,1-3 0,-6 2-1,2 0 2,-4 0-1,-3 0 1,-3-1 0,-1 1-2,-3 1-1,-6 0 1,6-3-1,-10 3 3,1-1-2,-1 2 2,-3-1-1,3-3 0,-5 4-1,-5 0 0,-1-2 0,-4 1 0,-3 2 1,-1-3-2,0 3 3,-20 1-2,13 1 1,9-5-1,-2 4-1,-3-2 1,5 1-1,-5-1 1,7 0 3,-2 1-1,3 1-2,2-4 1,1 2-2,0 1 2,9-2 1,-3 0 0,3-1-3,-3 2-1,1-3 4,1 2-1,1 2 1,-3-2-2,3-1 2,-9 3-1,7-2-1,4 1 0,0-1 2,1 1 0,4-2 0,3-1-1,4 1 1,3-2 2,4 2-1,4-4 1,-2 2 2,3 0-2,3-1 2,0 0 1,5 0 0,-4-2-2,4 2 1,0 0-2,-2 0-1,1 0 0,-2-1 0,-2 1-1,-2 2 1,2-2 0,-1 1-1,0 2 0,2-3 2,1 1 0,1 0-2,1-1 2,0 0-1,3-2-2,0 0 3,8 0 1,-14 3-1,14-3-1,-6-3-14,6 3-16,0 0-25,2-9-40,-2 9-17,0 0-15,4-11-35,1 5-23,0-1-29,-1-1-44,2-1-46,0-4-43,-2-1-110,2-4-110,1-2 27,-3 0-274,-1-6-298</inkml:trace>
  <inkml:trace contextRef="#ctx0" brushRef="#br1" timeOffset="155392.23">12953 8831 2189,'0'-9'-30,"-2"1"17,2 1 8,0-3 7,-2 0 13,-2 3 16,0-3 15,1 3 5,-1-3 4,-3 5-2,1-3-5,0 2-1,-2 0-3,-2 2 4,0 1 1,-2 1 3,-1 0 2,-2 4 1,-2 3 10,1-1 0,-6 7 3,0 1 8,-1 7 2,3 2-7,-2 2-2,3 2-6,2 4-3,2-1-6,5 3 4,-1 1-8,4-3-7,5-1 1,2-1-10,4 1 1,6 0-5,2-2 0,7 1-13,1-5-13,6-1-25,4-3-21,2-8-26,-1 0-33,1-4-26,1-2-22,-1-6-26,-1-2-14,-1-1 1,2-7 2,-3-2 11,-1-4 16,-3-1 12,-4-8 16,-2 2 15,-4-3 24,-2-1 28,-5 5 29,-2-2 32,-4 2 23,-2 1 28,0 2 15,-2 2 15,-4 2 7,0 1 8,-1 1 0,-1 2-3,-5 6 0,2-2 2,-3 3-7,2 6 7,-4 3-4,2 0 2,0 6-10,-2 4-2,2 0-5,3 4-8,0 3-3,2-3-4,3 7-8,2-2-2,2-4-6,0 1-4,4-1-4,1 0-3,2-3-1,-1-2-2,5-3 0,2 0-1,-1-5-5,1-1-2,4-4-2,-5-1-3,3-5 1,-1-1-5,2-4-2,-2-2-2,-2-2-2,1-7-1,0 2-9,-3-3 4,1 0 1,-1 2-3,-2-1 0,-2 5 3,3 1-4,-2 1-1,1 0 0,-2 3-2,0 0 1,2 5 1,2 2-1,2 1 2,0 2 2,0 2 0,3 0 1,0 4 7,-1 1 0,3 3 1,1-1-2,-2 4 1,-1 0 0,-1 0 3,-2-1-5,1-1 4,-2 0 3,-1 2 1,2-4 1,-4-1-2,-2-2 6,-1 1-3,0-1 1,-3-4-3,0 0-4,0 0 0,0 0 1,0 0 2,-14-21-5,9 9-6,0-1-2,3-2 2,0 0-1,0-3-7,2 1-2,0 2 8,0-2-9,2 3 7,0 1 1,2 2-4,4-1 2,0 2 3,-2 3-7,4 1-1,1 4 3,2 0-2,0 2 7,1 2 6,2 4 0,-2 2 0,3 0 4,0 3-2,0 2 2,0 0 4,-2 1-4,-3-2 7,-1-1-3,0-2 0,-3 3 2,-2-5 0,0 3 3,-1-2 0,-3-2-5,0-1 1,-2 1-3,0-6 5,0 0-3,-9 4-3,9-4 4,0 0-8,-11-14-2,8 7 3,-1-4-4,2 0-6,2-2-4,0 2-3,0-2 2,4-2 8,0 1-7,0 1 2,3 2-7,1-4 2,0 6 0,1-2-1,2 3 7,-1 1-2,0-1 0,4 5 8,-3-2 1,3 4 7,-1-2 0,0 3 0,-1 4 3,0-1-1,4 2 1,-2 1 3,1 1 2,-2 1 3,-2 1-5,-1 2-2,-3-2 2,4-1 6,-5 4-8,0 0 3,0-1-9,0 0-33,-2 0-32,-2 0-45,1-4-56,-1 2-72,-2-3-67,-2 0-149,2-3-67,0-3 42,0 0-122,0 0-95</inkml:trace>
  <inkml:trace contextRef="#ctx0" brushRef="#br1" timeOffset="156229.38">13972 8526 1791,'2'-5'71,"-1"-1"-4,2 2-10,-3 4-9,4-4 28,-4 4 16,0 0 10,8 14 6,-1-3-3,1 2-2,2 7-5,4 1 3,-2 8-4,2 1-11,2 1-1,-2 0-15,2 6-2,-2 2-3,-3-4-7,0 2-9,-3-3-1,-3-4-9,-1-3-12,-2-3 3,0-4-9,-2-2-7,-2-2-10,-2-6-17,-3-3-6,1-5-3,-3-2-3,9 0-10,-19-14-6,9 3-11,-1-6 4,0-3-4,1-6-3,2-1 4,-1-5-2,2-2 4,1 0 5,2 0 5,2 3 4,-2 0 2,4 3 4,0 2 9,0 2 13,0 5 4,0-1 6,0 4 1,0 3-4,2 1 16,-2 0 8,4 5 5,-2 1 6,0 2 3,2 2 2,-4 2 1,0 0-3,12 12 5,-6-5-1,-2 3-5,2 2 0,-2 1 0,0 0-10,0-1-2,3 1-1,-2-1 0,-1-3-3,-2 0-4,2 2 1,0-6 0,0 3-1,3-4-1,-1-1-8,2-3-8,-8 0-10,20-7-2,-10-1-9,0-2-8,2-3 3,0-4 1,-1-1-2,1-2 3,-3-1-1,2-4 4,-6 4 3,0-1 2,-3 2 2,0 1 6,-2 4 8,-2 1 4,0 4 0,-3-1 1,2 6 4,-1 3-1,4 2 10,0 0 7,-13 7 0,10 1-4,6 0 3,-1 4 1,4-1-2,5 4 0,0 0-7,9 1 0,-1 0 1,2 0-1,5-1-2,-1 0 1,1-3-1,-3-3 0,2-1-2,-1-3 2,-3-1-3,0-2 5,-2-4-7,1 0-1,-4-3-2,-3-5-4,-2-1 3,-1-6-3,-1-3-5,-3-2-1,-2-4-3,-2-3-2,-2-3 0,-2-7-2,-2-1 1,-2-2 3,-3-1 2,0 2 4,-1 4-4,0 2 13,3 2 8,-1 7 4,0 4 2,1 4-8,0 5-8,-3 3 8,-1 5 7,1 5-2,-3 7 2,2 4 2,-1 4 2,4 5 5,1 5-2,5-2-4,-1 7-2,11-2 3,4 7 1,2-4-3,12 6 1,8-4-5,13 8-12,7-2-34,2-5-58,2-4-66,7-2-91,-15-12-198,-8-3-132,-5-3 93,-5-5-218,-5-1-191</inkml:trace>
  <inkml:trace contextRef="#ctx0" brushRef="#br1" timeOffset="156753.63">13499 9643 2072,'0'-16'52,"-2"3"16,0 2 21,0 0 22,0 3 9,0 0 3,2 3-16,-2 0-14,2 5-10,0 0 1,0 0 8,-18 12-6,12 0-2,-2 3-6,1 2 3,-3 2-7,-1 4 4,-2 0-5,1 0-11,0-1 1,-2 1-7,4 0-8,-4-2-3,7-2-3,-2-4-11,1 1 3,1-1-7,1-3-6,2-1 9,4-4-2,4 1 1,2-3-5,5-1-1,4-2-6,1 0 1,8-2-6,1-2-17,7 0-31,0-2-22,4-1-29,2-3-40,-2 3-48,-4-1-59,2-3-53,-9-1-142,-1 0-85,-6-1 37,-3 1-145,-6 0-121</inkml:trace>
  <inkml:trace contextRef="#ctx0" brushRef="#br1" timeOffset="156974.98">13732 9699 1887,'-2'-2'79,"-2"-3"12,4 5 3,0 0-1,-5-5-1,5 5 6,0 0 28,0 0 4,0 15-8,3-3-1,1 0 1,-2 5-6,4 3-19,-1 1 5,3 3-16,1 3-6,-3-1-4,2 7-11,-2 2-2,2-1-13,-2 0-32,-2 0-30,0-3-25,-4-1-43,2-1-54,-2-4-64,0-2-55,-2-6-120,0-6-123,0-1 23,2-5-123,0-3-96</inkml:trace>
  <inkml:trace contextRef="#ctx0" brushRef="#br1" timeOffset="157551.79">13990 9721 1620,'-2'-7'42,"2"1"14,-3-3 12,2 4 20,-1-2 18,2 7 13,-2-8-3,0 2-11,2 6-14,0-5-11,0 5-6,0 0-8,-3-6-7,3 6-4,0 0-6,0 0-2,0 0-4,0 0 0,0 0-1,0 0-2,0 0 5,0 0 1,0 0 7,0 0 2,10 15 1,-7-7 9,-1-1-1,-2 5-7,4-2-8,-4 2-1,5 2-1,-3 1-11,2 1-1,-1-3-3,1 2-4,-1 1-4,0-3 4,1 2-7,-2-2 0,0-1 0,1-2-7,-1 2-4,0-2-8,0-3-7,-2 1-11,0-1-3,0 2-15,0-6-12,-4 2-4,-1-2 2,5-3-3,0 0 0,-16-3-1,9-4 3,-2-3-1,3-1 4,-2-4 3,3-3 1,0-4 7,-1-2 3,3-2 1,0 0 4,3-2 1,3 1 3,-1-1 1,3 2 7,-1-1 0,6 2 9,0 3 2,1 1 7,1 2 3,4 2 8,-2 0 6,4 5-3,-2 4 2,0-1 4,0 7-1,-1 0 11,-2 4-1,2 4 2,-1-1 4,0 5 1,-4 0-5,0 2 9,-3 0-8,-1 2 1,-5-1-3,-1 1-1,-3 1-7,-5 1 4,1-1 0,-3 0-26,-4 0-30,0 0-36,-3-2-42,0 1-57,4-5-53,1-1-73,-4-3-145,6-2-55,2 0-140,2-5-126</inkml:trace>
  <inkml:trace contextRef="#ctx0" brushRef="#br1" timeOffset="157809.98">14397 9256 1931,'4'-9'112,"-1"3"15,-1 2 17,0 0 14,-2 4 6,4-3-16,-4 3-18,0 0 13,0 0 0,9 13-5,-7-2-8,2 4 1,0 2-7,4 4-8,1 3-4,0 1-11,3 4-7,1 0-8,2 0-7,0 2-9,-1-2-5,2-3-5,-1 0-9,3 0-1,-6-4-4,6-3-16,-2 0-28,1-4-34,0 0-35,1-1-52,-4-7-80,5-2-92,-8 0-149,2-5-155,-5-3 63,-2 1-288,-4-6-306</inkml:trace>
  <inkml:trace contextRef="#ctx0" brushRef="#br1" timeOffset="157970.44">14473 9511 2258,'-10'-3'9,"2"-2"7,4 0 2,1 1 1,3 4 5,13-9 1,1 5 2,10 0-3,3 4-5,7-2-28,2 4-53,6 4-62,-7-4-95,2 3-183,-7 3-150,-2 0-55</inkml:trace>
  <inkml:trace contextRef="#ctx0" brushRef="#br1" timeOffset="158300.11">13519 10807 1720,'0'-6'80,"0"6"5,4-13 8,0 5 18,0 3 15,2-3 14,-1 2-5,-1 1-12,0 0-10,-1 1-15,-3 4-8,10-5-4,-10 5 6,0 0-4,17 7-9,-11 0 0,0 1-3,-2-1-7,3 4-5,-2 0-9,-1 4-3,0 1-6,-2-1-3,2 2 3,-3 0-22,4 0-33,-5 1-26,-2-3-44,2 0-49,-4 1-57,2-5-68,-4 0-139,0-1-119,1-3 55,-2-1-145,1-2-99</inkml:trace>
  <inkml:trace contextRef="#ctx0" brushRef="#br1" timeOffset="158609.08">13432 10669 1851,'-3'-9'106,"1"2"0,2-1 2,2 1 2,1-2-1,3 2 0,4-1 0,5 3-5,7-1-9,0 0 1,6 3-10,2 1-5,-2 2-4,5 2-12,-3 0-4,-3 3-7,1 1-4,-3 1-1,-1 5-1,-6 1-9,0 1 4,-4 2-6,-5 4-4,-4-3-9,-1 2 1,-8 0 0,1 6 0,-6-2-5,-1-1-5,-2 6-18,-6-2-1,0-1 1,0-3-13,1-5-16,1 3-21,0-7-24,2 0-26,4-2-31,0-1-37,4-4-62,2-2-117,2 0-137,2-4 44,0 0-119,0 0-63</inkml:trace>
  <inkml:trace contextRef="#ctx0" brushRef="#br1" timeOffset="158961.9">14312 10664 1739,'9'-13'102,"-5"2"6,-3 2 5,3 0 4,-4-1-3,-5 3 1,3-1-6,-5 1-9,1 2-8,-2-2-12,-1 1-9,-3 2-5,-4 3-11,2-1 0,-1 0-10,0 2-3,-1 2-1,5-2-6,-1 2-5,-2-2-3,4 3-1,0-1-3,1 0-1,-2 2-1,3 0 2,1-1-2,3 4 6,0-2 7,4 3 12,-2 1-4,2 1-2,0-1 1,2 5-7,4-1-2,-2 1-6,3 1 12,-1 2-1,0 0-14,1 4 9,2-1 0,-1 0-15,-2 1 10,2 0-1,-1 0 0,-2-4-14,1-1-17,-2 3-31,2-4-28,-4-3-39,0 2-51,3 0-71,-5-5-61,0-1-143,-4-1-64,3-3 32,-1 0-127,2-4-88</inkml:trace>
  <inkml:trace contextRef="#ctx0" brushRef="#br1" timeOffset="159170.52">14160 10860 1787,'-6'-6'157,"2"1"10,-3-2 1,3 0 3,2 2 18,-3-1 5,3-1-4,2-2-15,0 2-18,7-1-17,4-1-15,3 0-11,6 1-13,2-2-20,6 2-52,5-1-46,4-1-61,-1-2-72,6 5-79,-6-6-91,5 1-172,-3 1-22,-6 0 81,1 0-150,-7 1-82</inkml:trace>
  <inkml:trace contextRef="#ctx0" brushRef="#br1" timeOffset="159335.22">14770 10539 1857,'4'-4'91,"0"-2"-6,5-1-9,-1 0 1,5-1 5,4 1-4,-1 0-7,6-1-6,-3 2-34,4 1-62,0-1-73,-2-1-72,-1 5-163,-3-3-295,-2 1-131</inkml:trace>
  <inkml:trace contextRef="#ctx0" brushRef="#br1" timeOffset="159511.76">14988 10532 2011,'-2'7'129,"2"-2"-8,0 2 17,0 3 12,0 1 20,0 2-6,2 5-1,-1 1-16,4-1-7,0 10-16,1-3-11,0 0-10,-2 4-19,0 0-34,3-2-46,-4 2-51,-3-3-65,-3 1-77,-1-2-88,-5 0-192,-1-5-46,-4 1 63,3-4-143,-5-1-96</inkml:trace>
  <inkml:trace contextRef="#ctx0" brushRef="#br1" timeOffset="167266.1">9441 277 219,'0'0'112,"5"-5"-39,-3 2-4,-2 3-13,2-6-7,-2 6-7,2-6 0,-2 6 2,0-6-5,0 6-6,3-7-1,-1 2 6,-2 5 1,2-8 1,-2 8 0,2-7 3,-2 5-9,2-4 0,-2 6-2,2-7-7,0 3-2,2 1 2,1-3-8,-1 2-1,2-1 0,0 1 0,1 0-1,2 2-3,-1-2-3,0 1-1,0 2 0,1 0 1,2 1-5,-11 0 1,15 1 2,-9 0-1,-1 6 2,2-1 0,-2 1 5,0 5 5,-5-1-2,0 7 6,-3 0 3,-2 5-5,-4 2-1,4 0 2,-3 0 2,-1 0-5,1-3-5,-2 2 1,-1-2 2,6-3 3,-1-2-2,0-3 1,0-2 3,1 2 14,0-4 7,1-1 12,1 1 5,0-3 10,1-1-2,0-1-4,2-5-9,0 4-4,0-4-6,0 0-6,0 0-4,26-11-2,-14 3-3,5-1-6,0-3 0,4-1-3,1 0-5,-2 2-6,2-3-13,-1 1-18,-1 1-13,0 1-15,-4 1-8,-2 1-16,-2-2-14,1 4-23,-2-2-8,-3-1-10,-1 3-11,-1-3-18,-2 1-44,0-4-217,-2-3 72</inkml:trace>
  <inkml:trace contextRef="#ctx0" brushRef="#br1" timeOffset="167648.27">9522 17 800,'-23'25'16,"-2"7"6,-3 2 5,3 2-10,1 3 6,1 1-2,-1 2 7,6 2-2,-2-4 1,4 5-5,3-3 7,4-5 6,1 0 2,4-1-7,2-2 6,-2-6 0,10 2-1,-2-3 3,4-3 3,4-3 4,4-1 3,0-4 0,3-2 0,3-3-1,4-1 0,4-8-4,-4 0 0,7-6 3,3-4-1,2-5-1,4-6 1,3-4 2,12-11 1,-5-7-4,-1 0 3,-7-5-2,-4 0-7,-3-5-4,-5-6-5,-13 7-1,-5 3-4,-5-1-2,-4 7 0,-7 4-5,-2-3-2,-6 3-2,-4 1-4,-3 5-5,-5 7-3</inkml:trace>
  <inkml:trace contextRef="#ctx0" brushRef="#br1" timeOffset="167811.57">9700 9 1892,'-38'29'-181,"-1"-1"-76,-7 11-238,6-5 0</inkml:trace>
  <inkml:trace contextRef="#ctx0" brushRef="#br1" timeOffset="171370.97">17575 118 584,'12'-5'45,"-4"-2"-14,2 2-6,1 2 7,0-4-6,-1 3 0,1-2-6,-1 5-3,1-3-6,0 2 1,-2 2-1,1 0 1,0 2 0,-1 0-1,-3 1 2,3 6 4,-3-4 6,-2 2-1,0 1 7,-2 2 1,-2 0 6,-2-1-2,0 2-3,-4 0 2,-3 4 3,1-4-1,-4 0-7,1 0-1,-4-1 5,3 2-6,-2-4 0,2 2-3,-1-2-4,2 0-2,1-3 6,1 2 0,1-3 4,2 0 5,-1 1 11,0-1 3,3-4-1,-2 5-4,6-5-1,0 0-4,-4 3-7,4-3-2,0 0-3,0 0-2,26 0-2,-16 3-1,3-2-2,4 3-5,-2 0 2,-1 0-3,2 1 2,0 1-1,-1 5 2,0-4-3,2 2 2,-3 2 2,0 0 1,-2 1 2,0 1 2,-3 1 3,0-1 8,-4 1 3,2 1 2,-5-1 7,1-2 1,-8 4-1,3-3-1,-6 0-1,-1 1-2,-2-3-4,-1 0 0,0-1-4,-4-1-2,2-1-3,-3-2 0,0 0-2,-2-2-5,1-1 2,2-3-6,1 0 2,-2 0-18,2-1-17,-2-4-22,2 2-26,1-1-27,1-2-30,2 0-27,-1-1-34,3-1-78,0-3-355,6 1-114</inkml:trace>
  <inkml:trace contextRef="#ctx0" brushRef="#br1" timeOffset="171766.92">17292 44 1741,'-40'61'25,"2"3"-2,3-2-2,9 4 5,4-1-2,5-14 6,10-5-3,4-6 3,3 0 1,6-5-4,7 2 8,6 1 0,6-6-2,5-3-2,8-4 1,7-4-3,3-4-2,5-5-1,4-5-1,4-5 0,5-4-2,18-5-3,2-10-3,1-7-3,-3-7 1,3-10-2,-6-4 0,-8-9 1,-7-5 2,-8-10-2,-8-7-2,-12-1-1,-10-2-4,-11 1-4,-13 13 2,-6 12-6</inkml:trace>
  <inkml:trace contextRef="#ctx0" brushRef="#br1" timeOffset="173840.14">13374 811 1454,'0'0'-65,"-4"4"20,4-4 21,0 0 13,-2 4 12,2-4 3,0 0 16,0 0 4,0 0 7,0 0 2,0 0 5,0 0-1,0 0 2,0 0 4,0 0-4,-5 3 3,5-3-3,0 0 3,0 0 0,0 0 1,0 0 2,0 0-1,0 0-3,0 0 4,0 0-3,0 0 4,0 0-2,0 0 1,0 0-2,0 0-3,0 0-1,0 0-1,0 0-2,0 0-4,0 0-4,0 0 0,0 0-5,0 0 0,0 0 0,0 0-4,0 0 2,-3 5-3,3-5 1,0 0 0,0 0 0,0 0 0,0 0-1,27-8 0,-14 6-1,6-1 0,4-5 1,8 0-1,10 0 2,8-5 3,21-5 2,10-2-6,3-1 7,8-2-1,4 0-1,6 3-2,2-4 0,-4 5-1,-8 2-1,-8-1 0,-7 4-3,-19 0-2,-11 5-1,-9 0-1,-8 5-1,-1-1 0,-2-2 0,-8 3-1,1 1-1,-2-1-3,-2 0-5,-5 2 3,2 2-2,-6 0-4,-6 0-9,10 2-10,-10-2-14,2 5-7,-2-5-15,0 6-14,0-6-11,-4 11-16,2-6-22,-2 2-14,0-1-25,-2 2-20,-4-1-50,1-1-419,0 1-145</inkml:trace>
  <inkml:trace contextRef="#ctx0" brushRef="#br1" timeOffset="174764.24">13423 1983 1690,'0'0'-56,"0"0"13,0 0 16,-9-2 14,9 2-3,0 0 32,0 0 8,-4-4 5,4 4 1,0 0 6,0 0 4,0 0-1,0 0 3,0 0 0,0 0 0,-8-1-4,8 1 4,0 0-3,0 0-1,0 0-3,0 0 0,0 0-4,0 0 1,0 0 2,0 0 4,23-5-1,-6 2-1,8-1 0,5-4-2,10 1 5,11-3-6,5-3 8,30-7 4,5-1-1,11-3 0,4 1 2,13-2-2,-2 3-1,-2-2-5,-4 3-5,-12 2 0,-8 2-5,-14 4-3,-18 4 0,-13-1-7,-11 5-1,-3-1 2,-6 2-3,-4 0 0,-1 1-5,-5-2-1,0 3-3,-6 2-2,-2-2-5,-8 2-7,11 0-6,-11 0-9,0 0-12,0 0-10,7 4-12,-7-4-17,0 0-14,-3 5-18,3-5-24,-2 8-27,2-8-24,-7 7-61,3-4-410,0 1-147</inkml:trace>
  <inkml:trace contextRef="#ctx0" brushRef="#br1" timeOffset="175475.35">13574 3061 1700,'0'0'-55,"0"0"19,8 3 2,-8-3 9,0 0 7,0 0 15,0 0 0,0 0 10,10 0 3,-10 0-1,0 0 2,0 0 5,0 0 6,0 0 9,0 0 7,0 0 8,0 0 6,0 0 5,11 0 3,-11 0-3,0 0 9,0 0-4,0 0 0,0 0-3,0 0-2,0 0-4,0 0-4,0 0-4,9 0 1,-9 0 2,0 0-4,14-1-1,-6 1-1,2 0-2,6-2-1,5 2-6,5-4 0,3-1 0,11-1-1,3-2-4,10-2 3,27-5 3,5-2 2,8-2 0,9-2 0,4 0-3,-1 0 1,2-4 4,-2 3 3,0-1 4,-7 0-8,0 4-4,-9 1-3,-8 3-5,-18 2-3,-13 4-1,-7 0-3,-7 2 3,-4 1-3,-4 2-4,-3-3-1,-5 3-9,-2 3-6,-3-3-19,-2 2-17,-5 2-16,-1 0-16,-7 0-17,6 3-20,-6-3-25,0 8-26,-2-1-24,2-3-19,0-4-42,-8 10-111,1-4-268,-1 0-119</inkml:trace>
  <inkml:trace contextRef="#ctx0" brushRef="#br1" timeOffset="176294.41">14172 4206 1621,'-18'8'-75,"3"-1"13,2 1 9,0-1 13,1-1 8,1 2 14,0-3 8,1 3 3,0-1 1,1-3 6,0 2 3,1 0 0,1-2 3,1-1 9,1 2 4,2-2 7,-4 1 8,3 0 2,4-4 6,-9 4 2,7 0 2,2-4-1,-6 3 2,2 2-1,4-5 3,-6 3-3,6-3 3,-6 5 6,2 0 0,3-1-3,-4-1-1,5-3-3,-3 8-4,2-4-2,1-4 2,0 5 0,0-5 6,0 9 11,4-6 8,1 0 6,6-1 1,-1-2 3,9-2-2,4 0 1,6-5 4,13-2 2,11-5 3,23-6-3,10-6 2,6-1 4,3-1-5,2-2-6,1-1 3,1-2-6,1 0 10,-4 1 3,0 3-1,-7 0-10,-4 2-4,-8 4-7,-6 2-8,-15 6-9,-10 2-4,-6 1-4,-4 2-3,0 1-6,-4 0 0,-5 3 0,-1-1-9,0 0-2,-8 2-1,-1 0-2,0 0-4,-2 2-1,-3 1 0,-1-3-2,-1 4 0,-1-3-3,2 3 0,-2-2-4,-3 1-11,-1 1-16,3-1-18,-8 2-19,10-2-24,-10 2-20,0 0-33,0 0-44,0 0-49,6 4-49,-6-4-82,0 0-186,0 0 23,0 0-204,-24-6-219</inkml:trace>
  <inkml:trace contextRef="#ctx0" brushRef="#br1" timeOffset="178258.03">15122 6900 1854,'0'0'-84,"0"0"7,0 0 14,0 6 11,0-6 12,0 0 15,0 0 13,0 0 7,0 0 9,0 0-2,0 5 0,0-5 9,0 0 6,0 0 7,0 0 8,0 0 8,0 0 6,0 0 3,2 6 7,-2-6 1,0 0 3,0 0 3,0 0 0,0 0 2,0 0-1,-2 5 1,2-5 1,0 0-1,0 0-3,0 0-1,0 0 1,0 0-2,0 0-1,0 0-3,0 0 2,0 0-3,0 0 1,0 0-3,0 0 1,0 0 2,0 0-5,0 0 1,0 0-7,0 0-4,0 0-7,20-13 1,-8 7-7,3 0-5,9-1 0,8-5-1,3 1-3,17-4 1,24-5-3,9-2-2,6-2-2,8 4 1,3-3-3,0-2-4,0 3 2,1 1-2,-5-1 0,-5 2 4,-8 3-3,-8 0 11,-14 3-6,-16 4 0,-5 1-1,-9 4-6,-3-3 4,-5 4 5,-5-1-8,1 3 1,-3-3 3,-1 2-5,-3-2-1,0 5 1,-4-3 0,2-1 2,-2 2-1,0 0-10,-4 1 5,3-1 0,-9 2-3,15-2 1,-10 2-4,-5 0-4,12-2-10,-12 2-7,8-2-7,-8 2-11,8-2-8,-8 2-13,0 0-15,0 0-9,0 0-15,0 0-10,0 0-14,0 0-24,0 0-25,0 0-34,-20 11-88,7-9-152,-2 2-116,-2 1-67</inkml:trace>
  <inkml:trace contextRef="#ctx0" brushRef="#br1" timeOffset="178943.77">15136 7865 1444,'0'0'-45,"-6"6"14,6-6 12,-4 4 11,2 0 14,2-4 17,0 0 10,-4 3 10,4-3 4,-5 4 2,5-4 4,0 0 1,0 0 2,-2 6 3,2-6 0,0 0 0,0 0 5,0 0 1,0 0 2,4 7-1,-4-7 1,7 0 1,-7 0-3,12 0 0,-2 0 3,6-3-5,2-1-6,8-2-5,13-1 0,11-7 2,28-7-1,7-2 1,11-1-5,5-3-4,5-1-1,0-5-2,6 3-5,1-3-3,-2 1 0,-4 3 2,-10 2 5,-6 2 1,-12 3-4,-10 1 0,-20 6-3,-8 4-2,-11 1-1,-3 2-10,-5 3 2,-1-1-4,-3 3-6,-4-4-8,-2 6-15,-2-3-14,-2 4-12,-2-3-14,-6 3-12,11 3-8,-11-3-5,11 2-10,-9 1-12,-2-3-11,4 4-17,-4-4-11,0 8-15,0-2-7,-2 0-10,0-1-15,-2-1-52,-1 2-369,-3-3-102</inkml:trace>
  <inkml:trace contextRef="#ctx0" brushRef="#br1" timeOffset="179714.11">15330 8919 1651,'0'0'2,"-6"1"2,6-1 12,-6 3 4,6-3 18,0 0 5,0 0 10,-8 2-1,8-2-3,0 0-6,0 0-4,0 0-2,-6 3 1,6-3-3,0 0 3,0 0 3,0 0 1,-7 3 0,7-3 0,0 0 2,0 0-4,0 0 0,-7 4 1,7-4 6,-10 3-2,6 1-2,-3-2 0,3 1-1,-2 1-3,0-2-4,6-2-3,-8 6-5,2-4-3,6-2-2,-9 3-4,9-3-4,-5 4 1,5-4 1,0 0-5,0 0 9,0 0 4,0 0 1,12 5 1,0-5-1,4-5 0,6 1-2,5-1-2,13-3 2,11-5-1,30-5 4,8-2 9,10-1 4,9-1 2,8 0 5,7-2 0,10-2 4,-1 2 0,-1-1-2,-1 2 0,-1 0-3,-2 4-9,-4 2 0,-3 4-6,-3 0 0,-13 0-2,-4 6-2,-16 0 1,-21 1-16,-14 2-2,-11 1-1,-6-1-7,-6 4-2,-1-2-9,-4 0-8,-2-1-2,-4 2-2,-3 2-9,-3-1 0,-9 0-9,13 3-17,-13-3-17,0 0-30,0 0-26,0 0-27,-22 11-32,11-5-40,-5-2-80,-1-1-127,-4 5-12,-3 0-99,2 0-49</inkml:trace>
  <inkml:trace contextRef="#ctx0" brushRef="#br1" timeOffset="180336.54">15609 10173 1461,'0'0'-35,"0"0"15,-8 3 10,8-3 7,0 0 13,-3 5 9,3-5 6,0 0-3,-5 3-6,-1 1 2,2-2 1,-2 0-4,-1 1 4,-2-1-1,4 2 5,-4 0 6,0-2 8,-1 1 3,0 1 0,1 1 4,0-2-4,0-1 4,2 1-1,-2 2 1,3-3 2,6-2-2,-11 2-1,7 3 3,-1-3 0,5-2-2,-8 4 4,8-4 8,0 0 8,0 0 5,0 0-2,0 0 3,26-2-4,-13-2 3,8-2 2,6-2 1,6 0-3,15-6 6,4-1 11,27-6-5,3-1-3,4 2 11,7-1 5,6 1 1,13 0 15,2 1 4,9 0-8,5 0-5,7 2-7,7-1-12,3 3-4,2-2-8,-3 4-2,-8-3-6,-7 7-3,-10-2-10,-12 3-2,-10-1-5,-24 2-5,-16 4-2,-14-2-2,1 2-4,-12 1 0,0-2-5,-8 2-2,0 1-2,-3-1-6,-3-1-11,-6 2-17,-2-1-24,-1 2-20,-1-2-21,-8 2-26,9-2-31,-9 2-51,0 0-70,0-5-72,0 5-170,-9-9-48,3 4 57,-2-2-236,3-3-219</inkml:trace>
  <inkml:trace contextRef="#ctx0" brushRef="#br2" timeOffset="193806.47">14964 224 230,'0'0'94,"3"-9"-41,-3 3-6,2-1-4,-2 1-3,2-2-11,-2 1 4,0-4 1,0 4-1,0 0-3,0-1 1,0-1 9,-2 1-9,2 0 3,-2 0-7,-1 1-1,1 0 5,0-1 3,-2-1 5,0 1-1,-2-2 3,2 3-9,0 0 4,-4-1 6,4-2-11,-3 4 1,4 1-6,-1-1-6,-3 0 0,3 1 6</inkml:trace>
  <inkml:trace contextRef="#ctx0" brushRef="#br2" timeOffset="195668.83">14835 9 1506,'2'11'10,"-2"4"-5,1 2 8,2 1 6,0-1-2,0 2 11,-1 2 2,2 4 2,0-1-5,0-1 2,0 4 4,4 0-2,-2 0 4,1 2-2,2 2-2,-1-2 1,3 4 1,-1-3 3,1-2-6,0 3 2,1-3-4,-1 1-3,-2-3 5,1 0-3,1-3 1,-1 2 0,0-3-3,2 3 0,-2-2-3,-2 0-1,3-1 1,0 2-3,-1-2 2,1 0 0,1 0 1,-1 2-5,2-2-1,-2 5 2,4-5-3,-5 1-1,0 2-1,3-2 1,-2 0 0,-1-1 0,2 2-2,-2 0-1,3 7 0,-3-9 1,2 9-1,-1-3 1,0 3 2,1-1-1,1 3 0,-1 0 2,0 1-2,0 0 3,0 0 4,4 8 0,-2 1-5,-1-10 1,2 9 1,-2-8-2,-3 3 0,3-2-2,0 0-1,-1 2-2,0-2 1,-2 0 0,3 0-4,-1-1 3,-2 0 0,3-2 0,-1 3 2,-2-2 3,4 0 1,-1 1-3,-2-3 2,-1 1 4,0 2-2,2-1-1,-4 1-1,2 1 1,1-2-4,-1 4 1,1-4 1,0 3-5,-3-2 3,0-2-2,4 3-1,-2-5-3,-2 1 0,3-2 1,-3 3 1,3-3-2,-2 2 0,-1-4-1,-1 4 0,2 1 0,2 0-2,-2-1 2,-1 1-5,3-1 4,-3-1 0,3 0-1,0 3-1,-1 0 3,0-2 0,2 0-3,-2 0 1,0-1 7,-1-1-7,2 0 1,-3-3 0,3-1-1,-3 1-2,2 6 2,0-3 1,-2-3-3,2 6 4,-4-8-1,4 7 2,-2-2-2,0 3 3,0 2 1,1 2 1,-3-1 6,3 0-2,-3 2-1,3-1 4,-2 2-2,2 2-7,-3 0 5,4 0-1,0 6 2,0 0-3,1-3 0,0 1 1,-1-7-2,-1 0-1,1 2 4,-2-3-4,2 3-1,0-5 4,-2 2 0,1 0 1,-3-1-1,0-2 4,1 4-2,1-3 7,-1 2 1,-1 4-4,0-2 9,0 2-1,2-1 2,-2 0-4,2 1 1,0 6 2,-1 4-6,1-5-1,1 3 5,-1-2 1,1-6-8,-3 0 10,2-1-5,1 0-3,-2-3 5,1 2-2,0-1-2,-2-2-2,3 1 3,-2 0-2,-1 1 4,2-2-6,-2-1-4,3 0 0,-1 0 2,1 0-3,0 0 6,-1 1-7,2 2 1,-1-2 0,-1 2 4,2-2 6,2 0-2,-2 2-3,1-4 3,0 2-6,-3-3 0,2 3 2,1 0 2,4 8 2,-5-7 4,1 1 5,-1 0-1,1 1-2,0 0 6,-3 1 1,2 5-1,4 2 4,-6-9-1,1 9-1,2 0 1,1-3-1,-1 5-3,1-2 1,0 0-1,0-3-4,-1-1-1,5-2-3,-3-6 1,-2 0-3,1 0 1,0-2 1,2-3 0,0 3 0,-1-4-2,2 2-1,2-2-3,-1 1-1,0 3-1,-2-4 1,1-1-4,0 1 1,-2 0-3,-1 1 1,3-2 0,-2-1-3,1 1 1,0 0-2,-2-3 1,1 5 0,1-3-1,2 1-3,-4-2 3,2 1-2,0-2 0,-2-2 0,1 2-1,0-2-2,0-1 2,-1 2 0,0 0-1,2 0 1,-2 3-2,3-1 2,-2 0 0,1 0 0,-1 2-2,3-1 1,-2 1 3,1 2-2,0-3 2,0 3 0,-1 0-1,4 1-1,-2-2 2,1 3 3,0-3-2,-2 1 0,-1-1 2,4 0-1,-4 0 0,2-1 1,-4 3-1,1-1-2,-1-1 1,-1 1-1,-2-4 0,1 1 0,-3 1-1,3-3-1,-1 3 2,-1-1 0,0-1-1,3 6-1,-3 0 3,5 1-1,-2 2 2,1 0-1,2 1 4,2 2 2,-1-2 0,1 3-1,0-4-3,-4 1 0,4-3-1,-2 0-1,-2 2-2,2 1 2,-2-2-1,1 0-2,-2 0 0,2-1 0,-3-1 2,2-1-2,-1 1 1,-2-1-3,1-1 0,1 0 0,1 1 1,-1 0 0,1 3 2,3-3-3,-1 1 2,-3-2 0,3 1-1,-2-2 1,2 1-3,0-2 4,0 5-3,0-1-2,-2 1 1,1-4-1,-3-3 1,3 4-2,-4-4 2,1 1 1,-2-1 0,2 2-2,-2-2 2,0-1-1,-1 5 0,4 2-1,-1-4 4,-1 1 9,1-4 2,0 2-5,3 3 1,-2-2 4,-1 4-1,0-1-4,1-1 3,-2-3 3,-2-1-5,3-2 0,-2-1-1,-2 0 1,3-1-4,-4-4 2,1-2 0,-2 2 3,0-1-1,0-3 1,0 1 1,0-2-3,1 0 0,-3-2-2,3 0 1,-3-1-1,0-1-3,0-1 4,0 0-3,0 0-3,0-2 2,0 1 2,0 0-1,-2-3 0,0-3-2,5 8 1,-5-8-3,2 6-16,-2-6-61,0 0-40,0 0-24,0 0-51,0 0-75,-28-19-102,11 4-136,-1-11-155,-8-10 86,-6-25-505,3-15-548</inkml:trace>
  <inkml:trace contextRef="#ctx0" brushRef="#br2" timeOffset="198839.73">14912 459 2617,'0'0'-200,"0"0"25,-4 4 23,4-4 22,0 0 16,0 0 14,0 0 12,0 0 16,0 0 9,0 0 7,0 0 19,0 0 4,8-14 10,-8 14 3,0 0 14,3-4 1,-3 4 4,0 0 3,5-5 1,-5 5 7,4-2 1,-4 2 2,5-4-4,-5 4-14,6-2 19,-6 2 3,10 0 11,-1-2-4,-9 2 6,20-2 5,-6 1-1,3-2 5,5 0-3,5-1-1,2 0-1,10-1 8,1-1 2,13-2-4,6-2 4,26 1-1,6-4-1,6 0-1,3-1-1,3 2 1,1-2-5,2 2-5,3-4 2,-4 1-3,5 4-15,-6-2 1,-4-1-1,-5 2-5,-4 1 3,-6 0-2,-18 2-4,-9 0 1,-5 1 2,-5-4-3,-8 4 1,-5 1 1,-6-1 4,-2 1 3,-1 1 0,-3-1 1,-4 0-2,0-1-3,-4 5 0,0-1-1,0 0-2,-5-2-1,0 3-1,2-1-1,-4 2-1,0-1-3,-1 0-1,-1 2-1,-6 1 3,13-2-3,-7-1-1,-6 3 0,11-1 1,-11 1 2,5-2-5,-5 2 1,7-2 2,-7 2-2,0 0 0,0 0 0,0 0 0,7 8 0,-7-8 0,0 7-1,0-7 0,0 11 4,0-2-1,0-1-3,-4 0 0,4 1 4,0 3-2,0-2-1,0 3 4,0-2-4,0 4 4,4 1-4,-4 1 3,0 0 0,2 2-2,1 1 2,1 5-1,0-1-2,-1 2 2,4 3 2,4 4-2,-3-1 0,3 3 4,2-2-1,3 6 2,4 0 0,-4 0 3,2 1-3,-2-1 1,-1-6 4,5 5 3,-6-5-1,1-1 3,0 2 0,0-1 1,1 1 0,-3 0 3,2 0-2,2 8-2,-2-2 4,0 5-1,-1 0 2,3 1 3,-2 3 0,9 16-1,-1 2 0,-2-1-1,2 1 1,-1-1 1,0 2-1,0-6-3,-1 3 2,3-2 3,-8-9-5,2-8-6,-4 2 2,1 2 0,2-2-1,4 14-1,-4-6 2,-2-6-1,0-3-3,-1 3 4,8 15 1,-4-1-4,4 1 4,-1 0-1,3-5-1,-4 7 5,6-4-7,-1 0 4,0-4-2,2 0 0,-4 0 0,0-8-2,4 9 2,-3-13-1,-8-5-3,6 2 1,-5 0-1,1 1 0,0 1-1,-3 0 1,4 0-2,3 20-1,0-3 2,1 0-1,1 0 2,-2-2-1,2 5 1,1-3-1,3 1 0,2 2 6,-3-3-4,1 0 1,-3-2 1,3-3 0,-7-10 2,-2-4-5,0 2 5,0 0-4,-4 2-3,2-2 4,-2 2-3,-1 0 3,0 2-1,4 22 2,-1-2-3,-2 2 2,0-1 17,4 0-5,-2 5-3,2 1-2,0-6 6,0 2 7,3-1-1,-4 0-5,4-1 7,-1-2-3,-1-1 2,0-1 2,-1 2-5,0-1 1,0-1-3,-4-9-2,-2-7 2,3 15-4,4 4-2,-6-2 5,-1-11-5,4 9 0,0 3-1,-7-14 3,4-3-3,-2 18-2,1-11-4,-3-8 5,1 2 1,1-3 1,1 1 2,4 19-1,-2-14-1,4 9 6,-4-7-2,0-11 1,-1 3 1,4 18-6,-2-13 2,-3-7-2,0 0 3,2-1-2,-3 2-2,2-4-1,0 0 0,-4 1-1,3 0-4,0 0 3,2-3 4,-5 3-1,4-5 0,-4-2 0,2 2-2,1 4 2,-2-9-1,1 2-2,-1-2 0,-1-1 1,2 0-1,-2-4-1,0 1-1,1-1-1,-2-4-2,1 2-1,1 0 1,-3-3-3,0-2 3,1-1-3,0 0 0,-1 0-1,0-2-1,0 0 2,2 0-2,-2 0 0,-2 1 0,3 0 0,1 0 0,-1 4 0,2-4-3,-1 2 1,1 5 0,4 0-1,-3 0 1,2 3 0,2 1 2,-3-3-3,1 2 1,1 0-1,0 3 0,-1-1 0,-1 0-1,2-1-1,-2-3 2,-1-1-2,0 0 1,-2-5 0,-2 1-1,3 1 0,-5 2 0,3-4 0,-1 1-1,1-2 2,-3 0-2,2-2 3,-5-3 1,5-1-4,-1 0 0,-3 1 2,2-1-1,-2-2 0,0 3-1,0-5 2,-2 2-2,3-3 1,-3-4 1,1 5-1,1-4 0,-2 0 0,0 1-2,0-3 2,-1 3-3,-1-5 5,3 4-4,-1-2 2,0 1-1,0-3 0,-2 1 0,1 0-1,3 1 0,-4 0 3,2-4-2,0 5 1,-2-2 0,2-1-2,-1-1-1,-1 4 3,3-3 0,-1 2-9,0 0-9,0 1 4,-2-3-2,3 1 2,-3 0 2,0-6-1,2 9 4,0-5-1,-2 0 0,0-4 2,0 7 1,0-7-2,0 5 3,0-5 0,0 0-2,0 7 4,0-7 0,-7 5-3,3 0 3,-4-5 1,-3 5-2,1-3 3,-8 3-2,2 0-1,-4-2 1,-2 3 1,-4-1 0,-1 2 2,-1-4-1,1 4 0,-6 0-1,4-2 2,-3 3-1,-1-1 0,-3 1-1,1-1 1,1 1 1,1 0-1,-1 2 1,0-3 0,0 3 2,0-3 0,0 3-1,3-1-2,-6 1 1,3 0 1,1-1 1,-3 0 0,2 2-3,-4-1 0,1-1 2,2 1 2,-3 0-5,0-1 4,-1-1-1,3-1-2,0 2 0,1-1 0,-1 0-2,0 0 3,-1 0 0,0-1-1,2 3 4,0-1-3,-1 1 2,-3 0 0,3-1 1,0 0 1,1 2-1,-1-2 3,-1-1 0,1 2 1,2 0-2,1-1 2,-1 3 2,0-3 0,6-1 2,-1 2-2,3-3-1,-4 1 2,5-1 3,-4 3-1,3-3-3,1-1 3,-1 2-2,3 0 0,-3-4-2,5 5 0,-2-4-3,3 1 2,2 0 1,-1-1-1,2 3-2,1-1 0,0-2-3,2-1 0,-2 1 0,4 1 1,-3-2-3,2 1 3,3-1-2,-1 0 0,1 0 2,1 0-3,0-3 0,1 3 3,2 1-1,0-4 0,-1 1 2,7-2-1,-11 5 6,7-5 1,4 0-3,-8 2 2,8-2-1,0 0-1,0 0-12,0 0-21,-7-7-25,7 1-36,0 6-39,5-9-42,-8 1-69,3 1-78,-2-7-99,-2 2-203,-2-5 35,0-7 74,-6 0-312,1-9-305</inkml:trace>
  <inkml:trace contextRef="#ctx0" brushRef="#br2" timeOffset="200012.16">17398 3462 598,'13'-5'83,"-1"2"-37,1-4-4,-3 2-17,3-3 13,0 1 1,2-3 5,0-1 2,0 0-2,1-5 3,0 3 1,-2-3 0,2 0 6,-2 1-6,-2-5 4,1 3-1,-4 1 3,-1 0 4,-1-2 0,-1 3-6,-2 0-2,-2 0-4,-4 1-1,-1 3-8,0-2 1,-8 3-6,-2 2-2,-4 2-6,-3 3-2,-2 1 0,-4 2-3,-1 4 1,-1 2-3,-1 1-3,-1 3-4,0 3 4,4 0-3,4 2 1,1 2 0,4-3-3,6 4 1,-1-2 0,8 2 2,4 0-1,4-1 3,4 3 0,7-1-1,4 3-2,6 2-3,2-2 2,6 3 2,0-1-3,1-1 0,-6 1 2,-1-2-3,-1 2-2,-3 1 4,-4-1 3,-1 3 3,-4 1 3,-7 0 4,-5-5 4,-4 2 1,-7 2 0,-8 2 0,-2-4-1,-7-1-1,1-1 1,-2-4 3,-1-4 2,-2 0 5,5-6 1,2-4 2,-1-1 1,6-2 4,-3-6-2,5-3 0,-1 0-5,7-6-6,-1-6-1,3-3-6,6 0-3,2 0 2,4-6-8,8-4-2,3 1-1,11-2-5,2-2-5,2 2-2,5 1-12,-1 3-19,-4 3-28,-3 6-33,1 1-36,-3 3-38,-4 2-37,-2 3-69,-2 4-167,-4-1-134,-5 0-74</inkml:trace>
  <inkml:trace contextRef="#ctx0" brushRef="#br2" timeOffset="200513.28">17131 4558 1556,'-8'0'48,"-1"2"14,9-2-2,-14 2-7,14-2-9,-13 2-3,10 1-2,-1 4 13,1 1 3,2 1 9,1 4-2,0 0-5,1 5 0,2 3-5,3 1-1,-2 3-5,3 2-3,0-1-2,-1 5-5,0 2-3,1-3-2,-3 0-5,-4 1-19,2-2-8,-2-1-16,0-8-22,0 0-13,-4-3-31,2-4-33,-4-5-19,3-3-12,-1-2-6,4-3 1,0 0-11,-20-18-28,14 3-274,-2 0 27</inkml:trace>
  <inkml:trace contextRef="#ctx0" brushRef="#br2" timeOffset="200754.92">16991 4732 1220,'-6'-32'-34,"-2"3"23,4 4 22,2 2 18,-1 2 15,3 3 15,-2 1 2,4-3 9,1 2-3,1 1-4,2 2 2,0 2-4,3 2-6,4-1 0,-3 4 2,5 4-2,-3-2 1,1 6 3,2 0-4,-2 6 0,4-2 1,-4 4-3,1 2 5,-3 1-3,-3 0 0,-1 3 1,-6 0-2,-1 1-4,-3 2-3,-5-3-6,-4 6-3,0-3-6,-5 2-1,-2-4-1,-1 3-8,-1-6-17,0 3-24,-2-2-23,4-4-27,4-1-38,0-3-40,3-1-37,5-4-65,1 0-127,6 0-183,0-11-60</inkml:trace>
  <inkml:trace contextRef="#ctx0" brushRef="#br2" timeOffset="201039.36">17305 4429 1528,'3'-6'-1,"2"-1"22,-3 1 25,1 1 19,-1-2 23,-2 2 12,2 0 5,-2 5-7,2-7-11,-2 7-7,0 0-11,0 0-4,0 0-4,0 0 5,-6 19-2,6-7 0,0-1 0,0 6-2,2-1-3,0 3-4,2-1-1,0 3-4,1 1-4,3 2 0,0 0-5,-1-2-5,4 2-3,-2-2-3,1-1-2,1-1-5,3 0 2,-4-3-2,1-1-13,-1-1-22,-1-4-20,2 0-28,-3-2-32,0-1-38,3-1-36,0-5-46,-3-2-80,1 0-153,-3-7-184,2 1-128</inkml:trace>
  <inkml:trace contextRef="#ctx0" brushRef="#br2" timeOffset="201251.9">17197 4642 1724,'-9'-1'16,"2"-3"2,1-1 3,4 1 12,0-1 6,6-2 12,0 1 6,8-4 2,4 3-7,5-4-4,7 3-5,6-4-6,4 5-12,1-3-31,-2 4-47,3 1-38,0 0-50,-1-3-69,-3 4-376,-6-1-86</inkml:trace>
  <inkml:trace contextRef="#ctx0" brushRef="#br2" timeOffset="201957.56">17260 6206 1766,'-2'-15'61,"2"0"6,0 3 5,0 2 9,2-1 4,0 1 2,0 2-4,1-1-3,2-2-6,1 5-6,-2-1-4,0-1 0,0 3-4,2 1 0,-2-1 1,3 5-4,-7 0 2,17 5 9,-9 1 2,1 5-3,-2 2-7,2 3 4,1 5-9,0 1-4,-2 0-2,-1194 72-3</inkml:trace>
  <inkml:trace contextRef="#ctx0" brushRef="#br2" timeOffset="202387.72">17047 6082 306,'0'-9'347,"3"2"-110,0-2-67,-1 0-36,2 2-19,4-3-11,2-1-6,0 0 4,10 1 0,2-2-7,2 3-5,4 1-6,5-1-7,-1 2-6,0 2-8,1 2-7,-1 3-5,0 0-5,-3 0-4,1 5-6,-2 1-2,-6 1-3,0 4-3,-3 1-1,-4 1-3,-4 5-2,-5-1-1,-6 1-1,-2 2-1,-4 3-4,-10 4 1,0 1-1,-5 0-2,-7 7 2,-4 0-1,0-6-3,-1 4 0,-1-5-2,-1 1 0,0-2-1,9-6-1,1-2-9,0 2-22,-1-3-31,7-4-11,2 1-45,4-3-45,1-5-93,3 0-152,4-4-188,1-3-89</inkml:trace>
  <inkml:trace contextRef="#ctx0" brushRef="#br2" timeOffset="203315.31">17517 5704 1627,'-7'-2'-8,"1"-1"21,0-1 24,-1 4 20,0-5 28,1 3 22,2-2 12,4 4 9,-10-6 0,5 5 0,1-3-6,4 4-4,-4-4-4,4 4-12,0 0-6,-9-2-19,9 2-3,0 0 4,0 0 1,0 15 14,2-2 9,2-1 1,1 5 3,1 2-5,1 5-13,1 0-2,0 1-10,3 5-2,0 0-10,-1 1-4,1-1-5,-1 1-5,-1 0 1,0-1-8,-3-6-4,0 2-23,0-4-29,-2 2-29,3-7-25,-4 0-27,1-2-20,-2-3-22,0-1-33,0-4-64,0 1-41,-2-6-70,0-2-113,0 0-50,0 0-186,-4-17-188</inkml:trace>
  <inkml:trace contextRef="#ctx0" brushRef="#br2" timeOffset="203654.25">17335 5758 1917,'-9'-8'-11,"-2"-3"20,4 2 17,-1 1 26,4 3 27,0-3 19,0 3 8,2 0-7,0-2-12,2 7-6,8-10 0,0 5 1,7 1 4,5 0 0,9 2 6,3 2-5,4 2 4,6 2 3,3 1-2,3 5-16,1 4-1,-3 1 0,-1 0-15,-7 3 1,-4-1-5,-6 1-2,-3-1-7,-5 1-1,-8 1 4,-4-1-1,-4-1-3,-8 3-6,-4 1 0,-10 1-5,-2 4-8,-12 0 1,-2 1 7,-4-1-15,-2-1 2,0-2-1,1-4-16,-1 2-24,10-6-22,1 0-17,3-4-20,3-1-18,2-3-38,2-2-41,6-3-46,4-4-30,3-3-40,4-2-94,4-3-100,4-4 22,3-5-83,7-3-49</inkml:trace>
  <inkml:trace contextRef="#ctx0" brushRef="#br2" timeOffset="204061.23">18120 5610 1532,'19'-14'31,"-5"2"23,-4-1 15,-2 4 17,-2 0 21,-2-1 20,1 3 10,-1-4 4,-2 4 1,-2-2-2,0 1-6,0 1-3,-2-1-6,0 3-4,-3-1-18,-1 1-6,0 0-12,-4 2-7,-4 1-7,0 2-3,-5 2-5,-3-1-11,1 1-3,0 3-8,-4 0-2,-1-1-5,3 3-7,0-1-4,0 0 9,8-3-12,-2 3 0,2 3-6,2-2 5,3 0-4,4 3 1,1-3-1,2 3 0,6 1 2,4 2 2,-1 1-1,4 1 10,3 2-5,0 2-3,2 2 10,-1 0 0,4 2 2,-3 2-2,3 2 2,-3-1-4,0 1-2,-3 2-5,4 0 6,-4-3-3,-2-2-3,-1 1 1,0 0-1,-1-2 0,-2 0-3,1-2-2,-3-5-12,2 2-35,-2-3-30,1-2-35,-3 0-26,1-4-31,1 2-42,0-4-68,0-5-63,-4-2-136,4 2-63,-4-2 43,0 0-159,2-14-139</inkml:trace>
  <inkml:trace contextRef="#ctx0" brushRef="#br2" timeOffset="204274.14">17967 5782 1949,'-8'-10'85,"4"1"16,0 0 16,2 2 9,4-1 3,2-1 2,1-2-7,5-1-15,9 0-7,2-1-15,3 2-7,7 0 0,3 0-11,2 3-37,2-2-37,-2 0-53,3 1-57,0 1-72,-5-3-94,2 4-186,-6-5 2,-5 2-128,-5 0-93</inkml:trace>
  <inkml:trace contextRef="#ctx0" brushRef="#br2" timeOffset="204474.36">18476 5457 1788,'-4'-5'67,"-3"-3"16,3 2 8,-1 1 13,3-3 3,2 0-4,0 0-8,5-1-13,-1 1-8,7 1-9,4 1-3,-3 1-28,6 1-36,-4-2-45,3 5-46,0-1-52,-4 0-40,-1 0-87,-3 2-128,-9 0-148,11 0-51</inkml:trace>
  <inkml:trace contextRef="#ctx0" brushRef="#br2" timeOffset="204674.08">18541 5425 1605,'-2'4'53,"2"-4"10,-2 6 1,2 0 14,-2-1 33,4 2 25,0 3 9,1 4 5,5 1 5,1 9 9,-1 0-6,5 4-9,-1 4-3,3 2-13,4 5-21,1 0-4,-3 2-7,1-1-15,2-3-10,-4 7-45,0-11-44,-4 4-52,-2-7-77,1 3-87,-7-4-143,-2-2-165,3-2 46,-5-4-181,0-2-167</inkml:trace>
  <inkml:trace contextRef="#ctx0" brushRef="#br2" timeOffset="206137.96">17629 669 1684,'-5'-6'-71,"0"2"21,5 4 10,-7-7 15,3 7 16,4 0 11,-7-7 11,7 7 12,-4-3 5,4 3 9,-4-4 7,4 4 11,0 0 10,-4-6 5,4 6 3,0 0 5,-2-4 0,2 4-4,0 0-1,0 0-6,0 0-1,-2-5-3,2 5-6,0 0-1,0 0-7,0 0-5,0 0-6,0 0-3,0 0-7,0 0 2,0 0-6,0 0 0,0 0 0,0 0-2,0 0 1,0 0 3,16 9 2,-7-6 2,-1-3 2,5 0-1,8 0-1,7-5-2,2-1 1,13-1-2,13-4-2,24-8 0,14-3-3,7 0 0,9-2-1,7-2-3,5 2 0,-2 3 1,-5 0-3,-6-1-1,-14 7-4,-8 0 0,-24 4-3,-12 2 3,-13 1-2,-2 1 1,-6 2-4,-3 1 1,-7 0-3,-4 0-13,-3 3-11,-2-1-18,-5 2-15,-6 0-24,0 0-22,0 0-25,0 0-25,0 0-35,-17 15-18,6-10-37,-3 2-115,-2-2-321,-2 5-169</inkml:trace>
  <inkml:trace contextRef="#ctx0" brushRef="#br2" timeOffset="206668.03">17876 1702 1761,'2'7'-61,"0"-4"16,-2-3 12,3 7 16,-3-7 10,2 7 12,0-6 8,-2-1 9,2 7 7,-2-7 1,0 0 4,1 3-1,-1-3 9,6 4 0,-6-4 10,0 0 7,0 0 10,23-6 7,-13 1 3,6-3 1,-1 0 1,10-4-5,4-5 2,13-4-2,22-9-4,10-3 2,6-2 1,14-5-3,12-2 5,10 0-10,5 2-1,4-1-13,-2 6-1,1-2-7,-2 5-7,2 1-1,-7 3-1,-7 3-7,-9 4-2,-9 4-3,-13-1-2,-19 6-4,-13 2-9,-11 3-6,-7 1-9,-1 2-1,-5-1-9,-3 3-15,-8-3-19,-4 3-27,-4 2-32,-4 0-40,0 0-39,0 0-42,-24 14-89,6-7-136,-5 3-169,-3 0-121</inkml:trace>
  <inkml:trace contextRef="#ctx0" brushRef="#br2" timeOffset="207113.21">18452 2581 1758,'-4'4'8,"2"-1"7,2-3 4,-4 4 12,4-4 11,0 0 18,0 0 8,-2 6 1,2-6 5,0 0 2,0 0-1,0 0 4,25-8 2,-14 5 1,4-3-1,1 1-3,8-3 0,2-1 1,9-4-1,9-3 1,5-1-1,25-10-7,5-2-3,2 0 4,5-1-6,1-3-4,6-1-1,5-2-10,1 0 5,10-2-14,4-2 0,6 0 2,6 2-8,-2-1-4,-5 6-1,-3 0-14,-12 3 5,-5 4 0,-13 2-7,-7 4-8,-21 6-1,-11 0-14,-11 5-6,-1 1-7,-6 1-5,-8 1-8,0 1-9,-7 3-21,1-3-25,-7 5-26,-7 0-29,7 5-30,-9 2-43,-6-1-101,-4 3-181,-7 3 49,-5-1-127,-10 7-77</inkml:trace>
  <inkml:trace contextRef="#ctx0" brushRef="#br2" timeOffset="207544.23">18901 3473 1701,'-10'5'65,"-1"-1"3,5-2-2,2 2 5,-3-4 13,7 0 13,0 0 5,-6 4 0,6-4-10,0 0-8,0 0-7,0 0-6,0 0-5,0 0 1,30-8-1,-16 4 5,4 0 1,7-1-7,0-3 0,11 0 1,3-1 2,9-5-2,20-6-4,2-5 4,9-2-7,2-2 1,8-1-1,7-5 3,10-2-1,11-1-3,10-2-4,1-2-8,3 0-4,3 1-3,-3 0-2,-4 4-5,-4 2-2,-8 4-8,-11 1 2,-11 5 2,-15 4-23,-19 6-16,-12 1-10,-11 4-9,-6 3-1,-5 2-12,-2-3-14,-8 4-18,-3-1-24,-4 5-19,-8 0-26,0 0-31,0 0-32,0 0-21,-28 20-41,11-11-103,-9 3-83,-4 3-165,-3 3-119</inkml:trace>
  <inkml:trace contextRef="#ctx0" brushRef="#br2" timeOffset="207987.29">19035 4521 1820,'-5'3'55,"1"-1"2,4-2-1,-4 2 0,4-2 11,0 0 13,0 0 10,0 0 2,0 0-3,0 0-6,17-11-4,-8 6-8,-3 2-5,5-1-2,-1 0 2,0 0-5,6 0 2,0-1 3,4-1-1,1-1-2,4-1 3,4-1-5,4-6-3,13 1 2,3-5 1,23-8 6,4-6-9,9 1 2,6-4-5,11-4 0,12-2 0,6-2-10,8 1-4,1-3 3,26-8-4,-27 12-3,-1 3-1,-6 4-4,-7 4-5,-7 2 1,-10 4-7,-12 1-22,-9 7-9,-21 2-12,-13 6-11,-6-1-12,-10 3-8,-5 2-8,-4 4-8,-4-3-16,-6 4-14,-2 0-26,-5 0-23,0 0-21,-12 14-22,0-6-18,-2 5-16,-4-2-48,-2 4-105,-7 4-47,-7 6-118,-2 1-45</inkml:trace>
  <inkml:trace contextRef="#ctx0" brushRef="#br2" timeOffset="208403.76">19344 5442 1685,'-9'4'88,"3"-2"-7,2 0-4,4-2 1,-6 2 2,6-2 6,0 0 3,0 0-2,0 0-2,0 0-7,21-11-4,-10 8-5,-3 0-4,7-1-2,-1 0-5,4 1 1,-2-4-3,8 2 1,3-3-5,6-4 8,6-1 3,10-3-4,21-13 0,6-2 3,9-1-6,15-2 16,7-4 5,10-1-2,7 0-7,4-2-3,9 2-1,28-7-6,7 2-1,4 6-6,-4 0-6,-29 9-6,-5 3 0,-7 1-6,-11 2-3,-6 4-3,-15 1-4,-14 3-6,-21 4-26,-14 2-18,-12 5-12,-8-1-4,-9 2-19,-6 3-24,-7 3-34,-3-3-47,-5 0-57,-7 9-36,-6 0-87,-4 0-138,-7 3 8,-9 4-176,-11 2-150</inkml:trace>
  <inkml:trace contextRef="#ctx0" brushRef="#br2" timeOffset="208917.81">19850 6486 1814,'-10'12'63,"-2"-7"7,6 1-6,1 0-5,2-3 2,-1-1 10,4-2 12,-4 4 6,4-4 2,0 0 0,0 0-6,0 0-2,0 0-2,0 0-7,0 0-1,0 0 1,0 0-6,0 0 3,0 0 2,0 0 1,0 0-4,0 0 1,0 0-5,21-2 4,-21 2-7,15-5-2,-5 1-4,3-2 2,4 1-4,4-1 0,7-4-3,5-2 1,12-5 1,21-7 3,10-1 8,7 1 10,6-3 7,8-4-1,9 0-5,4-1-3,5 1-6,13-1-5,10 3-9,7-2-5,-4 4-2,0 0-9,-5 4-3,-10 2-2,-7 4-6,-10 1-4,-10 4-8,-12-2-14,-20 5-9,-15 3-6,-12 1-6,-1-1 0,-10 2-4,-1 0-4,-8 1-4,2 1-1,-6-3-4,2 3-12,-6 1-14,-1 1-11,-3 3-17,-2-3-18,-3 5-19,-3-5-26,-3 7-33,-3 1-40,-4 1-39,-4 1-48,-6 4-119,-7 1-51,-3 5 32,-11 1-152,1 1-104</inkml:trace>
  <inkml:trace contextRef="#ctx0" brushRef="#br2" timeOffset="209341.99">20550 7357 1803,'-7'5'115,"0"-1"-4,2 0-8,2-3-14,-1 5-10,4-6 8,-7 2 13,7-2 7,-4 4 0,4-4-3,-3 5-9,3-5-10,0 0-6,0 0-2,0 0-2,0 0-1,0 0-1,0 0-2,26-6 0,-15 2-6,3 0 2,3-4 6,9 0-3,6-3-1,6-2 6,9-5 0,22-8 0,8 0 3,6-3 9,8 1 12,8-1 0,14-2-2,2 1-10,6 1-5,0-2-10,1 5-7,-1 1-4,-2 1-9,-2 3-3,-7 1-8,-7 3-22,-10 0-18,-6 2-27,-23 3-17,-13 3-21,-11 3-18,-4-1-20,-11-1-20,-1 0-19,-7 0-26,-4 1-33,-6 1-50,0 0-50,-4 1-120,-6-1-103,1-1 31,-4 1-233,-5-1-217</inkml:trace>
  <inkml:trace contextRef="#ctx0" brushRef="#br2" timeOffset="210319.48">20568 8562 1081,'0'0'186,"0"0"-53,6 0-37,-6 0-18,0 0 2,0 0 4,0 0 17,6-1 4,-6 1 1,0 0 6,0 0-1,0 0-2,0 0-2,0 0 2,5-4 0,-5 4 2,0 0-4,0 0-10,11-2 4,-3 0-11,3 1 4,8-6-17,6 0-4,13-6-4,26-13-2,16 0 5,11-4-9,11-6 0,16-5 2,9 0-4,7-3-3,23-8-10,-28 10-3,1 1-5,-8 1-2,-4 5-4,-7 3-2,-14 3-5,-12 5-20,-9 5-19,-18 3-23,-14 5-26,-11 2-21,-5 1-10,-4 1-13,-10 5-25,-4-1-26,-3 3-38,-7 0-42,0 0-62,2 4-132,-2-4-43,0 0-188,-19 8-156</inkml:trace>
  <inkml:trace contextRef="#ctx0" brushRef="#br2" timeOffset="211366.97">19653 413 1772,'0'-10'-48,"0"1"33,2-2 15,-2 1 19,0-1 19,0 1 19,0 0 11,2 1 4,-2-1 5,0 3-3,0 0-2,0-1-8,0 1-7,3 3-3,-3-2-11,0 6-2,0-7-8,0 7-3,0 0-4,0 0-2,0 0-1,-9 17-2,7-5-2,-2 4 0,-4 2-4,3 4 0,-3 2 2,0 3-1,-4 4-4,4-2-4,-2 3-24,-1-3-26,0-3-32,3 1-36,-2-3-27,3 0-38,1-2-67,-3-1-414,1-6-151</inkml:trace>
  <inkml:trace contextRef="#ctx0" brushRef="#br2" timeOffset="211612.38">19456 495 1785,'2'-11'-21,"1"0"24,-1-2 17,0 6 16,0 2 10,-2-1 2,2 0-6,0 2-4,2 0-1,-4 4 11,13-4-4,-13 4 0,17 4 2,-9-2-4,6 4-4,0 0-5,-1 1 2,0 3-1,6 0-10,-3 1 4,4 2-6,3 0-25,-4 0-29,4 2-27,3-1-32,-3 0-35,0-4-70,0-1-141,-1-1-217,-1-1-56</inkml:trace>
  <inkml:trace contextRef="#ctx0" brushRef="#br2" timeOffset="211867.36">20139 323 1589,'0'-11'30,"3"0"16,-6 4 17,3-2 12,0 4 7,0 5-3,0-10-7,0 6-9,0 4-6,0 0-8,0 0 2,0 0 4,0 0 1,3 18-6,-3-8 1,0 1-1,3 0-4,-3 6-5,2-2-4,0 3-4,-2 0-1,4 1-4,-2 1 0,1-1-5,3-1-18,-2 0-27,0 1-23,2-2-33,0 0-27,4-2-29,0-1-40,0-5-72,3-1-430,-2-3-171</inkml:trace>
  <inkml:trace contextRef="#ctx0" brushRef="#br2" timeOffset="212259.22">20477 375 1843,'2'-9'-16,"-1"-1"22,-1 2 23,3 0 19,-3 3 17,0-1 6,0-1-1,0 7-1,0-10-10,0 7-13,0 3 0,0 0-5,0 0 0,0 0 4,0 0 0,-6 17-1,4-8-2,0 3-3,-1-1-3,6 3-5,-3 2 0,2 1-3,2-1-1,0 1-4,2 1-2,1-4 0,2 0 0,-1-1-1,-1 0 4,7-4 7,-3-1-2,2 0-3,-1-4-2,3-2-2,-2 0 0,-1-4-1,3-2-1,0-2 1,-2-1 1,-1-1-4,0-3-1,-2-3-4,-2-1 1,0-1-2,-1-2-3,-5-1-1,2 1 0,-2-1-2,-4 2-4,-2 0-4,-2 2-7,-3 1-5,-1 3-4,-3 1-9,-2 2-11,-2 4-15,0-1-18,0 4-19,0-2-24,4 3-38,1 3-35,-4-2-55,9 1-144,-5 3-246,7-3-130</inkml:trace>
  <inkml:trace contextRef="#ctx0" brushRef="#br2" timeOffset="212533.86">20824 148 1713,'7'-13'8,"-3"4"4,0-2 19,-1 4 26,0 1 14,1 2 10,-2-1-4,6 2-3,-2-3 0,1 2 7,4 4 6,3 1 1,1 3-2,5 4 1,4 1 0,-1 4 0,4 5-11,6 1-3,-7-1-6,1 4-7,0 1-7,-6 1-3,-5 3-6,-4 1 0,-8 1-15,-6 3-36,-12 3-56,-4 5-66,-14 18-66,-13-9-77,-7-2-178,-12 1-34,-10-2-93,-11-4-79</inkml:trace>
  <inkml:trace contextRef="#ctx0" brushRef="#br2" timeOffset="-211563.44">21960 1073 731,'0'0'121,"0"0"-59,0 0-16,0 0-1,0 0-5,0 0 6,0 0 7,0 0-11,0 0-5,14-4-5,-14 4-3,0 0 2,0 0-10,7-5 0,-7 5-12,0 0-19,8-1-16,-8 1-31,0 0-56,0 0-142,0 0-53,0 0 175</inkml:trace>
  <inkml:trace contextRef="#ctx0" brushRef="#br2" timeOffset="-210569.36">20706 1085 918,'2'-3'50,"-2"3"11,2-8 3,-2 8 14,4-5 17,-2 0 12,-2 5 5,2-8 2,-2 8 5,3-7 0,-3 3 1,0 4-5,2-7-3,-2 7-4,2-4-8,-2 4-7,0 0-8,0-6-3,0 6-9,0 0-3,0 0 2,0 0-2,0 0 6,0 0-3,-4 21 0,1-9 1,-1 3-7,0 2 4,0 2-7,-3 3-14,1 0 2,0 2-5,-2 2-5,-2 1-7,2-1-2,0 0-14,0 2-25,-3-4-22,0-2-35,0 2-35,0-5-43,0 0-47,-1-2-45,0-6-92,2-3-117,1-2-7,-2-2-143,3-3-92</inkml:trace>
  <inkml:trace contextRef="#ctx0" brushRef="#br2" timeOffset="-210332.65">20318 1192 1639,'-2'-12'33,"0"5"19,-2 1 19,1 1 12,3-1 19,-2 2 11,2 4-3,0 0-3,0-9-13,0 9-7,7-4 1,-7 4 4,15 2-1,-5 2-4,5 2-3,2-1-9,4 4-5,5 1-5,-2 2-7,9-1-8,-1 2-2,1 0-5,1 1-14,0 1-31,-2-1-35,-1-3-39,-3 0-46,2-2-39,-6 3-31,3-4-49,-6 0-99,0-3-95,-2-3-166,-1 2-99</inkml:trace>
  <inkml:trace contextRef="#ctx0" brushRef="#br2" timeOffset="-210041.12">21085 1038 1677,'-4'-15'42,"0"2"16,-1 1 19,0 0 16,-1 5 18,4-1 11,-2 1 6,2 1-5,-2 0-15,2 2-12,2 4-13,-4-6-10,4 6-4,0 0-3,0 0-2,-7 16-3,7-8-1,0 1-3,0 2-4,0 4-6,5-1-2,-3-1-3,2 4 1,0 1-7,2-1 0,-1 0-2,3 0-6,1 3-1,1-3-8,3-1-4,2 2-16,0-5-18,1-3-25,4 1-33,-2-4-34,2 0-40,1-2-42,-3-3-57,2-2-121,-3 0-100,2-5-177,-2 5-145</inkml:trace>
  <inkml:trace contextRef="#ctx0" brushRef="#br2" timeOffset="-209791.64">21419 920 1856,'-2'-11'37,"-2"1"26,2 3 24,0 0 15,0 2 11,-1 0 3,3 5-9,-1-9-9,1 9-14,0-3 0,0 3 8,0 0-3,0 0 4,10 17-5,-2-7-4,-1 1-9,2 0-2,1 3-13,0 0-2,1-2-2,2 5-7,1-1-3,1 0-10,0-2-13,2 3-21,-2-4-30,-2-2-41,-1 2-44,1-2-47,0 0-51,-2-7-70,3 2-147,-6-1-50,2-2-170,-2-2-143</inkml:trace>
  <inkml:trace contextRef="#ctx0" brushRef="#br2" timeOffset="-209523.08">21641 759 1809,'-2'-15'30,"-2"6"24,2 1 10,2 1 13,0 2 9,2-2 6,2 2 9,6 0 3,0 5 6,7-3-1,0 1 5,5 2 6,8 5-1,0-2 7,6 4-4,2 3-7,-2 3-9,1 0-11,-1 3-5,-3 1-12,-1 0-5,-4 0-8,-2 3-6,-1 0-4,-10 1-7,-1 1-14,-8-2-24,-1 1-40,-10 0-46,-4 4-49,-3 2-68,-5-1-81,-5 3-180,0-4-76,-8 4 71,4-5-196,-1-3-150</inkml:trace>
  <inkml:trace contextRef="#ctx0" brushRef="#br2" timeOffset="-209048.35">21562 1798 1799,'-5'-16'42,"0"4"17,3 0 6,0 0 24,-2 1 25,2 3 25,0 0 18,0 1 4,0 1-2,2 2-12,-2-1-12,2 5-16,-4-8-13,4 8-12,0 0-5,0 0 0,-9 16-7,7-4-4,-3 2-3,-1 3-5,2 2-6,-2 5-10,2 0-3,-3 1-2,1 2-7,-2 4-15,-1-3-38,-2 2-35,2-3-36,0-5-48,0 2-58,0-4-66,-1-1-123,-1-5-154,5-2 51,-3-5-220,2-2-192</inkml:trace>
  <inkml:trace contextRef="#ctx0" brushRef="#br2" timeOffset="-208799.33">21206 1815 1955,'-5'-11'74,"1"-1"9,0 5 12,-1 2 17,5-2 11,-2 4 4,2 3-12,-3-8-10,3 8-11,0 0 0,0 0 4,0 0 1,25 13 6,-12-3-10,3 3 4,4 0-9,0 2-10,8 2-2,0 1-11,5 2-4,4 0-7,1 1 1,0-2-13,0 2-29,2 0-35,-8-4-44,0 0-46,-2-3-63,-1 3-66,-3-8-67,-4 2-144,0-2-45,-7-2 61,4-3-155,-2 0-90</inkml:trace>
  <inkml:trace contextRef="#ctx0" brushRef="#br2" timeOffset="-208513.41">21981 1719 1672,'0'-20'102,"-3"3"9,1 4 11,0 0 12,0 4 19,0 1 10,2 3-6,-2-1-14,2 1-10,0 5-20,-2-8-11,2 8-10,0 0-4,0 0-2,-2 21-2,2-8-3,-2 2-4,2 6-9,0 0 0,-2 0-12,2 4-6,2 0-6,-2 2-2,2-3 1,-2 0-5,2 0-7,2-2-1,-2-2 0,2-1-10,1-2-9,0 0-19,2-1-15,2-5-22,2 0-25,-1-3-29,2-4-33,4 0-45,-4-4-38,7-3-34,-5 0-88,4-4-114,-4 0-11,5-6-176,-1 2-136</inkml:trace>
  <inkml:trace contextRef="#ctx0" brushRef="#br2" timeOffset="-208108.93">22258 1659 1917,'-4'-8'69,"1"1"11,-1-1 16,4 2 13,-2 1 8,0-1 0,2-1-8,0 1-14,2-2-5,0 3-10,2-4-4,1 4 2,1-1-10,1 2 0,-1-1-6,3 1-1,-1 0-2,-3 3-7,4-2 0,-9 3 2,16 4-5,-10 0 6,0 0-3,0 3-3,-1 5-3,-2-1 1,2 5-1,-5 1-14,3 0 9,-3 0-3,0 2 1,-3 0-1,3 1-1,-5-2 1,4-1 1,-1 1 0,-1-3-3,1 0-4,-1-4-2,3 2 2,-1-4-4,1-1-1,-2 1-2,2-2 0,0-2-4,0 1 6,3 0-6,0-1 0,4-5-2,-7 0-2,17 0-3,-6 0 0,1 0-2,3-5 4,0 1-6,1-1-24,-1 1-22,5 0-41,-4-2-32,2 1-44,-2-1-61,2-1-73,-6-2-93,1 0-151,-1-2 13,-1-1-265,-2 0-272</inkml:trace>
  <inkml:trace contextRef="#ctx0" brushRef="#br2" timeOffset="-207850.64">22654 1400 2182,'-5'-10'61,"4"5"10,1-3 3,-3 4 6,3 4 8,0-7 3,0 7-8,3-7-1,-3 7 0,8 0 8,-8 0 5,19 2-2,-5 3 1,6 2-3,0 3 5,3 1-5,4 4-5,-1 5-3,-4 0-10,2 3-2,-3 4-8,-3 4-3,-2-1-7,-6 3-5,-3 2-15,-5-2-26,-4 8-35,-7-4-40,-5 9-57,-4-1-62,-9 16-73,-3-6-166,-2 1-104,1-1 58,-3-2-217,5-8-183</inkml:trace>
  <inkml:trace contextRef="#ctx0" brushRef="#br2" timeOffset="-207384.85">22260 2892 2018,'-4'-10'78,"4"-1"6,-2 3 5,-1 2 10,1-2 21,2 5 21,-2-4 16,2 7 0,-2-7-11,0 3-11,2 4-14,-2-5-18,2 5-8,0 0-10,0 0-13,-8 19 1,4-6-10,-2 3-7,-2 5-2,2 1-3,-4 5-6,-2 4-6,2-1-7,-2 5-30,-1-3-27,1 0-38,-4-2-40,2-1-52,-1-2-52,4-4-64,-1-6-150,-1 0-86,1-3 57,1-6-201,1-3-147</inkml:trace>
  <inkml:trace contextRef="#ctx0" brushRef="#br2" timeOffset="-207140.63">21915 2930 2071,'-7'-13'121,"3"5"-2,2-1 5,0 4 12,0 2 2,2 3-8,-2-7-3,2 7-15,0 0-12,0 0 9,0 0-3,28 10-2,-14-3-9,6 5-8,3 2-9,4 1-9,0 2-6,3 0-4,0 2-4,6 4-10,-7-4-19,1 0-23,-3 0-28,1-1-29,0-2-37,-4 1-46,-1-2-52,-1-5-53,-4-2-91,3 0-144,-2-5-9,-2-1 72,2-2-140,0-2-57</inkml:trace>
  <inkml:trace contextRef="#ctx0" brushRef="#br2" timeOffset="-206892.64">22702 2819 1649,'-3'-15'121,"-2"2"5,-1 1 7,0-1 16,-1 2 20,1-1 14,-4 3 9,5-2 0,-1 6-14,-1-3-17,1 3-20,2 3-15,4 2-14,0 0-7,-18 11-8,13-2-12,4 3-6,-1 2-3,2 3-8,2 1-7,2 4-6,3 0-3,0 2-3,3 0-6,4 2-9,2 0-26,1-2-32,-1-1-30,4 0-26,-2-8-33,2 0-38,-1-3-57,2-2-57,-4-7-73,0-1-135,0-4-20,0 1 57,-5-5-180,2-2-113</inkml:trace>
  <inkml:trace contextRef="#ctx0" brushRef="#br2" timeOffset="-206527.07">22916 2730 1920,'-6'-14'106,"2"3"0,0 1 2,2 1 1,2 1 0,-2 0 9,4 1-2,0-1-10,4 1 8,2-1-5,6 2 6,-2 1-11,5-1-9,2 0-10,-2 3-4,-2 3-10,2-2 1,-4 4-12,1-2-4,-3 5-7,0 1 1,-6 1-2,2 3-4,-5-1-10,-4 3-2,0 0-3,-3 5-4,0-4 0,-1 0-2,1 0-4,0 1-2,1-1-3,2 0-3,0 0 3,2-4-8,2 2 5,2-2 0,3 3-3,4-3 3,-1 1-5,2 0 1,1-2 2,2 1-1,-2-2-3,-1 3 2,2-3-3,-2 0 7,-2 1-1,0-1-5,-4 0 7,0 0 0,-2 3 2,-4-1-7,-4 1-30,0 2-33,-4-1-49,-4-2-63,0 1-82,-3-3-78,2 2-188,-2-6 5,1 1 65,4-4-219,-4-4-161</inkml:trace>
  <inkml:trace contextRef="#ctx0" brushRef="#br2" timeOffset="-206303.25">23217 2570 2059,'11'-11'152,"-3"3"-2,3-1-7,-2 4-13,1-1 6,7 2 6,-2 4 32,2-1 9,2 1-3,2 1-9,5 6-12,-1-2-10,2 7-12,3 1-10,-3 4-12,1 4-10,-1 4-10,-5 1-8,-1 3-7,-6 2-29,-7 3-30,-8 3-39,-2 4-46,-12 7-45,-16 16-44,-11-1-61,-5-2-56,-7-2-63,-5 0-155,-3-1-34,-2-1 42,-1 1-233,-4-2-205</inkml:trace>
  <inkml:trace contextRef="#ctx0" brushRef="#br2" timeOffset="-205771.47">22463 3868 1890,'0'-5'-17,"-2"0"17,-1-3 11,3 0 24,-1 0 15,1 1 15,-2-3 12,0 3 20,2-3-2,0-2 5,-2 3-1,-1-2 4,3-1 7,-1 3 3,1-1 10,0 0 6,0 1 4,-2 1 1,2 1-4,-2 2-11,2 5-12,0-9-12,0 9-9,0 0-6,0 0 0,0 0 0,-15 21-5,14-6-6,-5 5-6,0 3-7,-2 4-5,-1-1-2,-1 4-6,0 3-27,-1-1-37,4-1-43,-2-1-42,-2-5-48,3 0-57,0-2-62,0-8-65,-1 0-131,4-3-32,-3-4 42,2-1-204,-1-3-160</inkml:trace>
  <inkml:trace contextRef="#ctx0" brushRef="#br2" timeOffset="-205554.96">22235 3760 2099,'-2'-11'141,"2"4"0,-2 0-4,2 2-4,0 5-10,0-8-12,0 8-4,0 0 2,0 0 15,23 13-10,-10-3-7,4 1-13,1 4-11,6 6-8,1-1-2,1 2-9,2 2-8,0 0-28,5 3-30,-3-1-41,-4-3-45,-2 0-61,3 0-71,-3-2-63,-3-1-171,-2-6-24,-2 0 40,-2-5-162,2-3-100</inkml:trace>
  <inkml:trace contextRef="#ctx0" brushRef="#br2" timeOffset="-205317.74">22878 3730 1818,'-8'-12'160,"-2"1"0,1 2-4,1 0 7,1 4 19,1 0 15,-1-2 5,3 3-16,-2 3-19,6 1-18,-8-3-6,8 3-3,-9 13-7,4-3-11,3 4-10,0 1-11,0 6-9,2 1-8,2 2-9,2 1-6,4 4-6,-2-3-21,2 4-38,2-2-40,3 1-45,2 1-36,-2-10-38,-1 1-49,2-4-45,2 1-32,-4-9-44,2-1-85,-2-3-66,1-3 9,0-2-186,2-2-149</inkml:trace>
  <inkml:trace contextRef="#ctx0" brushRef="#br2" timeOffset="-204952.56">23135 3878 1914,'2'-12'76,"-2"-1"25,0 6 21,0 1 11,-2 0 4,2 1 7,0-1-22,0 6-1,0 0 1,0 0-1,0 0 1,-2 19-7,4-8-9,-2 2-9,2 1-7,0 1-8,2 3-7,3-3-9,-1 2-4,1 0-8,1-2-5,0 0 2,0 1-11,2-5-1,0 2-8,-2-3-9,3-2-6,-3-2-3,3-3-14,0 0 1,-3-6 5,2 0-4,2-1 3,-4-2-2,2-2 1,-3 0 1,3-3 9,-1 2 6,-3-2 6,2 1 9,-1 2 6,-1 1 4,-2 0-4,0 2-2,2-1-5,0 3-7,-2 0 4,2 2 1,-6 1 2,12 4 2,-3-2-4,0 3-4,-1 2 3,0 3-4,1 0-4,-1 2-8,1-1-28,0 2-37,1-1-39,-4 0-44,2 3-54,-1-3-61,2-1-64,-5 2-125,0-4-98,0 1 24,0-5-280,3-1-279</inkml:trace>
  <inkml:trace contextRef="#ctx0" brushRef="#br2" timeOffset="-204712.7">23605 3730 2408,'0'-8'94,"-2"0"4,2 3 3,0-1-1,2 1 7,0 0 4,2 1 21,-4 4 12,15-1 2,-4 2 2,2 2-2,0 1-8,6 1-11,-1 7-11,-1 0-10,2 2-11,0 3-7,-3 4-10,0 4-6,-4 2-16,-5 0-32,0 3-31,-7 0-43,-5 10-25,-1 10-26,-9-2-62,-11 18-64,-5 3-62,-11-5-85,-1 3-142,-5-2 8,-4 6-283,-1 1-279</inkml:trace>
  <inkml:trace contextRef="#ctx0" brushRef="#br2" timeOffset="-204415.15">22834 5448 2170,'-2'-12'100,"-3"0"16,3-3 14,-2 2 4,0 0 5,2 0 27,0 2 20,0-2 16,0 3 3,0 0-11,0 1-18,0-1-23,-1 5-14,2 3-16,1 2-10,0 0-12,-12 17-8,8-2-8,-2 2-10,-2 6-26,-2 1-31,0 0-41,0 4-41,-3 5-46,1-3-58,-4 2-102,2-1-113,-3-1-131,-1-3-18,4-9 46,0-1-302,1-5-277</inkml:trace>
  <inkml:trace contextRef="#ctx0" brushRef="#br2" timeOffset="-204192.04">22508 5199 2439,'-4'-10'125,"0"5"3,2-1-9,2 0 3,-2 1 6,2 5 6,0 0 11,0 0 5,0 0 1,0 0-19,20 18-6,-7-7-13,4 3-9,2 1-11,0 2-9,4 2-7,3 1-18,-3-1-40,3-1-34,1 1-35,-2-2-50,0 1-60,-3-5-60,2 1-65,-4-4-92,2-3-111,-5-3-11,-1-3-268,2-2-256</inkml:trace>
  <inkml:trace contextRef="#ctx0" brushRef="#br2" timeOffset="-203946.25">23221 5004 2223,'0'-13'100,"0"3"3,-4 3 6,0 1 8,-2 0 6,0 1 10,0 5 17,6 0 1,-16 0-3,8 3-5,0 5-6,-1-5-7,0 9-12,3 1-4,0 1-11,1 1-11,3 2-6,2 0-7,2 2-10,3 2-7,1 3-4,0-2-7,5 0-9,2-2-16,5 6-19,-2-9-28,2 5-33,2-7-27,-1 1-25,-1-6-23,0-1-34,-3-2-46,2-3-50,-5-2-54,-1-2-104,-1-2-66,-1-4 17,2 1-205,-5-1-167</inkml:trace>
  <inkml:trace contextRef="#ctx0" brushRef="#br2" timeOffset="-203726.38">23480 5126 2008,'4'-5'105,"-2"1"13,2-1-2,0 0 7,3 2 8,2-2 4,-3-1 13,2 5-1,3-1 4,-1 0-2,-1 2-2,4 0-13,-3 2-2,3 0-9,0 3-10,-1 0-12,-1 2-9,0-2-8,-1 5-6,-4 0-11,3-1-17,-5 2-29,0 2-34,-2-1-30,-2 0-45,0-1-36,-2 0-49,-5 4-58,4-5-50,-7-2-70,1 0-97,0-3-27,-1-1 31,-3-2-169,3-2-112</inkml:trace>
  <inkml:trace contextRef="#ctx0" brushRef="#br2" timeOffset="-203510.04">23490 5021 1919,'2'-13'120,"0"0"-1,3 1 7,0 0-1,3 3-10,0-4 3,3 4-15,0-3-9,6 0-11,-4 3-22,5-2-43,1-1-61,-5 5-78,2-5-108,-2 4-208,-1 1-4,1-1-148,-6 2-88</inkml:trace>
  <inkml:trace contextRef="#ctx0" brushRef="#br2" timeOffset="-203276.78">23779 4718 1946,'4'-3'205,"0"1"-23,2-2-1,3 2 14,2 0 37,1 0 18,7-1 1,3 3-8,5 3-12,3 1-20,4 4-18,0 1-19,-1 4-12,-1 6-18,-2 3-15,-5 0-11,-1 7-9,-8-1-8,-4 3-11,-4 3-12,-8-1-22,-4 5-31,-12 5-45,-3 3-48,-8 11-66,-8-1-62,-7-5-72,3-1-90,-16-7-121,3-4-114,-7-5 37,-3-2-408,-1-6-442</inkml:trace>
  <inkml:trace contextRef="#ctx0" brushRef="#br2" timeOffset="-202855.49">22919 6188 2769,'6'-7'36,"-1"0"17,-3 4 11,0-2 13,-2 5 0,4-7 6,-4 7 5,2-5 5,-2 5-5,4-1 8,-4 1 11,0 0 10,0 0 1,-6 23-6,2-11-4,0 6-10,-7 3-12,4 1-6,-1 4-5,-6 3-10,0 3-6,0 0-6,-3 4-20,-5 1-31,6-7-42,-2 1-49,2-4-41,-1-1-65,2-6-58,0-3-48,1-2-102,1-6-116,3-5 18,5-3-250,-1-1-240</inkml:trace>
  <inkml:trace contextRef="#ctx0" brushRef="#br2" timeOffset="-202576.57">22702 6267 2307,'0'-7'108,"0"-1"6,2 1 6,-2-2 5,4 2 7,-3 1 6,4 0 11,0 1 4,4 1 5,2 2 0,4 2-7,1 0-14,5 0-10,5 4-12,2 2-13,1-1-9,5 6-5,0-1-13,0 2-16,0 1-34,2 0-45,-4 2-34,0-3-50,-3 2-51,-3-3-60,-4 0-73,-6-4-80,0 1-146,-4-3-11,0-2 63,-2-1-194,-2-4-153</inkml:trace>
  <inkml:trace contextRef="#ctx0" brushRef="#br2" timeOffset="-202323.02">23387 5903 1956,'-6'-12'114,"-1"-1"17,0 6 4,3-1 14,0 4 6,0 1-4,1-1-16,3 4 1,0 0 26,0 0 14,-8 15 0,5-6-6,3 6-14,0 1-8,0 3-9,3 1-14,0 8-7,1-2-12,0 3-4,2 4-12,3 1-7,0 0-4,1 0-12,-2 1-24,1-2-34,0-2-46,-2-2-43,2 1-41,0-5-51,-3-4-49,2-2-49,1-2-42,-4-10-87,3 2-115,2-8-9,3-1-281,0-3-290</inkml:trace>
  <inkml:trace contextRef="#ctx0" brushRef="#br2" timeOffset="-202015.48">23787 5974 2407,'-2'-11'84,"-2"-1"6,0 0 11,2 5 22,-2-1 20,-2 1 16,2 1 13,0 2-8,0-1-11,4 5-5,0 0-2,-17 5-1,11 3-7,-1 6-8,1-1-10,2 4-9,-1 2-3,0 3-13,2 3-5,3 0-10,0 2-9,0 4-5,3-3-6,2 0-7,0 3-3,1-3-5,1-2-8,0 0-6,3-4-9,0 2-3,0-7-2,4-2 0,-2-3-3,3-3-5,2-4-3,-2 0-1,-1-5-2,4-2 2,-4-2-1,-2-4 1,2 1-1,-4-1-1,1-2-1,-7 1-1,0-1-1,-4 3-1,-3-1-2,2 1-1,-8 3-5,-1-1-14,0 5-15,-6-3-23,2 3-28,-1 3-34,-2-1-27,0 3-32,2-3-45,-2-2-60,7 5-51,0-2-116,-2-3-101,6 3 48,6-3-311,0 0-305</inkml:trace>
  <inkml:trace contextRef="#ctx0" brushRef="#br2" timeOffset="-201743.2">24113 5934 2530,'-4'-5'118,"0"0"-4,-1-1 10,5 6 7,-2-5 10,2 5 12,4-6 12,-4 6 5,15-2 0,0 0-2,2 4-10,7 0-9,1 2-11,7 2-12,2 3-13,0 2-10,-1 3-11,-1 1-8,-4 4-6,-3 0-10,-3 4-11,-10-2-13,-4 4-17,-6-1-17,-8 4-33,-8 7-41,-12 8-51,-15 10-43,-7 0-48,-7-2-63,2 2-66,-9-3-108,3 0-122,0-2 33,-1-2-326,1 0-341</inkml:trace>
  <inkml:trace contextRef="#ctx0" brushRef="#br2" timeOffset="-201393.34">23205 7510 2298,'0'-12'-15,"0"0"6,2-3 5,0 0 11,0-2 12,2 0 15,0-1 12,3 2 13,-3-3 10,2 1 6,-1 1 8,1-1 8,-2 4 6,1-2 9,-1 5 7,0 0 17,0 0 16,-2 4 2,-1-1-2,2 1-3,-3 1-8,0 6-6,0 0 5,0 0 0,0 0-15,0 0-8,-21 21-7,11-9-13,1 3-1,-4 2-8,-1 1-10,2 6-15,-6 1-35,-1 1-45,2 3-50,-2 0-43,3 1-58,-6-3-55,3 2-68,0-7-50,0-3-116,2-4-71,4-3 27,1-3-275,-3-2-271</inkml:trace>
  <inkml:trace contextRef="#ctx0" brushRef="#br2" timeOffset="-201161.94">22936 7209 2418,'-2'-12'126,"0"5"5,2-1 8,0 1 5,0 2 7,0 5-7,2-7-11,-2 7 10,8-2 5,-8 2 5,17 7-11,-6 0-13,9 3-12,-1 4-10,2-3-11,5 6-7,-1-1-10,5 3-7,-2-2-19,2 0-32,0 2-43,1-2-39,0 0-44,-2-2-46,-4-2-57,-2-2-63,2 0-43,-1-4-104,-3-1-100,-2-4 23,0-1-244,3-2-230</inkml:trace>
  <inkml:trace contextRef="#ctx0" brushRef="#br2" timeOffset="-200928.86">23743 7021 2269,'-5'-15'113,"-1"2"13,0 4 13,-3 3 19,3 0 17,-3 2 11,0 1 4,-1 3-2,10 0 2,-17 7-3,9 0-8,0 5-3,0 1-9,3 3-8,3 1-18,-1 2-10,6 2-12,-1 0-14,3 1-9,3 3-8,0 0-9,4 0-11,1 0-17,4 0-33,2-3-33,-5-4-41,6-4-38,2 0-41,-2-4-55,-2-2-68,1-5-72,-1-3-71,4 0-144,-4-3-17,0-4 49,-2-2-303,4-3-303</inkml:trace>
  <inkml:trace contextRef="#ctx0" brushRef="#br2" timeOffset="-200644.38">24037 7018 2495,'-11'-12'98,"3"5"12,-1-1 11,3 1 17,0 1 29,2 0 17,0-1 8,-1 5-8,2-4-16,1-1-16,2 7-18,5-10-13,2 4-14,1 0-10,0 2-7,5-1-11,1 1-8,4-2 0,-2 3-8,2 0-8,-2 2-3,-1-1-6,-2 2-6,2 0 1,-1 2 3,2 2-3,-4 1 0,1 3 1,-2 1 1,-1 3-4,1 1 0,-3 2-6,0 1-3,0-1-2,-2 2-1,-3 2-5,4-2-13,-4 0-30,0 0-29,-1-1-42,2 2-52,-3-4-59,3-4-64,0 3-67,-4-6-94,2-1-141,1-2-1,-3-4 74,6 1-300,-6-1-284</inkml:trace>
  <inkml:trace contextRef="#ctx0" brushRef="#br2" timeOffset="-200387.46">24524 6660 2212,'-8'-12'117,"5"4"8,-1 3 4,1-1 1,2 4 14,1 2 12,-4-6 17,4 6 1,0 0 5,5-5 4,-5 5-6,18 4-11,-6-3-3,5 3-12,1 2-4,3 3-3,2 1-9,2 7-11,-3-2-10,1 5-13,-2 1-12,-4 5-3,-3 2-11,0-1-6,-10 1-17,0 3-28,-8 1-34,-2 3-40,-8 0-58,0 11-50,-7-7-83,-5-1-110,0 1-215,-3-5-49,4-3 56,2-5-421,3-4-457</inkml:trace>
  <inkml:trace contextRef="#ctx0" brushRef="#br2" timeOffset="-200163.03">24847 7109 3026,'5'-3'141,"-1"-1"-20,0 0-9,-4 4-13,7-6-7,-3 4-12,-4 2-21,7-4-38,-7 4-61,0 0-84,8 0-118,-8 0-189,0 0-72,0 0 54,0 0-219,0 0-162</inkml:trace>
  <inkml:trace contextRef="#ctx0" brushRef="#br2" timeOffset="-195278.62">588 2745 131,'12'-7'37,"-12"7"-6,0 0-25,2-4 4,-2 4-1,0 0 1,0-9 4,0 9-4,0 0 1,0-7 0,0 7 0,2-4 1,0 0 0,-2 4 3,0-5 5,0 5 0,3-10 0,-3 7 2,0 3 4,2-8 1,-2 8 0,-2-9-7,2 4-2,0 5 2,-5-7-4,1 1-1,2 2-4,-3-1 0,2 1 0,-4 0-1,1 0-2,-1 0-3,1 1 2,-2 1 0,-3 0-1,3 2-3,-6 0 3,2 0 0,-2 4-2,-2-2-2,0 1 3,1 3 3,-4 2-4,2 1 3,-3 2 1,2 3-4,-1-1 2,0 5 3,4-1-3,0 2 6,-2 5-1,3 1 6,0 4 7,4 1 3,-2 1 2,7 3-4,-3 2 2,4 0 1,-1 4 2,3-2 6,2 4-8,2-1 5,0 2 1,3-1-6,5 4 4,-1 2 0,3 2-1,1-2-2,6 15 1,-2-8-3,-2-7-3,2 2 2,6 11-1,-4-8-2,-2-5 5,6 15-4,-2-1 5,-1 3 1,-4-9 0,-2-5-8,-3-2-2,2 4 0,0-3-3,0 0 4,-1-2 1,-1 0-4,2-2-1,-2 2 4,-3 0-2,2 0 4,-3-1-2,2 4 1,-3 2 0,0 1 1,1 3-2,3 18-2,-2 3-2,1 2 1,2 0 5,-1-2 3,1-2-3,2 2-4,-3-3-1,1 1 0,1-2 4,1-2-3,-2 1 4,1-3-2,-1 5-2,0-3 0,-3-8 4,3 8 0,-3-11-2,3 14-2,-5-10 2,3 9 1,1 5-3,0-1 4,2-2 4,-4 0-2,2-3-2,3-1 0,0-2-3,4 5 0,-3-3 2,2 2-1,0 2 0,2 5-3,3 3 4,-3-1-2,2 4-3,-4 0-2,-1-1-1,2 6 0,-3-5 0,0 2-2,-3-8-1,-3-2 0,-4-12-2,-2-10 2,-1 0-2,-1-5 1,0-6-2,-1 0 10,-3-2-2,-1-3-1,2-2-1,-4-2-1,-2-2-1,-2-3-2,1-3 0,-2-3 2,-1-6-2,-3-1-1,3-1 0,-5-5-1,4-4-2,-1-1 0,-2-3-2,2-2 1,1-3 0,-2-3 0,4-6-3,-4 0 0,6-2-1,-3-3 0,3-3 0,2 2 0,-1-2-1,4 0 2,1-3-4,0 2 0,4-2-1,2 1-1,0 0 2,2 0 1,1 1 0,4 0 2,-1 1-3,2-1 1,1 3-2,0 2 0,0 0 0,1 3 1,-2 0 1,4 6-4,-2-3 2,-2 5 1,1 0 0,2 4 1,-2 4-1,-1 4 2,0 1-1,0 5 2,-2 2 1,-2 7-2,-3 4 3,2 1 7,-3 10 1,0 6-1,-2 7 2,2 6-3,1 25 4,1 6-2,-2 2 5,3-1-4,-1-6 3,0-1-2,0-1 0,3 0-1,-3-1-2,-1 2 2,0-1 3,-1-1-4,-2 0 3,0-11-5,-2-10 2,2 0 0,-4-4-1,2 2 2,-5-2-5,1-2 1,1 1-2,0-1 1,-2-1-3,-2-4 2,3 2-2,-4-2 2,2-3-4,-2 3 0,0-3 2,0 3 0,1-1 1,-1 6 3,-1 17-4,4 6 1,5 3-1,2-12 0,2-6 1,1 19 1,5-2-1,1 1 4,1 0-4,7 4 3,-1-6-3,0-1 0,1-6-2,-1-4 3,0-11 0,-6-9-4,3-3 3,-1-1-1,-2-7 1,2-1-4,-1-5 3,-1 1-6,1-3 3,1-3-2,1 3 0,0-7 2,3 2-2,2 2 1,1-1 0,2-2 1,0-2 3,5 1-2,-1 1 4,7 4-5,2-2-10,-7-4 5,1-1-6,-2-2-4,-6-3-3,-3 0 2,2-3 3,-4-2 2,-3-3 0,2 3 4,-4-3 0,-2-1 5,1-1-1,0 1 1,-1-1-4,0 0 5,-1-3-1,3 0-2,-1-4 4,3 0-9,-2-3-14,3 0-20,3-3-21,1-5-28,-1-4-36,6-1-51,-6-10-97,2-2-197,-4-12-201,-3-6-167</inkml:trace>
  <inkml:trace contextRef="#ctx0" brushRef="#br2" timeOffset="-192850.52">22615 615 440,'-8'-4'25,"4"-1"-6,-2 1 6,0-2 1,2 0 6,-3-2 6,3 3-2,-1-5-3,3 3 1,0-1 1,0-1-5,0 1 15,2-1-4,2 2-4,-2-4 2,0 2 6,2 1-1,0-1 4,-2 0 8,4 2-7,-1-3 0,-1 3-12,2-2 3,3-1-6,-1 3-6,0-1-1,4 3 4,2-3-7,0 1-1,2 2-1,4-1-5,1 3-1,3-1-1,-1 2-1,6 2-3,2-2 1,3 4-4,0 0 5,1-1-6,-1 5 4,0 0-2,0-1-3,0 5 3,-2 2 4,0-1 0,-2 5 0,-4-1-1,-1 6 0,-5 0 5,-4 2 2,-6 1-3,-2 2 4,0 3 1,-6 3 1,-2 5 2,-4-1 0,-2 4 0,-2 4-3,-5 2 4,0 1 2,-6 16 0,-1 2-1,2 2-3,-2-2-1,1-2-2,3-10 0,4-5 0,0-1 0,-1 2-2,4-1-3,1 0 0,-1-2 0,3 0 0,-1-7-3,3 0-1,3-1 0,1-1 2,0-3-3,6-3 2,-1 1-4,8 3 1,1-4-1,3-1 2,11 4-2,-2-2 0,4-6 0,6 0 2,0-1-4,-4-8 1,4 0-2,-2-2-2,3-1 1,-3-4-4,0-3 0,-2-3-3,1-4-8,1-2-4,2-2 0,0-4-4,1-1-4,0-4 1,-1-1 1,-2-1 0,-4-1 2,2-1 2,-3 0 6,-4 2-6,-3 0 5,0-1 1,-6 3 4,0 2 0,-2 0 0,-4 0 2,-2 3 0,-1-1 3,-3 2-3,-4 3-1,2 4 4,-11-1 0,11 1-1,-26 9 4,12 1 1,-7 0 5,-3 12 6,0 2-1,-6 3-1,1 9-4,-9 16 5,3 3-2,1 9 3,6 2-18,1 6 3,8 1-1,4 1 2,9-8 0,6-8 4,8 17-1,7-2 0,2-4 2,10 0 2,5-7 3,7-1-1,1-2-2,3-5 3,8-3 1,3-5-1,-2 0 1,6-4-2,1-5-4,6 1 3,2-1-4,2-4 4,3-3 0,-1-4-4,-2-2-2,-9-8 3,-9-3 0,-1-1 0,-7-4-4,-3 0 4,-2-1-3,-7-3 1,-1 1-2,-6-3 0,-3 2 0,-1 0 1,-2-3-3,-1 2-1,-4-2-1,-3 3-2,-4 1 3,-1-2 0,-3 5 0,-4 2 0,0 5 1,-3 2 0,-3 8-2,-3 3 8,-2 9 0,-3 6 1,-6 24 1,1 2 9,-2 5 1,0 2 4,-1 0 3,-3 0 0,1 2 7,-3 4-3,4 0 1,-3 3 12,3 5 9,-1 6 2,2 3 8,1 4 1,0 0 0,0-2-2,-1-3 3,3-2-6,-4-1-2,0-1-10,-1-7 0,1-2-3,1-1-2,-4 1 0,4-4-1,0 2-3,-1-5-2,1 3-4,4-7-1,2-2-5,3-2 0,5-14-3,3-5 2,6-10-2,1 3-2,0-3 1,4-3 7,2 1-10,0-7-1,3 1-3,-3-7 3,3-3 0,-3-3-3,0-2-3,-1-2-14,-3-7-56,-4-1-59,-3-2-75,-10-8-91,-8-2-251,-17-11 54,-28-16-175,-10-6-154</inkml:trace>
  <inkml:trace contextRef="#ctx0" brushRef="#br2" timeOffset="-188175.49">6790 2900 125,'0'0'62,"0"0"-13,0 0-10,0 0-9,0 0-1,0 0-2,0 0 1,0 0-1,0 0 0,0 0 1,0 0 5,0 0 5,0 0 0,8-5 4,-8 5-1,0 0 9,0 0-4,0 0-4,0 0 3,0 0-8,0 0 7,0 0-12,0 0-7,0 0 3,0 0-3,0 0-2,0 0-6,0 0-9,0 0 4,0 0-2,0 10 6,0-5-4,2 2 12,-2-2-11,3 3 4,0 1-2,-2 0-4,2 1 8,1 2 1,-2-1-3,2 0 6,-2-1-2,2 1 7,0-1-18,-1 0 9,1-1 4,-2 1 0,0-3-2,2-2-3,-2 3 4,1-1-1,-1-2 1,0 0 10,0 0 9,-1-3-2,2 3 3,0-1 0,-3-4-2,4 4-2,-4-4-6,0 0-2,0 0 0,0 0-2,0 0-5,14-10-2,-10 5-1,0-1-4,2-2-1,2-3 0,2-3-3,1-1-2,10-7-3,4-4 4,11-3-5,16-17-2,11 0-1,8-6 0,12-3 1,6-3-1,6 3-1,-2 2-6,-5 6-33,-2 6-51,-9 7-77,-15 4-170,-18 7-163,-15 4-2</inkml:trace>
  <inkml:trace contextRef="#ctx0" brushRef="#br2" timeOffset="-186500.69">12472 5020 750,'0'0'81,"0"0"-32,-4-6-5,4 6-10,-2-4 14,2 4 1,-2-6-8,2 6-9,0 0 3,0-5-3,0 5 1,0 0 1,0 0-7,0 0-3,0-8-1,0 8 5,0 0-4,0 0 2,0 0-2,-2-5-2,2 5 5,0 0 3,0 0-3,0 0 6,0 0-1,0 0 0,0 0 1,0 0-5,0 0 3,0 0 0,0 0-2,0 0 6,0 0-3,0-7-2,0 7 0,0 0-2,0 0 4,0 0-3,0 0 0,0 0-3,0 0 1,0 0-2,0 0-2,0 0-3,0 0-2,0 0-2,0 0-1,0 0-3,0 0-3,0 0 1,0 0 0,0 0-1,0 0 2,0 0-4,0 0 5,0 0-2,0 0 1,12 14 1,-7-12 3,-5-2 2,0 0 2,4 4 6,-4-4 3,0 0 7,6 4 15,-6-4 12,0 0 10,0 0-5,15-10-12,-4 0 3,5-5-6,8-6-8,12-4-2,21-15-10,12 0-3,12-6 0,12-1-14,14-6-42,6-5-65,38-13-106,-3 3-267,-8-2-12,-34 7-138,-11-4-114</inkml:trace>
  <inkml:trace contextRef="#ctx0" brushRef="#br2" timeOffset="-185267.28">18188 7853 1565,'0'0'120,"-9"0"-39,9 0-31,-8 3-5,8-3 11,0 0 16,-8 0 5,8 0 0,0 0 3,0 0 0,0 0 5,0 0 5,0 0 8,-10 2 14,10-2-1,0 0 11,0 0-3,0 0 2,18-12 12,-8 2 3,9-1 4,7-6-1,8-8-4,25-11-7,9-5-8,10-1-11,18-2-11,11-4-14,10 0-31,2-1-77,31-12-92,-6-4-173,-29 10-269,-10-8-19,-4-7 79,14-22-310,-26 19-294</inkml:trace>
  <inkml:trace contextRef="#ctx0" brushRef="#br2" timeOffset="-178391.6">8041 14133 1831,'0'6'289,"0"-6"-96,-2 5-76,2-5-32,0 0-11,-2 6 7,2-6 3,0 0 4,0 6 6,0-6 1,0 0-4,0 5-13,0-5-4,0 0-9,0 0-6,7 10 16,-2-4 8,-2 1 4,6 4-1,-3 3 3,5 3 1,0 4-7,1 2-4,1 6-5,-1 2-7,2 6-6,-2-3-3,0 1-7,4 7-3,-6-6-13,1 0-34,0-2-26,1 2-33,-3-3-10,-1-7-20,0-1-36,-2-6-29,-1-3-23,2-4-47,-3-4-43,-2-1-89,4-7-104,-6 0-14,0 0-206,3-12-175</inkml:trace>
  <inkml:trace contextRef="#ctx0" brushRef="#br2" timeOffset="-178030.77">7970 14158 1910,'-22'-21'20,"2"2"33,1 4 17,1 0 15,4 3 23,-2 0 18,4-2 21,2 6 11,-1-1-2,0-2-12,5 2-13,2 0-9,4-1-17,6-2-1,5 0 6,8-4 3,3 3-2,9-2-1,3 3 0,4 2-5,0 3-4,5 1-1,3 4-4,1 2 0,5 6-9,1 5-3,17 9-5,-15 0-9,-10 4-4,-3 0-1,-4 4-3,-6 9-4,-5 2-2,-7 2-3,-8 8-4,-3-3-4,-9 7-2,-7 3-3,-5 18-5,-10 0 0,-5-3-3,-3-3-3,-2-3-4,-2-1-4,-1-6 0,-1-3-11,2-4-17,4-12-16,5-10-23,1-3-30,4-6-34,0-3-40,1-6-44,3-7-48,0-4-58,6-4-56,0-7-134,1-6-89,0 0 45,7-10-299,2-1-319</inkml:trace>
  <inkml:trace contextRef="#ctx0" brushRef="#br2" timeOffset="-177651.76">8910 13924 2485,'-14'-15'57,"-1"4"8,2 2 14,4 2 16,1-4 11,2 6 19,0 0 17,0-2 5,0 2-6,2 2-13,0-4-13,2 4-12,-2-1-12,4 4-12,-6-4-4,6 4-8,0 0 10,0 0 3,0 0-2,12 23 4,-6-8-5,8 6-2,-2 6-7,5 3-3,2 6-9,-1 2-1,5 1-7,-3 2-5,2-2-2,-1-1-1,-3-1-17,4 0-22,-3-2-32,-2-7-39,2 0-44,-4-1-52,0-8-57,-3 0-66,1-4-46,-2-3-148,-3-3-83,1-3 74,-2-4-270,2-4-252</inkml:trace>
  <inkml:trace contextRef="#ctx0" brushRef="#br2" timeOffset="-177024.6">9318 13793 2095,'-11'-2'-13,"1"2"14,-1 0 3,1 0 11,10 0 19,-16 0 23,16 0 17,-15 0 5,9 0 1,6 0-4,-13 0-1,13 0 0,-7 2-1,7-2 5,0 0 3,-10-2 4,10 2-1,0 0 2,0 0 7,0 0 7,0 0 9,0 0 4,14-9-7,2 3-9,0-1-14,8-3-4,1-2-11,5 0-2,1-4-7,3 1-7,2 0-10,-4 1 2,0-1-25,-1 1-34,1 0-24,-2 3-31,-5-1-36,-4 4-47,-3 1-43,-2-1-48,0 2-41,-6 1-105,-2 1-126,-2 1 54,-1 1-160,-5 2-119</inkml:trace>
  <inkml:trace contextRef="#ctx0" brushRef="#br2" timeOffset="-176768.8">9617 13657 1803,'-4'5'119,"2"0"5,-1 0-13,2-2-9,1-3-1,-4 9 28,4-1 30,0 1 13,2 2 1,1 0 2,2 6-5,3 5-3,-1 0-14,3 5-12,-1 3-12,4 0-12,-3 5-10,3 0-12,0-4-9,-1 4-17,2-2-41,-2-1-40,1 1-51,1-5-56,-5-2-67,2 3-78,-1-10-75,-6 0-158,2-2-38,2-2 80,-4 2-212,-2-8-162</inkml:trace>
  <inkml:trace contextRef="#ctx0" brushRef="#br2" timeOffset="-176198.06">8059 15813 1888,'-12'-2'113,"0"2"8,-1-3-5,5 3-6,-2-3 4,-2 3 19,4 0 16,2-3 15,6 3-1,-14 0-2,14 0-11,-11-2-17,11 2-13,0 0-11,-12 0 0,12 0 11,0 0 10,0 0 6,0 0 4,0 0 2,0 0 1,50-10 1,-19-3-6,14-8-3,30-13-20,9-10 6,13-2 1,13-9 5,35-10-31,1-3-2,0-1-4,5 1-16,-3 1-5,9-1-11,3 5-5,5-2-6,3 1 0,-8 7-9,-33 9-2,-10 7-10,-13 2-1,-13 6 0,-13 4-3,-7 4-8,-19 6-4,-11 2-16,-9 7-21,-5-1-16,-4 3-22,-3 1-24,-1-1-29,-5 5-42,1-2-40,-5 3-30,-1-1-36,-1-1-46,1 4-53,-5-4-58,-1 2-165,2-2 11,-1-1 72,-2-1-317,-2 0-308</inkml:trace>
  <inkml:trace contextRef="#ctx0" brushRef="#br3" timeOffset="-141726.6">6943 2510 52,'0'0'28,"0"0"5,0 0-6,0 0-4,0 0-9,0 0-1,0 0-2,0 0 2,0 0 2,-9-7-1,9 7 3,0 0 1,0 0-3,-4-4 1,4 4-3,0 0-3,0 0-1,0 0 1,0 0 0,-9-3 1,9 3 0,0 0 2,0 0 1,0 0 1,-2-5 12,2 5-12,0 0 0,0 0-2,0 0 1,0 0 5,0 0-7,0 0-1,-4-3 0,4 3 3,0 0-3,0 0-2,0 0 2,0 0 1,0 0 5,0 0-5,0 0 1,0 0-1,0 0 0,0 0 1,0 0 7,0 0-7,0 0 1,0 0 1,0 0 1,0 0-5,0 0 0,0 0 1,0 0-1,0 0-3,0 0 1,0 0-2,0 0-2,0 0-1,0 0 2,0 0-2,0 0 1,0 0 1,0 0 1,0 0-4,0 0 6,0 0-5,0 0 0,0 0-1,0 0 6,0 0-5,0 0 1,0 0 2,0 0 8,0 0-13,0 0 10,0 0-8,0 0-4,0 0-3,0 0 4,0 0-1,0 0 4,0 0-4,0 0 10,6-7-13,-6 7 4,0 0 0,0 0-1,0 0 2,9-3-2,-9 3 1,4-4-2,-4 4 1,7-2-1,-7 2-2,8-2 5,-8 2-2,9-1 0,-3-1-2,-6 2 2,10-3-3,-3 2 4,2-1 1,-3 0-3,2 0-2,0 0 2,6-1 8,0-1-1,7-2 1,3-1-3,1-2 0,9 1 5,2-3-4,2 0 1,3 2-4,-1-1 1,9-2 1,-8 3-4,-1 1-2,1 1 2,-3 0 4,-4-1-1,-4 2-4,-2 0 0,-5 1 4,-2 1 3,-2 0-4,-3 0 1,0 2 9,-4-2 1,1 2 0,-3 1 7,-1-2-3,2 2 0,-3-1-4,0 0-1,-1 0-3,-7 2 4,13-2-4,-8 2-2,2-2 7,-7 2-9,9-1-1,-9 1 2,8-2 2,-8 2-6,6-2-3,-6 2-8,0 0-7,9-2-10,-9 2-16,0 0-13,0 0-19,2 7-60,-6-1-165,-3-2 184</inkml:trace>
  <inkml:trace contextRef="#ctx0" brushRef="#br3" timeOffset="-119446.47">6375 2651 168,'0'0'38,"0"0"-15,0 0-2,0 0-5,0 0 0,0 0-6,0 0 2,0 0-4,0 0 2,0 0-5,0 0 3,0 0 0,0 0 2,0 0 1,0 0 4,0 0-1,0 0 0,0 0 1,0 0-2,0 0-1,0 0-3,0 0 3,0 0-1,0 0-3,0 0-3,0 0 3,0 0 1,0 0-2,0 0-2,0 0 3,0 0-2,0 0-1,0 0 1,0 0 9,0 0 4,0 0 2,0 0 6,10-2 5,-10 2-3,13 0 9,-7-1-10,-6 1 3,20-2-3,-10 2-4,2-2 0,4 0 0,-2 0 1,5 0-4,1 0-4,-1-2 5,0 3-4,2-3 3,3 0-1,-4 0-3,6-1-2,-1 1 3,5-1 0,-2-2 0,-1 1-1,5 1-2,-2-1 2,6-2-1,-7 3-3,3-1-1,0-1-7,-1 1 12,-1 1-5,2 0-4,0 0-1,-1-2-1,1 2 2,1 1-1,0-1 3,3-1-2,0-2 9,0 0-3,0 1-2,3-1 2,-4 1 3,3-1-2,0-1-3,-1 1 0,-3-1 4,-1 0-6,-3 1 2,-4-1 3,0 2-5,-2-1 2,1 1-6,-3-3 8,-2 3 0,0-3 1,-1 1-2,0-3-4,-4 3 1,-1-1-1,2 0 3,-4-1-2,1 0-2,0-3 1,-3 3-5,3-3 0,-3 1 3,2 2 1,-2-2-4,0-1 3,-2 0-16,-1 3 15,2-2-2,-1-2-1,1 1 1,-1-1-2,-2 0-4,2-1 4,2 1-6,-4 0-2,1 0 5,0 0 5,2-3-7,0 3 3,-1-4 1,2 0-2,1 0 0,-1 0 5,4 1-3,-4-2-3,-2 1-1,3 3 8,-2 1-2,-1 0-10,-2 0 8,3 2 4,-3-2-1,-1-1 2,3 1-1,-2 0 1,1 1 0,-3 1 2,0 0-1,0 0-1,-2 1-4,2 2 6,-3-1-6,2 1 4,-1 1-4,-2 0 3,3 0 0,-3-1 1,-3 0-2,3 0 0,0 3-3,-2-2 1,-1-1-3,0 0-2,1 2 6,-2-1-3,-2 0-4,2 1 6,-5 1 0,3-2-1,-3 1 1,1 1-4,-3 1 4,-1-1 0,0 1-3,0-1-3,-2 1 2,0 1-1,0-4 0,-1 4 7,0 0-8,0 0 3,0 1 0,0 1-1,-1-1 4,-1 0-3,0 0 4,0 2-7,0-1 3,-2 1-5,0 0 7,0 0-1,-2 0-1,-1 1 1,1 1-7,0-3 6,0 3-1,-3 0 3,4 0-11,-5-2 8,3 2 3,-2 0 3,2-2-8,-1 2 5,3-1 1,-2 1-4,0-2 1,2 0-5,-1-1 6,2 3-1,-2-2 6,1 2-4,2 0-1,-3-3 0,1 1 6,0-1-6,0 0-7,2 1 7,-2 0 0,1-1-2,-2 1 5,0 0-1,2 2-1,-2-2-2,0 2 1,1 0 0,2 0-4,-4 2 4,3 0-4,-2 0 1,2 1 2,-3-3 3,2 4-1,1-1 4,-3 2-1,4-2-6,-8 4 1,3 0 2,-3-1-2,0 2 0,1-1-1,0 1 3,0-1-4,-3 3 7,2-2-1,-1 1-2,-1-1 1,-4 3-6,5-2 4,-3 2 0,3-2-4,-1-1 2,1 3 1,0-2-2,-1 2 4,2-3-2,-1 1-1,0-1 5,3 2-2,-1-1-1,0 1 1,-1-3-3,2 3 3,1-3-3,2 2 4,-2-2-4,1-1 1,4 1 5,-2-1-1,3 2-4,-3-1 0,-3 3 3,3-2-1,-1 1 0,0 1-1,-1-1 2,1 3-12,0-2 14,0 1-4,-1 0 2,1 0 0,5-1 2,-4 1-8,4 1 8,-4-1-1,4 1-2,-1-1 4,4-2-5,-2 3 1,3 0-2,-2-3 4,2 2-4,2 1 0,-1-2-1,0 1 2,3 0-1,-1 0-2,1 1 3,2 0 3,-1-1-2,0 0 2,3 1 0,0 1 3,0 1-3,2 1 2,0 0 0,0 0 2,0 3 2,2 1-7,0-3 8,0 5-4,2-1-1,-2 0 3,2 2-1,0-2 3,0 1-2,0 1 3,0-2-1,0-1 2,7 3 3,-5 4-3,3-6 3,-1 6 6,0-4-4,1 0-2,-1 0 3,0-1-2,0-1-4,3 2 5,2-1-1,-3-1 4,4 0 2,0-2-4,-2-1 3,3 3-4,-2-3 1,3-1 1,1 1 0,-4-4 2,6 3-1,-4-4-2,3 1 4,1 1-1,-4-4-2,1-1 2,4 1 0,-2-2 3,4-1 2,-3 1 0,3-2 3,2-1-1,3-1 0,3 0 0,0-2-3,3-2 0,1 2-2,0-2-2,4-2-4,-3 2 1,1-2-1,2 0-2,1 0-1,3-2 1,-3 1-3,3-1 1,-1-2-3,-1-2 1,2 3-1,-1-3-2,-1 0-3,2 1 2,3-1 0,-3-1-6,11-2 5,-3 1-3,1 0 3,1 1-1,1-3-1,0 3-2,0-4 2,0 5-1,2-4 2,-2 3-3,-1-5 0,1 3 0,3 0 0,-4-2-2,1 1 1,-2-2 3,1-1-2,-3 3 2,-3-1-2,-5 0-1,-1 2 0,-4-2 2,0 0-2,-5 1 0,-3 2 2,-6 3 2,4-3 0,-10 3 3,3-2 0,-1 2 0,-4-1 0,1 3 1,-4-1-3,1 2-2,-1-1-1,-3 1 3,2 0 0,-1 1 0,-1-1-4,-1 0-7,1 2-13,-2-3-20,-2 3-22,-2 2-26,0 0-32,0 0-24,0 0-60,0 0-120,-10 13-345,0-9-163</inkml:trace>
  <inkml:trace contextRef="#ctx0" brushRef="#br3" timeOffset="-116656.5">15102 13121 1029,'0'-7'70,"0"-1"27,0 1-34,2-1-7,0 1 3,1-2-2,-1 4 12,0-3 2,2 1 4,-1-1 3,1 2 0,-2 1 1,2-2-3,-2 2 1,0 2-3,0-2-5,-2 5-4,2-7-2,-2 7-1,4-4-5,-4 4-5,0 0-2,0 0-5,-22 4 1,-2 1-1,-8 5-2,-15 2-2,-26 7-1,-6 1-2,-1 0 2,-5 1-3,0 1-2,2 2-4,4-2 2,4-1-2,16-4-4,11-3-1,7-3-3,3 0-3,8-3-3,5 0 0,1 0-2,6-3-2,0 1 2,8 1 2,4-3 1,4 1 3,2-5-5,12 7 2,5-4-2,6-1 0,9-2-4,13 0 0,3 0 2,12 3-2,6-3-3,-3 2 0,-1-2 1,3 0-1,-6 0-3,-9 3 0,-1-1 0,-7 0-1,-1 2-3,-7-2 2,-4 0-2,-3 0-1,-3-1-2,-6 1 3,0 2-2,-4 1 3,-3 3-1,-5 1 0,-3-1-1,-8 1 5,-6 6-5,-7-1 2,-12 3 0,-11 7-3,-20 6 0,-7 1 2,-1 0 3,-1-5-4,0 2 2,-2 1-3,6-1 0,1-1 2,4-2 0,9-2-1,8-4 2,6 1-1,6-3 4,0 1-2,2-1 0,5-2-3,1-2-3,5 2 6,2-3-4,3-2 0,1-1 2,3 1 2,1 0 8,7-3 2,2 1 9,7-2 2,5-1 3,4-1 5,13-2 0,7-1 4,9-2-7,20-7 0,28-1 1,9-2 0,-1-1-3,-3 2-1,-5 1-6,-6 1-2,-19 1 2,-16 3-2,-9-1-6,-3 2-2,-9-1-10,-3 3-5,-2-1-8,-5-1-10,-2 3-4,-2-2-12,-5 2-12,-1-2-7,0 2-15,-11 0-13,10 0-17,-10 0-22,0 0-36,13 0-32,-11 0-69,-2 0-144,6-7-92,-4 1-146,1 1-141</inkml:trace>
  <inkml:trace contextRef="#ctx0" brushRef="#br3" timeOffset="-115982.75">15583 13409 1920,'-17'-5'41,"5"-1"7,-2 0 21,5 1 19,2-2 4,1 2 9,-3-1-1,4 0 1,1 1-11,4-1-10,0-2-9,4 3-6,6-1-6,0 2-9,2 1-4,-1 3-6,3 0-5,2 3-3,0 2-2,-2 5-4,2 4 0,-3 0-3,-2 3 1,-1 3-5,-4 1 1,-3-1-2,-3 2-3,-5 4 2,-1-1 0,-2-2-1,-3 2-1,-2-4-1,1-1-3,-1-3 4,0-3 0,3 0 2,-1-4 0,3-7-5,-1 2 2,0-5-4,9 0-5,-10-7 2,8-1-4,2-1-6,2-2-6,0-5-4,4-5-1,5 1-1,-2-2 1,-1 0-1,5 1 2,-5-1 1,3 3 3,-2 4 2,-1 0 8,-2 1-3,0 5 4,0 0-1,-1-1-4,1 6 13,-1 1 2,-1 1 8,-4 2 2,0 0 2,17 13-6,-11-4 8,-2 1 1,0 4-2,3 1 1,-3 2 3,3 0-11,-3 2 5,2 2 0,0-1-6,2 2 0,2-1-15,-2-1-25,0 0-25,3-1-30,0-4-39,4 1-42,0-1-44,5-6-47,3-1-88,-1-6-131,1-2 2,3-2-76,1-4-46</inkml:trace>
  <inkml:trace contextRef="#ctx0" brushRef="#br3" timeOffset="-115693.25">16256 13329 1577,'-6'-13'53,"-2"-1"10,-1 5 12,0-1 15,2 1 16,-5-1 12,4 4 1,0 2-7,-1-1-4,-1 5-2,1 0-6,-1 5-10,-1 5 2,3 0 4,2 5-9,1 0-6,2 2-2,3 1-6,5 2 0,2 3-2,1 0-7,2 0-7,1-1-3,3 5-9,2-1-26,0-4-26,2-1-36,-4-3-50,1-2-56,2 0-67,0-3-74,-3-6-155,4 1-39,-3-6-156,0 1-137</inkml:trace>
  <inkml:trace contextRef="#ctx0" brushRef="#br3" timeOffset="-115265.03">16502 13355 1953,'-4'-7'68,"1"0"8,2 3-3,1-2 0,0 6 3,-2-5-2,2 5 1,0 0 12,0 0 3,0 0-2,12 15-1,-4-6-10,5 2-5,-3 3-5,6 0-3,-2 2-9,2 3-6,-4-1-4,0-1-7,2 0 3,-2-2-7,-3-1 0,-1-1-1,1 0-9,-5-4 3,3-1-3,-3-1 2,-2 2 1,0-7-7,-2-2 0,-4 7 1,4-7-4,0 0-3,0 0-2,-18-15 0,12 5-10,2-4-6,-2 2-3,1-5 1,3 0-2,0-3-1,0 2 3,2 1-1,2-1 1,0 1-1,2 1 0,3-1-3,-3 2 4,7 2 0,-3 2-2,5 1 2,-1-2 2,6 5 2,-1 1 5,4 2 4,-2 0-3,1 4 3,0 2 8,-3 2-1,2 2 5,0 5-4,1-1 6,-2 3 1,-1 1-2,0 1 3,-2 2-3,1 0 1,-2 0-2,-4-2-7,-1 1 2,-1-3-6,-1 0 6,-1-2-5,-2 3-6,0-5-15,-3 1-19,5 0-26,-6-1-28,0-4-36,-3 1-39,3 0-45,0-6-44,0 0-87,-6 2-148,6-2 12,0 0-87,-10-15-62</inkml:trace>
  <inkml:trace contextRef="#ctx0" brushRef="#br3" timeOffset="-114589.02">17193 12979 1577,'-16'-8'11,"4"0"22,2 3 22,1 1 30,0-2 24,5 4 16,-2-2 3,4 1-8,-3-2-5,5 5-17,0 0-4,0 0 0,19-1-5,-3 5-2,2-1-7,8 8-3,3-1-6,3 5 0,0 3-1,2 4-3,2 3-4,-5 2-13,-1 2 0,-9-3-2,-1 3-7,-8-1 6,-4-3-10,-5 4 2,-6-2-9,-5 3 0,-4-2-2,-6 1-5,-2-2 0,-4-2 1,0-1-3,-1-3-5,2 2-8,-2-3-15,2-3-27,3-2-22,2-2-31,2-4-38,2 0-58,5-5-60,-1 0-86,6-4-154,4 0-8,-3-8-120,10-3-110</inkml:trace>
  <inkml:trace contextRef="#ctx0" brushRef="#br3" timeOffset="-114027.27">18046 13162 1743,'-8'3'14,"4"1"5,4-4 6,-7 4 15,7-4 23,-7 6 13,3-5 11,4-1-2,-6 2-1,6-2-1,0 0-6,-4 4-1,4-4 4,0 0 13,2 7 3,-2-7 4,8 4-10,1-1 0,0-3-2,3 0-3,2-3-8,4 2-4,-1-2-7,2-4 4,0 1-13,-1-1-11,4-4 0,-3-1-4,0-1-5,-2-3-4,1 1-2,-4-2-4,-3-4 0,-1 2-8,-1-1 0,-5 2 1,-2 1-7,-2-1-5,-2 1 7,-5 2-9,1 0 1,-5 4 0,-1-2-5,0 6 3,-6 2 0,-1 1 7,0 4 6,-2 4 6,-3 1 0,0 2 3,2 8 7,1-2 1,-3 5 2,4 4 5,2-1 3,6-1 2,-2 4-3,7 0 5,0 1-1,1 0 0,6-3 8,4 3 1,3-2-3,1-2 4,2 2 0,5-6-2,1 3 1,2-5-2,4-2-1,-2-2-7,4-1-2,1-1-3,-1-4-4,1 2-3,-2-6-5,0 2-16,-1-3-37,-1 0-48,-2-3-59,-3-2-60,-1 0-70,0-5-93,-6 0-175,-3-1-106,-4 0 92,0-5-312,-1-1-339</inkml:trace>
  <inkml:trace contextRef="#ctx0" brushRef="#br3" timeOffset="-113676.01">17713 12235 2334,'-14'-2'14,"3"1"25,5-3 12,0 2 10,6 2 7,0-5 8,0 5 4,13-10 0,5 6-7,3 1-5,6-4-5,3 6-7,4-4-6,1 3-4,-2 2-6,3 0-15,0-2-28,-2 2-42,0-3-49,-3 3-54,1-2-75,-2 0-181,-5-2-100,-5-3-110,-2-1-111</inkml:trace>
  <inkml:trace contextRef="#ctx0" brushRef="#br3" timeOffset="-113428.47">18268 11683 1854,'-8'-24'66,"2"0"9,2 6 12,-5-1 6,8 5-7,-3 2-7,2 3-10,0-3-26,2 4-47,0 5-26,0 3-40,0 0-50,0 0-63,14 3-153,-8 4-246,2 4-81</inkml:trace>
  <inkml:trace contextRef="#ctx0" brushRef="#br3" timeOffset="-113165.02">18433 11933 1705,'3'7'59,"-1"-3"19,0-1 17,0 2 21,-2-5 11,2 10 5,0-8-18,0 5 7,0 1 2,2 1 1,3 2 9,0 0-5,1 4 3,0-1-3,1 1-6,1 4-11,1-1-6,-2 1-7,1-3-8,-4 1-4,-3 0-4,0-2-1,-1 1-1,-2 0-8,-5-2-2,0-2-7,-1 2-6,-4-1-4,-4-1-5,2-3-15,-1 3-12,-1-5-29,-2 3-29,2-5-29,-2 2-43,2-7-54,1 3-50,0-3-64,3-5-107,-1-3-209,5-6 67,3 1-226,3-5-242</inkml:trace>
  <inkml:trace contextRef="#ctx0" brushRef="#br3" timeOffset="-112894.91">18652 11944 2099,'4'-6'40,"-2"1"30,0 1 26,0-2 12,2-1 8,1 0 2,-2 2-1,6-1-4,0 1-5,3 3-15,1-2-1,4 2-10,2 1-4,0 1-9,1 1-9,0 3-5,-2 1-5,0 2-5,-3 1-2,0 2 0,-4 1-4,-6 3-7,0 2-3,-5-3 0,-5 2-2,0 0-2,-4 4 0,-3-2-3,-3 0-2,0-1-5,1-1-1,0-2-7,4-1 6,-1-3 1,3 1-11,1-2 9,1-1-5,4 1 2,2-1 1,4-1 4,5-1-6,6-1-5,1-2-4,4 2-18,0-2-29,4-2-22,-1 0-36,3-2-47,-4 0-50,7-2-57,-4-3-103,0-2-164,-1-1 23,-3-4-115,-2-1-116</inkml:trace>
  <inkml:trace contextRef="#ctx0" brushRef="#br3" timeOffset="-112631.04">19234 11935 1850,'0'-6'67,"1"-2"27,-1 3 22,3-3 22,-3 1 13,2 0 14,-2 2 9,0 5-13,2-10-17,0 8-18,-2 2-8,7-2-2,-7 2-6,13 9-7,-7-2-11,-1 3-8,5 1-7,-4 4-7,2 0-5,-4 0-9,4 4-26,-4 1-43,2-4-35,-4 6-42,-2-3-54,0 0-62,0-3-55,0 0-68,0-5-139,0 0-42,2-3 46,-2 1-72,4-9-38</inkml:trace>
  <inkml:trace contextRef="#ctx0" brushRef="#br3" timeOffset="-112380.71">19404 11843 1618,'0'-17'81,"0"3"30,-2 5 12,4 2 1,-2-1-11,0 3-10,2 0-7,-2 5 10,0 0 4,12 12-11,-4-1-1,3 8-1,2 1-7,4 8-4,-3 0-7,6 1-12,-6 3-3,0 1-3,-2-1-2,-1 0-33,-1 1-28,-5-6-41,1 0-47,-6-5-50,0-1-54,-2-1-71,-3-6-162,-4 0-49,1-3-128,-2-4-102</inkml:trace>
  <inkml:trace contextRef="#ctx0" brushRef="#br3" timeOffset="-112130.38">18945 11768 1661,'-16'-18'44,"2"1"40,2 1 20,3 4 17,6-4 11,1 0-1,2 2-3,5-4-12,11 1-7,5-2-8,11 3-8,10-6-9,5 5-12,6 2-6,2 6-6,-1-2-14,4 4-41,-11 3-45,-5 2-52,-7 2-61,6 4-48,-11 0-96,-6 1-194,-2 1-150,-6 2-137</inkml:trace>
  <inkml:trace contextRef="#ctx0" brushRef="#br3" timeOffset="-111882.22">18964 12455 1804,'-9'5'37,"-2"-1"31,1 0 25,7-2 23,3-2 10,0 0 11,0 0 8,-10-8 3,10 8-10,0 0-2,20-13-4,0 5-11,7 1-3,7-3-7,6 2-11,9-3-9,2 2-13,-1-1-4,2 2-11,-1 1-10,-10-1-31,-1 2-36,-3 0-50,-3 3-67,-4-1-74,0-1-92,-1 3-205,-9-2-20,0 2 73,-8 0-139,0 0-87</inkml:trace>
  <inkml:trace contextRef="#ctx0" brushRef="#br3" timeOffset="-111482.92">19115 12636 1684,'-16'7'80,"2"-3"11,2 0 5,6 0 12,-1-3 15,1 3 8,2 0-5,-1 0 11,2 6 9,0-1 3,-1 4-6,4 2 4,-3 3-4,3-1-1,0 4-11,0 0-10,3 0-10,-3 0-10,2 2-9,0-2-4,-2 1-13,0-2-8,3-1-7,-3-4 0,2-1-6,-2-2-2,0 0-2,1-4-1,-1-1-5,3-5-7,-3-2-3,0 0-4,12-9-5,-3-3-1,1 0-4,1-6-1,2-3-5,1-6-8,0 2-3,0 1-1,-1 2-2,-1 4 2,-3 4-7,0 1 4,1-1-7,-3 6 2,6 5 0,-5 1 0,1 2 2,1 4 0,4 4 3,1 0-4,2 2 3,1 4 1,-2 1 0,1-2 1,-3 0 6,4 1-6,-6-4 9,-2-1 28,4-3 32,-4-1 4,1-5-4,2-2-3,-1-3 5,1-1-6,-3-5-8,2-2-5,-2-7-4,-2-1 2,-2-3-2,1-1-8,-2-1-13,-1-5-22,-4-1-44,0 3-42,0-1-49,0 0-42,-2 3-49,0-1-54,2 8-60,-3-2-82,3 1-207,0 5 49,3-2 79,1 1-250,2 2-238</inkml:trace>
  <inkml:trace contextRef="#ctx0" brushRef="#br3" timeOffset="-111007.56">19895 12115 2244,'0'-15'75,"-2"3"19,2 0 19,0 0 20,-2 2 18,2 1-13,0 1-13,2 3-15,0 1 2,-2 4-2,0 0 1,13 13-8,-5-1-5,1 1 2,1 6-10,3 2-7,-3-1-8,3 4-6,-5-3-6,3 2-7,-3-1-2,1-1-7,-2 1-4,-1-8-2,0 4 0,-2-4-6,-2-6 4,3 1 1,-3 0-3,-2-3-3,0-6-5,0 3-2,0-3-1,0 0-4,-11-15-5,7 3-2,2-1-2,-2-4-5,2-2-4,2-8-6,0 3-3,0-5-5,4 0-4,0 3 0,2 1 1,1 1 2,1 2-5,0 1 1,6 6-2,-2 1 1,0 2 3,6 2-1,-2 3 2,4 4 3,-1 2-3,-1 2 5,4 3 1,-1 4 9,3 1-1,-2 4 5,-3-1 5,3 3-2,-3 1 5,-4-1-2,-1 2 1,0 0 1,-4 0-2,-2-2 1,-2 3-2,-3-3-1,-3 0 2,0-1-34,-3 1-45,-1-2-50,0 0-54,-2 1-65,4-5-72,-6-2-110,1 2-172,2-6 36,3-1-229,2-2-271</inkml:trace>
  <inkml:trace contextRef="#ctx0" brushRef="#br3" timeOffset="-110749.8">20560 11840 2336,'0'-10'71,"0"2"22,0 3 24,0-1 9,1 2 1,4 0-5,-5 4 3,12 2-3,0 4-2,2 1-1,1 6-4,0 3-3,2 1-16,-1 3-6,2 4-9,-2 1-5,1-1-7,-4 3-4,0-1-11,-3 0-24,-4-2-36,0 3-42,-2-4-47,-4-2-45,0 0-48,0-2-52,0-1-45,-2-9-79,2 4-124,-2-6-28,4 1-129,-2-4-142</inkml:trace>
  <inkml:trace contextRef="#ctx0" brushRef="#br3" timeOffset="-110466.98">20956 11923 1767,'4'-17'23,"-2"4"40,2 1 39,-4 0 27,0 5 19,0 0 18,0-1-3,0 1-12,0 7-9,-4-4-4,4 4 2,0 0 2,-17 7-7,8-1-3,1 3-15,2 2-3,-4 4-7,5-1-6,0 2-8,2 0-6,1 1-8,-1 0-6,6-2-6,1-1-5,0 3-5,3-2-5,3-3-18,0-1-36,3 1-54,0 0-58,1-4-82,2-1-108,0-3-164,-1-1-134,0-3 77,4-1-263,5-1-277</inkml:trace>
  <inkml:trace contextRef="#ctx0" brushRef="#br3" timeOffset="-110217.08">21815 12010 2190,'2'-5'52,"-2"5"38,2-8 33,-2 2 20,2 3 6,-2 3-1,0-8-15,0 8-17,3-5-46,-3 5-49,0 0-55,0 0-84,0 0-99,-19 11-193,2-6-100,-6 5-152,-2-1-158</inkml:trace>
  <inkml:trace contextRef="#ctx0" brushRef="#br3" timeOffset="-109359.59">19026 12540 1676,'-11'-4'-72,"4"1"20,-2-1 26,0 0 19,1 2 28,1-2 24,-1 1 14,4 1 5,4 2 1,-10-4 3,5 0 0,5 4-2,-4-5-3,4 5-4,0 0-2,0 0-1,0 0 0,1-7-5,-1 7-5,0 0-2,0 0-4,0 0-6,0 0 5,0 0 1,0 0-1,0 0 2,0 0 0,14 20 3,-12-9 1,-2 2 7,0 7 8,0 2 8,0 6 0,-2 3 0,-2 6-9,-3 1 2,0 3-4,0 8-4,-3-3-7,1 0-5,2-5-2,-2-5-7,1-4 1,2-6-8,-1 0 3,1-4 5,2-2 14,2-3 20,-3-3 10,3-4-3,2-3-6,-2-4-11,2-3-4,0 0-5,0 0-8,4-17-2,1 3-6,-1-2-5,0-3 1,2-5-5,-1-7-4,3-2-19,-2-4-11,-1 0 3,3-2-3,-1 3-1,1 0-1,-2 1 6,0 5-6,0 1 6,2 5-3,0-1 2,-2 4 2,1-1-5,3 5 5,-2 2 0,3 1-3,1 4 4,3-1 0,3 7-3,-1 0 16,1 6-5,4 1 3,1 9 4,7 1 8,2 8 5,4 3 1,0 6 1,11 12-5,-1 0 4,1-1-4,-9-5 1,8 7-6,-10-9 8,-6-4-7,0-2-3,-6-4 10,0-2-12,-5-5 1,-2-2-3,0 2 18,-5-6 27,0-4 25,-2-1-6,-2-4-5,1-4-4,-1-4-4,-4-1-8,1-9-1,-3-3-8,0-7-5,-2-7-5,-2-8 6,0-11-6,-5-2-6,1-3-3,-1 2-3,1 2-3,-2 2-9,2 5-20,0 6-11,0 5-24,2 7-34,4 1-55,-4 8-79,2 2-59,0 7-66,2 3-138,-2 4-141,2 3 69,4-5-304,-4 5-338</inkml:trace>
  <inkml:trace contextRef="#ctx0" brushRef="#br3" timeOffset="-108550.64">16011 14470 2316,'-4'-4'-5,"-2"1"16,1-3 20,5 0 6,0-4 5,5 5 20,5-9 10,6 0 13,12-3 4,6 2-3,13-2 5,29-5 2,10 3 0,19 0 2,9 2 2,15-1 1,18 1-2,13 2-6,42 0-5,1-2-5,8 1-6,12 1-6,10-5-13,4-2-6,2-4 3,-6-3-8,-8-3-5,-7 1-6,-11-1-6,-12 3 3,-45 7-18,-16 0-32,-18 3-13,-16 2-14,-17 3-15,-26-3-18,-17 6-29,-19 2-36,-14 0-37,-14 2-39,-6 4-43,-16-4-72,-11 2-172,-19 1 39,-9 2-127,-35 1-95</inkml:trace>
  <inkml:trace contextRef="#ctx0" brushRef="#br3" timeOffset="-108261.65">16789 14441 1723,'-69'16'50,"14"-9"13,7 3 7,10-2-4,6-3 0,4 1 16,3-1 12,5 1 14,10-6 6,8 3 2,2-3-7,26 0-7,14-3-5,45-3 7,20-1-1,29-6 8,18-2 7,47-2 1,13-4-6,15 0-10,16-3-6,11 3-15,2-3-5,-1 1-10,-4-2-6,-1 5-6,-9-4-3,-11 3-7,-21 0-4,-48 4-2,-19-1-4,-19 6-7,-18-3 1,-14 1-10,-27 3-29,-17 0-34,-20-1-27,-14 2-24,-17 3-33,-18-3-35,-18 3-41,-19 0-40,-36 0-33,-11 2-22,-6 5-26,-11 4 24</inkml:trace>
  <inkml:trace contextRef="#ctx0" brushRef="#br3" timeOffset="-107964.98">19564 14091 1866,'-138'21'-91,"28"0"7,20 4 10,-3 1 7,5 4 11,4-1 14,8 5 18,5-7 22,10 2 24,12-6 5,13-4 4,9-3 19,4-2 20,8 0 20,8-3 23,10-2 10,10-1 3,16 2 5,23-6 2,44 5-1,16-9 0,11 0 4,13-6 9,13 5-5,7-5-6,11 0 1,-3 1-1,-6-2 2,-13 0 0,-10 0-8,-11 1-11,-19 2-6,-14-3-10,-24 4-5,-14 2-8,-11-2-2,-8 3-6,-3-3-5,-2 1-11,-7-1-4,-3 1-6,1 2-12,-8 0-24,-3 0-24,0-3-20,-9 3-26,8 0-21,-8 0-13,0 0-11,0 0-15,0 0-22,0 0-24,0 0-25,0 0-27,-28 3-39,19-3-78,-1 0-151,-1-3-29,-1-1 55,-3 0-117,-1 0-70</inkml:trace>
  <inkml:trace contextRef="#ctx0" brushRef="#br3" timeOffset="-99328.52">18116 12058 635,'2'-4'77,"-2"4"-32,0-7-17,0 7 0,0 0 15,-4-10 4,4 7 10,0 3 8,-5-8 8,3 4 4,-2-1-2,2-2 3,-2 5-2,2-5 0,-3 2-6,1 0-2,-1 0-2,4 1-7,-3-2-3,-1 3-5,-1-1-3,-1 2-1,-1-1 2,-1 1-1,-2 2-1,11 0-1,-20 2 6,5 1 3,-2 5-1,-4 3 3,-9 6 3,-3 6 5,-5 5 7,-16 15-1,-1 3 0,-3 5-1,0 7-1,-4 12-7,-1 8 5,-1 6 1,-1 3 2,-4 8-14,0 6 6,-15 17-10,-4-2 1,-4 2-4,5-5-1,0 3-3,15-19-7,2 0-1,0-3 6,5-7-4,-1-7 7,5-5 6,3-9 3,5-9-1,4-5 1,6-7-4,12-12-4,6-6-1,3-6-4,6-5-1,1 1-3,2-7-1,3 2-6,-1-3-3,3-1-22,2-4-29,-1-2-15,7-2-16,0 0-28,0 0-25,-13-14-46,11 3-40,0 1-41,4-5-49,-2-4-116,0-3-101,0-4 45,-2-2-133,0-8-88</inkml:trace>
  <inkml:trace contextRef="#ctx0" brushRef="#br3" timeOffset="-98797.69">15928 12473 1666,'-15'-20'-15,"2"1"18,3 3 7,0 1 19,1 2 28,3 1 7,-1 2 9,-1-1 7,3 2 0,1 0 5,-2 1-5,2-1-8,2 2-5,0 2-9,-3 0-7,5-2-7,0 7-2,3-5 0,-3 5 1,12 0 4,-12 0 1,25 9 2,-5-1 1,0 2 7,10 3 6,9 8 0,1 5 5,21 15 5,5 6 6,8 6 2,12 8 0,8 6-8,24 17 7,7 5 0,6 2-4,11 1-1,7 0-4,-5-1-4,-4-1-9,-7 4-8,-6-5-1,-10 1 1,-20-12-7,-8-5-4,-4 1-5,-3-1 0,-4-3-4,-5-2-3,-5-5-4,-3-5-2,-8-7-3,-4-6-1,-15-13 0,-6-6 0,-6-4-2,-5-5 3,-2-2 4,-2-3-2,-3-5 0,2-2-4,-6 0-1,3-2 2,-3-1-6,-1-2 2,-1 0-2,1 2-1,-1-2-5,-8 0-16,12-2-24,-2 0-27,-10 2-32,12-3-24,-6 3-32,-2-5-36,-4 5-43,11-3-39,-4-1-38,-3-1-126,2-4-99,-6 2 70,0-1-155,0-1-114</inkml:trace>
  <inkml:trace contextRef="#ctx0" brushRef="#br3" timeOffset="81933.45">9014 1305 234,'5'-4'90,"-3"1"-39,-2 3-12,2-9-5,0 5-2,-2 4 0,0-7-4,0 1 0,0 1 3,0 5 3,-2-10-2,0 6 12,0-1-1,2 5 2,-4-8 7,3 3-4,1 5 4,-3-7-1,1 3-2,2 4 4,-4-7-1,4 7-2,-2-6-4,2 6 1,-2-5-9,0 1 3,2 4-4,0 0-4,-3-8-4,3 8-9,-1-5 6,1 5-7,-2-4 0,2 4-3,-4-5 1,4 5-2,0 0-2,-5-5-2,5 5 0,-2-3 0,2 3-3,-4-5 4,4 5-9,0 0 1,0 0 4,-4-5-3,4 5-3,0 0-1,0 0 0,-7-2 3,7 2-2,0 0 2,0 0 1,-15 5-2,15-5-4,-10 7-1,6-4 11,-2 2-10,-1 2-3,2-2 4,0 3 7,2 0-6,-4 1 5,4-2-6,1 4 1,-2-4 0,1 3 4,3-1-2,0 0 0,-2-1 2,4-1 1,1 1 2,-1 0 0,2-3 2,2 2 3,-2-2 0,4-1 1,0-2 0,-2 1-5,2 0 0,-2-2 2,-6-1-1,15 0 0,-6-1 3,-1-2-4,1 2 2,-3-3 2,2 0-6,-2-1 2,0 1-1,2-2 1,-2-1 0,0-1-2,0 0-2,1 0 3,-3 0-2,0 1-6,3 2 6,-3-4-2,0 4-1,0 0 0,-1-2-4,1 2 3,-2-1-2,0 0 3,2 3-5,-2-1 2,-2 4 4,4-8-3,-2 3 1,-2 5-5,3-2-3,-3 2 1,0 0 2,0 0-1,0 0-1,0 0-2,0 0 4,0 0-2,0 0 2,2 13-1,0-7 4,-2-1-1,0 1-2,0 1 4,2 2-2,1-2 2,-1 1 1,0 1 0,2-2 3,0 1-3,2 0-15,0 0-12,3 0-24,0 1-26,-1 0-25,3-1-31,-3-3-79,-1 1-259,5-2 23</inkml:trace>
  <inkml:trace contextRef="#ctx0" brushRef="#br3" timeOffset="83400.44">8955 1202 1192,'0'0'-59,"0"0"13,0 0 8,0 0 15,0 0 9,0 0 8,0 0 3,-1-6 7,1 6 7,0 0 6,0 0 5,0 0 5,0 0 1,-2-7 3,2 7-1,0 0 5,0 0 1,0 0 0,0 0 6,-2-4 0,2 4 2,0 0-2,0 0 0,0-5 1,0 5-5,0 0-1,0 0-3,0 0-3,0 0-9,0 0 5,0 0-8,0-7 2,0 7-5,0 0 0,0 0-5,0 0 0,0 0-2,0 0-1,0 0-4,0 0 2,0 0 1,0 0 0,-5 21 11,4-11 3,-3 3 4,-4 3 6,-2 1 5,-2 3-2,0 1-5,-5 6 6,0-1-5,2-1 0,-3 0-3,4 0 0,2-4-6,-1-1-2,0 0-1,2-1 1,1-4-6,2-2 4,0 0-4,2-1 0,-2 0 4,2-5-3,4 1 0,-3-1-2,1 1-7,0-1-15,-1-2-19,3-1-28,2-4-38,-4 3-35,4-3-27,0 0-59,0 0-364,-12-12-79</inkml:trace>
  <inkml:trace contextRef="#ctx0" brushRef="#br3" timeOffset="83761.25">8722 1313 1511,'2'-8'-55,"2"1"17,-2 2 19,0 0 22,0-2 21,0 2 12,0 1 8,0 1 0,-2 3-3,2-8-7,-2 4-1,0 4-9,0 0 5,0 0-1,0 0 7,0 0 4,16 10 4,-14-3 7,4 0 3,-2 3 4,5 2-1,1 1-3,1 1 3,4 2-2,-1-1 1,4 3-4,3-3-3,2 5-2,-2-5-4,1-2-3,-1 2-4,2-2-3,-5 1-3,1-3-1,1 0-4,-5-1 0,0-3-3,-2 3 0,-3-3-12,3 0-12,-4-2-15,-1 1-18,-2-2-15,2 1-21,-4-3-37,3 2-39,-2-4-42,-5 0-103,0 0-326,8-9-117</inkml:trace>
  <inkml:trace contextRef="#ctx0" brushRef="#br3" timeOffset="84394.89">9171 1173 1602,'0'0'-58,"-5"-4"18,5 4 25,0 0 11,0 0 10,-2-5 17,2 5 7,0 0 8,0 0 1,0 0 8,0 0-1,-2-6 0,2 6-8,0 0 5,0 0-5,0 0-2,-2-4-4,2 4-4,0 0-2,0 0-3,0 0-2,0 0-2,0 0-3,0 0-1,0 0 0,0 0-1,0 0-5,0 0 0,0 0-3,0 0-1,0 0 2,0 0 0,0 0 1,0 0-2,0 0-1,0 0 1,0 0-1,0 0-1,0 0 1,0 0 1,0 0 4,-10 10-14,6-7 6,1 5 9,-1-3 6,1 4 1,-1-2 5,2 1 3,0 3 1,-4 0 2,4 3-1,-2 1 5,0 0-2,-1 3 3,3-3 0,2 4-1,-2-2-2,2 0 0,0 0-3,0-2-2,2 2-1,3 0 4,-1-3-4,0-1-4,0 1 0,2 0-2,0-3 1,3-2-3,0 3 0,-3-5 0,2 0-3,1 0-2,-1-2-2,3 3-15,-2-4-24,-1 0-20,0 0-34,-1-3-26,6 1-35,-3 0-33,1-2-42,-1-2-126,-1 0-256,-3-3-101</inkml:trace>
  <inkml:trace contextRef="#ctx0" brushRef="#br3" timeOffset="84858.12">9439 1289 1507,'0'-5'-68,"0"-1"22,0 6 20,2-8 14,-2 8 14,0-7 14,0 7-1,-2-6 5,2 6-2,0 0 5,0 0-2,0 0 8,-8-2 5,8 2 2,0 0 4,-8 12-3,4-7 6,2 1 5,-2 1 0,-2 6 6,2-5-2,0 6-1,0-1-5,0 2-3,0 1 2,2-1-3,0 2-4,-1-1 0,3 1-2,0-4-1,0 4 0,3-4-1,-1 3 3,2-5 1,0 0 5,2-1 4,0-3-3,2-1 2,0-1 1,0-3 1,2 1-1,1-6-4,0 2-5,-1-3-1,1-4-5,-1-1-1,-1-3-4,0 0 1,1-5-10,-4 3 1,0-1-3,-1-2-2,-4 0-2,2 3-3,-3 2-3,-3 1-2,2 0-2,-6 1-8,1 2-3,0 1-7,-4 3-6,1-2-15,-4 5-7,3-2-12,-3 2-12,0-1-13,2 2-18,3 2-17,-2-1-19,2 2-22,0 0-17,2-1-23,0 0-81,6-2-257,0 0-38</inkml:trace>
  <inkml:trace contextRef="#ctx0" brushRef="#br3" timeOffset="85204.51">9568 1208 1400,'3'-4'-26,"-1"0"18,-2 4 22,2-11 17,0 9 21,-1-3 8,-1 5 11,3-5-4,-3 5-1,4-4-6,-4 4-3,7-4-3,-7 4-2,11-2 1,-11 2-4,12-2 5,-12 2-2,18 4-3,-10-1 2,2 2-3,1 0 0,1 5-6,0-2 1,-2 3 4,0 2-2,-2 1-1,6 3 4,-8-2-4,2 3-3,-3-1 0,1 2-4,-4 1-3,0 0-2,-4 1-1,2-3-4,-4 3-2,0 1-2,-3-1-2,1 0 1,-4 0-16,-2 0-23,2-3-33,-4 0-32,0-3-43,0 0-39,1-3-52,1-5-122,-2-1-130,1 0-58,2-5-31</inkml:trace>
  <inkml:trace contextRef="#ctx0" brushRef="#br3" timeOffset="88327.48">9952 1080 1410,'0'0'-28,"0"0"15,-4-4 12,4 4 18,0 0 8,0 0 9,0 0 8,0 0 0,-6-2-5,6 2 2,0 0 1,0 0 4,0 0 5,0 0 3,0 0 5,0 0 3,0 0 5,0 0 4,0 0 5,0 0 4,0 0 2,0 0 4,0 0 3,0 0-2,0 0 0,0 0-2,0 0-5,0 0-5,0 0-4,0 0-7,0 0-8,0 0 2,0 0-4,0 0 2,0 0-9,21 8 1,-15-2-2,2-1-2,1 3 2,2 1 6,-1 0-6,0 6 0,6-1 5,-4 2-8,1 0-1,-2 2 4,2 3-6,-1-2 3,-2 2 7,1 1-9,-2 2-2,-1-3 0,-2 1-2,1-1-3,-2 0-6,2-4-1,-2 0-1,-1-1 0,1-1-2,-1-2-3,-2-1-1,1-3-1,0 1 0,1-3-4,-2 1 2,-1 1-3,2-5 0,-1 2 8,-2-1-7,0-5-25,0 0-18,0 0-22,0 0-21,-6 2-27,6-2-32,0 0-38,-12-9-35,8 8-42,-5-6-60,2 4-142,-1-3-63,-2 2 69,3-1-94,-1-3-41</inkml:trace>
  <inkml:trace contextRef="#ctx0" brushRef="#br3" timeOffset="88777.43">9879 1344 1421,'-5'-3'-25,"5"3"19,0 0 20,0 0 15,-9-2 12,9 2 6,0 0 11,0 0 6,0 0 0,-6-2-1,6 2 2,0 0-3,0 0 0,0 0-2,-4-4 3,4 4-3,0 0-1,0 0 1,0 0 2,0 0 1,0 0-5,0 0 10,0 0 3,0 0 5,0 0-4,0 0 4,0 0-3,24-3-5,-11 0-1,7 0-11,1-3 3,6 1-4,10-5-1,3 3-2,9-8 0,-1 4-11,1 0 2,-7 2-7,-1-1-3,-6 0 2,-5 3-9,-4 1 1,-1 0-8,-4 3 0,-4-3-4,0 2-9,-4 2-21,-2 0-16,-1 0-36,-10 2-46,9 0-56,-9 0-51,0 0-92,0 0-190,0 0 30,0 0-121,0 0-92</inkml:trace>
  <inkml:trace contextRef="#ctx0" brushRef="#br3" timeOffset="90665.93">10783 926 1492,'-5'-5'-59,"5"5"21,0 0 19,0 0 15,0 0 12,-6-3 16,6 3 16,0 0 9,0 0 8,-3-4 4,3 4 5,0 0 2,0 0 5,-2-5 4,2 5 3,0 0 0,0 0 3,0 0 0,-6-3-4,6 3 1,0 0 0,0 0-4,0 0-5,0 0-5,0 0-9,0 0-5,0 0-12,-4-3-1,4 3-7,0 0-2,0 0 1,-4 18-5,2-9-4,0 1-1,-3 1 0,1 2-2,0 0-2,-1 3-1,-1-3-2,2 4 2,-5-2-1,5 1-1,-2-1-1,0 0-13,-1 0-10,0-2-16,1 1-13,0-1-21,0-1-15,-3-3-23,3 0-25,1 2-27,-1-2-19,0-2-21,-1-1-51,1-2-435,-1-2-171</inkml:trace>
  <inkml:trace contextRef="#ctx0" brushRef="#br3" timeOffset="90969.14">10535 1008 1751,'0'-7'-42,"-4"4"29,4 3 20,0-8 20,0 8 15,0-5 7,0 5 3,4-6-1,-4 6 3,0 0 5,12 0 3,-4 0 3,4 2 0,-2 2-2,4 1-2,2 1-2,-2 1-4,3 3-4,0-2-3,2 1-7,1 3-2,-2 0-4,1-2-1,1 2-4,-2 0-2,2-3-19,-4 3-28,1-2-23,-4-2-31,4 0-36,-3 2-27,0-3-33,-2-3-39,1 2-125,-5-3-243,1-1-77</inkml:trace>
  <inkml:trace contextRef="#ctx0" brushRef="#br3" timeOffset="91304.3">11030 892 1496,'0'-10'-29,"0"0"26,0 3 30,0-3 24,0 3 16,0 1 12,0-2 8,0 2 0,0 0-5,0 6-2,-2-8-11,2 8-13,0-5-4,0 5-3,0 0 2,0 0 1,0 0 1,-2 19 1,4-7-2,-2-3 2,0 5 1,2 0-1,0 3-3,-1-1-4,-1 0-4,5-2-5,-3 4-4,3-5-2,-1 2-2,-1 0-2,3-1-4,-2-1-1,2 1-2,2-2-13,-1-2-16,2 0-23,1 0-26,-2-4-33,3 1-35,2-2-37,-3-2-41,0-2-93,-1-1-144,2-1-119,-1 1-60</inkml:trace>
  <inkml:trace contextRef="#ctx0" brushRef="#br3" timeOffset="91719.25">11284 840 1450,'0'-9'2,"-2"-1"35,2 3 29,0-1 24,-2 2 23,2-2 4,-2 3 3,2 5-5,-2-10-9,2 6-6,0 4-14,-2-5-9,2 5-4,0 0 9,0 0 9,0 0 5,0 0 4,0 22 1,2-12 4,-2 1-2,0 2-11,0-1 6,-2 3-7,4-1 0,-2-2-13,0 3-2,0-2-10,0 0-5,2-1-5,-2 0-4,2 1 0,0-4-11,-2 0-3,4 1 0,-2-3-5,0 1 2,0 0-8,3-4 4,1 1-3,3-1-7,-1 0 1,3-4 0,1 0-1,4 0-4,-2-2-3,3 0-1,0 0-2,0-2 1,-3 1-4,6-1 3,-6-1-11,2 0-15,0 2-26,-1-2-23,-2 2-26,-2-1-31,-1 0-51,-4 0-56,3 2-43,-5-2-53,0 1-138,-4 3-66,-2-8 68,2 8-122,-6-4-82</inkml:trace>
  <inkml:trace contextRef="#ctx0" brushRef="#br3" timeOffset="92001.06">11438 909 1621,'0'0'33,"-6"-6"28,2 0 21,0 3 25,2-1 18,-2-1 7,4 5-3,-5-5-5,5 5-11,-4-3-13,4 3-13,0 0-8,0 0-6,0 0-4,0 0 4,4 15-1,-3-8-9,5 3-1,-4-1-4,1 0-8,2 4-3,-1-1-5,0 2-4,1-1-5,2 1-5,-3-4-22,0 2-26,0 0-27,-1-5-37,2 1-38,1 1-41,-1-1-36,2-3-36,-3 2-98,2-4-123,0-1-173,1 0-126</inkml:trace>
  <inkml:trace contextRef="#ctx0" brushRef="#br3" timeOffset="92334.9">11494 543 1611,'-4'-12'-18,"-1"0"35,1 5 30,-1 1 18,3 1 13,0-1 6,0 2-3,2 4-7,-5-7-7,5 7-9,-1-4-6,1 4 9,0 0 6,0 0 5,12 13 1,-5-7 2,4 5 3,0 0-2,7 5-2,0 1 0,2 3-3,2 2-8,-1 1 2,-2 0-4,2-2-11,-1 1 5,-6-1-8,1-1-7,-3 0 2,-1 0-6,-2-1 3,-5-2-7,-2 0-2,-2-2-1,0 2-7,-5 0-20,2 0-24,-4-3-29,1 1-36,-3-2-39,1 0-50,-1-1-43,1-4-71,2-1-131,0-3-36,1 0-122,0-2-79</inkml:trace>
  <inkml:trace contextRef="#ctx0" brushRef="#br3" timeOffset="92975.71">12146 596 1494,'-7'-7'-21,"1"0"24,0 2 18,0-3 15,0 2 17,1 1 14,-2-2 9,1 2 9,0 0 2,2-1 4,-1-1 1,0 5-6,2-3-5,3 5-7,-4-2-11,4 2-7,0 0-3,0 0 10,-4 9 3,4 4 4,1-2 4,4 4-1,-3 5 0,4 2-3,-1 1-6,-2-3 1,4 6-8,-1-3-1,-1 0-9,1-3-5,0 2-1,-1-5-1,-1 0-4,0-2-4,0-2-1,0 1-5,1-5 5,-3 0 10,3 1 16,-3 0 18,0-5 6,0 0-9,2-3-4,-4-2-10,0 0-6,0 0-3,8-17-7,-6 7-5,3-4-3,-1-1-5,-2-2-6,2 0 0,0 0-2,1 1-3,-3 3-5,2 1-2,-2 3-7,3 0-1,-1 1 0,0 5-4,4 1 1,0-1-2,-8 3 4,20 6 2,-8 2-2,2-2-2,0 1 2,-1 0 0,0 2 1,2 1 4,-3-2-6,1 0-2,-3 0 5,0-3 2,0-1 12,-2 0 26,0 2 16,-2-5 19,2 3 11,-8-4-2,10 0-8,-10 0-12,8-5-7,-5-1-5,2 0-7,-3-1-4,-2-3-4,3-1-6,-3-3-7,0-1-13,0-2-16,0 2-20,-3-3-23,1 5-23,0 0-34,2 1-29,-3 3-37,2-3-47,1 5-56,-2-1-39,2 3-32,0 5-107,0-8-99,0 8 41,2-4-204,-2 4-204</inkml:trace>
  <inkml:trace contextRef="#ctx0" brushRef="#br3" timeOffset="93498.51">12483 608 1889,'0'0'-5,"0"0"36,12-2 28,-12 2 22,0 0 13,0 0-2,0 0-7,0 0-10,4 5-4,-4-5 4,2 10 5,1-3 4,2 0 2,-4 6 2,4-4 1,-1 4-6,0 1-3,-2 0-2,4-2-8,-4 2-4,2-1-4,-1-4-8,1 4-4,-1-4-6,-1 2-3,0-3-2,0-1 1,0-1 5,0 1 13,0-3 12,0 2 10,0-2 0,-2-4-7,0 0-9,0 0-7,0 0-4,0 0-10,7-19 2,-5 9-3,-2-1-12,4-7 1,-2 3-2,2-2-7,-2 1-1,2-1-2,-1 3-2,-1 0-2,0 3-1,0 1-6,1 1-2,-1-1-4,0 4-4,0 3 2,2-1 0,-4 4 0,0 0 1,18 7-1,-8 1 2,0 0 0,-2 0-5,3 1 5,-1 3-1,1-3 8,0 0-8,-1 2 3,0-4-1,0 1-3,-2-1 9,-2-3 8,2 2 11,-1-3 20,-1 1 13,0-4-1,-6 0-5,0 0-1,20-6 0,-16 2-3,2-1-5,-2-4-3,-2-1-7,2-2-3,0-3-4,-4 0-4,0-3-9,-4-1-15,4 1-21,-4 1-16,0-3-28,0 3-27,2 2-25,0 2-35,-4-1-49,2 1-62,-1 6-43,-1-5-64,-1 4-167,3 1-39,2 0 87,-2-1-219,4 2-200</inkml:trace>
  <inkml:trace contextRef="#ctx0" brushRef="#br3" timeOffset="93783.13">12794 290 1855,'-2'-13'-6,"0"-4"42,0 1 34,0 0 28,0 1 17,2 1 16,-4 3 7,4 0 5,0 2-14,0 2-12,4 2-15,-4 5-11,0 0-3,16 10 0,-6 1-6,2 2-6,0 6-4,1 3-4,0-2-9,-3 6-7,3-1-1,-1 4-5,2-2 1,-4-2-10,0-3-8,1 1-1,0 0-24,-1-4-16,-1 1-23,-1-5-23,-2-4-33,1 0-20,0-1-20,-1-2-25,0-2-33,0-3-25,3-3-18,-9 0-60,11-3-63,-3-3-315,-2-2-166</inkml:trace>
  <inkml:trace contextRef="#ctx0" brushRef="#br3" timeOffset="94065.86">13135 274 1724,'2'-14'-67,"0"3"42,0 0 28,-2 1 36,0 1 29,2-1 27,-2 3 18,0-3 15,0 5 10,0-1 3,0 1-9,-2-2-6,2 7-13,-2-6-10,2 6-6,0 0 7,-10 14 0,6-6-7,-5 3-13,0 2 10,3 1-8,-3 2-3,4 2-16,-2-3 0,2 3-6,1 1-6,2-2-1,0-1-7,4 0 1,0-1-4,5 0-6,4-2-1,3-4-5,5 2-30,2-2-33,5-3-52,-3-4-77,7 2-95,-1-6-136,5 0-176,2-4 78,0-3-245,-1 1-224</inkml:trace>
  <inkml:trace contextRef="#ctx0" brushRef="#br3" timeOffset="95701.28">9132 2649 1045,'0'0'229,"0"0"-49,0 0-38,-6 4 1,6-4-1,0 0-7,0 0-8,0 0-15,-8 2-5,8-2-2,0 0-9,0 0-6,0 0-11,0 0-7,0 0-9,-2 5-11,0 2 2,2-1 2,-2 5 1,0 4 2,-3 2-1,-2 5 1,-3 4-7,0 4-3,-3 1-3,0 1-6,0 0-3,-1-1-5,-2 1 1,6-3-8,-4-1-15,4-4-22,0-4-22,4 1-27,-3-6-26,3-3-28,2-3-55,-1-1-40,4-6-55,1-2-89,0 0-77,0 0-197,-9-13-127</inkml:trace>
  <inkml:trace contextRef="#ctx0" brushRef="#br3" timeOffset="95980.67">8902 2808 1661,'0'-10'4,"-2"3"30,0 0 22,2-4 30,-2 4 21,-1 1 15,1 1 4,2-1-3,0 6-11,-2-8-15,2 8-10,2-6-5,-2 6 1,0 0 5,0 0 3,14 10-2,-5-5-3,-1 5-1,5 1-14,2 2-6,0 1-7,2 1 1,2 0-8,3 1-8,0 3-2,0 0-2,1-1-12,-3-1-17,-2 0-27,2-3-28,-4 1-35,1-5-46,-4 2-45,4-1-47,-5-3-47,0 0-116,-2-4-86,0-1-184,-1-3-147</inkml:trace>
  <inkml:trace contextRef="#ctx0" brushRef="#br3" timeOffset="96282.72">9461 2721 1804,'-2'-11'18,"2"6"28,-2-3 22,2 0 26,-2 3 17,2-1 10,0 6-5,0-8-7,-3 5-15,3 3-12,0 0-8,0 0 2,0 0 4,0 0 0,0 0 1,7 22-5,-5-10-1,0 3-1,2 0-8,-2 1-6,0 3-7,1-1-4,1 0 2,-2-1-9,2 3 2,-2-2-18,4 5-25,-2-6-29,4 0-37,-4-3-42,0-1-51,2 1-48,0-6-56,0-1-113,2-4-99,0-1-205,2-4-174</inkml:trace>
  <inkml:trace contextRef="#ctx0" brushRef="#br3" timeOffset="96597.6">9722 2762 1877,'0'-7'32,"0"-1"26,-3-1 26,1 5 23,2-2 19,0 6 10,-5-10 3,5 6-4,0 4-17,-2-5-5,2 5-15,0 0-3,0 0-4,0 0 0,-8 12-2,6-3-5,0-1-10,2 4-2,-2 0-1,0 2-9,2 1-10,0-2 2,2 4-5,-2-1-5,2 1-6,0-2-4,2 0 6,0 1-6,2-3-2,-1-2-2,2 0-4,-1-3 9,2-1-2,-1-1 5,1-4 0,3 0-5,0-4-1,-1 0-3,0-4-3,2 1-2,-2-3 1,-1-3-6,-2-1 0,0-2 2,-3-2-6,-2-1-3,-4-1 0,0-1-2,0 4-3,-5-2-11,0 3-10,0 1-22,-3 4-12,-4-1-15,2 5-19,1 1-14,-4-1-25,3 2-33,-1 6-32,3-3-40,0 3-32,2-1-38,2 0-121,0 2-74,6-4 30,-4 6-104,4-6-66</inkml:trace>
  <inkml:trace contextRef="#ctx0" brushRef="#br3" timeOffset="96953.33">10096 2629 1622,'-4'-4'60,"0"-2"17,4 6 15,-8-5 22,5 1 17,1-1 13,2 5-3,-6-5-3,6 5-9,-3-3-14,3 3-14,0 0-4,0-7-3,0 7 8,0 0 1,18 0-2,-18 0-7,18 7-2,-2-4 3,-2 2-3,3 4-7,0-2-3,6 3-2,-2-1-11,-1 4-4,3-1-5,-5 1-3,1 3-6,1 0-5,-5-1 1,-2 5-2,-3-1-6,-3-2-1,-3 2-4,-4 0-3,-2 1-4,-5 3-9,-1-1-30,-5 1-21,0-2-41,1-1-42,-4 0-48,-1-3-52,1-2-62,-1-3-64,4-3-139,-2-4-56,2 0 65,5-3-169,-1-2-137</inkml:trace>
  <inkml:trace contextRef="#ctx0" brushRef="#br3" timeOffset="97842.89">10880 2697 1655,'0'0'-53,"0"0"26,0 0 21,0 0 23,0 0 18,0 0 14,0 0 11,0 0 12,0 0 6,0 0 6,0 0 5,0 0 6,-2-5 3,2 5 2,0 0 0,0 0 2,0 0-2,0 0 1,0 0-2,0 0 2,0 0-4,0 0-4,0 0 3,0 0 0,0 0-6,0 0-6,0 0-4,0 0-5,0 0-3,0 0-1,0 0-8,0 0-4,0 0 1,0 0 0,0 0-5,0 0 3,25-3-4,-10 2-7,0-5-2,5-1-4,0 5-3,5-6-1,1 3-6,-3-4-5,0 4-9,1-3-25,-5 4-22,2-1-32,-4 1-24,-4 0-36,4 0-39,-7 1-51,3 1-52,-5-3-80,-2 3-145,-1 2-23,-5 0 60,8-7-144,-4 6-96</inkml:trace>
  <inkml:trace contextRef="#ctx0" brushRef="#br3" timeOffset="98143.15">11636 2415 1755,'0'0'69,"-2"-8"20,2 8 16,-2-7 18,0 3 15,2 4 5,0 0-5,-2-7-16,2 7-15,0 0-13,0 0-9,0 0-9,0 0-3,-14 17-5,10-8 3,-2 7-1,0-1 1,-1 3-2,-1 6-13,-3-3-1,2 1-3,-1 3-4,-2 4-12,0 0-1,2-5-21,0 1-14,-4-2-29,4 0-42,-3-4-42,3 0-52,0-2-50,-2-4-88,4-4-141,0-1-44,4-4-170,-3-2-154</inkml:trace>
  <inkml:trace contextRef="#ctx0" brushRef="#br3" timeOffset="98430.36">11392 2534 1915,'-7'-8'54,"5"-2"25,-4 4 23,4 3 18,0-1 15,2 4 11,-4-7-4,2 5-21,2 2-15,-4-5-7,4 5-13,0 0-7,0 0 3,0 0 3,0 0 6,12 14-3,-4-4-4,1-1-2,2 0-6,-1 2-7,1 2-7,3 2-5,2-2-7,0 1-4,2 3-3,-4-4-6,5 2-20,-1-2-30,-4 2-33,3-1-33,-2-4-39,0 1-37,-3-3-53,4 0-51,-4-1-81,2-1-131,-2-5-25,0 2-174,1-3-164</inkml:trace>
  <inkml:trace contextRef="#ctx0" brushRef="#br3" timeOffset="98728.21">11898 2301 1897,'-4'-10'57,"-3"1"32,3 1 23,0 3 25,0-1 20,2 2 17,2 4 2,-7-5-4,7 5-15,-4-5-19,4 5-15,0 0-11,0 0-2,-10 12-3,8-6 1,-1 5-8,0 2 0,1 3 1,-2 1-10,2 2-6,0 1-1,0 2-11,2-1-3,2 1-7,0 3-6,0 0-6,4 0-4,-3-2-5,4 0-3,-1-2-5,2-1-25,1-3-25,1-1-36,4-3-46,-2-1-45,0-5-56,2-2-65,0 0-56,-1-5-93,2-2-130,0-4 14,1 0-252,-2-1-269</inkml:trace>
  <inkml:trace contextRef="#ctx0" brushRef="#br3" timeOffset="99046.3">12153 2317 2161,'-2'-8'31,"-1"-2"29,1 2 25,0 1 33,-1 1 19,1 2 27,2 4 4,0-7 2,-2 3-14,2 4-14,0 0-13,0 0-15,0 0-13,0 0-6,0 0-2,0 0-2,0 0-6,4 17-5,-1-9-1,1 1 0,-1 4-3,-3 1-8,2-1-1,0 2-7,-2 0-5,2 3-2,-2-3-7,-2 3-4,2-5-2,0 2-5,0-2-4,0-2-4,0 3-1,0-4-3,0 1-3,0-2-3,2 3 0,2-4 0,0 0 2,2-4-3,3 2-2,1-3 0,1-2 0,2 2-13,-1-3-7,4-3-16,0-1-26,-3 3-26,4-4-32,-2 1-33,-1-3-47,-2-1-61,0 1-59,-5-3-66,0 1-135,-3-1-40,-1 3 43,-3-1-201,0 1-198</inkml:trace>
  <inkml:trace contextRef="#ctx0" brushRef="#br3" timeOffset="99344.99">12290 2358 1986,'0'0'61,"-4"-3"25,4 3 15,-4-7 9,4 7 8,0 0-5,0 0-11,0 0-9,-7-2-11,7 2-2,0 0-3,0 0 3,3 19 2,1-11 0,-2 2-4,-2 3-7,4 2-10,-2 0-3,0 3-7,3 1-4,-3-1 0,0 0-14,2 1 6,-1 2-12,2-1-15,-3-3-22,1 1-19,0 0-28,-1-3-33,2-2-48,0 0-49,-2-3-65,0-3-140,2 1-110,-2-2 56,0-2-124,-2-4-70</inkml:trace>
  <inkml:trace contextRef="#ctx0" brushRef="#br3" timeOffset="99677.2">12355 2089 1561,'0'-5'31,"0"5"27,0-9 22,-2 2 23,2 2 21,0 5 14,-2-8 5,2 8-4,0-6 2,0 6 0,-3-7-4,3 7-3,0 0-13,0 0-8,5-6-6,-5 6-1,0 0 1,0 0 6,22 12-5,-12-5-5,1 2-8,3 4-8,2 2-8,0-1-2,-1 3-3,2 3-9,0 3 2,2 2-9,-2-3-1,-2 4-5,-2-4-6,-1-1-2,-3 2-4,-1 0-2,-1 0 0,-5-2-5,-2-2 0,-2 1-25,-3 2-32,1-2-45,-4 1-40,-1-4-41,-1-1-49,-1-3-62,2 1-57,-3-6-110,2 1-116,1-5 24,2-3-221,-1-1-231</inkml:trace>
  <inkml:trace contextRef="#ctx0" brushRef="#br3" timeOffset="100473.13">13059 2014 2103,'-4'-5'34,"0"1"31,1-1 23,-1-1 25,0 2 14,0-1 20,4 5 6,-5-6-3,3 3-6,2 3-14,-2-6-9,2 6-18,0 0-16,0 0-10,0 0-6,0 0-3,0 0 4,0 20 1,4-8-2,1 3 1,-3 2-2,1 0 0,2 2-3,0 5-6,1-4-12,-2 4-5,2-4-1,-4-1-5,2 2-2,1-4-1,-3 0-6,3-2 2,-3 1 3,2-5-4,-3-1 12,2-1 8,-1-1 15,0 0 11,0-3 3,0-2-6,-2-3-5,0 0-8,0 0-6,0 0-6,10-16-5,-7 6-4,1-5-7,1-2-1,-1 0-3,-2-2-3,4 2-3,-2-3-3,1 5-4,-1 0 4,0 0-5,0 2-5,-2 1-1,2 2-3,1 1-7,-1 1 0,3 3 0,-1 1 3,2 1-4,2 6 0,2-1 0,0 1 3,2 6 0,0-2 0,-1 2 0,0 1 1,4 1-1,-4 1 2,0-3-2,2 3 3,-3-3-3,2 2 4,-4-2 2,1-1 2,-2-3 9,-2 2 7,0-3 13,-1 0 13,1 0 16,-1-2 21,-2-1-9,-4-1-1,0 0-10,18-9-6,-14 2 1,0-4-13,0 1-5,0-6-2,-2-1-10,2 0-3,-1-4 9,-1-2-13,1-1-9,-3 2-11,2 2-1,-2-2-14,0 5-22,2 1-18,-2 2-22,0-2-37,0 5-45,0 3-46,0 1-31,-2 3-30,2 4-41,0 0-54,0 0-40,0 0-139,0 0-99,0 0 80,0 19-349,4-12-384</inkml:trace>
  <inkml:trace contextRef="#ctx0" brushRef="#br3" timeOffset="101043.03">13622 2080 2445,'0'0'11,"1"5"32,-1-5 22,3 4 27,-3-4 23,0 0 18,2 6 10,-2-6-1,2 6-12,-2-6-15,3 4-15,-3-4-9,1 7 0,2-1 9,-1 4 4,0-3-2,1 5-3,0-1-1,-1 0-4,1 4-6,-2-1-15,4 1-3,-3-1-5,1-2-8,1 5 0,-2-2-10,2-4-2,-3 0-1,2 1-8,1-3 1,-2-1-5,0 0 7,-2-1 12,4 1 12,-1-7 10,-3-1-5,0 0-6,0 0-8,0 0-5,12-11-3,-7 2-6,-1-5-3,0 1-4,3-4-3,-1-4-6,0-1 0,1 2-3,-3-3-6,3 6 2,-3 0-6,2 0-1,-2 3 6,0 3-11,0 0-4,0 1 1,2 3-8,-2 3-1,2 0 4,0 2-3,-6 2 3,17 3 0,-8 1 2,-1 1-3,3 2 3,-1 1 0,2 1-1,0 1 3,-2 0 2,0-1-4,-1 0 3,2 2-1,-3-3 1,-2-2 2,3 1 1,-3-1 0,-1-4 7,1 3 7,1-2 14,-7-3 3,10 0 0,-10 0-2,12-8-2,-8 0-7,3 1-2,-3-5 1,1-1-6,-1-5-5,0 1 1,-2-1-4,0-1-15,0-2-11,-2 0-17,0 1-19,-2 3-29,0-1-38,0 1-43,-2 1-37,-2 4-42,-3 1-42,0 0-51,3 4-41,-4-1-112,-1 1-110,2-2 40,0 4-303,4-3-344</inkml:trace>
  <inkml:trace contextRef="#ctx0" brushRef="#br3" timeOffset="101359.04">13950 1535 2235,'2'-17'-21,"-2"2"38,0 1 32,0 2 32,0-1 30,2 2 20,-2 2 23,0-1-1,0 3-6,1-1-15,-1 3-16,0-2-10,0 7-14,3-4-3,-3 4 5,0 0 0,12 16-3,-7-4-2,2 1-5,-1 3-5,3 4-7,-1 3-4,2 0-5,-3 2-8,2-1-4,-1 2-2,0-2-5,-3 0-3,2 1-16,-1-2-32,-2-1-39,0-2-43,2-3-34,-4-1-42,2-3-46,-1 0-43,1-3-51,-1-3-105,-3-3-115,0-4 30,6 2-172,-6-2-163</inkml:trace>
  <inkml:trace contextRef="#ctx0" brushRef="#br3" timeOffset="101674.91">14215 1460 1731,'0'-7'30,"1"-2"34,-1 1 20,3 3 20,-3 1 16,0-2 4,0 6-2,0-7-12,2 2-9,-2 5-9,0 0-2,0 0 10,0 0-1,0 0-1,-8 22-2,6-13-7,-4 2-4,5 1 0,-3 2-14,2-2-1,-4 2-8,2 1 1,2-2-15,-2 1-4,1-3 0,-2 0-7,5 1-5,-2-3-3,4 4-4,-1-2 1,6-2-1,-1 0 3,2 0-7,1 1-1,5 0 1,-1-5 2,1 4-2,3-4-1,1 1-10,-3-2-1,4 1-25,-2-1-30,-1-2-48,-2-2-69,0 3-97,-2-6-161,-1 1-142,0 0 76,0-2-235,3 1-215</inkml:trace>
  <inkml:trace contextRef="#ctx0" brushRef="#br3" timeOffset="101958.21">14969 1501 2072,'2'-4'113,"2"1"18,-4 3-2,9-6 2,-5 2-14,0 0-7,3 1-9,-1 1-15,2-1-18,-2 3-44,-1-2-66,-5 2-94,13 0-101,-13 0-243,0 0 27,6 7-137,-6-7-90</inkml:trace>
</inkml:ink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53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539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200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958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47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376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913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8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967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96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793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8BF0E-2357-4C90-858A-5BE37A0C26D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68212-76F5-432D-9385-6049F351C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36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2.emf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 /><Relationship Id="rId2" Type="http://schemas.openxmlformats.org/officeDocument/2006/relationships/customXml" Target="../ink/ink13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14.emf" /><Relationship Id="rId4" Type="http://schemas.openxmlformats.org/officeDocument/2006/relationships/customXml" Target="../ink/ink14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 /><Relationship Id="rId2" Type="http://schemas.openxmlformats.org/officeDocument/2006/relationships/customXml" Target="../ink/ink15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16.emf" /><Relationship Id="rId4" Type="http://schemas.openxmlformats.org/officeDocument/2006/relationships/customXml" Target="../ink/ink16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 /><Relationship Id="rId2" Type="http://schemas.openxmlformats.org/officeDocument/2006/relationships/customXml" Target="../ink/ink17.xml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 /><Relationship Id="rId2" Type="http://schemas.openxmlformats.org/officeDocument/2006/relationships/customXml" Target="../ink/ink18.xml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 /><Relationship Id="rId2" Type="http://schemas.openxmlformats.org/officeDocument/2006/relationships/customXml" Target="../ink/ink19.xml" /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 /><Relationship Id="rId2" Type="http://schemas.openxmlformats.org/officeDocument/2006/relationships/customXml" Target="../ink/ink20.xml" /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 /><Relationship Id="rId2" Type="http://schemas.openxmlformats.org/officeDocument/2006/relationships/customXml" Target="../ink/ink21.xml" /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 /><Relationship Id="rId2" Type="http://schemas.openxmlformats.org/officeDocument/2006/relationships/customXml" Target="../ink/ink22.xml" /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 /><Relationship Id="rId2" Type="http://schemas.openxmlformats.org/officeDocument/2006/relationships/customXml" Target="../ink/ink23.xml" /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 /><Relationship Id="rId2" Type="http://schemas.openxmlformats.org/officeDocument/2006/relationships/customXml" Target="../ink/ink24.xml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 /><Relationship Id="rId2" Type="http://schemas.openxmlformats.org/officeDocument/2006/relationships/customXml" Target="../ink/ink2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4.emf" /><Relationship Id="rId4" Type="http://schemas.openxmlformats.org/officeDocument/2006/relationships/customXml" Target="../ink/ink3.xml" 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 /><Relationship Id="rId2" Type="http://schemas.openxmlformats.org/officeDocument/2006/relationships/customXml" Target="../ink/ink25.xml" /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 /><Relationship Id="rId2" Type="http://schemas.openxmlformats.org/officeDocument/2006/relationships/customXml" Target="../ink/ink26.xml" /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 /><Relationship Id="rId2" Type="http://schemas.openxmlformats.org/officeDocument/2006/relationships/customXml" Target="../ink/ink27.xml" /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 /><Relationship Id="rId2" Type="http://schemas.openxmlformats.org/officeDocument/2006/relationships/customXml" Target="../ink/ink28.xml" /><Relationship Id="rId1" Type="http://schemas.openxmlformats.org/officeDocument/2006/relationships/slideLayout" Target="../slideLayouts/slideLayout2.xml" 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 /><Relationship Id="rId2" Type="http://schemas.openxmlformats.org/officeDocument/2006/relationships/customXml" Target="../ink/ink29.xml" /><Relationship Id="rId1" Type="http://schemas.openxmlformats.org/officeDocument/2006/relationships/slideLayout" Target="../slideLayouts/slideLayout2.xml" 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 /><Relationship Id="rId2" Type="http://schemas.openxmlformats.org/officeDocument/2006/relationships/customXml" Target="../ink/ink30.xml" /><Relationship Id="rId1" Type="http://schemas.openxmlformats.org/officeDocument/2006/relationships/slideLayout" Target="../slideLayouts/slideLayout2.xml" 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 /><Relationship Id="rId2" Type="http://schemas.openxmlformats.org/officeDocument/2006/relationships/customXml" Target="../ink/ink31.xml" /><Relationship Id="rId1" Type="http://schemas.openxmlformats.org/officeDocument/2006/relationships/slideLayout" Target="../slideLayouts/slideLayout2.xml" 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 /><Relationship Id="rId2" Type="http://schemas.openxmlformats.org/officeDocument/2006/relationships/customXml" Target="../ink/ink32.xml" /><Relationship Id="rId1" Type="http://schemas.openxmlformats.org/officeDocument/2006/relationships/slideLayout" Target="../slideLayouts/slideLayout2.xml" 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 /><Relationship Id="rId2" Type="http://schemas.openxmlformats.org/officeDocument/2006/relationships/customXml" Target="../ink/ink33.xml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 /><Relationship Id="rId2" Type="http://schemas.openxmlformats.org/officeDocument/2006/relationships/customXml" Target="../ink/ink4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6.emf" /><Relationship Id="rId4" Type="http://schemas.openxmlformats.org/officeDocument/2006/relationships/customXml" Target="../ink/ink5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 /><Relationship Id="rId2" Type="http://schemas.openxmlformats.org/officeDocument/2006/relationships/customXml" Target="../ink/ink6.xml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 /><Relationship Id="rId2" Type="http://schemas.openxmlformats.org/officeDocument/2006/relationships/customXml" Target="../ink/ink7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9.emf" /><Relationship Id="rId4" Type="http://schemas.openxmlformats.org/officeDocument/2006/relationships/customXml" Target="../ink/ink8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 /><Relationship Id="rId2" Type="http://schemas.openxmlformats.org/officeDocument/2006/relationships/customXml" Target="../ink/ink9.xml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 /><Relationship Id="rId2" Type="http://schemas.openxmlformats.org/officeDocument/2006/relationships/customXml" Target="../ink/ink10.xml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 /><Relationship Id="rId2" Type="http://schemas.openxmlformats.org/officeDocument/2006/relationships/customXml" Target="../ink/ink11.xml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 /><Relationship Id="rId2" Type="http://schemas.openxmlformats.org/officeDocument/2006/relationships/customXml" Target="../ink/ink12.xml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554162"/>
          </a:xfrm>
        </p:spPr>
        <p:txBody>
          <a:bodyPr/>
          <a:lstStyle/>
          <a:p>
            <a:r>
              <a:rPr lang="en-US" dirty="0"/>
              <a:t>FFT (Fast Fourier Transform)</a:t>
            </a:r>
          </a:p>
        </p:txBody>
      </p:sp>
      <p:pic>
        <p:nvPicPr>
          <p:cNvPr id="4" name="Picture 2" descr="C:\Users\Admin\Desktop\DSC_026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34" y="3358342"/>
            <a:ext cx="1520887" cy="2280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2"/>
          <p:cNvSpPr txBox="1">
            <a:spLocks noChangeArrowheads="1"/>
          </p:cNvSpPr>
          <p:nvPr/>
        </p:nvSpPr>
        <p:spPr bwMode="auto">
          <a:xfrm>
            <a:off x="2346008" y="3352800"/>
            <a:ext cx="6493192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spcAft>
                <a:spcPts val="600"/>
              </a:spcAft>
              <a:buFont typeface="Arial" charset="0"/>
              <a:defRPr sz="20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Font typeface="Arial" charset="0"/>
              <a:buChar char="•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Font typeface="Arial" charset="0"/>
              <a:buChar char="•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Font typeface="Arial" charset="0"/>
              <a:buChar char="•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Font typeface="Arial" charset="0"/>
              <a:buChar char="•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800" b="0" dirty="0" err="1"/>
              <a:t>Dr</a:t>
            </a:r>
            <a:r>
              <a:rPr lang="en-US" altLang="en-US" sz="2800" b="0" dirty="0"/>
              <a:t> K Mohanaprasad</a:t>
            </a:r>
          </a:p>
          <a:p>
            <a:pPr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800" b="0" dirty="0"/>
              <a:t>Associate Professor</a:t>
            </a:r>
          </a:p>
          <a:p>
            <a:pPr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800" b="0" dirty="0"/>
              <a:t>School of Electronics Engineering (SENSE)</a:t>
            </a:r>
          </a:p>
          <a:p>
            <a:pPr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800" b="0" dirty="0"/>
              <a:t>VIT Chennai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424080" y="395640"/>
              <a:ext cx="2032920" cy="1209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8320" y="389520"/>
                <a:ext cx="2041920" cy="122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32034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60520" y="423720"/>
              <a:ext cx="8720640" cy="6060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1880" y="411480"/>
                <a:ext cx="8732520" cy="608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633840" y="3122280"/>
              <a:ext cx="1073520" cy="2099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30240" y="3117960"/>
                <a:ext cx="1080360" cy="211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6130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2600" y="344160"/>
              <a:ext cx="8614800" cy="5469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680" y="338040"/>
                <a:ext cx="8627400" cy="54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72040" y="83160"/>
              <a:ext cx="8447760" cy="5717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6640" y="78480"/>
                <a:ext cx="8461800" cy="573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4534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22440" y="455040"/>
              <a:ext cx="8647920" cy="5337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8120" y="447480"/>
                <a:ext cx="8655480" cy="535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4922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5840" y="99720"/>
              <a:ext cx="8803080" cy="6746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8280" y="92520"/>
                <a:ext cx="8821080" cy="676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1096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21560" y="124200"/>
              <a:ext cx="7715520" cy="5599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5440" y="115920"/>
                <a:ext cx="7725960" cy="561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8370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19480" y="408600"/>
              <a:ext cx="7153920" cy="5848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4440" y="399240"/>
                <a:ext cx="7167960" cy="586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99015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20840" y="392760"/>
              <a:ext cx="5866560" cy="5849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6520" y="385560"/>
                <a:ext cx="5879520" cy="586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06919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25520" y="362880"/>
              <a:ext cx="7470000" cy="6075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5440" y="352800"/>
                <a:ext cx="7488720" cy="609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30485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40400" y="100800"/>
              <a:ext cx="6590160" cy="6419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7800" y="90000"/>
                <a:ext cx="6610680" cy="644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2557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93920" y="343800"/>
              <a:ext cx="7493040" cy="5302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87800" y="337680"/>
                <a:ext cx="7502400" cy="532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3937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2600" y="354960"/>
              <a:ext cx="8708760" cy="6222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760" y="348120"/>
                <a:ext cx="8721360" cy="623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23920" y="327600"/>
              <a:ext cx="8859960" cy="59274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9600" y="324360"/>
                <a:ext cx="8867520" cy="593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99028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52000" y="391680"/>
              <a:ext cx="8239680" cy="6001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2640" y="385560"/>
                <a:ext cx="8263080" cy="601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9509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8000" y="104400"/>
              <a:ext cx="8465400" cy="5544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2240" y="97920"/>
                <a:ext cx="8474400" cy="555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5093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680" y="80280"/>
              <a:ext cx="8958240" cy="5783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320" y="70920"/>
                <a:ext cx="8976240" cy="579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621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0680" y="105840"/>
              <a:ext cx="8614800" cy="4421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6360" y="98280"/>
                <a:ext cx="8625600" cy="443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03828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6200" y="561600"/>
              <a:ext cx="8703000" cy="5921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280" y="553320"/>
                <a:ext cx="8714160" cy="594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80646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5600" y="646560"/>
              <a:ext cx="6914520" cy="5583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840" y="639000"/>
                <a:ext cx="6928560" cy="559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74366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1520" y="586800"/>
              <a:ext cx="7079760" cy="5255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2880" y="578880"/>
                <a:ext cx="7099920" cy="526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66305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9960" y="745200"/>
              <a:ext cx="5962320" cy="5644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480" y="738360"/>
                <a:ext cx="5979600" cy="565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15156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82400" y="668520"/>
              <a:ext cx="8614800" cy="5760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4120" y="659160"/>
                <a:ext cx="8633160" cy="577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8870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440" y="241200"/>
              <a:ext cx="9230400" cy="6616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40" y="234720"/>
                <a:ext cx="9243000" cy="663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26240" y="612720"/>
              <a:ext cx="8774640" cy="5576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1560" y="608400"/>
                <a:ext cx="8786160" cy="558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3602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-27720" y="110160"/>
              <a:ext cx="8851320" cy="4738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4200" y="106920"/>
                <a:ext cx="8867880" cy="475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310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0880" y="254160"/>
              <a:ext cx="8046360" cy="4515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000" y="246960"/>
                <a:ext cx="8060400" cy="45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258000" y="51840"/>
              <a:ext cx="1858320" cy="1106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53320" y="46080"/>
                <a:ext cx="1870200" cy="11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9111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8120" y="1080"/>
              <a:ext cx="8881200" cy="5691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800" y="-5400"/>
                <a:ext cx="8893800" cy="570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5431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68360" y="270720"/>
              <a:ext cx="7551360" cy="4134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9360" y="262080"/>
                <a:ext cx="7565040" cy="415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2589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5360" y="720"/>
              <a:ext cx="8935200" cy="6027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440" y="-7200"/>
                <a:ext cx="8951040" cy="603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1454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4640" y="604080"/>
              <a:ext cx="9098280" cy="5559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360" y="595440"/>
                <a:ext cx="9114840" cy="558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5098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20</Words>
  <Application>Microsoft Office PowerPoint</Application>
  <PresentationFormat>On-screen Show (4:3)</PresentationFormat>
  <Paragraphs>5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FFT (Fast Fourier Transform)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Rahul Karthik</cp:lastModifiedBy>
  <cp:revision>9</cp:revision>
  <dcterms:created xsi:type="dcterms:W3CDTF">2020-08-17T08:56:33Z</dcterms:created>
  <dcterms:modified xsi:type="dcterms:W3CDTF">2023-07-28T01:23:04Z</dcterms:modified>
</cp:coreProperties>
</file>

<file path=docProps/thumbnail.jpeg>
</file>